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TEAM</a:t>
            </a:r>
            <a:r>
              <a:rPr lang="ja-JP" altLang="en-US" sz="1400" dirty="0" smtClean="0"/>
              <a:t>　</a:t>
            </a:r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2" y="315378"/>
            <a:ext cx="2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リーダー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増澤未来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90391" y="4335369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</a:t>
            </a:r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、勝手にお菓子を運び込んでいるネズミ達！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21" y="617309"/>
            <a:ext cx="16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企画書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吉田飛空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76024" y="1009900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504" y="2481017"/>
            <a:ext cx="1313762" cy="1188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346039">
            <a:off x="1290763" y="2554192"/>
            <a:ext cx="651573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94" y="3415903"/>
            <a:ext cx="4082050" cy="1009942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9" y="2825612"/>
            <a:ext cx="1056039" cy="737321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272800">
            <a:off x="1657284" y="2124558"/>
            <a:ext cx="56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家に帰ってきて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1" y="-439665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21" y="5106696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34" y="5132869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20181991">
            <a:off x="7663145" y="2365360"/>
            <a:ext cx="170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人占めじゃー</a:t>
            </a:r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フローチャート: 論理積ゲート 32"/>
          <p:cNvSpPr/>
          <p:nvPr/>
        </p:nvSpPr>
        <p:spPr>
          <a:xfrm rot="16200000">
            <a:off x="10975555" y="1906311"/>
            <a:ext cx="1521746" cy="1547624"/>
          </a:xfrm>
          <a:prstGeom prst="flowChartDelay">
            <a:avLst/>
          </a:prstGeom>
          <a:solidFill>
            <a:schemeClr val="dk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/>
          <p:cNvSpPr/>
          <p:nvPr/>
        </p:nvSpPr>
        <p:spPr>
          <a:xfrm rot="16200000">
            <a:off x="11144151" y="2052539"/>
            <a:ext cx="1182621" cy="1274830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96" y="2387355"/>
            <a:ext cx="325411" cy="33582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502" y="2669266"/>
            <a:ext cx="914593" cy="6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94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92</cp:revision>
  <dcterms:created xsi:type="dcterms:W3CDTF">2020-10-13T06:45:37Z</dcterms:created>
  <dcterms:modified xsi:type="dcterms:W3CDTF">2020-10-21T04:33:26Z</dcterms:modified>
</cp:coreProperties>
</file>