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2805" y="6220238"/>
            <a:ext cx="1014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菓子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を盗んでる</a:t>
            </a:r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お菓子を全部回収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2236" y="6242671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TEAM</a:t>
            </a:r>
            <a:r>
              <a:rPr lang="ja-JP" altLang="en-US" sz="1400" dirty="0" smtClean="0"/>
              <a:t>　</a:t>
            </a:r>
            <a:r>
              <a:rPr kumimoji="1" lang="en-US" altLang="ja-JP" sz="1400" dirty="0" smtClean="0"/>
              <a:t>B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952" y="315378"/>
            <a:ext cx="214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リーダー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増澤未来</a:t>
            </a:r>
            <a:endParaRPr kumimoji="1"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921" y="617309"/>
            <a:ext cx="161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企画書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吉田飛空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66208" y="944568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9973" y="366767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272800">
            <a:off x="1657284" y="2124558"/>
            <a:ext cx="567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家に帰ってきて</a:t>
            </a:r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81891" y="427896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21" y="515410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109897" y="500074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847446" y="499907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024372" y="559868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11" y="-439665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22" y="5105049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89" y="5099482"/>
            <a:ext cx="2148041" cy="11236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2739" y="3954519"/>
            <a:ext cx="103523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範囲</a:t>
            </a:r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0398" y="3942720"/>
            <a:ext cx="123726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遠距離攻撃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37112" y="2019578"/>
            <a:ext cx="3573673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お菓子を</a:t>
            </a:r>
            <a:r>
              <a:rPr lang="en-US" altLang="ja-JP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人占めじゃー！</a:t>
            </a:r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フローチャート: 論理積ゲート 32"/>
          <p:cNvSpPr/>
          <p:nvPr/>
        </p:nvSpPr>
        <p:spPr>
          <a:xfrm rot="16200000">
            <a:off x="10975555" y="1906311"/>
            <a:ext cx="1521746" cy="1547624"/>
          </a:xfrm>
          <a:prstGeom prst="flowChartDelay">
            <a:avLst/>
          </a:prstGeom>
          <a:solidFill>
            <a:schemeClr val="dk1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論理積ゲート 11"/>
          <p:cNvSpPr/>
          <p:nvPr/>
        </p:nvSpPr>
        <p:spPr>
          <a:xfrm rot="16200000">
            <a:off x="11144151" y="2062181"/>
            <a:ext cx="1182621" cy="1274830"/>
          </a:xfrm>
          <a:prstGeom prst="flowChartDelay">
            <a:avLst/>
          </a:prstGeom>
          <a:solidFill>
            <a:schemeClr val="accent3">
              <a:alpha val="50000"/>
            </a:scheme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96" y="2387355"/>
            <a:ext cx="325411" cy="33582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4141" y="2678265"/>
            <a:ext cx="914593" cy="643073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49" y="2387356"/>
            <a:ext cx="1056039" cy="117557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98" y="2479846"/>
            <a:ext cx="1313762" cy="118822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090391" y="4335369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家を留守にした飼い主、勝手にお菓子を運び込んでいるネズミ達！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69" y="3404736"/>
            <a:ext cx="3886579" cy="1009942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303978">
            <a:off x="1290441" y="2561463"/>
            <a:ext cx="6680414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95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104</cp:revision>
  <dcterms:created xsi:type="dcterms:W3CDTF">2020-10-13T06:45:37Z</dcterms:created>
  <dcterms:modified xsi:type="dcterms:W3CDTF">2020-10-22T07:00:42Z</dcterms:modified>
</cp:coreProperties>
</file>