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  <p:sldMasterId id="2147484113" r:id="rId2"/>
  </p:sldMasterIdLst>
  <p:sldIdLst>
    <p:sldId id="264" r:id="rId3"/>
    <p:sldId id="265" r:id="rId4"/>
    <p:sldId id="261" r:id="rId5"/>
    <p:sldId id="256" r:id="rId6"/>
    <p:sldId id="257" r:id="rId7"/>
    <p:sldId id="262" r:id="rId8"/>
    <p:sldId id="258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77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1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86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484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770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0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03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0999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44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949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94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03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669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0608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057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426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076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97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6540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78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4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5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5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1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00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5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6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42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075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4954" y="531659"/>
            <a:ext cx="8825658" cy="3329581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18638" y="4073891"/>
            <a:ext cx="898289" cy="86142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ja-JP" altLang="en-US" sz="3200" dirty="0" smtClean="0"/>
              <a:t>班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0967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9" y="833991"/>
            <a:ext cx="8878186" cy="49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0505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基本情報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6222" y="1825623"/>
            <a:ext cx="2115069" cy="4127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タイトル</a:t>
            </a:r>
            <a:endParaRPr kumimoji="1" lang="ja-JP" alt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37967" y="1770389"/>
            <a:ext cx="617748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おかしを求めて</a:t>
            </a:r>
            <a:r>
              <a:rPr kumimoji="1"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ニャーニャーニャー</a:t>
            </a:r>
            <a:endParaRPr kumimoji="1" lang="ja-JP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7967" y="3413448"/>
            <a:ext cx="617748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３</a:t>
            </a:r>
            <a:r>
              <a:rPr kumimoji="1" lang="en-US" altLang="ja-JP" sz="2800" dirty="0" smtClean="0"/>
              <a:t>D</a:t>
            </a:r>
            <a:r>
              <a:rPr kumimoji="1" lang="ja-JP" altLang="en-US" sz="2800" dirty="0" smtClean="0"/>
              <a:t>アクションシューティング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37967" y="5056507"/>
            <a:ext cx="617748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lang="ja-JP" altLang="en-US" sz="2800" dirty="0" smtClean="0"/>
              <a:t>人協力</a:t>
            </a:r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16222" y="3460001"/>
            <a:ext cx="2150786" cy="4301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ジャンル</a:t>
            </a:r>
            <a:endParaRPr lang="ja-JP" alt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16222" y="5112454"/>
            <a:ext cx="2186505" cy="4127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プレイ人数</a:t>
            </a:r>
            <a:endParaRPr lang="ja-JP" alt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9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C000"/>
                </a:solidFill>
              </a:rPr>
              <a:t>コンセプト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610136" y="1416107"/>
            <a:ext cx="9440697" cy="1393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かわいい世界観で、普段ゲームしない人でも簡単に遊べるゲーム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8963" y="3170439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Point1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2743" y="3093494"/>
            <a:ext cx="1028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舞台は家</a:t>
            </a:r>
            <a:endParaRPr kumimoji="1" lang="en-US" altLang="ja-JP" sz="2000" dirty="0" smtClean="0"/>
          </a:p>
          <a:p>
            <a:r>
              <a:rPr kumimoji="1" lang="ja-JP" altLang="en-US" sz="1600" dirty="0" smtClean="0"/>
              <a:t>～目的地</a:t>
            </a:r>
            <a:r>
              <a:rPr kumimoji="1" lang="ja-JP" altLang="en-US" sz="1600" dirty="0"/>
              <a:t>のお菓子のところ</a:t>
            </a:r>
            <a:r>
              <a:rPr kumimoji="1" lang="ja-JP" altLang="en-US" sz="1600" dirty="0" smtClean="0"/>
              <a:t>まで行け！～</a:t>
            </a:r>
            <a:endParaRPr kumimoji="1" lang="en-US" altLang="ja-JP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8963" y="4162677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Point2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2743" y="4121586"/>
            <a:ext cx="1028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ネコ特有のかわいい攻撃モーション</a:t>
            </a:r>
            <a:endParaRPr kumimoji="1" lang="en-US" altLang="ja-JP" sz="2000" dirty="0" smtClean="0"/>
          </a:p>
          <a:p>
            <a:r>
              <a:rPr kumimoji="1" lang="ja-JP" altLang="en-US" sz="1600" dirty="0" smtClean="0"/>
              <a:t>～ひっかくなど、声で攻撃などかわいいモーション～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962" y="5154915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Point3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52743" y="5169458"/>
            <a:ext cx="1028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人協力プレイ</a:t>
            </a:r>
            <a:endParaRPr kumimoji="1" lang="en-US" altLang="ja-JP" sz="2000" dirty="0" smtClean="0"/>
          </a:p>
          <a:p>
            <a:r>
              <a:rPr kumimoji="1" lang="ja-JP" altLang="en-US" sz="1600" dirty="0" smtClean="0"/>
              <a:t>～両方初心者でも協力してお菓子の場所まで～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941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世界観とゲームの目的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198" y="1853247"/>
            <a:ext cx="9166573" cy="2860069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舞台はとある家、ネコがおかしを求めて檻から脱走し、行く先にネズミもお菓子に奪いに来ている！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ステージは少し迷路風で</a:t>
            </a:r>
            <a:r>
              <a:rPr lang="ja-JP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家の檻から別の部屋のお菓子があるところまで</a:t>
            </a:r>
            <a:r>
              <a:rPr lang="ja-JP" altLang="en-US" dirty="0" smtClean="0"/>
              <a:t>をイメージし、ネコがひっかく、声などかわいい攻撃でネズミを駆除する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人協力プレイで、協力しながらネズミを倒し、ゴールまで着いたらクリア体力制であり、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がどちらもなくなると、クリア失敗になる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62051" y="5219872"/>
            <a:ext cx="527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世界観はデザイナーがわかりやすいイメージ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43" y="4603898"/>
            <a:ext cx="4040015" cy="22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0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4220" y="186018"/>
            <a:ext cx="9404723" cy="956982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ゲーム画面イメージ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9425" y="1752600"/>
            <a:ext cx="19145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体力ゲージ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29425" y="3220998"/>
            <a:ext cx="19145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29425" y="4689396"/>
            <a:ext cx="19145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63151" y="1567934"/>
            <a:ext cx="27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プレイヤーの体力を表示します。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ゲージが</a:t>
            </a:r>
            <a:r>
              <a:rPr kumimoji="1" lang="ja-JP" altLang="en-US" sz="1400" dirty="0" smtClean="0">
                <a:solidFill>
                  <a:srgbClr val="FFC000"/>
                </a:solidFill>
              </a:rPr>
              <a:t>無くなる</a:t>
            </a:r>
            <a:r>
              <a:rPr kumimoji="1" lang="ja-JP" altLang="en-US" sz="1400" dirty="0" smtClean="0">
                <a:solidFill>
                  <a:srgbClr val="FFC000"/>
                </a:solidFill>
              </a:rPr>
              <a:t>と</a:t>
            </a:r>
            <a:endParaRPr kumimoji="1" lang="en-US" altLang="ja-JP" sz="1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63151" y="3067110"/>
            <a:ext cx="27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コイン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仮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が貯まればショップで武器などを購入できる</a:t>
            </a:r>
            <a:endParaRPr kumimoji="1"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63151" y="4612452"/>
            <a:ext cx="27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残り時間の表示。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いまのところはそれぐらい</a:t>
            </a:r>
            <a:r>
              <a:rPr kumimoji="1" lang="en-US" altLang="ja-JP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863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659"/>
          </a:xfrm>
        </p:spPr>
        <p:txBody>
          <a:bodyPr/>
          <a:lstStyle/>
          <a:p>
            <a:r>
              <a:rPr kumimoji="1" lang="ja-JP" altLang="en-US" dirty="0" smtClean="0"/>
              <a:t>ゲーム</a:t>
            </a:r>
            <a:r>
              <a:rPr lang="ja-JP" altLang="en-US" dirty="0"/>
              <a:t>システム</a:t>
            </a:r>
            <a:r>
              <a:rPr kumimoji="1" lang="ja-JP" altLang="en-US" dirty="0" smtClean="0"/>
              <a:t>１　　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9788"/>
            <a:ext cx="10515600" cy="5428211"/>
          </a:xfrm>
        </p:spPr>
        <p:txBody>
          <a:bodyPr/>
          <a:lstStyle/>
          <a:p>
            <a:r>
              <a:rPr lang="ja-JP" altLang="en-US" dirty="0" smtClean="0"/>
              <a:t>ああ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500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2286" y="443193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ゲームシステム</a:t>
            </a:r>
            <a:r>
              <a:rPr lang="ja-JP" altLang="en-US" dirty="0"/>
              <a:t>２</a:t>
            </a:r>
            <a:r>
              <a:rPr kumimoji="1" lang="ja-JP" altLang="en-US" dirty="0" smtClean="0"/>
              <a:t>　アイテム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スポーツドリンク</a:t>
            </a:r>
            <a:r>
              <a:rPr kumimoji="1" lang="ja-JP" altLang="en-US" dirty="0" smtClean="0"/>
              <a:t>　道中に落ちており、拾うとスタミナが回復する。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回復アイテム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>
                <a:solidFill>
                  <a:srgbClr val="7030A0"/>
                </a:solidFill>
              </a:rPr>
              <a:t>ドーピング剤</a:t>
            </a:r>
            <a:r>
              <a:rPr kumimoji="1" lang="ja-JP" altLang="en-US" dirty="0" smtClean="0"/>
              <a:t>　道中に落ちており、拾うと選手が覚醒し、スピード、パワー、スタミナも回復する。スコアの増える量が減る、ただし、覚醒が終わるとスタミナの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最大値</a:t>
            </a:r>
            <a:r>
              <a:rPr kumimoji="1" lang="ja-JP" altLang="en-US" dirty="0" smtClean="0"/>
              <a:t>が減り、逆転し返しても最後に逆転されることもある。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7775" y="5879067"/>
            <a:ext cx="1017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各キャラの得意なアイテムを作るかどうか？　最大値を回復するかどうか？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コインを作るかどうか？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17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並んでる敵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プレイヤーのジャンプに合わせて敵もジャンプしてくる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ゲームシステム</a:t>
            </a:r>
            <a:r>
              <a:rPr lang="ja-JP" altLang="en-US" dirty="0"/>
              <a:t>３</a:t>
            </a:r>
            <a:r>
              <a:rPr kumimoji="1" lang="ja-JP" altLang="en-US" dirty="0" smtClean="0"/>
              <a:t>　</a:t>
            </a:r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2232" y="4555374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敵の攻撃を遠距離とかにも</a:t>
            </a:r>
            <a:r>
              <a:rPr kumimoji="1" lang="en-US" altLang="ja-JP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98485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上側に影付き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660</TotalTime>
  <Words>368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イオン</vt:lpstr>
      <vt:lpstr>企画書</vt:lpstr>
      <vt:lpstr>PowerPoint プレゼンテーション</vt:lpstr>
      <vt:lpstr>基本情報</vt:lpstr>
      <vt:lpstr>コンセプト</vt:lpstr>
      <vt:lpstr>世界観とゲームの目的</vt:lpstr>
      <vt:lpstr>ゲーム画面イメージ</vt:lpstr>
      <vt:lpstr>ゲームシステム１　　　</vt:lpstr>
      <vt:lpstr>ゲームシステム２　アイテム</vt:lpstr>
      <vt:lpstr>ゲームシステム３　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コンセプト</dc:title>
  <dc:creator>student</dc:creator>
  <cp:lastModifiedBy>student</cp:lastModifiedBy>
  <cp:revision>44</cp:revision>
  <dcterms:created xsi:type="dcterms:W3CDTF">2019-11-18T00:19:38Z</dcterms:created>
  <dcterms:modified xsi:type="dcterms:W3CDTF">2020-10-20T01:30:29Z</dcterms:modified>
</cp:coreProperties>
</file>