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3300"/>
    <a:srgbClr val="FCAAF6"/>
    <a:srgbClr val="F1B5EE"/>
    <a:srgbClr val="F180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501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09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123B1-0A9E-407F-A707-7F56FF17E2F8}" type="datetimeFigureOut">
              <a:rPr kumimoji="1" lang="ja-JP" altLang="en-US" smtClean="0"/>
              <a:t>2020/10/20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B6AD0-1D83-49C2-BA11-E720F7B938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8046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123B1-0A9E-407F-A707-7F56FF17E2F8}" type="datetimeFigureOut">
              <a:rPr kumimoji="1" lang="ja-JP" altLang="en-US" smtClean="0"/>
              <a:t>2020/10/20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B6AD0-1D83-49C2-BA11-E720F7B938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0717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123B1-0A9E-407F-A707-7F56FF17E2F8}" type="datetimeFigureOut">
              <a:rPr kumimoji="1" lang="ja-JP" altLang="en-US" smtClean="0"/>
              <a:t>2020/10/20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B6AD0-1D83-49C2-BA11-E720F7B938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3792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123B1-0A9E-407F-A707-7F56FF17E2F8}" type="datetimeFigureOut">
              <a:rPr kumimoji="1" lang="ja-JP" altLang="en-US" smtClean="0"/>
              <a:t>2020/10/20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B6AD0-1D83-49C2-BA11-E720F7B938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2460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123B1-0A9E-407F-A707-7F56FF17E2F8}" type="datetimeFigureOut">
              <a:rPr kumimoji="1" lang="ja-JP" altLang="en-US" smtClean="0"/>
              <a:t>2020/10/20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B6AD0-1D83-49C2-BA11-E720F7B938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0008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123B1-0A9E-407F-A707-7F56FF17E2F8}" type="datetimeFigureOut">
              <a:rPr kumimoji="1" lang="ja-JP" altLang="en-US" smtClean="0"/>
              <a:t>2020/10/20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B6AD0-1D83-49C2-BA11-E720F7B938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2046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123B1-0A9E-407F-A707-7F56FF17E2F8}" type="datetimeFigureOut">
              <a:rPr kumimoji="1" lang="ja-JP" altLang="en-US" smtClean="0"/>
              <a:t>2020/10/20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B6AD0-1D83-49C2-BA11-E720F7B938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0605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123B1-0A9E-407F-A707-7F56FF17E2F8}" type="datetimeFigureOut">
              <a:rPr kumimoji="1" lang="ja-JP" altLang="en-US" smtClean="0"/>
              <a:t>2020/10/20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B6AD0-1D83-49C2-BA11-E720F7B938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3379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123B1-0A9E-407F-A707-7F56FF17E2F8}" type="datetimeFigureOut">
              <a:rPr kumimoji="1" lang="ja-JP" altLang="en-US" smtClean="0"/>
              <a:t>2020/10/20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B6AD0-1D83-49C2-BA11-E720F7B938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4082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123B1-0A9E-407F-A707-7F56FF17E2F8}" type="datetimeFigureOut">
              <a:rPr kumimoji="1" lang="ja-JP" altLang="en-US" smtClean="0"/>
              <a:t>2020/10/20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B6AD0-1D83-49C2-BA11-E720F7B938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73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123B1-0A9E-407F-A707-7F56FF17E2F8}" type="datetimeFigureOut">
              <a:rPr kumimoji="1" lang="ja-JP" altLang="en-US" smtClean="0"/>
              <a:t>2020/10/20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B6AD0-1D83-49C2-BA11-E720F7B938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5242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C123B1-0A9E-407F-A707-7F56FF17E2F8}" type="datetimeFigureOut">
              <a:rPr kumimoji="1" lang="ja-JP" altLang="en-US" smtClean="0"/>
              <a:t>2020/10/20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7B6AD0-1D83-49C2-BA11-E720F7B938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867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2000"/>
            <a:lum/>
          </a:blip>
          <a:srcRect/>
          <a:stretch>
            <a:fillRect t="-15000" b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テキスト ボックス 24"/>
          <p:cNvSpPr txBox="1"/>
          <p:nvPr/>
        </p:nvSpPr>
        <p:spPr>
          <a:xfrm rot="464897">
            <a:off x="-126" y="4904726"/>
            <a:ext cx="30539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 smtClean="0">
                <a:ln>
                  <a:solidFill>
                    <a:srgbClr val="FFC000"/>
                  </a:solidFill>
                </a:ln>
                <a:solidFill>
                  <a:srgbClr val="FF0000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２人協力プレイ！</a:t>
            </a:r>
            <a:endParaRPr lang="ja-JP" altLang="en-US" sz="2800" dirty="0">
              <a:ln>
                <a:solidFill>
                  <a:srgbClr val="FFC000"/>
                </a:solidFill>
              </a:ln>
              <a:solidFill>
                <a:srgbClr val="FF0000"/>
              </a:solidFill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677351" y="6187473"/>
            <a:ext cx="112001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b="1" dirty="0" smtClean="0">
                <a:ln w="13462">
                  <a:solidFill>
                    <a:srgbClr val="993300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家に侵入してくるネズミを倒して、</a:t>
            </a:r>
            <a:r>
              <a:rPr lang="ja-JP" altLang="en-US" sz="3200" b="1" dirty="0" smtClean="0">
                <a:ln w="13462">
                  <a:solidFill>
                    <a:srgbClr val="FFFF00"/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お菓子の場所</a:t>
            </a:r>
            <a:r>
              <a:rPr lang="ja-JP" altLang="en-US" sz="3200" b="1" dirty="0" smtClean="0">
                <a:ln w="13462">
                  <a:solidFill>
                    <a:srgbClr val="993300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まで行く</a:t>
            </a:r>
            <a:endParaRPr kumimoji="1" lang="ja-JP" altLang="en-US" sz="3200" b="1" dirty="0">
              <a:ln w="13462">
                <a:solidFill>
                  <a:srgbClr val="993300"/>
                </a:solidFill>
                <a:prstDash val="solid"/>
              </a:ln>
              <a:solidFill>
                <a:schemeClr val="bg1"/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10539421" y="6164220"/>
            <a:ext cx="18831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b="1" dirty="0" smtClean="0">
                <a:ln w="22225">
                  <a:solidFill>
                    <a:schemeClr val="bg1">
                      <a:lumMod val="65000"/>
                    </a:schemeClr>
                  </a:solidFill>
                  <a:prstDash val="solid"/>
                </a:ln>
                <a:solidFill>
                  <a:srgbClr val="FFFF0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ニャン！</a:t>
            </a:r>
            <a:endParaRPr kumimoji="1" lang="ja-JP" altLang="en-US" sz="2000" b="1" dirty="0">
              <a:ln w="22225">
                <a:solidFill>
                  <a:schemeClr val="bg1">
                    <a:lumMod val="65000"/>
                  </a:schemeClr>
                </a:solidFill>
                <a:prstDash val="solid"/>
              </a:ln>
              <a:solidFill>
                <a:srgbClr val="FFFF00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9253936" y="53590"/>
            <a:ext cx="2938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TPS</a:t>
            </a:r>
            <a:r>
              <a:rPr lang="ja-JP" altLang="en-US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アクションシューティング</a:t>
            </a:r>
            <a:endParaRPr kumimoji="1" lang="ja-JP" altLang="en-US" dirty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9921" y="76006"/>
            <a:ext cx="1636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TEAM</a:t>
            </a:r>
            <a:r>
              <a:rPr kumimoji="1" lang="en-US" altLang="ja-JP" dirty="0" smtClean="0"/>
              <a:t>B</a:t>
            </a:r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-41039" y="444176"/>
            <a:ext cx="1667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リーダー</a:t>
            </a:r>
            <a:r>
              <a:rPr kumimoji="1" lang="en-US" altLang="ja-JP" dirty="0" smtClean="0"/>
              <a:t>:</a:t>
            </a:r>
            <a:r>
              <a:rPr kumimoji="1" lang="ja-JP" altLang="en-US" dirty="0" smtClean="0"/>
              <a:t>増澤</a:t>
            </a:r>
            <a:endParaRPr kumimoji="1" lang="ja-JP" altLang="en-US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7791784" y="3047204"/>
            <a:ext cx="4313057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b="1" dirty="0" smtClean="0">
                <a:ln w="6600">
                  <a:solidFill>
                    <a:srgbClr val="993300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家を留守にした飼い主、豪邸に忍び寄るのは、数多くのネズミ達！</a:t>
            </a:r>
            <a:endParaRPr kumimoji="1" lang="en-US" altLang="ja-JP" b="1" dirty="0" smtClean="0">
              <a:ln w="6600">
                <a:solidFill>
                  <a:srgbClr val="993300"/>
                </a:solidFill>
                <a:prstDash val="solid"/>
              </a:ln>
              <a:solidFill>
                <a:schemeClr val="bg1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12095" y="815555"/>
            <a:ext cx="1614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企画書</a:t>
            </a:r>
            <a:r>
              <a:rPr kumimoji="1" lang="en-US" altLang="ja-JP" dirty="0" smtClean="0"/>
              <a:t>:</a:t>
            </a:r>
            <a:r>
              <a:rPr kumimoji="1" lang="ja-JP" altLang="en-US" dirty="0" smtClean="0"/>
              <a:t>吉田</a:t>
            </a:r>
            <a:endParaRPr kumimoji="1" lang="ja-JP" altLang="en-US" dirty="0"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1995055" y="5641000"/>
            <a:ext cx="9485927" cy="523220"/>
          </a:xfrm>
          <a:prstGeom prst="rect">
            <a:avLst/>
          </a:prstGeom>
          <a:noFill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sz="2800" b="1" dirty="0" smtClean="0">
                <a:ln w="19050">
                  <a:solidFill>
                    <a:srgbClr val="99330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かわいい世界観で、普段ゲームしない人でも簡単に遊べる</a:t>
            </a:r>
            <a:endParaRPr kumimoji="1" lang="ja-JP" altLang="en-US" sz="2800" b="1" dirty="0">
              <a:ln w="19050">
                <a:solidFill>
                  <a:srgbClr val="993300"/>
                </a:solidFill>
                <a:prstDash val="solid"/>
              </a:ln>
              <a:solidFill>
                <a:schemeClr val="bg1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2376162" y="1628658"/>
            <a:ext cx="1652661" cy="52322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sz="2800" b="1" dirty="0" smtClean="0">
                <a:ln w="6600">
                  <a:solidFill>
                    <a:srgbClr val="FF0000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攻撃方法</a:t>
            </a:r>
            <a:endParaRPr kumimoji="1" lang="ja-JP" altLang="en-US" sz="2800" b="1" dirty="0">
              <a:ln w="6600">
                <a:solidFill>
                  <a:srgbClr val="FF0000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45" name="図 4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54884" y="3595514"/>
            <a:ext cx="1075506" cy="1111760"/>
          </a:xfrm>
          <a:prstGeom prst="rect">
            <a:avLst/>
          </a:prstGeom>
        </p:spPr>
      </p:pic>
      <p:pic>
        <p:nvPicPr>
          <p:cNvPr id="48" name="図 4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7732" y="4291807"/>
            <a:ext cx="1639929" cy="1483224"/>
          </a:xfrm>
          <a:prstGeom prst="rect">
            <a:avLst/>
          </a:prstGeom>
        </p:spPr>
      </p:pic>
      <p:sp>
        <p:nvSpPr>
          <p:cNvPr id="49" name="右矢印 48"/>
          <p:cNvSpPr/>
          <p:nvPr/>
        </p:nvSpPr>
        <p:spPr>
          <a:xfrm rot="476124">
            <a:off x="1139330" y="4735134"/>
            <a:ext cx="5714542" cy="494623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0" name="図 4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997" y="2060768"/>
            <a:ext cx="3262633" cy="1063467"/>
          </a:xfrm>
          <a:prstGeom prst="rect">
            <a:avLst/>
          </a:prstGeom>
        </p:spPr>
      </p:pic>
      <p:pic>
        <p:nvPicPr>
          <p:cNvPr id="59" name="図 5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3936" y="1498164"/>
            <a:ext cx="1141464" cy="796964"/>
          </a:xfrm>
          <a:prstGeom prst="rect">
            <a:avLst/>
          </a:prstGeom>
        </p:spPr>
      </p:pic>
      <p:sp>
        <p:nvSpPr>
          <p:cNvPr id="60" name="テキスト ボックス 59"/>
          <p:cNvSpPr txBox="1"/>
          <p:nvPr/>
        </p:nvSpPr>
        <p:spPr>
          <a:xfrm rot="463328">
            <a:off x="1900350" y="4469075"/>
            <a:ext cx="42569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b="1" dirty="0" smtClean="0">
                <a:ln w="9525">
                  <a:solidFill>
                    <a:srgbClr val="99330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檻から出て、お菓子の所まで行く！</a:t>
            </a:r>
            <a:endParaRPr kumimoji="1" lang="ja-JP" altLang="en-US" sz="2000" b="1" dirty="0">
              <a:ln w="9525">
                <a:solidFill>
                  <a:srgbClr val="993300"/>
                </a:solidFill>
                <a:prstDash val="solid"/>
              </a:ln>
              <a:solidFill>
                <a:schemeClr val="bg1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4918068" y="4132286"/>
            <a:ext cx="2248314" cy="4001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ja-JP" altLang="en-US" sz="2000" dirty="0" smtClean="0">
                <a:ln w="0">
                  <a:solidFill>
                    <a:srgbClr val="993300"/>
                  </a:solidFill>
                </a:ln>
                <a:solidFill>
                  <a:srgbClr val="00B0F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素早いダッシュで！</a:t>
            </a:r>
            <a:endParaRPr kumimoji="1" lang="ja-JP" altLang="en-US" sz="2000" dirty="0">
              <a:ln w="0">
                <a:solidFill>
                  <a:srgbClr val="993300"/>
                </a:solidFill>
              </a:ln>
              <a:solidFill>
                <a:srgbClr val="00B0F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1330391" y="2182489"/>
            <a:ext cx="1712068" cy="193899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sz="24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ひっかく！</a:t>
            </a:r>
            <a:endParaRPr kumimoji="1" lang="en-US" altLang="ja-JP" sz="2400" b="1" dirty="0" smtClean="0">
              <a:ln w="6600">
                <a:solidFill>
                  <a:schemeClr val="accent2"/>
                </a:solidFill>
                <a:prstDash val="solid"/>
              </a:ln>
              <a:solidFill>
                <a:srgbClr val="FFFF00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  <a:p>
            <a:endParaRPr lang="en-US" altLang="ja-JP" sz="24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00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  <a:p>
            <a:endParaRPr kumimoji="1" lang="en-US" altLang="ja-JP" sz="2400" b="1" dirty="0" smtClean="0">
              <a:ln w="6600">
                <a:solidFill>
                  <a:schemeClr val="accent2"/>
                </a:solidFill>
                <a:prstDash val="solid"/>
              </a:ln>
              <a:solidFill>
                <a:srgbClr val="FFFF00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  <a:p>
            <a:endParaRPr lang="en-US" altLang="ja-JP" sz="24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00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  <a:p>
            <a:endParaRPr kumimoji="1" lang="ja-JP" altLang="en-US" sz="24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00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64" name="テキスト ボックス 63"/>
          <p:cNvSpPr txBox="1"/>
          <p:nvPr/>
        </p:nvSpPr>
        <p:spPr>
          <a:xfrm>
            <a:off x="3318081" y="2185580"/>
            <a:ext cx="3229651" cy="193899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ja-JP" altLang="en-US" sz="24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なき声！</a:t>
            </a:r>
            <a:endParaRPr kumimoji="1" lang="en-US" altLang="ja-JP" sz="2400" b="1" dirty="0" smtClean="0">
              <a:ln w="6600">
                <a:solidFill>
                  <a:schemeClr val="accent2"/>
                </a:solidFill>
                <a:prstDash val="solid"/>
              </a:ln>
              <a:solidFill>
                <a:srgbClr val="FFFF00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  <a:p>
            <a:endParaRPr lang="en-US" altLang="ja-JP" sz="24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00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  <a:p>
            <a:endParaRPr kumimoji="1" lang="en-US" altLang="ja-JP" sz="2400" b="1" dirty="0" smtClean="0">
              <a:ln w="6600">
                <a:solidFill>
                  <a:schemeClr val="accent2"/>
                </a:solidFill>
                <a:prstDash val="solid"/>
              </a:ln>
              <a:solidFill>
                <a:srgbClr val="FFFF00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  <a:p>
            <a:endParaRPr lang="en-US" altLang="ja-JP" sz="24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00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  <a:p>
            <a:endParaRPr kumimoji="1" lang="ja-JP" altLang="en-US" sz="24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00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6117" y="2507242"/>
            <a:ext cx="1681967" cy="1681967"/>
          </a:xfrm>
          <a:prstGeom prst="rect">
            <a:avLst/>
          </a:prstGeom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4611" y="3060725"/>
            <a:ext cx="1094969" cy="756745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 rot="21208938">
            <a:off x="4746087" y="2907363"/>
            <a:ext cx="16290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b="1" dirty="0" smtClean="0">
                <a:ln w="6600">
                  <a:solidFill>
                    <a:schemeClr val="accent2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にゃー</a:t>
            </a:r>
            <a:endParaRPr kumimoji="1" lang="ja-JP" altLang="en-US" sz="3600" b="1" dirty="0">
              <a:ln w="6600">
                <a:solidFill>
                  <a:schemeClr val="accent2">
                    <a:lumMod val="60000"/>
                    <a:lumOff val="40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7" name="フローチャート: データ 6"/>
          <p:cNvSpPr/>
          <p:nvPr/>
        </p:nvSpPr>
        <p:spPr>
          <a:xfrm rot="20804269">
            <a:off x="4483636" y="2905691"/>
            <a:ext cx="1427299" cy="50026"/>
          </a:xfrm>
          <a:prstGeom prst="flowChartInputOutpu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フローチャート: データ 27"/>
          <p:cNvSpPr/>
          <p:nvPr/>
        </p:nvSpPr>
        <p:spPr>
          <a:xfrm rot="10418054">
            <a:off x="4660562" y="3505309"/>
            <a:ext cx="1427299" cy="50026"/>
          </a:xfrm>
          <a:prstGeom prst="flowChartInputOutpu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1881" y="-321482"/>
            <a:ext cx="5201013" cy="2925570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0658" y="3795765"/>
            <a:ext cx="2125294" cy="1123645"/>
          </a:xfrm>
          <a:prstGeom prst="rect">
            <a:avLst/>
          </a:prstGeom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6799" y="3795765"/>
            <a:ext cx="2148041" cy="1123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172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1261</TotalTime>
  <Words>82</Words>
  <Application>Microsoft Office PowerPoint</Application>
  <PresentationFormat>ワイド画面</PresentationFormat>
  <Paragraphs>19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HGP創英角ﾎﾟｯﾌﾟ体</vt:lpstr>
      <vt:lpstr>HGS創英角ﾎﾟｯﾌﾟ体</vt:lpstr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student</dc:creator>
  <cp:lastModifiedBy>student</cp:lastModifiedBy>
  <cp:revision>68</cp:revision>
  <dcterms:created xsi:type="dcterms:W3CDTF">2020-10-13T06:45:37Z</dcterms:created>
  <dcterms:modified xsi:type="dcterms:W3CDTF">2020-10-20T01:41:06Z</dcterms:modified>
</cp:coreProperties>
</file>