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  <p:sldMasterId id="2147484113" r:id="rId2"/>
  </p:sldMasterIdLst>
  <p:sldIdLst>
    <p:sldId id="264" r:id="rId3"/>
    <p:sldId id="261" r:id="rId4"/>
    <p:sldId id="256" r:id="rId5"/>
    <p:sldId id="257" r:id="rId6"/>
    <p:sldId id="262" r:id="rId7"/>
    <p:sldId id="258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773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111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864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4848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770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003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6037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0999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1444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949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940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032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7669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0608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7057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4268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80762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07979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6540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789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549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54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95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1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9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006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25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764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642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EDB2B3B-8287-448D-B535-3B782DCC8B18}" type="datetimeFigureOut">
              <a:rPr kumimoji="1" lang="ja-JP" altLang="en-US" smtClean="0"/>
              <a:t>2020/10/20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67579-C906-479B-A63A-BE7CB8DF732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1075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  <p:sldLayoutId id="2147484128" r:id="rId15"/>
    <p:sldLayoutId id="2147484129" r:id="rId16"/>
    <p:sldLayoutId id="2147484130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54954" y="531659"/>
            <a:ext cx="8825658" cy="3329581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企画書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118638" y="4073891"/>
            <a:ext cx="898289" cy="861420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B</a:t>
            </a:r>
            <a:r>
              <a:rPr kumimoji="1" lang="ja-JP" altLang="en-US" sz="3200" dirty="0" smtClean="0"/>
              <a:t>班</a:t>
            </a:r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109670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0505" y="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基本情報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6222" y="1825623"/>
            <a:ext cx="2115069" cy="41275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kumimoji="1" lang="ja-JP" altLang="en-US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タイトル</a:t>
            </a:r>
            <a:endParaRPr kumimoji="1" lang="ja-JP" alt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37967" y="1770389"/>
            <a:ext cx="6177483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おかし</a:t>
            </a:r>
            <a:r>
              <a:rPr kumimoji="1" lang="ja-JP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を求めて</a:t>
            </a:r>
            <a:r>
              <a:rPr kumimoji="1" lang="ja-JP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ニャーニャーニャー</a:t>
            </a:r>
            <a:endParaRPr kumimoji="1" lang="ja-JP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37967" y="3413448"/>
            <a:ext cx="6177483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３</a:t>
            </a:r>
            <a:r>
              <a:rPr kumimoji="1" lang="en-US" altLang="ja-JP" sz="2800" dirty="0" smtClean="0"/>
              <a:t>D</a:t>
            </a:r>
            <a:r>
              <a:rPr kumimoji="1" lang="ja-JP" altLang="en-US" sz="2800" dirty="0" smtClean="0"/>
              <a:t>アクションシューティング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37967" y="5056507"/>
            <a:ext cx="6177483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800" dirty="0" smtClean="0"/>
              <a:t>2</a:t>
            </a:r>
            <a:r>
              <a:rPr lang="ja-JP" altLang="en-US" sz="2800" dirty="0" smtClean="0"/>
              <a:t>人協力</a:t>
            </a:r>
            <a:endParaRPr kumimoji="1" lang="ja-JP" altLang="en-US" sz="280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616222" y="3460001"/>
            <a:ext cx="2150786" cy="4301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ジャンル</a:t>
            </a:r>
            <a:endParaRPr lang="ja-JP" alt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616222" y="5112454"/>
            <a:ext cx="2186505" cy="41275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プレイ人数</a:t>
            </a:r>
            <a:endParaRPr lang="ja-JP" alt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391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C000"/>
                </a:solidFill>
              </a:rPr>
              <a:t>コンセプト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610136" y="1416107"/>
            <a:ext cx="9440697" cy="1393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400" dirty="0"/>
              <a:t>イヌ</a:t>
            </a:r>
            <a:r>
              <a:rPr kumimoji="1" lang="ja-JP" altLang="en-US" sz="4400" dirty="0" smtClean="0"/>
              <a:t>とネコが家の主を争いあうシューティングゲーム</a:t>
            </a:r>
            <a:endParaRPr kumimoji="1" lang="ja-JP" altLang="en-US" sz="4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8963" y="3170439"/>
            <a:ext cx="1163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Point1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2744" y="3170439"/>
            <a:ext cx="10282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舞台</a:t>
            </a:r>
            <a:r>
              <a:rPr kumimoji="1" lang="ja-JP" altLang="en-US" sz="1600" dirty="0" smtClean="0"/>
              <a:t>は自分達の住処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～家の家具をうまく利用して戦え！～</a:t>
            </a:r>
            <a:endParaRPr kumimoji="1" lang="ja-JP" altLang="en-US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8963" y="4162677"/>
            <a:ext cx="1163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Point2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52744" y="4178066"/>
            <a:ext cx="10282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鍵を握るのはマップ上にあるショップ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～ショップは武器やアイテムを購入できる～</a:t>
            </a:r>
            <a:endParaRPr kumimoji="1" lang="ja-JP" altLang="en-US" sz="1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8962" y="5154915"/>
            <a:ext cx="1163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Point3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52743" y="5154915"/>
            <a:ext cx="10282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2</a:t>
            </a:r>
            <a:r>
              <a:rPr kumimoji="1" lang="ja-JP" altLang="en-US" sz="1600" dirty="0" smtClean="0"/>
              <a:t>対</a:t>
            </a:r>
            <a:r>
              <a:rPr kumimoji="1" lang="en-US" altLang="ja-JP" sz="1600" dirty="0" smtClean="0"/>
              <a:t>2</a:t>
            </a:r>
            <a:r>
              <a:rPr kumimoji="1" lang="ja-JP" altLang="en-US" sz="1600" dirty="0" smtClean="0"/>
              <a:t>の協力戦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～</a:t>
            </a:r>
            <a:r>
              <a:rPr kumimoji="1" lang="en-US" altLang="ja-JP" sz="1600" dirty="0" smtClean="0"/>
              <a:t>2</a:t>
            </a:r>
            <a:r>
              <a:rPr kumimoji="1" lang="ja-JP" altLang="en-US" sz="1600" dirty="0" smtClean="0"/>
              <a:t>匹で共に戦いながら生き延びろ～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941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世界観とゲームの目的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75201" y="2351768"/>
            <a:ext cx="8946541" cy="2603003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舞台はとある家、イヌかネコどっちが家の主家を握るか争いが始まる。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ステージは</a:t>
            </a:r>
            <a:r>
              <a:rPr lang="ja-JP" altLang="en-US" dirty="0" smtClean="0">
                <a:solidFill>
                  <a:srgbClr val="FF0000"/>
                </a:solidFill>
              </a:rPr>
              <a:t>家のリビング</a:t>
            </a:r>
            <a:r>
              <a:rPr lang="ja-JP" altLang="en-US" dirty="0" smtClean="0"/>
              <a:t>をイメージし、人型のイヌとネコが武器を</a:t>
            </a:r>
            <a:r>
              <a:rPr lang="en-US" altLang="ja-JP" dirty="0"/>
              <a:t>	</a:t>
            </a:r>
            <a:r>
              <a:rPr lang="ja-JP" altLang="en-US" dirty="0" smtClean="0"/>
              <a:t>持って戦いあう。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対</a:t>
            </a:r>
            <a:r>
              <a:rPr lang="en-US" altLang="ja-JP" dirty="0" smtClean="0"/>
              <a:t>2</a:t>
            </a:r>
            <a:r>
              <a:rPr lang="ja-JP" altLang="en-US" dirty="0" smtClean="0"/>
              <a:t>対戦で</a:t>
            </a:r>
            <a:r>
              <a:rPr lang="ja-JP" altLang="en-US" dirty="0" smtClean="0">
                <a:solidFill>
                  <a:srgbClr val="FFFF00"/>
                </a:solidFill>
              </a:rPr>
              <a:t>チームデスマッチ形式</a:t>
            </a:r>
            <a:r>
              <a:rPr lang="ja-JP" altLang="en-US" dirty="0" smtClean="0"/>
              <a:t>、武器を使って一定数の数に到達したチームが勝利する。時間制限があり、数に達しなくても倒した数の多い方が勝利する。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62051" y="5219872"/>
            <a:ext cx="527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世界観はデザイナーがわかりやすいイメージ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43" y="4603898"/>
            <a:ext cx="4040015" cy="221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0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4220" y="186018"/>
            <a:ext cx="9404723" cy="956982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ゲーム画面イメージ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29425" y="1752600"/>
            <a:ext cx="191452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体力ゲージ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29425" y="3220998"/>
            <a:ext cx="191452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お金表示</a:t>
            </a:r>
            <a:r>
              <a:rPr kumimoji="1" lang="ja-JP" altLang="en-US" dirty="0" err="1" smtClean="0"/>
              <a:t>ぶ</a:t>
            </a:r>
            <a:r>
              <a:rPr kumimoji="1" lang="ja-JP" altLang="en-US" dirty="0" smtClean="0"/>
              <a:t>き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29425" y="4689396"/>
            <a:ext cx="1914525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タイム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963151" y="1567934"/>
            <a:ext cx="2734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プレイヤーの体力を表示します。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ゲージが</a:t>
            </a:r>
            <a:r>
              <a:rPr kumimoji="1" lang="ja-JP" altLang="en-US" sz="1400" dirty="0" smtClean="0">
                <a:solidFill>
                  <a:srgbClr val="FFC000"/>
                </a:solidFill>
              </a:rPr>
              <a:t>無くなると</a:t>
            </a:r>
            <a:r>
              <a:rPr kumimoji="1" lang="ja-JP" altLang="en-US" sz="1400" dirty="0" smtClean="0"/>
              <a:t>プレイヤー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リス地点からリスポーン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63151" y="3067110"/>
            <a:ext cx="273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コイン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仮</a:t>
            </a:r>
            <a:r>
              <a:rPr kumimoji="1" lang="en-US" altLang="ja-JP" sz="1400" dirty="0" smtClean="0"/>
              <a:t>)</a:t>
            </a:r>
            <a:r>
              <a:rPr kumimoji="1" lang="ja-JP" altLang="en-US" sz="1400" dirty="0" smtClean="0"/>
              <a:t>が貯まればショップで武器などを購入できる</a:t>
            </a:r>
            <a:endParaRPr kumimoji="1" lang="en-US" altLang="ja-JP" sz="14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963151" y="4612452"/>
            <a:ext cx="273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残り時間の表示。</a:t>
            </a:r>
            <a:endParaRPr kumimoji="1" lang="en-US" altLang="ja-JP" sz="1400" dirty="0" smtClean="0"/>
          </a:p>
          <a:p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いまのところはそれぐらい</a:t>
            </a:r>
            <a:r>
              <a:rPr kumimoji="1" lang="en-US" altLang="ja-JP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863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0659"/>
          </a:xfrm>
        </p:spPr>
        <p:txBody>
          <a:bodyPr/>
          <a:lstStyle/>
          <a:p>
            <a:r>
              <a:rPr kumimoji="1" lang="ja-JP" altLang="en-US" dirty="0" smtClean="0"/>
              <a:t>ゲーム</a:t>
            </a:r>
            <a:r>
              <a:rPr lang="ja-JP" altLang="en-US" dirty="0"/>
              <a:t>システム</a:t>
            </a:r>
            <a:r>
              <a:rPr kumimoji="1" lang="ja-JP" altLang="en-US" dirty="0" smtClean="0"/>
              <a:t>１　　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29788"/>
            <a:ext cx="10515600" cy="5428211"/>
          </a:xfrm>
        </p:spPr>
        <p:txBody>
          <a:bodyPr/>
          <a:lstStyle/>
          <a:p>
            <a:r>
              <a:rPr lang="ja-JP" altLang="en-US" dirty="0" smtClean="0"/>
              <a:t>ああ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2500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2286" y="443193"/>
            <a:ext cx="9404723" cy="1400530"/>
          </a:xfrm>
        </p:spPr>
        <p:txBody>
          <a:bodyPr/>
          <a:lstStyle/>
          <a:p>
            <a:r>
              <a:rPr kumimoji="1" lang="ja-JP" altLang="en-US" dirty="0" smtClean="0"/>
              <a:t>ゲームシステム</a:t>
            </a:r>
            <a:r>
              <a:rPr lang="ja-JP" altLang="en-US" dirty="0"/>
              <a:t>２</a:t>
            </a:r>
            <a:r>
              <a:rPr kumimoji="1" lang="ja-JP" altLang="en-US" dirty="0" smtClean="0"/>
              <a:t>　アイテム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F0"/>
                </a:solidFill>
              </a:rPr>
              <a:t>スポーツドリンク</a:t>
            </a:r>
            <a:r>
              <a:rPr kumimoji="1" lang="ja-JP" altLang="en-US" dirty="0" smtClean="0"/>
              <a:t>　道中に落ちており、拾うとスタミナが回復する。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回復アイテム</a:t>
            </a:r>
            <a:r>
              <a:rPr kumimoji="1" lang="en-US" altLang="ja-JP" dirty="0" smtClean="0"/>
              <a:t>)</a:t>
            </a:r>
          </a:p>
          <a:p>
            <a:endParaRPr lang="en-US" altLang="ja-JP" dirty="0"/>
          </a:p>
          <a:p>
            <a:r>
              <a:rPr kumimoji="1" lang="ja-JP" altLang="en-US" dirty="0" smtClean="0">
                <a:solidFill>
                  <a:srgbClr val="7030A0"/>
                </a:solidFill>
              </a:rPr>
              <a:t>ドーピング剤</a:t>
            </a:r>
            <a:r>
              <a:rPr kumimoji="1" lang="ja-JP" altLang="en-US" dirty="0" smtClean="0"/>
              <a:t>　道中に落ちており、拾うと選手が覚醒し、スピード、パワー、スタミナも回復する。スコアの増える量が減る、ただし、覚醒が終わるとスタミナの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最大値</a:t>
            </a:r>
            <a:r>
              <a:rPr kumimoji="1" lang="ja-JP" altLang="en-US" dirty="0" smtClean="0"/>
              <a:t>が減り、逆転し返しても最後に逆転されることもある。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97775" y="5879067"/>
            <a:ext cx="1017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各キャラの得意なアイテムを作るかどうか？　最大値を回復するかどうか？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コインを作るかどうか？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817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並んでる敵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プレイヤーのジャンプに合わせて敵もジャンプしてくる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ゲームシステム</a:t>
            </a:r>
            <a:r>
              <a:rPr lang="ja-JP" altLang="en-US" dirty="0"/>
              <a:t>３</a:t>
            </a:r>
            <a:r>
              <a:rPr kumimoji="1" lang="ja-JP" altLang="en-US" dirty="0" smtClean="0"/>
              <a:t>　</a:t>
            </a:r>
            <a:r>
              <a:rPr lang="ja-JP" altLang="en-US" dirty="0"/>
              <a:t>敵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42232" y="4555374"/>
            <a:ext cx="841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敵の攻撃を遠距離とかにも</a:t>
            </a:r>
            <a:r>
              <a:rPr kumimoji="1" lang="en-US" altLang="ja-JP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0984850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上側に影付き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618</TotalTime>
  <Words>366</Words>
  <Application>Microsoft Office PowerPoint</Application>
  <PresentationFormat>ワイド画面</PresentationFormat>
  <Paragraphs>49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8</vt:i4>
      </vt:variant>
    </vt:vector>
  </HeadingPairs>
  <TitlesOfParts>
    <vt:vector size="18" baseType="lpstr">
      <vt:lpstr>ＭＳ Ｐゴシック</vt:lpstr>
      <vt:lpstr>メイリオ</vt:lpstr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イオン</vt:lpstr>
      <vt:lpstr>企画書</vt:lpstr>
      <vt:lpstr>基本情報</vt:lpstr>
      <vt:lpstr>コンセプト</vt:lpstr>
      <vt:lpstr>世界観とゲームの目的</vt:lpstr>
      <vt:lpstr>ゲーム画面イメージ</vt:lpstr>
      <vt:lpstr>ゲームシステム１　　　</vt:lpstr>
      <vt:lpstr>ゲームシステム２　アイテム</vt:lpstr>
      <vt:lpstr>ゲームシステム３　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コンセプト</dc:title>
  <dc:creator>student</dc:creator>
  <cp:lastModifiedBy>student</cp:lastModifiedBy>
  <cp:revision>38</cp:revision>
  <dcterms:created xsi:type="dcterms:W3CDTF">2019-11-18T00:19:38Z</dcterms:created>
  <dcterms:modified xsi:type="dcterms:W3CDTF">2020-10-20T00:37:50Z</dcterms:modified>
</cp:coreProperties>
</file>