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-126" y="4904726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TEAM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91784" y="3047204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95055" y="5641000"/>
            <a:ext cx="9485927" cy="523220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6162" y="1628658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884" y="3595514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32" y="4291807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39330" y="4735134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97" y="2060768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36" y="149816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900350" y="4469075"/>
            <a:ext cx="425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0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18068" y="4132286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330391" y="2182489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318081" y="218558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17" y="2507242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11" y="306072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746087" y="290736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4483636" y="290569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660562" y="350530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81" y="-321482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58" y="3795765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99" y="3795765"/>
            <a:ext cx="2148041" cy="1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82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68</cp:revision>
  <dcterms:created xsi:type="dcterms:W3CDTF">2020-10-13T06:45:37Z</dcterms:created>
  <dcterms:modified xsi:type="dcterms:W3CDTF">2020-10-20T00:04:39Z</dcterms:modified>
</cp:coreProperties>
</file>