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6" y="-246921"/>
            <a:ext cx="6701905" cy="225240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19" y="2393664"/>
            <a:ext cx="1812569" cy="174094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87" y="2399781"/>
            <a:ext cx="1881914" cy="1798519"/>
          </a:xfrm>
          <a:prstGeom prst="rect">
            <a:avLst/>
          </a:prstGeom>
        </p:spPr>
      </p:pic>
      <p:sp>
        <p:nvSpPr>
          <p:cNvPr id="17" name="フローチャート: 処理 16"/>
          <p:cNvSpPr/>
          <p:nvPr/>
        </p:nvSpPr>
        <p:spPr>
          <a:xfrm>
            <a:off x="516344" y="159104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64" y="1542346"/>
            <a:ext cx="1729411" cy="97279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51" y="1591043"/>
            <a:ext cx="1631425" cy="91767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247955" y="1929081"/>
            <a:ext cx="42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45006" y="2006616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P</a:t>
            </a:r>
            <a:endParaRPr lang="ja-JP" altLang="en-US" sz="24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36445" y="880160"/>
            <a:ext cx="134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うつ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417411" y="935058"/>
            <a:ext cx="235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よける</a:t>
            </a:r>
            <a:endParaRPr kumimoji="1" lang="ja-JP" altLang="en-US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rot="464897">
            <a:off x="4690081" y="4321646"/>
            <a:ext cx="326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550" y="6026323"/>
            <a:ext cx="107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家に侵入してくる敵を倒して、この戦場を守るのだ</a:t>
            </a:r>
            <a:endParaRPr kumimoji="1" lang="ja-JP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34" y="1244515"/>
            <a:ext cx="2619848" cy="1473665"/>
          </a:xfrm>
          <a:prstGeom prst="rect">
            <a:avLst/>
          </a:prstGeom>
        </p:spPr>
      </p:pic>
      <p:sp>
        <p:nvSpPr>
          <p:cNvPr id="28" name="加算 27"/>
          <p:cNvSpPr/>
          <p:nvPr/>
        </p:nvSpPr>
        <p:spPr>
          <a:xfrm rot="2603308">
            <a:off x="2723289" y="1914401"/>
            <a:ext cx="507648" cy="49102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トライプ矢印 28"/>
          <p:cNvSpPr/>
          <p:nvPr/>
        </p:nvSpPr>
        <p:spPr>
          <a:xfrm rot="19833969">
            <a:off x="1866515" y="2379769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ストライプ矢印 29"/>
          <p:cNvSpPr/>
          <p:nvPr/>
        </p:nvSpPr>
        <p:spPr>
          <a:xfrm rot="19832304">
            <a:off x="1573046" y="2348383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ストライプ矢印 31"/>
          <p:cNvSpPr/>
          <p:nvPr/>
        </p:nvSpPr>
        <p:spPr>
          <a:xfrm rot="19899847">
            <a:off x="1767906" y="2623284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43">
            <a:off x="452428" y="2585248"/>
            <a:ext cx="963943" cy="925855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 rot="19909678">
            <a:off x="1558760" y="1933107"/>
            <a:ext cx="7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</a:t>
            </a:r>
            <a:endParaRPr kumimoji="1" lang="ja-JP" altLang="en-US" sz="2000" b="1" dirty="0">
              <a:ln w="660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698587" y="5879257"/>
            <a:ext cx="157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ワン！</a:t>
            </a:r>
            <a:endParaRPr kumimoji="1" lang="ja-JP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74894" y="6349488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8637121" y="163851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42887" y="2598563"/>
            <a:ext cx="791205" cy="756144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934" y="2224574"/>
            <a:ext cx="2410690" cy="135601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956" y="1840421"/>
            <a:ext cx="850643" cy="812948"/>
          </a:xfrm>
          <a:prstGeom prst="rect">
            <a:avLst/>
          </a:prstGeom>
        </p:spPr>
      </p:pic>
      <p:sp>
        <p:nvSpPr>
          <p:cNvPr id="37" name="右カーブ矢印 36"/>
          <p:cNvSpPr/>
          <p:nvPr/>
        </p:nvSpPr>
        <p:spPr>
          <a:xfrm rot="3985894">
            <a:off x="9617582" y="1047203"/>
            <a:ext cx="387921" cy="1963338"/>
          </a:xfrm>
          <a:prstGeom prst="curvedRightArrow">
            <a:avLst>
              <a:gd name="adj1" fmla="val 25000"/>
              <a:gd name="adj2" fmla="val 56985"/>
              <a:gd name="adj3" fmla="val 31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ストライプ矢印 37"/>
          <p:cNvSpPr/>
          <p:nvPr/>
        </p:nvSpPr>
        <p:spPr>
          <a:xfrm rot="19203009">
            <a:off x="10177512" y="2450014"/>
            <a:ext cx="832300" cy="35858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 rot="19244443">
            <a:off x="9956515" y="2139479"/>
            <a:ext cx="79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</a:t>
            </a:r>
            <a:endParaRPr kumimoji="1" lang="ja-JP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9" name="フローチャート: 処理 38"/>
          <p:cNvSpPr/>
          <p:nvPr/>
        </p:nvSpPr>
        <p:spPr>
          <a:xfrm>
            <a:off x="533331" y="404303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処理 39"/>
          <p:cNvSpPr/>
          <p:nvPr/>
        </p:nvSpPr>
        <p:spPr>
          <a:xfrm>
            <a:off x="8637121" y="400928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13593" y="3484663"/>
            <a:ext cx="205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ダッシュ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46882" y="3547086"/>
            <a:ext cx="226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アイテム使用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9238" y="129666"/>
            <a:ext cx="43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アクション性強めのアクションシューティング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74" y="4642524"/>
            <a:ext cx="861020" cy="82699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53" y="4919236"/>
            <a:ext cx="861020" cy="82699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8" y="5081937"/>
            <a:ext cx="861020" cy="826999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40" y="4198300"/>
            <a:ext cx="861020" cy="826999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19889736">
            <a:off x="960221" y="4525330"/>
            <a:ext cx="1557885" cy="2353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 rot="19870924">
            <a:off x="839229" y="4311122"/>
            <a:ext cx="148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素早いダッシュ</a:t>
            </a:r>
            <a:endParaRPr kumimoji="1" lang="ja-JP" altLang="en-U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051" y="4683581"/>
            <a:ext cx="1062083" cy="9524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05" y="4713711"/>
            <a:ext cx="823291" cy="823291"/>
          </a:xfrm>
          <a:prstGeom prst="rect">
            <a:avLst/>
          </a:prstGeom>
        </p:spPr>
      </p:pic>
      <p:sp>
        <p:nvSpPr>
          <p:cNvPr id="6" name="上矢印 5"/>
          <p:cNvSpPr/>
          <p:nvPr/>
        </p:nvSpPr>
        <p:spPr>
          <a:xfrm>
            <a:off x="9811542" y="4708529"/>
            <a:ext cx="570126" cy="79187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62513" y="4134613"/>
            <a:ext cx="17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速度アップ</a:t>
            </a:r>
            <a:endParaRPr kumimoji="1" lang="ja-JP" altLang="en-US" sz="24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6820" y="91190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41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HGP創英角ｺﾞｼｯｸUB</vt:lpstr>
      <vt:lpstr>HGP創英角ﾎﾟｯﾌﾟ体</vt:lpstr>
      <vt:lpstr>HGS創英角ﾎﾟｯﾌﾟ体</vt:lpstr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33</cp:revision>
  <dcterms:created xsi:type="dcterms:W3CDTF">2020-10-13T06:45:37Z</dcterms:created>
  <dcterms:modified xsi:type="dcterms:W3CDTF">2020-10-16T01:44:04Z</dcterms:modified>
</cp:coreProperties>
</file>