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6" y="-246921"/>
            <a:ext cx="6701905" cy="23358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06" y="3005332"/>
            <a:ext cx="1654234" cy="158887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60" y="2965171"/>
            <a:ext cx="1662544" cy="1588870"/>
          </a:xfrm>
          <a:prstGeom prst="rect">
            <a:avLst/>
          </a:prstGeom>
        </p:spPr>
      </p:pic>
      <p:sp>
        <p:nvSpPr>
          <p:cNvPr id="14" name="フローチャート: 処理 13"/>
          <p:cNvSpPr/>
          <p:nvPr/>
        </p:nvSpPr>
        <p:spPr>
          <a:xfrm>
            <a:off x="8298389" y="2659498"/>
            <a:ext cx="3646908" cy="236805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処理 16"/>
          <p:cNvSpPr/>
          <p:nvPr/>
        </p:nvSpPr>
        <p:spPr>
          <a:xfrm>
            <a:off x="353036" y="2659498"/>
            <a:ext cx="3778540" cy="236805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35" y="2263523"/>
            <a:ext cx="1729411" cy="97279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05" y="2291081"/>
            <a:ext cx="1631425" cy="91767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235060" y="2659498"/>
            <a:ext cx="42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ja-JP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214017" y="2705942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>P</a:t>
            </a:r>
            <a:endParaRPr lang="ja-JP" altLang="en-US" sz="24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69932" y="1673456"/>
            <a:ext cx="134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うつ</a:t>
            </a:r>
            <a:endParaRPr kumimoji="1" lang="ja-JP" altLang="en-US" sz="4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218815" y="1735012"/>
            <a:ext cx="2352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よける</a:t>
            </a:r>
            <a:endParaRPr kumimoji="1" lang="ja-JP" altLang="en-US" sz="4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 rot="464897">
            <a:off x="5177624" y="4608964"/>
            <a:ext cx="22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0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847" y="5352162"/>
            <a:ext cx="107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家に侵入してくる敵を倒して、この戦場を守るのだ</a:t>
            </a:r>
            <a:endParaRPr kumimoji="1" lang="ja-JP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05" y="2150200"/>
            <a:ext cx="3574494" cy="2010654"/>
          </a:xfrm>
          <a:prstGeom prst="rect">
            <a:avLst/>
          </a:prstGeom>
        </p:spPr>
      </p:pic>
      <p:sp>
        <p:nvSpPr>
          <p:cNvPr id="28" name="加算 27"/>
          <p:cNvSpPr/>
          <p:nvPr/>
        </p:nvSpPr>
        <p:spPr>
          <a:xfrm rot="2603308">
            <a:off x="2909033" y="3055679"/>
            <a:ext cx="790142" cy="81332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ストライプ矢印 28"/>
          <p:cNvSpPr/>
          <p:nvPr/>
        </p:nvSpPr>
        <p:spPr>
          <a:xfrm rot="19833969">
            <a:off x="1973849" y="3719662"/>
            <a:ext cx="870836" cy="166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ストライプ矢印 29"/>
          <p:cNvSpPr/>
          <p:nvPr/>
        </p:nvSpPr>
        <p:spPr>
          <a:xfrm rot="19832304">
            <a:off x="1715418" y="3676407"/>
            <a:ext cx="870836" cy="166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ストライプ矢印 31"/>
          <p:cNvSpPr/>
          <p:nvPr/>
        </p:nvSpPr>
        <p:spPr>
          <a:xfrm rot="19899847">
            <a:off x="1895832" y="3942470"/>
            <a:ext cx="870836" cy="166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カーブ矢印 42"/>
          <p:cNvSpPr/>
          <p:nvPr/>
        </p:nvSpPr>
        <p:spPr>
          <a:xfrm rot="3985894">
            <a:off x="9234700" y="2043983"/>
            <a:ext cx="847898" cy="2425208"/>
          </a:xfrm>
          <a:prstGeom prst="curvedRightArrow">
            <a:avLst>
              <a:gd name="adj1" fmla="val 25000"/>
              <a:gd name="adj2" fmla="val 56985"/>
              <a:gd name="adj3" fmla="val 31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5" y="3553012"/>
            <a:ext cx="3221612" cy="1812157"/>
          </a:xfrm>
          <a:prstGeom prst="rect">
            <a:avLst/>
          </a:prstGeom>
        </p:spPr>
      </p:pic>
      <p:sp>
        <p:nvSpPr>
          <p:cNvPr id="45" name="ストライプ矢印 44"/>
          <p:cNvSpPr/>
          <p:nvPr/>
        </p:nvSpPr>
        <p:spPr>
          <a:xfrm rot="13234619">
            <a:off x="9346998" y="3634486"/>
            <a:ext cx="1915664" cy="528557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 rot="2469477">
            <a:off x="10147589" y="3536652"/>
            <a:ext cx="791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</a:t>
            </a:r>
            <a:endParaRPr kumimoji="1" lang="ja-JP" alt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643">
            <a:off x="394733" y="3787746"/>
            <a:ext cx="1295548" cy="124435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201" y="2775595"/>
            <a:ext cx="1051209" cy="1004626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97221" y="4029258"/>
            <a:ext cx="1038704" cy="992675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 rot="19909678">
            <a:off x="1541748" y="3276565"/>
            <a:ext cx="105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</a:t>
            </a:r>
            <a:endParaRPr kumimoji="1" lang="ja-JP" altLang="en-US" sz="2400" b="1" dirty="0">
              <a:ln w="660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670897" y="5168409"/>
            <a:ext cx="157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ワン！</a:t>
            </a:r>
            <a:endParaRPr kumimoji="1" lang="ja-JP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49763" y="5653584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29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22</cp:revision>
  <dcterms:created xsi:type="dcterms:W3CDTF">2020-10-13T06:45:37Z</dcterms:created>
  <dcterms:modified xsi:type="dcterms:W3CDTF">2020-10-15T08:43:09Z</dcterms:modified>
</cp:coreProperties>
</file>