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GB" smtClean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69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1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788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681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930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931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006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63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86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00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82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2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8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46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30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49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86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32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94" r:id="rId2"/>
    <p:sldLayoutId id="2147484195" r:id="rId3"/>
    <p:sldLayoutId id="2147484196" r:id="rId4"/>
    <p:sldLayoutId id="2147484197" r:id="rId5"/>
    <p:sldLayoutId id="2147484198" r:id="rId6"/>
    <p:sldLayoutId id="2147484199" r:id="rId7"/>
    <p:sldLayoutId id="2147484200" r:id="rId8"/>
    <p:sldLayoutId id="2147484201" r:id="rId9"/>
    <p:sldLayoutId id="2147484202" r:id="rId10"/>
    <p:sldLayoutId id="2147484203" r:id="rId11"/>
    <p:sldLayoutId id="2147484204" r:id="rId12"/>
    <p:sldLayoutId id="2147484205" r:id="rId13"/>
    <p:sldLayoutId id="2147484206" r:id="rId14"/>
    <p:sldLayoutId id="2147484207" r:id="rId15"/>
    <p:sldLayoutId id="2147484208" r:id="rId16"/>
    <p:sldLayoutId id="21474842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1000"/>
            <a:lum/>
          </a:blip>
          <a:srcRect/>
          <a:stretch>
            <a:fillRect l="-34000" t="-55000" r="1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4">
                    <a:lumMod val="75000"/>
                  </a:schemeClr>
                </a:solidFill>
              </a:rPr>
              <a:t>Unveiling Customer Sentiments: </a:t>
            </a:r>
            <a:br>
              <a:rPr lang="en-US" sz="4000" b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4000" b="1" dirty="0" smtClean="0">
                <a:solidFill>
                  <a:schemeClr val="accent4">
                    <a:lumMod val="75000"/>
                  </a:schemeClr>
                </a:solidFill>
              </a:rPr>
              <a:t>A Brief Analysis</a:t>
            </a:r>
            <a:endParaRPr lang="en-GB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Navigating Positivity, Identifying Challenges, and Discovering Themes through Sentiment </a:t>
            </a:r>
            <a:r>
              <a:rPr lang="en-US" b="1" dirty="0" smtClean="0">
                <a:solidFill>
                  <a:srgbClr val="002060"/>
                </a:solidFill>
              </a:rPr>
              <a:t>Analysis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55" y="-127369"/>
            <a:ext cx="8989454" cy="62548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Sentiment Analysis from Customer Reviews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2" y="624016"/>
            <a:ext cx="5307092" cy="41835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631" y="2389209"/>
            <a:ext cx="5670774" cy="3640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7038" y="4824948"/>
            <a:ext cx="49040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The bar plot, based on 1000 customer reviews from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</a:rPr>
              <a:t>Skytrax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, reveals that 642 are positive, 347 are negative, indicating areas for improvement, and only 11 are neutral, suggesting decisive opinions.</a:t>
            </a:r>
            <a:endParaRPr lang="en-US" sz="15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3178" y="819549"/>
            <a:ext cx="51702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Key insights from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top 20 negative sentiments reviews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include dissatisfaction with flight schedules and seating comfort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(time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delayed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seat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), varying sentiments about in-flight meals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(food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), potential concerns with airline staff conduct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(staff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), and specific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challenges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related to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flights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or events in 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</a:rPr>
              <a:t>london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</a:rPr>
              <a:t>london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).</a:t>
            </a:r>
            <a:endParaRPr lang="en-US" sz="15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1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923</TotalTime>
  <Words>111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Unveiling Customer Sentiments:  A Brief Analysis</vt:lpstr>
      <vt:lpstr>Sentiment Analysis from Customer Reviews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Microsoft account</cp:lastModifiedBy>
  <cp:revision>20</cp:revision>
  <dcterms:created xsi:type="dcterms:W3CDTF">2022-12-06T11:13:27Z</dcterms:created>
  <dcterms:modified xsi:type="dcterms:W3CDTF">2023-12-15T08:20:39Z</dcterms:modified>
</cp:coreProperties>
</file>