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307" r:id="rId7"/>
    <p:sldId id="281" r:id="rId8"/>
    <p:sldId id="297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8" d="100"/>
          <a:sy n="68" d="100"/>
        </p:scale>
        <p:origin x="616" y="6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1800" dirty="0"/>
              <a:t>Leveraging Business and Data Intelligence for Strategic Growth at </a:t>
            </a:r>
            <a:r>
              <a:rPr lang="en-US" sz="1800" dirty="0" err="1"/>
              <a:t>Atliq</a:t>
            </a:r>
            <a:r>
              <a:rPr lang="en-US" sz="1800" dirty="0"/>
              <a:t> Grands</a:t>
            </a:r>
            <a:br>
              <a:rPr lang="en-US" sz="2000" dirty="0"/>
            </a:br>
            <a:br>
              <a:rPr lang="en-US" sz="2000" dirty="0"/>
            </a:br>
            <a:r>
              <a:rPr lang="en-US" sz="1100" dirty="0"/>
              <a:t>A Strategic Approach to Regain Market Share and Revenue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Overview of </a:t>
            </a:r>
            <a:r>
              <a:rPr lang="en-US" sz="1800" b="1" dirty="0" err="1"/>
              <a:t>Atliq</a:t>
            </a:r>
            <a:r>
              <a:rPr lang="en-US" sz="1800" b="1" dirty="0"/>
              <a:t> </a:t>
            </a:r>
            <a:r>
              <a:rPr lang="en-US" sz="1800" b="1" dirty="0" err="1"/>
              <a:t>Grands:Properties</a:t>
            </a:r>
            <a:r>
              <a:rPr lang="en-US" sz="1800" b="1" dirty="0"/>
              <a:t>:</a:t>
            </a:r>
            <a:r>
              <a:rPr lang="en-US" sz="1800" dirty="0"/>
              <a:t> 15 five-star hotels across India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Experience:</a:t>
            </a:r>
            <a:r>
              <a:rPr lang="en-US" sz="1800" dirty="0"/>
              <a:t> 20 years in the hospitality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Current Challenge:</a:t>
            </a:r>
            <a:r>
              <a:rPr lang="en-US" sz="1800" dirty="0"/>
              <a:t> Decrease in market share and revenue due to competitive pressure and ineffective decision-making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16" y="388299"/>
            <a:ext cx="6863489" cy="2704039"/>
          </a:xfrm>
        </p:spPr>
        <p:txBody>
          <a:bodyPr/>
          <a:lstStyle/>
          <a:p>
            <a:r>
              <a:rPr lang="en-US" sz="2400" dirty="0"/>
              <a:t>Objectives of Data Intelligence Integration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E12978-E46F-22EA-6145-580227059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73" y="2374365"/>
            <a:ext cx="69704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Market Share: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Target growth in luxury/business hotel segment.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Revenue: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revenue per available room (RevPAR).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Guest Satisfaction: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Raise average guest ratings.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Performance Indicators (KPIs):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RevPAR: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Revenue per available room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Occupancy %: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Percentage of occupied rooms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ADR: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daily rate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 Satisfaction Ratings: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ratings from guest feedback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% by Platform: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Percentage of bookings from different platforms (e.g., direct, OTA)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110890"/>
            <a:ext cx="5259554" cy="2495028"/>
          </a:xfrm>
        </p:spPr>
        <p:txBody>
          <a:bodyPr/>
          <a:lstStyle/>
          <a:p>
            <a:r>
              <a:rPr lang="en-IN" sz="4000" b="1" i="0" u="none" strike="noStrike" dirty="0">
                <a:effectLst/>
                <a:latin typeface="Arial" panose="020B0604020202020204" pitchFamily="34" charset="0"/>
              </a:rPr>
              <a:t>My Design</a:t>
            </a:r>
            <a:endParaRPr lang="en-US" sz="6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6F454-F21D-D966-7258-FFF0CC2E8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954" y="1569927"/>
            <a:ext cx="3591867" cy="2409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5DB4D-0CCF-BAF2-C35C-DFF79A38A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393" y="4212162"/>
            <a:ext cx="3969860" cy="2456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86AF87-74FC-776A-BB25-4E802D7B8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959" y="1616506"/>
            <a:ext cx="3861309" cy="23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pPr algn="ctr"/>
            <a:r>
              <a:rPr lang="en-US" sz="6600" dirty="0"/>
              <a:t>Thank </a:t>
            </a:r>
            <a:br>
              <a:rPr lang="en-US" sz="6600" dirty="0"/>
            </a:br>
            <a:r>
              <a:rPr lang="en-US" sz="6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{731871DB-9FF1-46ED-ACD1-69CD3442B69E}tf78438558_win32</Template>
  <TotalTime>10</TotalTime>
  <Words>159</Words>
  <Application>Microsoft Office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Leveraging Business and Data Intelligence for Strategic Growth at Atliq Grands  A Strategic Approach to Regain Market Share and Revenue</vt:lpstr>
      <vt:lpstr>introduction</vt:lpstr>
      <vt:lpstr>Objectives of Data Intelligence Integration </vt:lpstr>
      <vt:lpstr>My Design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Ayan Sheikh</dc:creator>
  <cp:lastModifiedBy>Mohammad Ayan Sheikh</cp:lastModifiedBy>
  <cp:revision>1</cp:revision>
  <dcterms:created xsi:type="dcterms:W3CDTF">2024-07-21T17:29:00Z</dcterms:created>
  <dcterms:modified xsi:type="dcterms:W3CDTF">2024-07-21T17:39:44Z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