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0"/>
  </p:notesMasterIdLst>
  <p:handoutMasterIdLst>
    <p:handoutMasterId r:id="rId11"/>
  </p:handoutMasterIdLst>
  <p:sldIdLst>
    <p:sldId id="312" r:id="rId5"/>
    <p:sldId id="304" r:id="rId6"/>
    <p:sldId id="307" r:id="rId7"/>
    <p:sldId id="281" r:id="rId8"/>
    <p:sldId id="282" r:id="rId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 varScale="1">
        <p:scale>
          <a:sx n="68" d="100"/>
          <a:sy n="68" d="100"/>
        </p:scale>
        <p:origin x="616" y="64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iddleeastmonitor.com/20231031-saudi-arabia-clear-to-host-2034-world-cup-after-australia-drops-out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89" y="913921"/>
            <a:ext cx="6392421" cy="2705971"/>
          </a:xfrm>
        </p:spPr>
        <p:txBody>
          <a:bodyPr anchor="ctr"/>
          <a:lstStyle/>
          <a:p>
            <a:r>
              <a:rPr lang="en-US" dirty="0"/>
              <a:t>Data Analysis of FIFA World Cup</a:t>
            </a:r>
            <a:br>
              <a:rPr lang="en-US" dirty="0"/>
            </a:br>
            <a:br>
              <a:rPr lang="en-US" sz="1600" dirty="0"/>
            </a:br>
            <a:r>
              <a:rPr lang="en-US" sz="1600" dirty="0"/>
              <a:t>Key Metrics Influencing World Cup Success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IN" dirty="0"/>
              <a:t>Introduction and Objective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>
            <a:normAutofit fontScale="40000" lnSpcReduction="20000"/>
          </a:bodyPr>
          <a:lstStyle/>
          <a:p>
            <a:r>
              <a:rPr lang="en-US" b="1" dirty="0"/>
              <a:t>Overview of FIFA World Cup</a:t>
            </a:r>
          </a:p>
          <a:p>
            <a:r>
              <a:rPr lang="en-US" b="1" dirty="0"/>
              <a:t>What is the FIFA World Cup?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FIFA World Cup is the premier international football tournament, held every four years.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Teams from around the world compete for the title of world champion.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First tournament was held in 1930, hosted by Uruguay.</a:t>
            </a:r>
          </a:p>
          <a:p>
            <a:r>
              <a:rPr lang="en-US" b="1" dirty="0"/>
              <a:t>Importance and Global Significance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Cultural Impact:</a:t>
            </a:r>
            <a:r>
              <a:rPr lang="en-US" dirty="0"/>
              <a:t> Unites fans globally, transcending borders, cultures, and languages.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Viewership:</a:t>
            </a:r>
            <a:r>
              <a:rPr lang="en-US" dirty="0"/>
              <a:t> One of the most watched sporting events worldwide, with billions tuning 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Economic Impact:</a:t>
            </a:r>
            <a:r>
              <a:rPr lang="en-US" dirty="0"/>
              <a:t> Significant economic boost for host countries through tourism, infrastructure development, and global exposure.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Legacy:</a:t>
            </a:r>
            <a:r>
              <a:rPr lang="en-US" dirty="0"/>
              <a:t> Winning the World Cup is the ultimate achievement in football, with legendary players and unforgettable moments etched in history.</a:t>
            </a:r>
          </a:p>
          <a:p>
            <a:r>
              <a:rPr lang="en-US" b="1" dirty="0"/>
              <a:t>Quotes: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"The World Cup is a very important way to measure the good players and the great ones. It is a test of a great player." – Pele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7B5D2B-CEC4-430A-7A21-78A3BAE64C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413058" y="1450717"/>
            <a:ext cx="4399121" cy="293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905" y="241491"/>
            <a:ext cx="5723586" cy="4739104"/>
          </a:xfrm>
        </p:spPr>
        <p:txBody>
          <a:bodyPr/>
          <a:lstStyle/>
          <a:p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Main KPIs</a:t>
            </a:r>
            <a:br>
              <a:rPr lang="en-US" sz="600" dirty="0"/>
            </a:br>
            <a:br>
              <a:rPr lang="en-US" sz="105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the datasets, we can derive the following metrics:</a:t>
            </a:r>
            <a:br>
              <a:rPr lang="en-US" sz="18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8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8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Goals Scored and Conceded</a:t>
            </a:r>
            <a:br>
              <a:rPr lang="en-US" sz="18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Match Outcomes</a:t>
            </a:r>
            <a:br>
              <a:rPr lang="en-US" sz="18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Player Contributions (Goals, Assists)</a:t>
            </a:r>
            <a:br>
              <a:rPr lang="en-US" sz="800" dirty="0"/>
            </a:br>
            <a:endParaRPr lang="en-US" sz="6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437" y="-1016622"/>
            <a:ext cx="5259554" cy="2495028"/>
          </a:xfrm>
        </p:spPr>
        <p:txBody>
          <a:bodyPr/>
          <a:lstStyle/>
          <a:p>
            <a:r>
              <a:rPr lang="en-IN" sz="4000" b="1" i="0" u="none" strike="noStrike" dirty="0">
                <a:effectLst/>
                <a:latin typeface="Arial" panose="020B0604020202020204" pitchFamily="34" charset="0"/>
              </a:rPr>
              <a:t>My Design</a:t>
            </a:r>
            <a:endParaRPr lang="en-US" sz="6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308835-51E1-C2CE-3D6F-9BAFEA897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249" y="1890148"/>
            <a:ext cx="3689990" cy="28609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0CF85D-9E1A-D6CB-FEFB-7405112EF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242" y="1875697"/>
            <a:ext cx="3371653" cy="28754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CB56611-9B6B-85B8-4E81-CB14B27C8C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438" y="1968600"/>
            <a:ext cx="3019492" cy="278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589" y="2402950"/>
            <a:ext cx="7965461" cy="994164"/>
          </a:xfrm>
        </p:spPr>
        <p:txBody>
          <a:bodyPr/>
          <a:lstStyle/>
          <a:p>
            <a:r>
              <a:rPr lang="en-US" sz="7200" dirty="0"/>
              <a:t>Thank you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{731871DB-9FF1-46ED-ACD1-69CD3442B69E}tf78438558_win32</Template>
  <TotalTime>16</TotalTime>
  <Words>218</Words>
  <Application>Microsoft Office PowerPoint</Application>
  <PresentationFormat>Widescreen</PresentationFormat>
  <Paragraphs>19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Sabon Next LT</vt:lpstr>
      <vt:lpstr>Custom</vt:lpstr>
      <vt:lpstr>Data Analysis of FIFA World Cup  Key Metrics Influencing World Cup Success</vt:lpstr>
      <vt:lpstr>Introduction and Objective</vt:lpstr>
      <vt:lpstr>Main KPIs  From the datasets, we can derive the following metrics:   Goals Scored and Conceded Match Outcomes Player Contributions (Goals, Assists) </vt:lpstr>
      <vt:lpstr>My Design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Mohammad Ayan Sheikh</dc:creator>
  <cp:lastModifiedBy>Mohammad Ayan Sheikh</cp:lastModifiedBy>
  <cp:revision>1</cp:revision>
  <dcterms:created xsi:type="dcterms:W3CDTF">2024-07-21T17:10:25Z</dcterms:created>
  <dcterms:modified xsi:type="dcterms:W3CDTF">2024-07-21T17:27:00Z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