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57"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embeddedFontLst>
    <p:embeddedFont>
      <p:font typeface="Nixie One"/>
      <p:regular r:id="rId31"/>
    </p:embeddedFont>
    <p:embeddedFont>
      <p:font typeface="Helvetica Neue"/>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18A6B17A-3FBC-441D-90B3-081431BCDD2D}">
  <a:tblStyle styleId="{18A6B17A-3FBC-441D-90B3-081431BCDD2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NixieOne-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HelveticaNeue-bold.fntdata"/><Relationship Id="rId10" Type="http://schemas.openxmlformats.org/officeDocument/2006/relationships/slide" Target="slides/slide5.xml"/><Relationship Id="rId32" Type="http://schemas.openxmlformats.org/officeDocument/2006/relationships/font" Target="fonts/HelveticaNeue-regular.fntdata"/><Relationship Id="rId13" Type="http://schemas.openxmlformats.org/officeDocument/2006/relationships/slide" Target="slides/slide8.xml"/><Relationship Id="rId35" Type="http://schemas.openxmlformats.org/officeDocument/2006/relationships/font" Target="fonts/HelveticaNeue-boldItalic.fntdata"/><Relationship Id="rId12" Type="http://schemas.openxmlformats.org/officeDocument/2006/relationships/slide" Target="slides/slide7.xml"/><Relationship Id="rId34" Type="http://schemas.openxmlformats.org/officeDocument/2006/relationships/font" Target="fonts/HelveticaNeue-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3" name="Shape 333"/>
        <p:cNvGrpSpPr/>
        <p:nvPr/>
      </p:nvGrpSpPr>
      <p:grpSpPr>
        <a:xfrm>
          <a:off x="0" y="0"/>
          <a:ext cx="0" cy="0"/>
          <a:chOff x="0" y="0"/>
          <a:chExt cx="0" cy="0"/>
        </a:xfrm>
      </p:grpSpPr>
      <p:sp>
        <p:nvSpPr>
          <p:cNvPr id="334" name="Google Shape;334;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1" name="Shape 501"/>
        <p:cNvGrpSpPr/>
        <p:nvPr/>
      </p:nvGrpSpPr>
      <p:grpSpPr>
        <a:xfrm>
          <a:off x="0" y="0"/>
          <a:ext cx="0" cy="0"/>
          <a:chOff x="0" y="0"/>
          <a:chExt cx="0" cy="0"/>
        </a:xfrm>
      </p:grpSpPr>
      <p:sp>
        <p:nvSpPr>
          <p:cNvPr id="502" name="Google Shape;502;g70247107ff_15_212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03" name="Google Shape;503;g70247107ff_15_2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2" name="Shape 522"/>
        <p:cNvGrpSpPr/>
        <p:nvPr/>
      </p:nvGrpSpPr>
      <p:grpSpPr>
        <a:xfrm>
          <a:off x="0" y="0"/>
          <a:ext cx="0" cy="0"/>
          <a:chOff x="0" y="0"/>
          <a:chExt cx="0" cy="0"/>
        </a:xfrm>
      </p:grpSpPr>
      <p:sp>
        <p:nvSpPr>
          <p:cNvPr id="523" name="Google Shape;523;g70247107ff_15_173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24" name="Google Shape;524;g70247107ff_15_17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0" name="Shape 550"/>
        <p:cNvGrpSpPr/>
        <p:nvPr/>
      </p:nvGrpSpPr>
      <p:grpSpPr>
        <a:xfrm>
          <a:off x="0" y="0"/>
          <a:ext cx="0" cy="0"/>
          <a:chOff x="0" y="0"/>
          <a:chExt cx="0" cy="0"/>
        </a:xfrm>
      </p:grpSpPr>
      <p:sp>
        <p:nvSpPr>
          <p:cNvPr id="551" name="Google Shape;551;g70247107ff_15_171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52" name="Google Shape;552;g70247107ff_15_17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8" name="Shape 568"/>
        <p:cNvGrpSpPr/>
        <p:nvPr/>
      </p:nvGrpSpPr>
      <p:grpSpPr>
        <a:xfrm>
          <a:off x="0" y="0"/>
          <a:ext cx="0" cy="0"/>
          <a:chOff x="0" y="0"/>
          <a:chExt cx="0" cy="0"/>
        </a:xfrm>
      </p:grpSpPr>
      <p:sp>
        <p:nvSpPr>
          <p:cNvPr id="569" name="Google Shape;569;g70247107ff_15_172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0" name="Google Shape;570;g70247107ff_15_17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2" name="Shape 592"/>
        <p:cNvGrpSpPr/>
        <p:nvPr/>
      </p:nvGrpSpPr>
      <p:grpSpPr>
        <a:xfrm>
          <a:off x="0" y="0"/>
          <a:ext cx="0" cy="0"/>
          <a:chOff x="0" y="0"/>
          <a:chExt cx="0" cy="0"/>
        </a:xfrm>
      </p:grpSpPr>
      <p:sp>
        <p:nvSpPr>
          <p:cNvPr id="593" name="Google Shape;593;g70247107ff_15_176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94" name="Google Shape;594;g70247107ff_15_17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6" name="Shape 616"/>
        <p:cNvGrpSpPr/>
        <p:nvPr/>
      </p:nvGrpSpPr>
      <p:grpSpPr>
        <a:xfrm>
          <a:off x="0" y="0"/>
          <a:ext cx="0" cy="0"/>
          <a:chOff x="0" y="0"/>
          <a:chExt cx="0" cy="0"/>
        </a:xfrm>
      </p:grpSpPr>
      <p:sp>
        <p:nvSpPr>
          <p:cNvPr id="617" name="Google Shape;617;g70247107ff_14_53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18" name="Google Shape;618;g70247107ff_14_5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6" name="Shape 626"/>
        <p:cNvGrpSpPr/>
        <p:nvPr/>
      </p:nvGrpSpPr>
      <p:grpSpPr>
        <a:xfrm>
          <a:off x="0" y="0"/>
          <a:ext cx="0" cy="0"/>
          <a:chOff x="0" y="0"/>
          <a:chExt cx="0" cy="0"/>
        </a:xfrm>
      </p:grpSpPr>
      <p:sp>
        <p:nvSpPr>
          <p:cNvPr id="627" name="Google Shape;627;g70247107ff_15_34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28" name="Google Shape;628;g70247107ff_15_3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4" name="Shape 654"/>
        <p:cNvGrpSpPr/>
        <p:nvPr/>
      </p:nvGrpSpPr>
      <p:grpSpPr>
        <a:xfrm>
          <a:off x="0" y="0"/>
          <a:ext cx="0" cy="0"/>
          <a:chOff x="0" y="0"/>
          <a:chExt cx="0" cy="0"/>
        </a:xfrm>
      </p:grpSpPr>
      <p:sp>
        <p:nvSpPr>
          <p:cNvPr id="655" name="Google Shape;655;g7c2885255d9c3fdd_6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6" name="Google Shape;656;g7c2885255d9c3fdd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8" name="Shape 678"/>
        <p:cNvGrpSpPr/>
        <p:nvPr/>
      </p:nvGrpSpPr>
      <p:grpSpPr>
        <a:xfrm>
          <a:off x="0" y="0"/>
          <a:ext cx="0" cy="0"/>
          <a:chOff x="0" y="0"/>
          <a:chExt cx="0" cy="0"/>
        </a:xfrm>
      </p:grpSpPr>
      <p:sp>
        <p:nvSpPr>
          <p:cNvPr id="679" name="Google Shape;679;g70247107ff_4_13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80" name="Google Shape;680;g70247107ff_4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0" name="Shape 700"/>
        <p:cNvGrpSpPr/>
        <p:nvPr/>
      </p:nvGrpSpPr>
      <p:grpSpPr>
        <a:xfrm>
          <a:off x="0" y="0"/>
          <a:ext cx="0" cy="0"/>
          <a:chOff x="0" y="0"/>
          <a:chExt cx="0" cy="0"/>
        </a:xfrm>
      </p:grpSpPr>
      <p:sp>
        <p:nvSpPr>
          <p:cNvPr id="701" name="Google Shape;701;g70247107ff_4_14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02" name="Google Shape;702;g70247107ff_4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8" name="Shape 338"/>
        <p:cNvGrpSpPr/>
        <p:nvPr/>
      </p:nvGrpSpPr>
      <p:grpSpPr>
        <a:xfrm>
          <a:off x="0" y="0"/>
          <a:ext cx="0" cy="0"/>
          <a:chOff x="0" y="0"/>
          <a:chExt cx="0" cy="0"/>
        </a:xfrm>
      </p:grpSpPr>
      <p:sp>
        <p:nvSpPr>
          <p:cNvPr id="339" name="Google Shape;339;g3606f1c2d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3606f1c2d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3" name="Shape 723"/>
        <p:cNvGrpSpPr/>
        <p:nvPr/>
      </p:nvGrpSpPr>
      <p:grpSpPr>
        <a:xfrm>
          <a:off x="0" y="0"/>
          <a:ext cx="0" cy="0"/>
          <a:chOff x="0" y="0"/>
          <a:chExt cx="0" cy="0"/>
        </a:xfrm>
      </p:grpSpPr>
      <p:sp>
        <p:nvSpPr>
          <p:cNvPr id="724" name="Google Shape;724;g70247107ff_15_178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25" name="Google Shape;725;g70247107ff_15_17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5" name="Shape 735"/>
        <p:cNvGrpSpPr/>
        <p:nvPr/>
      </p:nvGrpSpPr>
      <p:grpSpPr>
        <a:xfrm>
          <a:off x="0" y="0"/>
          <a:ext cx="0" cy="0"/>
          <a:chOff x="0" y="0"/>
          <a:chExt cx="0" cy="0"/>
        </a:xfrm>
      </p:grpSpPr>
      <p:sp>
        <p:nvSpPr>
          <p:cNvPr id="736" name="Google Shape;736;g7c2885255d9c3fdd_7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37" name="Google Shape;737;g7c2885255d9c3fdd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4" name="Shape 754"/>
        <p:cNvGrpSpPr/>
        <p:nvPr/>
      </p:nvGrpSpPr>
      <p:grpSpPr>
        <a:xfrm>
          <a:off x="0" y="0"/>
          <a:ext cx="0" cy="0"/>
          <a:chOff x="0" y="0"/>
          <a:chExt cx="0" cy="0"/>
        </a:xfrm>
      </p:grpSpPr>
      <p:sp>
        <p:nvSpPr>
          <p:cNvPr id="755" name="Google Shape;755;g70247107ff_14_1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56" name="Google Shape;756;g70247107ff_14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6" name="Shape 776"/>
        <p:cNvGrpSpPr/>
        <p:nvPr/>
      </p:nvGrpSpPr>
      <p:grpSpPr>
        <a:xfrm>
          <a:off x="0" y="0"/>
          <a:ext cx="0" cy="0"/>
          <a:chOff x="0" y="0"/>
          <a:chExt cx="0" cy="0"/>
        </a:xfrm>
      </p:grpSpPr>
      <p:sp>
        <p:nvSpPr>
          <p:cNvPr id="777" name="Google Shape;777;g70247107ff_14_36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78" name="Google Shape;778;g70247107ff_14_3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1" name="Shape 811"/>
        <p:cNvGrpSpPr/>
        <p:nvPr/>
      </p:nvGrpSpPr>
      <p:grpSpPr>
        <a:xfrm>
          <a:off x="0" y="0"/>
          <a:ext cx="0" cy="0"/>
          <a:chOff x="0" y="0"/>
          <a:chExt cx="0" cy="0"/>
        </a:xfrm>
      </p:grpSpPr>
      <p:sp>
        <p:nvSpPr>
          <p:cNvPr id="812" name="Google Shape;812;g70247107ff_14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13" name="Google Shape;813;g70247107ff_1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5" name="Shape 825"/>
        <p:cNvGrpSpPr/>
        <p:nvPr/>
      </p:nvGrpSpPr>
      <p:grpSpPr>
        <a:xfrm>
          <a:off x="0" y="0"/>
          <a:ext cx="0" cy="0"/>
          <a:chOff x="0" y="0"/>
          <a:chExt cx="0" cy="0"/>
        </a:xfrm>
      </p:grpSpPr>
      <p:sp>
        <p:nvSpPr>
          <p:cNvPr id="826" name="Google Shape;826;g35ed75ccf_0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27" name="Google Shape;827;g35ed75ccf_0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4" name="Shape 354"/>
        <p:cNvGrpSpPr/>
        <p:nvPr/>
      </p:nvGrpSpPr>
      <p:grpSpPr>
        <a:xfrm>
          <a:off x="0" y="0"/>
          <a:ext cx="0" cy="0"/>
          <a:chOff x="0" y="0"/>
          <a:chExt cx="0" cy="0"/>
        </a:xfrm>
      </p:grpSpPr>
      <p:sp>
        <p:nvSpPr>
          <p:cNvPr id="355" name="Google Shape;355;g7c2885255d9c3fdd_1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7c2885255d9c3fdd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7" name="Shape 367"/>
        <p:cNvGrpSpPr/>
        <p:nvPr/>
      </p:nvGrpSpPr>
      <p:grpSpPr>
        <a:xfrm>
          <a:off x="0" y="0"/>
          <a:ext cx="0" cy="0"/>
          <a:chOff x="0" y="0"/>
          <a:chExt cx="0" cy="0"/>
        </a:xfrm>
      </p:grpSpPr>
      <p:sp>
        <p:nvSpPr>
          <p:cNvPr id="368" name="Google Shape;368;g70247107ff_14_46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70247107ff_14_4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9" name="Shape 389"/>
        <p:cNvGrpSpPr/>
        <p:nvPr/>
      </p:nvGrpSpPr>
      <p:grpSpPr>
        <a:xfrm>
          <a:off x="0" y="0"/>
          <a:ext cx="0" cy="0"/>
          <a:chOff x="0" y="0"/>
          <a:chExt cx="0" cy="0"/>
        </a:xfrm>
      </p:grpSpPr>
      <p:sp>
        <p:nvSpPr>
          <p:cNvPr id="390" name="Google Shape;390;g35f391192_0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35f391192_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1" name="Shape 421"/>
        <p:cNvGrpSpPr/>
        <p:nvPr/>
      </p:nvGrpSpPr>
      <p:grpSpPr>
        <a:xfrm>
          <a:off x="0" y="0"/>
          <a:ext cx="0" cy="0"/>
          <a:chOff x="0" y="0"/>
          <a:chExt cx="0" cy="0"/>
        </a:xfrm>
      </p:grpSpPr>
      <p:sp>
        <p:nvSpPr>
          <p:cNvPr id="422" name="Google Shape;422;g70247107ff_14_50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70247107ff_14_5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6" name="Shape 456"/>
        <p:cNvGrpSpPr/>
        <p:nvPr/>
      </p:nvGrpSpPr>
      <p:grpSpPr>
        <a:xfrm>
          <a:off x="0" y="0"/>
          <a:ext cx="0" cy="0"/>
          <a:chOff x="0" y="0"/>
          <a:chExt cx="0" cy="0"/>
        </a:xfrm>
      </p:grpSpPr>
      <p:sp>
        <p:nvSpPr>
          <p:cNvPr id="457" name="Google Shape;457;g80d5ced4bf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58" name="Google Shape;458;g80d5ced4b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8" name="Shape 468"/>
        <p:cNvGrpSpPr/>
        <p:nvPr/>
      </p:nvGrpSpPr>
      <p:grpSpPr>
        <a:xfrm>
          <a:off x="0" y="0"/>
          <a:ext cx="0" cy="0"/>
          <a:chOff x="0" y="0"/>
          <a:chExt cx="0" cy="0"/>
        </a:xfrm>
      </p:grpSpPr>
      <p:sp>
        <p:nvSpPr>
          <p:cNvPr id="469" name="Google Shape;469;g70247107ff_15_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70247107ff_15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8" name="Shape 478"/>
        <p:cNvGrpSpPr/>
        <p:nvPr/>
      </p:nvGrpSpPr>
      <p:grpSpPr>
        <a:xfrm>
          <a:off x="0" y="0"/>
          <a:ext cx="0" cy="0"/>
          <a:chOff x="0" y="0"/>
          <a:chExt cx="0" cy="0"/>
        </a:xfrm>
      </p:grpSpPr>
      <p:sp>
        <p:nvSpPr>
          <p:cNvPr id="479" name="Google Shape;479;g35f391192_0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80" name="Google Shape;480;g35f391192_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spTree>
      <p:nvGrpSpPr>
        <p:cNvPr id="9" name="Shape 9"/>
        <p:cNvGrpSpPr/>
        <p:nvPr/>
      </p:nvGrpSpPr>
      <p:grpSpPr>
        <a:xfrm>
          <a:off x="0" y="0"/>
          <a:ext cx="0" cy="0"/>
          <a:chOff x="0" y="0"/>
          <a:chExt cx="0" cy="0"/>
        </a:xfrm>
      </p:grpSpPr>
      <p:sp>
        <p:nvSpPr>
          <p:cNvPr id="10" name="Google Shape;10;p2"/>
          <p:cNvSpPr/>
          <p:nvPr/>
        </p:nvSpPr>
        <p:spPr>
          <a:xfrm flipH="1" rot="10800000">
            <a:off x="3919993" y="3977033"/>
            <a:ext cx="1303500" cy="1128300"/>
          </a:xfrm>
          <a:custGeom>
            <a:rect b="b" l="l" r="r" t="t"/>
            <a:pathLst>
              <a:path extrusionOk="0" h="120000" w="12000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11" name="Google Shape;11;p2"/>
          <p:cNvSpPr/>
          <p:nvPr/>
        </p:nvSpPr>
        <p:spPr>
          <a:xfrm rot="5400000">
            <a:off x="3809057" y="-81000"/>
            <a:ext cx="1525500" cy="17616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12" name="Google Shape;12;p2"/>
          <p:cNvSpPr txBox="1"/>
          <p:nvPr>
            <p:ph type="ctrTitle"/>
          </p:nvPr>
        </p:nvSpPr>
        <p:spPr>
          <a:xfrm>
            <a:off x="1400175" y="1991825"/>
            <a:ext cx="6343500" cy="11598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3" name="Google Shape;13;p2"/>
          <p:cNvSpPr/>
          <p:nvPr/>
        </p:nvSpPr>
        <p:spPr>
          <a:xfrm flipH="1" rot="10800000">
            <a:off x="2809875" y="-172875"/>
            <a:ext cx="1111500" cy="962400"/>
          </a:xfrm>
          <a:prstGeom prst="hexagon">
            <a:avLst>
              <a:gd fmla="val 28678" name="adj"/>
              <a:gd fmla="val 115470" name="vf"/>
            </a:avLst>
          </a:prstGeom>
          <a:noFill/>
          <a:ln cap="flat" cmpd="sng" w="19050">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flipH="1" rot="10800000">
            <a:off x="3602723" y="1360109"/>
            <a:ext cx="493800" cy="4275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rot="10800000">
            <a:off x="5278915" y="855279"/>
            <a:ext cx="944700" cy="818100"/>
          </a:xfrm>
          <a:prstGeom prst="hexagon">
            <a:avLst>
              <a:gd fmla="val 28678" name="adj"/>
              <a:gd fmla="val 115470" name="vf"/>
            </a:avLst>
          </a:prstGeom>
          <a:noFill/>
          <a:ln cap="flat" cmpd="sng" w="76200">
            <a:solidFill>
              <a:srgbClr val="184769"/>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flipH="1" rot="10800000">
            <a:off x="5365799" y="352324"/>
            <a:ext cx="493800" cy="427200"/>
          </a:xfrm>
          <a:prstGeom prst="hexagon">
            <a:avLst>
              <a:gd fmla="val 28678" name="adj"/>
              <a:gd fmla="val 115470" name="vf"/>
            </a:avLst>
          </a:prstGeom>
          <a:solidFill>
            <a:srgbClr val="00E1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 name="Google Shape;17;p2"/>
          <p:cNvGrpSpPr/>
          <p:nvPr/>
        </p:nvGrpSpPr>
        <p:grpSpPr>
          <a:xfrm>
            <a:off x="5549153" y="1029780"/>
            <a:ext cx="404640" cy="374059"/>
            <a:chOff x="5975075" y="2327500"/>
            <a:chExt cx="420100" cy="388350"/>
          </a:xfrm>
        </p:grpSpPr>
        <p:sp>
          <p:nvSpPr>
            <p:cNvPr id="18" name="Google Shape;18;p2"/>
            <p:cNvSpPr/>
            <p:nvPr/>
          </p:nvSpPr>
          <p:spPr>
            <a:xfrm>
              <a:off x="5975075" y="2474650"/>
              <a:ext cx="98325" cy="220450"/>
            </a:xfrm>
            <a:custGeom>
              <a:rect b="b" l="l" r="r" t="t"/>
              <a:pathLst>
                <a:path extrusionOk="0" h="8818" w="3933">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6088025" y="2327500"/>
              <a:ext cx="307150" cy="388350"/>
            </a:xfrm>
            <a:custGeom>
              <a:rect b="b" l="l" r="r" t="t"/>
              <a:pathLst>
                <a:path extrusionOk="0" h="15534" w="12286">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 name="Google Shape;20;p2"/>
          <p:cNvSpPr/>
          <p:nvPr/>
        </p:nvSpPr>
        <p:spPr>
          <a:xfrm>
            <a:off x="3253021" y="113273"/>
            <a:ext cx="225085" cy="389964"/>
          </a:xfrm>
          <a:custGeom>
            <a:rect b="b" l="l" r="r" t="t"/>
            <a:pathLst>
              <a:path extrusionOk="0" h="20565" w="1187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 name="Google Shape;21;p2"/>
          <p:cNvGrpSpPr/>
          <p:nvPr/>
        </p:nvGrpSpPr>
        <p:grpSpPr>
          <a:xfrm>
            <a:off x="4380526" y="515192"/>
            <a:ext cx="382958" cy="607111"/>
            <a:chOff x="6718575" y="2318625"/>
            <a:chExt cx="256950" cy="407375"/>
          </a:xfrm>
        </p:grpSpPr>
        <p:sp>
          <p:nvSpPr>
            <p:cNvPr id="22" name="Google Shape;22;p2"/>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3199464" y="902959"/>
            <a:ext cx="395018" cy="403297"/>
            <a:chOff x="3951850" y="2985350"/>
            <a:chExt cx="407950" cy="416500"/>
          </a:xfrm>
        </p:grpSpPr>
        <p:sp>
          <p:nvSpPr>
            <p:cNvPr id="31" name="Google Shape;31;p2"/>
            <p:cNvSpPr/>
            <p:nvPr/>
          </p:nvSpPr>
          <p:spPr>
            <a:xfrm>
              <a:off x="3951850" y="2985350"/>
              <a:ext cx="314800" cy="314825"/>
            </a:xfrm>
            <a:custGeom>
              <a:rect b="b" l="l" r="r" t="t"/>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3988375" y="3021875"/>
              <a:ext cx="241750" cy="241750"/>
            </a:xfrm>
            <a:custGeom>
              <a:rect b="b" l="l" r="r" t="t"/>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4024300" y="3058425"/>
              <a:ext cx="84650" cy="84650"/>
            </a:xfrm>
            <a:custGeom>
              <a:rect b="b" l="l" r="r" t="t"/>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4205750" y="3248375"/>
              <a:ext cx="154050" cy="153475"/>
            </a:xfrm>
            <a:custGeom>
              <a:rect b="b" l="l" r="r" t="t"/>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2"/>
          <p:cNvSpPr/>
          <p:nvPr/>
        </p:nvSpPr>
        <p:spPr>
          <a:xfrm flipH="1" rot="10800000">
            <a:off x="5010533" y="4576648"/>
            <a:ext cx="1032900" cy="894600"/>
          </a:xfrm>
          <a:prstGeom prst="hexagon">
            <a:avLst>
              <a:gd fmla="val 28678" name="adj"/>
              <a:gd fmla="val 115470" name="vf"/>
            </a:avLst>
          </a:prstGeom>
          <a:noFill/>
          <a:ln cap="flat"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flipH="1" rot="10800000">
            <a:off x="5133679" y="4056450"/>
            <a:ext cx="540000" cy="467400"/>
          </a:xfrm>
          <a:prstGeom prst="hexagon">
            <a:avLst>
              <a:gd fmla="val 28678" name="adj"/>
              <a:gd fmla="val 115470" name="vf"/>
            </a:avLst>
          </a:prstGeom>
          <a:solidFill>
            <a:srgbClr val="3292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flipH="1" rot="10800000">
            <a:off x="3101709" y="3629719"/>
            <a:ext cx="1032900" cy="8940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flipH="1" rot="10800000">
            <a:off x="3530384" y="4576662"/>
            <a:ext cx="452100" cy="391200"/>
          </a:xfrm>
          <a:prstGeom prst="hexagon">
            <a:avLst>
              <a:gd fmla="val 28678" name="adj"/>
              <a:gd fmla="val 115470" name="vf"/>
            </a:avLst>
          </a:prstGeom>
          <a:noFill/>
          <a:ln cap="flat" cmpd="sng" w="19050">
            <a:solidFill>
              <a:srgbClr val="00E1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5370705" y="4867761"/>
            <a:ext cx="312503" cy="312484"/>
          </a:xfrm>
          <a:custGeom>
            <a:rect b="b" l="l" r="r" t="t"/>
            <a:pathLst>
              <a:path extrusionOk="0" h="16999" w="1700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 name="Google Shape;40;p2"/>
          <p:cNvGrpSpPr/>
          <p:nvPr/>
        </p:nvGrpSpPr>
        <p:grpSpPr>
          <a:xfrm>
            <a:off x="5772009" y="4056440"/>
            <a:ext cx="573943" cy="550550"/>
            <a:chOff x="5241175" y="4959100"/>
            <a:chExt cx="539775" cy="517775"/>
          </a:xfrm>
        </p:grpSpPr>
        <p:sp>
          <p:nvSpPr>
            <p:cNvPr id="41" name="Google Shape;41;p2"/>
            <p:cNvSpPr/>
            <p:nvPr/>
          </p:nvSpPr>
          <p:spPr>
            <a:xfrm>
              <a:off x="5575150" y="4959100"/>
              <a:ext cx="161225" cy="178300"/>
            </a:xfrm>
            <a:custGeom>
              <a:rect b="b" l="l" r="r" t="t"/>
              <a:pathLst>
                <a:path extrusionOk="0" h="7132" w="6449">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30925" y="4985350"/>
              <a:ext cx="128250" cy="148400"/>
            </a:xfrm>
            <a:custGeom>
              <a:rect b="b" l="l" r="r" t="t"/>
              <a:pathLst>
                <a:path extrusionOk="0" h="5936" w="513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5241175" y="5241175"/>
              <a:ext cx="180125" cy="109325"/>
            </a:xfrm>
            <a:custGeom>
              <a:rect b="b" l="l" r="r" t="t"/>
              <a:pathLst>
                <a:path extrusionOk="0" h="4373" w="7205">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461575" y="5316900"/>
              <a:ext cx="89175" cy="159975"/>
            </a:xfrm>
            <a:custGeom>
              <a:rect b="b" l="l" r="r" t="t"/>
              <a:pathLst>
                <a:path extrusionOk="0" h="6399" w="3567">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5619100" y="5194175"/>
              <a:ext cx="161850" cy="89775"/>
            </a:xfrm>
            <a:custGeom>
              <a:rect b="b" l="l" r="r" t="t"/>
              <a:pathLst>
                <a:path extrusionOk="0" h="3591" w="6474">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5420075" y="5116000"/>
              <a:ext cx="189300" cy="189925"/>
            </a:xfrm>
            <a:custGeom>
              <a:rect b="b" l="l" r="r" t="t"/>
              <a:pathLst>
                <a:path extrusionOk="0" h="7597" w="7572">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2"/>
          <p:cNvSpPr/>
          <p:nvPr/>
        </p:nvSpPr>
        <p:spPr>
          <a:xfrm>
            <a:off x="3429208" y="3904791"/>
            <a:ext cx="377839" cy="343685"/>
          </a:xfrm>
          <a:custGeom>
            <a:rect b="b" l="l" r="r" t="t"/>
            <a:pathLst>
              <a:path extrusionOk="0" h="14752" w="16218">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spTree>
      <p:nvGrpSpPr>
        <p:cNvPr id="48" name="Shape 48"/>
        <p:cNvGrpSpPr/>
        <p:nvPr/>
      </p:nvGrpSpPr>
      <p:grpSpPr>
        <a:xfrm>
          <a:off x="0" y="0"/>
          <a:ext cx="0" cy="0"/>
          <a:chOff x="0" y="0"/>
          <a:chExt cx="0" cy="0"/>
        </a:xfrm>
      </p:grpSpPr>
      <p:sp>
        <p:nvSpPr>
          <p:cNvPr id="49" name="Google Shape;49;p3"/>
          <p:cNvSpPr/>
          <p:nvPr/>
        </p:nvSpPr>
        <p:spPr>
          <a:xfrm flipH="1" rot="10800000">
            <a:off x="-94969" y="303826"/>
            <a:ext cx="1034700" cy="895800"/>
          </a:xfrm>
          <a:custGeom>
            <a:rect b="b" l="l" r="r" t="t"/>
            <a:pathLst>
              <a:path extrusionOk="0" h="120000" w="12000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50" name="Google Shape;50;p3"/>
          <p:cNvSpPr/>
          <p:nvPr/>
        </p:nvSpPr>
        <p:spPr>
          <a:xfrm rot="5400000">
            <a:off x="559400" y="1538825"/>
            <a:ext cx="1788000" cy="20646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51" name="Google Shape;51;p3"/>
          <p:cNvSpPr txBox="1"/>
          <p:nvPr>
            <p:ph type="ctrTitle"/>
          </p:nvPr>
        </p:nvSpPr>
        <p:spPr>
          <a:xfrm>
            <a:off x="2743200" y="1735750"/>
            <a:ext cx="5638800" cy="11598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52" name="Google Shape;52;p3"/>
          <p:cNvSpPr txBox="1"/>
          <p:nvPr>
            <p:ph idx="1" type="subTitle"/>
          </p:nvPr>
        </p:nvSpPr>
        <p:spPr>
          <a:xfrm>
            <a:off x="2743200" y="2821004"/>
            <a:ext cx="5696100" cy="7848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3" name="Google Shape;53;p3"/>
          <p:cNvSpPr/>
          <p:nvPr/>
        </p:nvSpPr>
        <p:spPr>
          <a:xfrm flipH="1" rot="10800000">
            <a:off x="66674" y="3135425"/>
            <a:ext cx="819900" cy="710100"/>
          </a:xfrm>
          <a:prstGeom prst="hexagon">
            <a:avLst>
              <a:gd fmla="val 28678" name="adj"/>
              <a:gd fmla="val 115470" name="vf"/>
            </a:avLst>
          </a:prstGeom>
          <a:noFill/>
          <a:ln cap="flat" cmpd="sng" w="952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3"/>
          <p:cNvSpPr/>
          <p:nvPr/>
        </p:nvSpPr>
        <p:spPr>
          <a:xfrm flipH="1" rot="10800000">
            <a:off x="828675" y="3516550"/>
            <a:ext cx="428700" cy="3711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3"/>
          <p:cNvSpPr/>
          <p:nvPr/>
        </p:nvSpPr>
        <p:spPr>
          <a:xfrm flipH="1" rot="10800000">
            <a:off x="761999" y="877950"/>
            <a:ext cx="819900" cy="710100"/>
          </a:xfrm>
          <a:prstGeom prst="hexagon">
            <a:avLst>
              <a:gd fmla="val 28678" name="adj"/>
              <a:gd fmla="val 115470" name="vf"/>
            </a:avLst>
          </a:prstGeom>
          <a:noFill/>
          <a:ln cap="flat" cmpd="sng" w="76200">
            <a:solidFill>
              <a:srgbClr val="184769"/>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flipH="1" rot="10800000">
            <a:off x="793851" y="4692801"/>
            <a:ext cx="517500" cy="447900"/>
          </a:xfrm>
          <a:prstGeom prst="hexagon">
            <a:avLst>
              <a:gd fmla="val 28678" name="adj"/>
              <a:gd fmla="val 115470" name="vf"/>
            </a:avLst>
          </a:prstGeom>
          <a:solidFill>
            <a:srgbClr val="00E1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7" name="Google Shape;57;p3"/>
          <p:cNvGrpSpPr/>
          <p:nvPr/>
        </p:nvGrpSpPr>
        <p:grpSpPr>
          <a:xfrm>
            <a:off x="996359" y="1070668"/>
            <a:ext cx="351204" cy="324661"/>
            <a:chOff x="5975075" y="2327500"/>
            <a:chExt cx="420100" cy="388350"/>
          </a:xfrm>
        </p:grpSpPr>
        <p:sp>
          <p:nvSpPr>
            <p:cNvPr id="58" name="Google Shape;58;p3"/>
            <p:cNvSpPr/>
            <p:nvPr/>
          </p:nvSpPr>
          <p:spPr>
            <a:xfrm>
              <a:off x="5975075" y="2474650"/>
              <a:ext cx="98325" cy="220450"/>
            </a:xfrm>
            <a:custGeom>
              <a:rect b="b" l="l" r="r" t="t"/>
              <a:pathLst>
                <a:path extrusionOk="0" h="8818" w="3933">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3"/>
            <p:cNvSpPr/>
            <p:nvPr/>
          </p:nvSpPr>
          <p:spPr>
            <a:xfrm>
              <a:off x="6088025" y="2327500"/>
              <a:ext cx="307150" cy="388350"/>
            </a:xfrm>
            <a:custGeom>
              <a:rect b="b" l="l" r="r" t="t"/>
              <a:pathLst>
                <a:path extrusionOk="0" h="15534" w="12286">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3"/>
          <p:cNvSpPr/>
          <p:nvPr/>
        </p:nvSpPr>
        <p:spPr>
          <a:xfrm>
            <a:off x="393600" y="3346627"/>
            <a:ext cx="166061" cy="287704"/>
          </a:xfrm>
          <a:custGeom>
            <a:rect b="b" l="l" r="r" t="t"/>
            <a:pathLst>
              <a:path extrusionOk="0" h="20565" w="1187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1" name="Google Shape;61;p3"/>
          <p:cNvGrpSpPr/>
          <p:nvPr/>
        </p:nvGrpSpPr>
        <p:grpSpPr>
          <a:xfrm>
            <a:off x="305253" y="553856"/>
            <a:ext cx="247469" cy="392302"/>
            <a:chOff x="6718575" y="2318625"/>
            <a:chExt cx="256950" cy="407375"/>
          </a:xfrm>
        </p:grpSpPr>
        <p:sp>
          <p:nvSpPr>
            <p:cNvPr id="62" name="Google Shape;62;p3"/>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3"/>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3"/>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3"/>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3"/>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3"/>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 name="Google Shape;70;p3"/>
          <p:cNvGrpSpPr/>
          <p:nvPr/>
        </p:nvGrpSpPr>
        <p:grpSpPr>
          <a:xfrm>
            <a:off x="1419984" y="3634331"/>
            <a:ext cx="342882" cy="350068"/>
            <a:chOff x="3951850" y="2985350"/>
            <a:chExt cx="407950" cy="416500"/>
          </a:xfrm>
        </p:grpSpPr>
        <p:sp>
          <p:nvSpPr>
            <p:cNvPr id="71" name="Google Shape;71;p3"/>
            <p:cNvSpPr/>
            <p:nvPr/>
          </p:nvSpPr>
          <p:spPr>
            <a:xfrm>
              <a:off x="3951850" y="2985350"/>
              <a:ext cx="314800" cy="314825"/>
            </a:xfrm>
            <a:custGeom>
              <a:rect b="b" l="l" r="r" t="t"/>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3"/>
            <p:cNvSpPr/>
            <p:nvPr/>
          </p:nvSpPr>
          <p:spPr>
            <a:xfrm>
              <a:off x="3988375" y="3021875"/>
              <a:ext cx="241750" cy="241750"/>
            </a:xfrm>
            <a:custGeom>
              <a:rect b="b" l="l" r="r" t="t"/>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4024300" y="3058425"/>
              <a:ext cx="84650" cy="84650"/>
            </a:xfrm>
            <a:custGeom>
              <a:rect b="b" l="l" r="r" t="t"/>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4205750" y="3248375"/>
              <a:ext cx="154050" cy="153475"/>
            </a:xfrm>
            <a:custGeom>
              <a:rect b="b" l="l" r="r" t="t"/>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 name="Google Shape;75;p3"/>
          <p:cNvSpPr/>
          <p:nvPr/>
        </p:nvSpPr>
        <p:spPr>
          <a:xfrm flipH="1" rot="10800000">
            <a:off x="733424" y="3936025"/>
            <a:ext cx="819900" cy="710100"/>
          </a:xfrm>
          <a:prstGeom prst="hexagon">
            <a:avLst>
              <a:gd fmla="val 28678" name="adj"/>
              <a:gd fmla="val 115470" name="vf"/>
            </a:avLst>
          </a:prstGeom>
          <a:noFill/>
          <a:ln cap="flat" cmpd="sng" w="9525">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3"/>
          <p:cNvSpPr/>
          <p:nvPr/>
        </p:nvSpPr>
        <p:spPr>
          <a:xfrm flipH="1" rot="10800000">
            <a:off x="738525" y="100850"/>
            <a:ext cx="428700" cy="371100"/>
          </a:xfrm>
          <a:prstGeom prst="hexagon">
            <a:avLst>
              <a:gd fmla="val 28678" name="adj"/>
              <a:gd fmla="val 115470" name="vf"/>
            </a:avLst>
          </a:prstGeom>
          <a:solidFill>
            <a:srgbClr val="3292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3"/>
          <p:cNvSpPr/>
          <p:nvPr/>
        </p:nvSpPr>
        <p:spPr>
          <a:xfrm flipH="1" rot="10800000">
            <a:off x="-291325" y="4148475"/>
            <a:ext cx="1182300" cy="10236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flipH="1" rot="10800000">
            <a:off x="420725" y="-65225"/>
            <a:ext cx="358800" cy="310500"/>
          </a:xfrm>
          <a:prstGeom prst="hexagon">
            <a:avLst>
              <a:gd fmla="val 28678" name="adj"/>
              <a:gd fmla="val 115470" name="vf"/>
            </a:avLst>
          </a:prstGeom>
          <a:noFill/>
          <a:ln cap="flat" cmpd="sng" w="19050">
            <a:solidFill>
              <a:srgbClr val="00E1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1019338" y="4167058"/>
            <a:ext cx="248073" cy="248058"/>
          </a:xfrm>
          <a:custGeom>
            <a:rect b="b" l="l" r="r" t="t"/>
            <a:pathLst>
              <a:path extrusionOk="0" h="16999" w="1700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3"/>
          <p:cNvGrpSpPr/>
          <p:nvPr/>
        </p:nvGrpSpPr>
        <p:grpSpPr>
          <a:xfrm>
            <a:off x="-50285" y="1452794"/>
            <a:ext cx="624844" cy="599376"/>
            <a:chOff x="5241175" y="4959100"/>
            <a:chExt cx="539775" cy="517775"/>
          </a:xfrm>
        </p:grpSpPr>
        <p:sp>
          <p:nvSpPr>
            <p:cNvPr id="81" name="Google Shape;81;p3"/>
            <p:cNvSpPr/>
            <p:nvPr/>
          </p:nvSpPr>
          <p:spPr>
            <a:xfrm>
              <a:off x="5575150" y="4959100"/>
              <a:ext cx="161225" cy="178300"/>
            </a:xfrm>
            <a:custGeom>
              <a:rect b="b" l="l" r="r" t="t"/>
              <a:pathLst>
                <a:path extrusionOk="0" h="7132" w="6449">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3"/>
            <p:cNvSpPr/>
            <p:nvPr/>
          </p:nvSpPr>
          <p:spPr>
            <a:xfrm>
              <a:off x="5330925" y="4985350"/>
              <a:ext cx="128250" cy="148400"/>
            </a:xfrm>
            <a:custGeom>
              <a:rect b="b" l="l" r="r" t="t"/>
              <a:pathLst>
                <a:path extrusionOk="0" h="5936" w="513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3"/>
            <p:cNvSpPr/>
            <p:nvPr/>
          </p:nvSpPr>
          <p:spPr>
            <a:xfrm>
              <a:off x="5241175" y="5241175"/>
              <a:ext cx="180125" cy="109325"/>
            </a:xfrm>
            <a:custGeom>
              <a:rect b="b" l="l" r="r" t="t"/>
              <a:pathLst>
                <a:path extrusionOk="0" h="4373" w="7205">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3"/>
            <p:cNvSpPr/>
            <p:nvPr/>
          </p:nvSpPr>
          <p:spPr>
            <a:xfrm>
              <a:off x="5461575" y="5316900"/>
              <a:ext cx="89175" cy="159975"/>
            </a:xfrm>
            <a:custGeom>
              <a:rect b="b" l="l" r="r" t="t"/>
              <a:pathLst>
                <a:path extrusionOk="0" h="6399" w="3567">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3"/>
            <p:cNvSpPr/>
            <p:nvPr/>
          </p:nvSpPr>
          <p:spPr>
            <a:xfrm>
              <a:off x="5619100" y="5194175"/>
              <a:ext cx="161850" cy="89775"/>
            </a:xfrm>
            <a:custGeom>
              <a:rect b="b" l="l" r="r" t="t"/>
              <a:pathLst>
                <a:path extrusionOk="0" h="3591" w="6474">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3"/>
            <p:cNvSpPr/>
            <p:nvPr/>
          </p:nvSpPr>
          <p:spPr>
            <a:xfrm>
              <a:off x="5420075" y="5116000"/>
              <a:ext cx="189300" cy="189925"/>
            </a:xfrm>
            <a:custGeom>
              <a:rect b="b" l="l" r="r" t="t"/>
              <a:pathLst>
                <a:path extrusionOk="0" h="7597" w="7572">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7" name="Google Shape;87;p3"/>
          <p:cNvSpPr/>
          <p:nvPr/>
        </p:nvSpPr>
        <p:spPr>
          <a:xfrm>
            <a:off x="47199" y="4430470"/>
            <a:ext cx="505231" cy="459562"/>
          </a:xfrm>
          <a:custGeom>
            <a:rect b="b" l="l" r="r" t="t"/>
            <a:pathLst>
              <a:path extrusionOk="0" h="14752" w="16218">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88" name="Shape 88"/>
        <p:cNvGrpSpPr/>
        <p:nvPr/>
      </p:nvGrpSpPr>
      <p:grpSpPr>
        <a:xfrm>
          <a:off x="0" y="0"/>
          <a:ext cx="0" cy="0"/>
          <a:chOff x="0" y="0"/>
          <a:chExt cx="0" cy="0"/>
        </a:xfrm>
      </p:grpSpPr>
      <p:sp>
        <p:nvSpPr>
          <p:cNvPr id="89" name="Google Shape;89;p4"/>
          <p:cNvSpPr/>
          <p:nvPr/>
        </p:nvSpPr>
        <p:spPr>
          <a:xfrm flipH="1" rot="10800000">
            <a:off x="-94969" y="619169"/>
            <a:ext cx="1034700" cy="895800"/>
          </a:xfrm>
          <a:custGeom>
            <a:rect b="b" l="l" r="r" t="t"/>
            <a:pathLst>
              <a:path extrusionOk="0" h="120000" w="12000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90" name="Google Shape;90;p4"/>
          <p:cNvSpPr/>
          <p:nvPr/>
        </p:nvSpPr>
        <p:spPr>
          <a:xfrm rot="5400000">
            <a:off x="499599" y="1905237"/>
            <a:ext cx="1146000" cy="13233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91" name="Google Shape;91;p4"/>
          <p:cNvSpPr txBox="1"/>
          <p:nvPr>
            <p:ph idx="1" type="body"/>
          </p:nvPr>
        </p:nvSpPr>
        <p:spPr>
          <a:xfrm>
            <a:off x="2051200" y="2085600"/>
            <a:ext cx="6282300" cy="819900"/>
          </a:xfrm>
          <a:prstGeom prst="rect">
            <a:avLst/>
          </a:prstGeom>
        </p:spPr>
        <p:txBody>
          <a:bodyPr anchorCtr="0" anchor="ctr" bIns="91425" lIns="91425" spcFirstLastPara="1" rIns="91425" wrap="square" tIns="91425">
            <a:noAutofit/>
          </a:bodyPr>
          <a:lstStyle>
            <a:lvl1pPr indent="-381000" lvl="0" marL="457200" rtl="0">
              <a:spcBef>
                <a:spcPts val="600"/>
              </a:spcBef>
              <a:spcAft>
                <a:spcPts val="0"/>
              </a:spcAft>
              <a:buSzPts val="2400"/>
              <a:buFont typeface="Nixie One"/>
              <a:buChar char="◇"/>
              <a:defRPr sz="2400">
                <a:latin typeface="Nixie One"/>
                <a:ea typeface="Nixie One"/>
                <a:cs typeface="Nixie One"/>
                <a:sym typeface="Nixie One"/>
              </a:defRPr>
            </a:lvl1pPr>
            <a:lvl2pPr indent="-381000" lvl="1" marL="914400" rtl="0">
              <a:spcBef>
                <a:spcPts val="0"/>
              </a:spcBef>
              <a:spcAft>
                <a:spcPts val="0"/>
              </a:spcAft>
              <a:buSzPts val="2400"/>
              <a:buFont typeface="Nixie One"/>
              <a:buChar char="￭"/>
              <a:defRPr sz="2400">
                <a:latin typeface="Nixie One"/>
                <a:ea typeface="Nixie One"/>
                <a:cs typeface="Nixie One"/>
                <a:sym typeface="Nixie One"/>
              </a:defRPr>
            </a:lvl2pPr>
            <a:lvl3pPr indent="-381000" lvl="2" marL="1371600" rtl="0">
              <a:spcBef>
                <a:spcPts val="0"/>
              </a:spcBef>
              <a:spcAft>
                <a:spcPts val="0"/>
              </a:spcAft>
              <a:buSzPts val="2400"/>
              <a:buFont typeface="Nixie One"/>
              <a:buChar char="￮"/>
              <a:defRPr sz="2400">
                <a:latin typeface="Nixie One"/>
                <a:ea typeface="Nixie One"/>
                <a:cs typeface="Nixie One"/>
                <a:sym typeface="Nixie One"/>
              </a:defRPr>
            </a:lvl3pPr>
            <a:lvl4pPr indent="-381000" lvl="3" marL="1828800" rtl="0">
              <a:spcBef>
                <a:spcPts val="0"/>
              </a:spcBef>
              <a:spcAft>
                <a:spcPts val="0"/>
              </a:spcAft>
              <a:buSzPts val="2400"/>
              <a:buFont typeface="Nixie One"/>
              <a:buChar char="●"/>
              <a:defRPr sz="2400">
                <a:latin typeface="Nixie One"/>
                <a:ea typeface="Nixie One"/>
                <a:cs typeface="Nixie One"/>
                <a:sym typeface="Nixie One"/>
              </a:defRPr>
            </a:lvl4pPr>
            <a:lvl5pPr indent="-381000" lvl="4" marL="2286000" rtl="0">
              <a:spcBef>
                <a:spcPts val="0"/>
              </a:spcBef>
              <a:spcAft>
                <a:spcPts val="0"/>
              </a:spcAft>
              <a:buSzPts val="2400"/>
              <a:buFont typeface="Nixie One"/>
              <a:buChar char="○"/>
              <a:defRPr sz="2400">
                <a:latin typeface="Nixie One"/>
                <a:ea typeface="Nixie One"/>
                <a:cs typeface="Nixie One"/>
                <a:sym typeface="Nixie One"/>
              </a:defRPr>
            </a:lvl5pPr>
            <a:lvl6pPr indent="-381000" lvl="5" marL="2743200" rtl="0">
              <a:spcBef>
                <a:spcPts val="0"/>
              </a:spcBef>
              <a:spcAft>
                <a:spcPts val="0"/>
              </a:spcAft>
              <a:buSzPts val="2400"/>
              <a:buFont typeface="Nixie One"/>
              <a:buChar char="■"/>
              <a:defRPr sz="2400">
                <a:latin typeface="Nixie One"/>
                <a:ea typeface="Nixie One"/>
                <a:cs typeface="Nixie One"/>
                <a:sym typeface="Nixie One"/>
              </a:defRPr>
            </a:lvl6pPr>
            <a:lvl7pPr indent="-381000" lvl="6" marL="3200400" rtl="0">
              <a:spcBef>
                <a:spcPts val="0"/>
              </a:spcBef>
              <a:spcAft>
                <a:spcPts val="0"/>
              </a:spcAft>
              <a:buSzPts val="2400"/>
              <a:buFont typeface="Nixie One"/>
              <a:buChar char="●"/>
              <a:defRPr sz="2400">
                <a:latin typeface="Nixie One"/>
                <a:ea typeface="Nixie One"/>
                <a:cs typeface="Nixie One"/>
                <a:sym typeface="Nixie One"/>
              </a:defRPr>
            </a:lvl7pPr>
            <a:lvl8pPr indent="-381000" lvl="7" marL="3657600" rtl="0">
              <a:spcBef>
                <a:spcPts val="0"/>
              </a:spcBef>
              <a:spcAft>
                <a:spcPts val="0"/>
              </a:spcAft>
              <a:buSzPts val="2400"/>
              <a:buFont typeface="Nixie One"/>
              <a:buChar char="○"/>
              <a:defRPr sz="2400">
                <a:latin typeface="Nixie One"/>
                <a:ea typeface="Nixie One"/>
                <a:cs typeface="Nixie One"/>
                <a:sym typeface="Nixie One"/>
              </a:defRPr>
            </a:lvl8pPr>
            <a:lvl9pPr indent="-381000" lvl="8" marL="4114800">
              <a:spcBef>
                <a:spcPts val="0"/>
              </a:spcBef>
              <a:spcAft>
                <a:spcPts val="0"/>
              </a:spcAft>
              <a:buSzPts val="2400"/>
              <a:buFont typeface="Nixie One"/>
              <a:buChar char="■"/>
              <a:defRPr sz="2400">
                <a:latin typeface="Nixie One"/>
                <a:ea typeface="Nixie One"/>
                <a:cs typeface="Nixie One"/>
                <a:sym typeface="Nixie One"/>
              </a:defRPr>
            </a:lvl9pPr>
          </a:lstStyle>
          <a:p/>
        </p:txBody>
      </p:sp>
      <p:sp>
        <p:nvSpPr>
          <p:cNvPr id="92" name="Google Shape;92;p4"/>
          <p:cNvSpPr/>
          <p:nvPr/>
        </p:nvSpPr>
        <p:spPr>
          <a:xfrm flipH="1" rot="10800000">
            <a:off x="-123826" y="2811575"/>
            <a:ext cx="819900" cy="710100"/>
          </a:xfrm>
          <a:prstGeom prst="hexagon">
            <a:avLst>
              <a:gd fmla="val 28678" name="adj"/>
              <a:gd fmla="val 115470" name="vf"/>
            </a:avLst>
          </a:prstGeom>
          <a:noFill/>
          <a:ln cap="flat" cmpd="sng" w="952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4"/>
          <p:cNvSpPr/>
          <p:nvPr/>
        </p:nvSpPr>
        <p:spPr>
          <a:xfrm flipH="1" rot="10800000">
            <a:off x="638175" y="3192700"/>
            <a:ext cx="428700" cy="3711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4"/>
          <p:cNvSpPr/>
          <p:nvPr/>
        </p:nvSpPr>
        <p:spPr>
          <a:xfrm flipH="1" rot="10800000">
            <a:off x="752474" y="1201800"/>
            <a:ext cx="819900" cy="710100"/>
          </a:xfrm>
          <a:prstGeom prst="hexagon">
            <a:avLst>
              <a:gd fmla="val 28678" name="adj"/>
              <a:gd fmla="val 115470" name="vf"/>
            </a:avLst>
          </a:prstGeom>
          <a:noFill/>
          <a:ln cap="flat" cmpd="sng" w="76200">
            <a:solidFill>
              <a:srgbClr val="184769"/>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4"/>
          <p:cNvSpPr/>
          <p:nvPr/>
        </p:nvSpPr>
        <p:spPr>
          <a:xfrm flipH="1" rot="10800000">
            <a:off x="657225" y="4380175"/>
            <a:ext cx="358800" cy="310500"/>
          </a:xfrm>
          <a:prstGeom prst="hexagon">
            <a:avLst>
              <a:gd fmla="val 28678" name="adj"/>
              <a:gd fmla="val 115470" name="vf"/>
            </a:avLst>
          </a:prstGeom>
          <a:solidFill>
            <a:srgbClr val="00E1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6" name="Google Shape;96;p4"/>
          <p:cNvGrpSpPr/>
          <p:nvPr/>
        </p:nvGrpSpPr>
        <p:grpSpPr>
          <a:xfrm>
            <a:off x="986834" y="1394518"/>
            <a:ext cx="351204" cy="324661"/>
            <a:chOff x="5975075" y="2327500"/>
            <a:chExt cx="420100" cy="388350"/>
          </a:xfrm>
        </p:grpSpPr>
        <p:sp>
          <p:nvSpPr>
            <p:cNvPr id="97" name="Google Shape;97;p4"/>
            <p:cNvSpPr/>
            <p:nvPr/>
          </p:nvSpPr>
          <p:spPr>
            <a:xfrm>
              <a:off x="5975075" y="2474650"/>
              <a:ext cx="98325" cy="220450"/>
            </a:xfrm>
            <a:custGeom>
              <a:rect b="b" l="l" r="r" t="t"/>
              <a:pathLst>
                <a:path extrusionOk="0" h="8818" w="3933">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4"/>
            <p:cNvSpPr/>
            <p:nvPr/>
          </p:nvSpPr>
          <p:spPr>
            <a:xfrm>
              <a:off x="6088025" y="2327500"/>
              <a:ext cx="307150" cy="388350"/>
            </a:xfrm>
            <a:custGeom>
              <a:rect b="b" l="l" r="r" t="t"/>
              <a:pathLst>
                <a:path extrusionOk="0" h="15534" w="12286">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9" name="Google Shape;99;p4"/>
          <p:cNvSpPr/>
          <p:nvPr/>
        </p:nvSpPr>
        <p:spPr>
          <a:xfrm>
            <a:off x="203100" y="3022777"/>
            <a:ext cx="166061" cy="287704"/>
          </a:xfrm>
          <a:custGeom>
            <a:rect b="b" l="l" r="r" t="t"/>
            <a:pathLst>
              <a:path extrusionOk="0" h="20565" w="1187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0" name="Google Shape;100;p4"/>
          <p:cNvGrpSpPr/>
          <p:nvPr/>
        </p:nvGrpSpPr>
        <p:grpSpPr>
          <a:xfrm>
            <a:off x="295728" y="877706"/>
            <a:ext cx="247469" cy="392302"/>
            <a:chOff x="6718575" y="2318625"/>
            <a:chExt cx="256950" cy="407375"/>
          </a:xfrm>
        </p:grpSpPr>
        <p:sp>
          <p:nvSpPr>
            <p:cNvPr id="101" name="Google Shape;101;p4"/>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4"/>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4"/>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4"/>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4"/>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4"/>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4"/>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4"/>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9" name="Google Shape;109;p4"/>
          <p:cNvGrpSpPr/>
          <p:nvPr/>
        </p:nvGrpSpPr>
        <p:grpSpPr>
          <a:xfrm>
            <a:off x="1229484" y="3310481"/>
            <a:ext cx="342882" cy="350068"/>
            <a:chOff x="3951850" y="2985350"/>
            <a:chExt cx="407950" cy="416500"/>
          </a:xfrm>
        </p:grpSpPr>
        <p:sp>
          <p:nvSpPr>
            <p:cNvPr id="110" name="Google Shape;110;p4"/>
            <p:cNvSpPr/>
            <p:nvPr/>
          </p:nvSpPr>
          <p:spPr>
            <a:xfrm>
              <a:off x="3951850" y="2985350"/>
              <a:ext cx="314800" cy="314825"/>
            </a:xfrm>
            <a:custGeom>
              <a:rect b="b" l="l" r="r" t="t"/>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4"/>
            <p:cNvSpPr/>
            <p:nvPr/>
          </p:nvSpPr>
          <p:spPr>
            <a:xfrm>
              <a:off x="3988375" y="3021875"/>
              <a:ext cx="241750" cy="241750"/>
            </a:xfrm>
            <a:custGeom>
              <a:rect b="b" l="l" r="r" t="t"/>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4"/>
            <p:cNvSpPr/>
            <p:nvPr/>
          </p:nvSpPr>
          <p:spPr>
            <a:xfrm>
              <a:off x="4024300" y="3058425"/>
              <a:ext cx="84650" cy="84650"/>
            </a:xfrm>
            <a:custGeom>
              <a:rect b="b" l="l" r="r" t="t"/>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4"/>
            <p:cNvSpPr/>
            <p:nvPr/>
          </p:nvSpPr>
          <p:spPr>
            <a:xfrm>
              <a:off x="4205750" y="3248375"/>
              <a:ext cx="154050" cy="153475"/>
            </a:xfrm>
            <a:custGeom>
              <a:rect b="b" l="l" r="r" t="t"/>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4" name="Google Shape;114;p4"/>
          <p:cNvSpPr/>
          <p:nvPr/>
        </p:nvSpPr>
        <p:spPr>
          <a:xfrm flipH="1" rot="10800000">
            <a:off x="542924" y="3612175"/>
            <a:ext cx="819900" cy="710100"/>
          </a:xfrm>
          <a:prstGeom prst="hexagon">
            <a:avLst>
              <a:gd fmla="val 28678" name="adj"/>
              <a:gd fmla="val 115470" name="vf"/>
            </a:avLst>
          </a:prstGeom>
          <a:noFill/>
          <a:ln cap="flat" cmpd="sng" w="9525">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4"/>
          <p:cNvSpPr/>
          <p:nvPr/>
        </p:nvSpPr>
        <p:spPr>
          <a:xfrm flipH="1" rot="10800000">
            <a:off x="729000" y="424700"/>
            <a:ext cx="428700" cy="371100"/>
          </a:xfrm>
          <a:prstGeom prst="hexagon">
            <a:avLst>
              <a:gd fmla="val 28678" name="adj"/>
              <a:gd fmla="val 115470" name="vf"/>
            </a:avLst>
          </a:prstGeom>
          <a:solidFill>
            <a:srgbClr val="3292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4"/>
          <p:cNvSpPr/>
          <p:nvPr/>
        </p:nvSpPr>
        <p:spPr>
          <a:xfrm flipH="1" rot="10800000">
            <a:off x="-115052" y="3996025"/>
            <a:ext cx="819900" cy="7098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4"/>
          <p:cNvSpPr/>
          <p:nvPr/>
        </p:nvSpPr>
        <p:spPr>
          <a:xfrm flipH="1" rot="10800000">
            <a:off x="411200" y="258625"/>
            <a:ext cx="358800" cy="310500"/>
          </a:xfrm>
          <a:prstGeom prst="hexagon">
            <a:avLst>
              <a:gd fmla="val 28678" name="adj"/>
              <a:gd fmla="val 115470" name="vf"/>
            </a:avLst>
          </a:prstGeom>
          <a:noFill/>
          <a:ln cap="flat" cmpd="sng" w="19050">
            <a:solidFill>
              <a:srgbClr val="00E1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4"/>
          <p:cNvSpPr/>
          <p:nvPr/>
        </p:nvSpPr>
        <p:spPr>
          <a:xfrm>
            <a:off x="828838" y="3843208"/>
            <a:ext cx="248073" cy="248058"/>
          </a:xfrm>
          <a:custGeom>
            <a:rect b="b" l="l" r="r" t="t"/>
            <a:pathLst>
              <a:path extrusionOk="0" h="16999" w="1700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9" name="Google Shape;119;p4"/>
          <p:cNvGrpSpPr/>
          <p:nvPr/>
        </p:nvGrpSpPr>
        <p:grpSpPr>
          <a:xfrm>
            <a:off x="67092" y="1681690"/>
            <a:ext cx="455624" cy="437054"/>
            <a:chOff x="5241175" y="4959100"/>
            <a:chExt cx="539775" cy="517775"/>
          </a:xfrm>
        </p:grpSpPr>
        <p:sp>
          <p:nvSpPr>
            <p:cNvPr id="120" name="Google Shape;120;p4"/>
            <p:cNvSpPr/>
            <p:nvPr/>
          </p:nvSpPr>
          <p:spPr>
            <a:xfrm>
              <a:off x="5575150" y="4959100"/>
              <a:ext cx="161225" cy="178300"/>
            </a:xfrm>
            <a:custGeom>
              <a:rect b="b" l="l" r="r" t="t"/>
              <a:pathLst>
                <a:path extrusionOk="0" h="7132" w="6449">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4"/>
            <p:cNvSpPr/>
            <p:nvPr/>
          </p:nvSpPr>
          <p:spPr>
            <a:xfrm>
              <a:off x="5330925" y="4985350"/>
              <a:ext cx="128250" cy="148400"/>
            </a:xfrm>
            <a:custGeom>
              <a:rect b="b" l="l" r="r" t="t"/>
              <a:pathLst>
                <a:path extrusionOk="0" h="5936" w="513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4"/>
            <p:cNvSpPr/>
            <p:nvPr/>
          </p:nvSpPr>
          <p:spPr>
            <a:xfrm>
              <a:off x="5241175" y="5241175"/>
              <a:ext cx="180125" cy="109325"/>
            </a:xfrm>
            <a:custGeom>
              <a:rect b="b" l="l" r="r" t="t"/>
              <a:pathLst>
                <a:path extrusionOk="0" h="4373" w="7205">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4"/>
            <p:cNvSpPr/>
            <p:nvPr/>
          </p:nvSpPr>
          <p:spPr>
            <a:xfrm>
              <a:off x="5461575" y="5316900"/>
              <a:ext cx="89175" cy="159975"/>
            </a:xfrm>
            <a:custGeom>
              <a:rect b="b" l="l" r="r" t="t"/>
              <a:pathLst>
                <a:path extrusionOk="0" h="6399" w="3567">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4"/>
            <p:cNvSpPr/>
            <p:nvPr/>
          </p:nvSpPr>
          <p:spPr>
            <a:xfrm>
              <a:off x="5619100" y="5194175"/>
              <a:ext cx="161850" cy="89775"/>
            </a:xfrm>
            <a:custGeom>
              <a:rect b="b" l="l" r="r" t="t"/>
              <a:pathLst>
                <a:path extrusionOk="0" h="3591" w="6474">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4"/>
            <p:cNvSpPr/>
            <p:nvPr/>
          </p:nvSpPr>
          <p:spPr>
            <a:xfrm>
              <a:off x="5420075" y="5116000"/>
              <a:ext cx="189300" cy="189925"/>
            </a:xfrm>
            <a:custGeom>
              <a:rect b="b" l="l" r="r" t="t"/>
              <a:pathLst>
                <a:path extrusionOk="0" h="7597" w="7572">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6" name="Google Shape;126;p4"/>
          <p:cNvSpPr/>
          <p:nvPr/>
        </p:nvSpPr>
        <p:spPr>
          <a:xfrm>
            <a:off x="144926" y="4214500"/>
            <a:ext cx="299952" cy="272838"/>
          </a:xfrm>
          <a:custGeom>
            <a:rect b="b" l="l" r="r" t="t"/>
            <a:pathLst>
              <a:path extrusionOk="0" h="14752" w="16218">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4"/>
          <p:cNvSpPr txBox="1"/>
          <p:nvPr/>
        </p:nvSpPr>
        <p:spPr>
          <a:xfrm>
            <a:off x="94000" y="1929581"/>
            <a:ext cx="1957200" cy="65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0">
                <a:solidFill>
                  <a:srgbClr val="FFFFFF"/>
                </a:solidFill>
                <a:latin typeface="Nixie One"/>
                <a:ea typeface="Nixie One"/>
                <a:cs typeface="Nixie One"/>
                <a:sym typeface="Nixie One"/>
              </a:rPr>
              <a:t>“</a:t>
            </a:r>
            <a:endParaRPr sz="12000">
              <a:solidFill>
                <a:srgbClr val="FFFFFF"/>
              </a:solidFill>
              <a:latin typeface="Nixie One"/>
              <a:ea typeface="Nixie One"/>
              <a:cs typeface="Nixie One"/>
              <a:sym typeface="Nixie One"/>
            </a:endParaRPr>
          </a:p>
        </p:txBody>
      </p:sp>
      <p:sp>
        <p:nvSpPr>
          <p:cNvPr id="128" name="Google Shape;128;p4"/>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lvl1pPr lvl="0">
              <a:buNone/>
              <a:defRPr>
                <a:latin typeface="Nixie One"/>
                <a:ea typeface="Nixie One"/>
                <a:cs typeface="Nixie One"/>
                <a:sym typeface="Nixie One"/>
              </a:defRPr>
            </a:lvl1pPr>
            <a:lvl2pPr lvl="1">
              <a:buNone/>
              <a:defRPr>
                <a:latin typeface="Nixie One"/>
                <a:ea typeface="Nixie One"/>
                <a:cs typeface="Nixie One"/>
                <a:sym typeface="Nixie One"/>
              </a:defRPr>
            </a:lvl2pPr>
            <a:lvl3pPr lvl="2">
              <a:buNone/>
              <a:defRPr>
                <a:latin typeface="Nixie One"/>
                <a:ea typeface="Nixie One"/>
                <a:cs typeface="Nixie One"/>
                <a:sym typeface="Nixie One"/>
              </a:defRPr>
            </a:lvl3pPr>
            <a:lvl4pPr lvl="3">
              <a:buNone/>
              <a:defRPr>
                <a:latin typeface="Nixie One"/>
                <a:ea typeface="Nixie One"/>
                <a:cs typeface="Nixie One"/>
                <a:sym typeface="Nixie One"/>
              </a:defRPr>
            </a:lvl4pPr>
            <a:lvl5pPr lvl="4">
              <a:buNone/>
              <a:defRPr>
                <a:latin typeface="Nixie One"/>
                <a:ea typeface="Nixie One"/>
                <a:cs typeface="Nixie One"/>
                <a:sym typeface="Nixie One"/>
              </a:defRPr>
            </a:lvl5pPr>
            <a:lvl6pPr lvl="5">
              <a:buNone/>
              <a:defRPr>
                <a:latin typeface="Nixie One"/>
                <a:ea typeface="Nixie One"/>
                <a:cs typeface="Nixie One"/>
                <a:sym typeface="Nixie One"/>
              </a:defRPr>
            </a:lvl6pPr>
            <a:lvl7pPr lvl="6">
              <a:buNone/>
              <a:defRPr>
                <a:latin typeface="Nixie One"/>
                <a:ea typeface="Nixie One"/>
                <a:cs typeface="Nixie One"/>
                <a:sym typeface="Nixie One"/>
              </a:defRPr>
            </a:lvl7pPr>
            <a:lvl8pPr lvl="7">
              <a:buNone/>
              <a:defRPr>
                <a:latin typeface="Nixie One"/>
                <a:ea typeface="Nixie One"/>
                <a:cs typeface="Nixie One"/>
                <a:sym typeface="Nixie One"/>
              </a:defRPr>
            </a:lvl8pPr>
            <a:lvl9pPr lvl="8">
              <a:buNone/>
              <a:defRPr>
                <a:latin typeface="Nixie One"/>
                <a:ea typeface="Nixie One"/>
                <a:cs typeface="Nixie One"/>
                <a:sym typeface="Nixie 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129" name="Shape 129"/>
        <p:cNvGrpSpPr/>
        <p:nvPr/>
      </p:nvGrpSpPr>
      <p:grpSpPr>
        <a:xfrm>
          <a:off x="0" y="0"/>
          <a:ext cx="0" cy="0"/>
          <a:chOff x="0" y="0"/>
          <a:chExt cx="0" cy="0"/>
        </a:xfrm>
      </p:grpSpPr>
      <p:sp>
        <p:nvSpPr>
          <p:cNvPr id="130" name="Google Shape;130;p5"/>
          <p:cNvSpPr/>
          <p:nvPr/>
        </p:nvSpPr>
        <p:spPr>
          <a:xfrm flipH="1" rot="10800000">
            <a:off x="7663675" y="3684808"/>
            <a:ext cx="1034700" cy="895800"/>
          </a:xfrm>
          <a:custGeom>
            <a:rect b="b" l="l" r="r" t="t"/>
            <a:pathLst>
              <a:path extrusionOk="0" h="120000" w="12000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131" name="Google Shape;131;p5"/>
          <p:cNvSpPr/>
          <p:nvPr/>
        </p:nvSpPr>
        <p:spPr>
          <a:xfrm rot="5400000">
            <a:off x="499599" y="157100"/>
            <a:ext cx="1146000" cy="13233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132" name="Google Shape;132;p5"/>
          <p:cNvSpPr txBox="1"/>
          <p:nvPr>
            <p:ph type="title"/>
          </p:nvPr>
        </p:nvSpPr>
        <p:spPr>
          <a:xfrm>
            <a:off x="1732700" y="1735600"/>
            <a:ext cx="4944300" cy="645300"/>
          </a:xfrm>
          <a:prstGeom prst="rect">
            <a:avLst/>
          </a:prstGeom>
        </p:spPr>
        <p:txBody>
          <a:bodyPr anchorCtr="0" anchor="b" bIns="91425" lIns="91425" spcFirstLastPara="1" rIns="91425" wrap="square" tIns="91425">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133" name="Google Shape;133;p5"/>
          <p:cNvSpPr txBox="1"/>
          <p:nvPr>
            <p:ph idx="1" type="body"/>
          </p:nvPr>
        </p:nvSpPr>
        <p:spPr>
          <a:xfrm>
            <a:off x="1732700" y="2255125"/>
            <a:ext cx="4944300" cy="1659900"/>
          </a:xfrm>
          <a:prstGeom prst="rect">
            <a:avLst/>
          </a:prstGeom>
        </p:spPr>
        <p:txBody>
          <a:bodyPr anchorCtr="0" anchor="t" bIns="91425" lIns="91425" spcFirstLastPara="1" rIns="91425" wrap="square" tIns="91425">
            <a:noAutofit/>
          </a:bodyPr>
          <a:lstStyle>
            <a:lvl1pPr indent="-317500" lvl="0" marL="457200">
              <a:spcBef>
                <a:spcPts val="600"/>
              </a:spcBef>
              <a:spcAft>
                <a:spcPts val="0"/>
              </a:spcAft>
              <a:buSzPts val="1400"/>
              <a:buFont typeface="Muli"/>
              <a:buChar char="◇"/>
              <a:defRPr>
                <a:latin typeface="Muli"/>
                <a:ea typeface="Muli"/>
                <a:cs typeface="Muli"/>
                <a:sym typeface="Muli"/>
              </a:defRPr>
            </a:lvl1pPr>
            <a:lvl2pPr indent="-317500" lvl="1" marL="914400">
              <a:spcBef>
                <a:spcPts val="0"/>
              </a:spcBef>
              <a:spcAft>
                <a:spcPts val="0"/>
              </a:spcAft>
              <a:buSzPts val="1400"/>
              <a:buFont typeface="Muli"/>
              <a:buChar char="￭"/>
              <a:defRPr>
                <a:latin typeface="Muli"/>
                <a:ea typeface="Muli"/>
                <a:cs typeface="Muli"/>
                <a:sym typeface="Muli"/>
              </a:defRPr>
            </a:lvl2pPr>
            <a:lvl3pPr indent="-317500" lvl="2" marL="1371600">
              <a:spcBef>
                <a:spcPts val="0"/>
              </a:spcBef>
              <a:spcAft>
                <a:spcPts val="0"/>
              </a:spcAft>
              <a:buSzPts val="1400"/>
              <a:buFont typeface="Muli"/>
              <a:buChar char="￮"/>
              <a:defRPr>
                <a:latin typeface="Muli"/>
                <a:ea typeface="Muli"/>
                <a:cs typeface="Muli"/>
                <a:sym typeface="Muli"/>
              </a:defRPr>
            </a:lvl3pPr>
            <a:lvl4pPr indent="-317500" lvl="3" marL="1828800">
              <a:spcBef>
                <a:spcPts val="0"/>
              </a:spcBef>
              <a:spcAft>
                <a:spcPts val="0"/>
              </a:spcAft>
              <a:buSzPts val="1400"/>
              <a:buFont typeface="Muli"/>
              <a:buChar char="●"/>
              <a:defRPr>
                <a:latin typeface="Muli"/>
                <a:ea typeface="Muli"/>
                <a:cs typeface="Muli"/>
                <a:sym typeface="Muli"/>
              </a:defRPr>
            </a:lvl4pPr>
            <a:lvl5pPr indent="-317500" lvl="4" marL="2286000">
              <a:spcBef>
                <a:spcPts val="0"/>
              </a:spcBef>
              <a:spcAft>
                <a:spcPts val="0"/>
              </a:spcAft>
              <a:buSzPts val="1400"/>
              <a:buFont typeface="Muli"/>
              <a:buChar char="○"/>
              <a:defRPr>
                <a:latin typeface="Muli"/>
                <a:ea typeface="Muli"/>
                <a:cs typeface="Muli"/>
                <a:sym typeface="Muli"/>
              </a:defRPr>
            </a:lvl5pPr>
            <a:lvl6pPr indent="-317500" lvl="5" marL="2743200">
              <a:spcBef>
                <a:spcPts val="0"/>
              </a:spcBef>
              <a:spcAft>
                <a:spcPts val="0"/>
              </a:spcAft>
              <a:buSzPts val="1400"/>
              <a:buFont typeface="Muli"/>
              <a:buChar char="■"/>
              <a:defRPr>
                <a:latin typeface="Muli"/>
                <a:ea typeface="Muli"/>
                <a:cs typeface="Muli"/>
                <a:sym typeface="Muli"/>
              </a:defRPr>
            </a:lvl6pPr>
            <a:lvl7pPr indent="-317500" lvl="6" marL="3200400">
              <a:spcBef>
                <a:spcPts val="0"/>
              </a:spcBef>
              <a:spcAft>
                <a:spcPts val="0"/>
              </a:spcAft>
              <a:buSzPts val="1400"/>
              <a:buFont typeface="Muli"/>
              <a:buChar char="●"/>
              <a:defRPr>
                <a:latin typeface="Muli"/>
                <a:ea typeface="Muli"/>
                <a:cs typeface="Muli"/>
                <a:sym typeface="Muli"/>
              </a:defRPr>
            </a:lvl7pPr>
            <a:lvl8pPr indent="-317500" lvl="7" marL="3657600">
              <a:spcBef>
                <a:spcPts val="0"/>
              </a:spcBef>
              <a:spcAft>
                <a:spcPts val="0"/>
              </a:spcAft>
              <a:buSzPts val="1400"/>
              <a:buFont typeface="Muli"/>
              <a:buChar char="○"/>
              <a:defRPr>
                <a:latin typeface="Muli"/>
                <a:ea typeface="Muli"/>
                <a:cs typeface="Muli"/>
                <a:sym typeface="Muli"/>
              </a:defRPr>
            </a:lvl8pPr>
            <a:lvl9pPr indent="-317500" lvl="8" marL="4114800">
              <a:spcBef>
                <a:spcPts val="0"/>
              </a:spcBef>
              <a:spcAft>
                <a:spcPts val="0"/>
              </a:spcAft>
              <a:buSzPts val="1400"/>
              <a:buFont typeface="Muli"/>
              <a:buChar char="■"/>
              <a:defRPr>
                <a:latin typeface="Muli"/>
                <a:ea typeface="Muli"/>
                <a:cs typeface="Muli"/>
                <a:sym typeface="Muli"/>
              </a:defRPr>
            </a:lvl9pPr>
          </a:lstStyle>
          <a:p/>
        </p:txBody>
      </p:sp>
      <p:sp>
        <p:nvSpPr>
          <p:cNvPr id="134" name="Google Shape;134;p5"/>
          <p:cNvSpPr/>
          <p:nvPr/>
        </p:nvSpPr>
        <p:spPr>
          <a:xfrm flipH="1" rot="10800000">
            <a:off x="-123826" y="1058975"/>
            <a:ext cx="819900" cy="710100"/>
          </a:xfrm>
          <a:prstGeom prst="hexagon">
            <a:avLst>
              <a:gd fmla="val 28678" name="adj"/>
              <a:gd fmla="val 115470" name="vf"/>
            </a:avLst>
          </a:prstGeom>
          <a:noFill/>
          <a:ln cap="flat" cmpd="sng" w="952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5"/>
          <p:cNvSpPr/>
          <p:nvPr/>
        </p:nvSpPr>
        <p:spPr>
          <a:xfrm flipH="1" rot="10800000">
            <a:off x="638175" y="1440100"/>
            <a:ext cx="428700" cy="3711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5"/>
          <p:cNvSpPr/>
          <p:nvPr/>
        </p:nvSpPr>
        <p:spPr>
          <a:xfrm flipH="1" rot="10800000">
            <a:off x="1495424" y="-131650"/>
            <a:ext cx="819900" cy="710100"/>
          </a:xfrm>
          <a:prstGeom prst="hexagon">
            <a:avLst>
              <a:gd fmla="val 28678" name="adj"/>
              <a:gd fmla="val 115470" name="vf"/>
            </a:avLst>
          </a:prstGeom>
          <a:noFill/>
          <a:ln cap="flat" cmpd="sng" w="76200">
            <a:solidFill>
              <a:srgbClr val="184769"/>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5"/>
          <p:cNvSpPr/>
          <p:nvPr/>
        </p:nvSpPr>
        <p:spPr>
          <a:xfrm flipH="1" rot="10800000">
            <a:off x="327800" y="88925"/>
            <a:ext cx="358800" cy="310500"/>
          </a:xfrm>
          <a:prstGeom prst="hexagon">
            <a:avLst>
              <a:gd fmla="val 28678" name="adj"/>
              <a:gd fmla="val 115470" name="vf"/>
            </a:avLst>
          </a:prstGeom>
          <a:solidFill>
            <a:srgbClr val="00E1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5"/>
          <p:cNvSpPr/>
          <p:nvPr/>
        </p:nvSpPr>
        <p:spPr>
          <a:xfrm flipH="1" rot="10800000">
            <a:off x="8486774" y="4230775"/>
            <a:ext cx="819900" cy="710100"/>
          </a:xfrm>
          <a:prstGeom prst="hexagon">
            <a:avLst>
              <a:gd fmla="val 28678" name="adj"/>
              <a:gd fmla="val 115470" name="vf"/>
            </a:avLst>
          </a:prstGeom>
          <a:noFill/>
          <a:ln cap="flat" cmpd="sng" w="9525">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5"/>
          <p:cNvSpPr/>
          <p:nvPr/>
        </p:nvSpPr>
        <p:spPr>
          <a:xfrm flipH="1" rot="10800000">
            <a:off x="8124824" y="4615700"/>
            <a:ext cx="428700" cy="371100"/>
          </a:xfrm>
          <a:prstGeom prst="hexagon">
            <a:avLst>
              <a:gd fmla="val 28678" name="adj"/>
              <a:gd fmla="val 115470" name="vf"/>
            </a:avLst>
          </a:prstGeom>
          <a:solidFill>
            <a:srgbClr val="3292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5"/>
          <p:cNvSpPr/>
          <p:nvPr/>
        </p:nvSpPr>
        <p:spPr>
          <a:xfrm flipH="1" rot="10800000">
            <a:off x="7821348" y="2935400"/>
            <a:ext cx="819900" cy="7098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5"/>
          <p:cNvSpPr/>
          <p:nvPr/>
        </p:nvSpPr>
        <p:spPr>
          <a:xfrm flipH="1" rot="10800000">
            <a:off x="8486775" y="3512175"/>
            <a:ext cx="358800" cy="310500"/>
          </a:xfrm>
          <a:prstGeom prst="hexagon">
            <a:avLst>
              <a:gd fmla="val 28678" name="adj"/>
              <a:gd fmla="val 115470" name="vf"/>
            </a:avLst>
          </a:prstGeom>
          <a:noFill/>
          <a:ln cap="flat" cmpd="sng" w="19050">
            <a:solidFill>
              <a:srgbClr val="00E1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2" name="Google Shape;142;p5"/>
          <p:cNvGrpSpPr/>
          <p:nvPr/>
        </p:nvGrpSpPr>
        <p:grpSpPr>
          <a:xfrm>
            <a:off x="1729784" y="61068"/>
            <a:ext cx="351204" cy="324661"/>
            <a:chOff x="5975075" y="2327500"/>
            <a:chExt cx="420100" cy="388350"/>
          </a:xfrm>
        </p:grpSpPr>
        <p:sp>
          <p:nvSpPr>
            <p:cNvPr id="143" name="Google Shape;143;p5"/>
            <p:cNvSpPr/>
            <p:nvPr/>
          </p:nvSpPr>
          <p:spPr>
            <a:xfrm>
              <a:off x="5975075" y="2474650"/>
              <a:ext cx="98325" cy="220450"/>
            </a:xfrm>
            <a:custGeom>
              <a:rect b="b" l="l" r="r" t="t"/>
              <a:pathLst>
                <a:path extrusionOk="0" h="8818" w="3933">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5"/>
            <p:cNvSpPr/>
            <p:nvPr/>
          </p:nvSpPr>
          <p:spPr>
            <a:xfrm>
              <a:off x="6088025" y="2327500"/>
              <a:ext cx="307150" cy="388350"/>
            </a:xfrm>
            <a:custGeom>
              <a:rect b="b" l="l" r="r" t="t"/>
              <a:pathLst>
                <a:path extrusionOk="0" h="15534" w="12286">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5" name="Google Shape;145;p5"/>
          <p:cNvSpPr/>
          <p:nvPr/>
        </p:nvSpPr>
        <p:spPr>
          <a:xfrm>
            <a:off x="203100" y="1270177"/>
            <a:ext cx="166061" cy="287704"/>
          </a:xfrm>
          <a:custGeom>
            <a:rect b="b" l="l" r="r" t="t"/>
            <a:pathLst>
              <a:path extrusionOk="0" h="20565" w="1187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5"/>
          <p:cNvSpPr/>
          <p:nvPr/>
        </p:nvSpPr>
        <p:spPr>
          <a:xfrm>
            <a:off x="8772688" y="4461808"/>
            <a:ext cx="248073" cy="248058"/>
          </a:xfrm>
          <a:custGeom>
            <a:rect b="b" l="l" r="r" t="t"/>
            <a:pathLst>
              <a:path extrusionOk="0" h="16999" w="1700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7" name="Google Shape;147;p5"/>
          <p:cNvGrpSpPr/>
          <p:nvPr/>
        </p:nvGrpSpPr>
        <p:grpSpPr>
          <a:xfrm>
            <a:off x="7354067" y="3426715"/>
            <a:ext cx="455624" cy="437054"/>
            <a:chOff x="5241175" y="4959100"/>
            <a:chExt cx="539775" cy="517775"/>
          </a:xfrm>
        </p:grpSpPr>
        <p:sp>
          <p:nvSpPr>
            <p:cNvPr id="148" name="Google Shape;148;p5"/>
            <p:cNvSpPr/>
            <p:nvPr/>
          </p:nvSpPr>
          <p:spPr>
            <a:xfrm>
              <a:off x="5575150" y="4959100"/>
              <a:ext cx="161225" cy="178300"/>
            </a:xfrm>
            <a:custGeom>
              <a:rect b="b" l="l" r="r" t="t"/>
              <a:pathLst>
                <a:path extrusionOk="0" h="7132" w="6449">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5"/>
            <p:cNvSpPr/>
            <p:nvPr/>
          </p:nvSpPr>
          <p:spPr>
            <a:xfrm>
              <a:off x="5330925" y="4985350"/>
              <a:ext cx="128250" cy="148400"/>
            </a:xfrm>
            <a:custGeom>
              <a:rect b="b" l="l" r="r" t="t"/>
              <a:pathLst>
                <a:path extrusionOk="0" h="5936" w="513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5"/>
            <p:cNvSpPr/>
            <p:nvPr/>
          </p:nvSpPr>
          <p:spPr>
            <a:xfrm>
              <a:off x="5241175" y="5241175"/>
              <a:ext cx="180125" cy="109325"/>
            </a:xfrm>
            <a:custGeom>
              <a:rect b="b" l="l" r="r" t="t"/>
              <a:pathLst>
                <a:path extrusionOk="0" h="4373" w="7205">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5"/>
            <p:cNvSpPr/>
            <p:nvPr/>
          </p:nvSpPr>
          <p:spPr>
            <a:xfrm>
              <a:off x="5461575" y="5316900"/>
              <a:ext cx="89175" cy="159975"/>
            </a:xfrm>
            <a:custGeom>
              <a:rect b="b" l="l" r="r" t="t"/>
              <a:pathLst>
                <a:path extrusionOk="0" h="6399" w="3567">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5"/>
            <p:cNvSpPr/>
            <p:nvPr/>
          </p:nvSpPr>
          <p:spPr>
            <a:xfrm>
              <a:off x="5619100" y="5194175"/>
              <a:ext cx="161850" cy="89775"/>
            </a:xfrm>
            <a:custGeom>
              <a:rect b="b" l="l" r="r" t="t"/>
              <a:pathLst>
                <a:path extrusionOk="0" h="3591" w="6474">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5"/>
            <p:cNvSpPr/>
            <p:nvPr/>
          </p:nvSpPr>
          <p:spPr>
            <a:xfrm>
              <a:off x="5420075" y="5116000"/>
              <a:ext cx="189300" cy="189925"/>
            </a:xfrm>
            <a:custGeom>
              <a:rect b="b" l="l" r="r" t="t"/>
              <a:pathLst>
                <a:path extrusionOk="0" h="7597" w="7572">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4" name="Google Shape;154;p5"/>
          <p:cNvSpPr/>
          <p:nvPr/>
        </p:nvSpPr>
        <p:spPr>
          <a:xfrm>
            <a:off x="8081326" y="3153875"/>
            <a:ext cx="299952" cy="272838"/>
          </a:xfrm>
          <a:custGeom>
            <a:rect b="b" l="l" r="r" t="t"/>
            <a:pathLst>
              <a:path extrusionOk="0" h="14752" w="16218">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5" name="Google Shape;155;p5"/>
          <p:cNvGrpSpPr/>
          <p:nvPr/>
        </p:nvGrpSpPr>
        <p:grpSpPr>
          <a:xfrm>
            <a:off x="904276" y="515192"/>
            <a:ext cx="382958" cy="607111"/>
            <a:chOff x="6718575" y="2318625"/>
            <a:chExt cx="256950" cy="407375"/>
          </a:xfrm>
        </p:grpSpPr>
        <p:sp>
          <p:nvSpPr>
            <p:cNvPr id="156" name="Google Shape;156;p5"/>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5"/>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5"/>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5"/>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5"/>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5"/>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5"/>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5"/>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4" name="Google Shape;164;p5"/>
          <p:cNvGrpSpPr/>
          <p:nvPr/>
        </p:nvGrpSpPr>
        <p:grpSpPr>
          <a:xfrm>
            <a:off x="335759" y="1840531"/>
            <a:ext cx="342882" cy="350068"/>
            <a:chOff x="3951850" y="2985350"/>
            <a:chExt cx="407950" cy="416500"/>
          </a:xfrm>
        </p:grpSpPr>
        <p:sp>
          <p:nvSpPr>
            <p:cNvPr id="165" name="Google Shape;165;p5"/>
            <p:cNvSpPr/>
            <p:nvPr/>
          </p:nvSpPr>
          <p:spPr>
            <a:xfrm>
              <a:off x="3951850" y="2985350"/>
              <a:ext cx="314800" cy="314825"/>
            </a:xfrm>
            <a:custGeom>
              <a:rect b="b" l="l" r="r" t="t"/>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5"/>
            <p:cNvSpPr/>
            <p:nvPr/>
          </p:nvSpPr>
          <p:spPr>
            <a:xfrm>
              <a:off x="3988375" y="3021875"/>
              <a:ext cx="241750" cy="241750"/>
            </a:xfrm>
            <a:custGeom>
              <a:rect b="b" l="l" r="r" t="t"/>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5"/>
            <p:cNvSpPr/>
            <p:nvPr/>
          </p:nvSpPr>
          <p:spPr>
            <a:xfrm>
              <a:off x="4024300" y="3058425"/>
              <a:ext cx="84650" cy="84650"/>
            </a:xfrm>
            <a:custGeom>
              <a:rect b="b" l="l" r="r" t="t"/>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5"/>
            <p:cNvSpPr/>
            <p:nvPr/>
          </p:nvSpPr>
          <p:spPr>
            <a:xfrm>
              <a:off x="4205750" y="3248375"/>
              <a:ext cx="154050" cy="153475"/>
            </a:xfrm>
            <a:custGeom>
              <a:rect b="b" l="l" r="r" t="t"/>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9" name="Google Shape;169;p5"/>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170" name="Shape 170"/>
        <p:cNvGrpSpPr/>
        <p:nvPr/>
      </p:nvGrpSpPr>
      <p:grpSpPr>
        <a:xfrm>
          <a:off x="0" y="0"/>
          <a:ext cx="0" cy="0"/>
          <a:chOff x="0" y="0"/>
          <a:chExt cx="0" cy="0"/>
        </a:xfrm>
      </p:grpSpPr>
      <p:sp>
        <p:nvSpPr>
          <p:cNvPr id="171" name="Google Shape;171;p6"/>
          <p:cNvSpPr/>
          <p:nvPr/>
        </p:nvSpPr>
        <p:spPr>
          <a:xfrm flipH="1" rot="10800000">
            <a:off x="7663675" y="3684808"/>
            <a:ext cx="1034700" cy="895800"/>
          </a:xfrm>
          <a:custGeom>
            <a:rect b="b" l="l" r="r" t="t"/>
            <a:pathLst>
              <a:path extrusionOk="0" h="120000" w="12000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172" name="Google Shape;172;p6"/>
          <p:cNvSpPr/>
          <p:nvPr/>
        </p:nvSpPr>
        <p:spPr>
          <a:xfrm rot="5400000">
            <a:off x="499599" y="157100"/>
            <a:ext cx="1146000" cy="13233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173" name="Google Shape;173;p6"/>
          <p:cNvSpPr txBox="1"/>
          <p:nvPr>
            <p:ph type="title"/>
          </p:nvPr>
        </p:nvSpPr>
        <p:spPr>
          <a:xfrm>
            <a:off x="1732700" y="1735600"/>
            <a:ext cx="4944300" cy="645300"/>
          </a:xfrm>
          <a:prstGeom prst="rect">
            <a:avLst/>
          </a:prstGeom>
        </p:spPr>
        <p:txBody>
          <a:bodyPr anchorCtr="0" anchor="b" bIns="91425" lIns="91425" spcFirstLastPara="1" rIns="91425" wrap="square" tIns="91425">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174" name="Google Shape;174;p6"/>
          <p:cNvSpPr txBox="1"/>
          <p:nvPr>
            <p:ph idx="1" type="body"/>
          </p:nvPr>
        </p:nvSpPr>
        <p:spPr>
          <a:xfrm>
            <a:off x="1734000" y="2414450"/>
            <a:ext cx="2667300" cy="2663700"/>
          </a:xfrm>
          <a:prstGeom prst="rect">
            <a:avLst/>
          </a:prstGeom>
        </p:spPr>
        <p:txBody>
          <a:bodyPr anchorCtr="0" anchor="t" bIns="91425" lIns="91425" spcFirstLastPara="1" rIns="91425" wrap="square" tIns="91425">
            <a:noAutofit/>
          </a:bodyPr>
          <a:lstStyle>
            <a:lvl1pPr indent="-317500" lvl="0" marL="457200">
              <a:spcBef>
                <a:spcPts val="60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75" name="Google Shape;175;p6"/>
          <p:cNvSpPr txBox="1"/>
          <p:nvPr>
            <p:ph idx="2" type="body"/>
          </p:nvPr>
        </p:nvSpPr>
        <p:spPr>
          <a:xfrm>
            <a:off x="4562088" y="2414450"/>
            <a:ext cx="2667300" cy="2663700"/>
          </a:xfrm>
          <a:prstGeom prst="rect">
            <a:avLst/>
          </a:prstGeom>
        </p:spPr>
        <p:txBody>
          <a:bodyPr anchorCtr="0" anchor="t" bIns="91425" lIns="91425" spcFirstLastPara="1" rIns="91425" wrap="square" tIns="91425">
            <a:noAutofit/>
          </a:bodyPr>
          <a:lstStyle>
            <a:lvl1pPr indent="-317500" lvl="0" marL="457200">
              <a:spcBef>
                <a:spcPts val="60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76" name="Google Shape;176;p6"/>
          <p:cNvSpPr/>
          <p:nvPr/>
        </p:nvSpPr>
        <p:spPr>
          <a:xfrm flipH="1" rot="10800000">
            <a:off x="-123826" y="1058975"/>
            <a:ext cx="819900" cy="710100"/>
          </a:xfrm>
          <a:prstGeom prst="hexagon">
            <a:avLst>
              <a:gd fmla="val 28678" name="adj"/>
              <a:gd fmla="val 115470" name="vf"/>
            </a:avLst>
          </a:prstGeom>
          <a:noFill/>
          <a:ln cap="flat" cmpd="sng" w="952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6"/>
          <p:cNvSpPr/>
          <p:nvPr/>
        </p:nvSpPr>
        <p:spPr>
          <a:xfrm flipH="1" rot="10800000">
            <a:off x="638175" y="1440100"/>
            <a:ext cx="428700" cy="3711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6"/>
          <p:cNvSpPr/>
          <p:nvPr/>
        </p:nvSpPr>
        <p:spPr>
          <a:xfrm flipH="1" rot="10800000">
            <a:off x="1495424" y="-131650"/>
            <a:ext cx="819900" cy="710100"/>
          </a:xfrm>
          <a:prstGeom prst="hexagon">
            <a:avLst>
              <a:gd fmla="val 28678" name="adj"/>
              <a:gd fmla="val 115470" name="vf"/>
            </a:avLst>
          </a:prstGeom>
          <a:noFill/>
          <a:ln cap="flat" cmpd="sng" w="76200">
            <a:solidFill>
              <a:srgbClr val="184769"/>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6"/>
          <p:cNvSpPr/>
          <p:nvPr/>
        </p:nvSpPr>
        <p:spPr>
          <a:xfrm flipH="1" rot="10800000">
            <a:off x="327800" y="88925"/>
            <a:ext cx="358800" cy="310500"/>
          </a:xfrm>
          <a:prstGeom prst="hexagon">
            <a:avLst>
              <a:gd fmla="val 28678" name="adj"/>
              <a:gd fmla="val 115470" name="vf"/>
            </a:avLst>
          </a:prstGeom>
          <a:solidFill>
            <a:srgbClr val="00E1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0" name="Google Shape;180;p6"/>
          <p:cNvGrpSpPr/>
          <p:nvPr/>
        </p:nvGrpSpPr>
        <p:grpSpPr>
          <a:xfrm>
            <a:off x="1729784" y="61068"/>
            <a:ext cx="351204" cy="324661"/>
            <a:chOff x="5975075" y="2327500"/>
            <a:chExt cx="420100" cy="388350"/>
          </a:xfrm>
        </p:grpSpPr>
        <p:sp>
          <p:nvSpPr>
            <p:cNvPr id="181" name="Google Shape;181;p6"/>
            <p:cNvSpPr/>
            <p:nvPr/>
          </p:nvSpPr>
          <p:spPr>
            <a:xfrm>
              <a:off x="5975075" y="2474650"/>
              <a:ext cx="98325" cy="220450"/>
            </a:xfrm>
            <a:custGeom>
              <a:rect b="b" l="l" r="r" t="t"/>
              <a:pathLst>
                <a:path extrusionOk="0" h="8818" w="3933">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6"/>
            <p:cNvSpPr/>
            <p:nvPr/>
          </p:nvSpPr>
          <p:spPr>
            <a:xfrm>
              <a:off x="6088025" y="2327500"/>
              <a:ext cx="307150" cy="388350"/>
            </a:xfrm>
            <a:custGeom>
              <a:rect b="b" l="l" r="r" t="t"/>
              <a:pathLst>
                <a:path extrusionOk="0" h="15534" w="12286">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3" name="Google Shape;183;p6"/>
          <p:cNvSpPr/>
          <p:nvPr/>
        </p:nvSpPr>
        <p:spPr>
          <a:xfrm>
            <a:off x="203100" y="1270177"/>
            <a:ext cx="166061" cy="287704"/>
          </a:xfrm>
          <a:custGeom>
            <a:rect b="b" l="l" r="r" t="t"/>
            <a:pathLst>
              <a:path extrusionOk="0" h="20565" w="1187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4" name="Google Shape;184;p6"/>
          <p:cNvGrpSpPr/>
          <p:nvPr/>
        </p:nvGrpSpPr>
        <p:grpSpPr>
          <a:xfrm>
            <a:off x="904276" y="515192"/>
            <a:ext cx="382958" cy="607111"/>
            <a:chOff x="6718575" y="2318625"/>
            <a:chExt cx="256950" cy="407375"/>
          </a:xfrm>
        </p:grpSpPr>
        <p:sp>
          <p:nvSpPr>
            <p:cNvPr id="185" name="Google Shape;185;p6"/>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6"/>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6"/>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6"/>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6"/>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6"/>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6"/>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6"/>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3" name="Google Shape;193;p6"/>
          <p:cNvGrpSpPr/>
          <p:nvPr/>
        </p:nvGrpSpPr>
        <p:grpSpPr>
          <a:xfrm>
            <a:off x="335759" y="1840531"/>
            <a:ext cx="342882" cy="350068"/>
            <a:chOff x="3951850" y="2985350"/>
            <a:chExt cx="407950" cy="416500"/>
          </a:xfrm>
        </p:grpSpPr>
        <p:sp>
          <p:nvSpPr>
            <p:cNvPr id="194" name="Google Shape;194;p6"/>
            <p:cNvSpPr/>
            <p:nvPr/>
          </p:nvSpPr>
          <p:spPr>
            <a:xfrm>
              <a:off x="3951850" y="2985350"/>
              <a:ext cx="314800" cy="314825"/>
            </a:xfrm>
            <a:custGeom>
              <a:rect b="b" l="l" r="r" t="t"/>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6"/>
            <p:cNvSpPr/>
            <p:nvPr/>
          </p:nvSpPr>
          <p:spPr>
            <a:xfrm>
              <a:off x="3988375" y="3021875"/>
              <a:ext cx="241750" cy="241750"/>
            </a:xfrm>
            <a:custGeom>
              <a:rect b="b" l="l" r="r" t="t"/>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6"/>
            <p:cNvSpPr/>
            <p:nvPr/>
          </p:nvSpPr>
          <p:spPr>
            <a:xfrm>
              <a:off x="4024300" y="3058425"/>
              <a:ext cx="84650" cy="84650"/>
            </a:xfrm>
            <a:custGeom>
              <a:rect b="b" l="l" r="r" t="t"/>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6"/>
            <p:cNvSpPr/>
            <p:nvPr/>
          </p:nvSpPr>
          <p:spPr>
            <a:xfrm>
              <a:off x="4205750" y="3248375"/>
              <a:ext cx="154050" cy="153475"/>
            </a:xfrm>
            <a:custGeom>
              <a:rect b="b" l="l" r="r" t="t"/>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8" name="Google Shape;198;p6"/>
          <p:cNvSpPr/>
          <p:nvPr/>
        </p:nvSpPr>
        <p:spPr>
          <a:xfrm flipH="1" rot="10800000">
            <a:off x="8486774" y="4230775"/>
            <a:ext cx="819900" cy="710100"/>
          </a:xfrm>
          <a:prstGeom prst="hexagon">
            <a:avLst>
              <a:gd fmla="val 28678" name="adj"/>
              <a:gd fmla="val 115470" name="vf"/>
            </a:avLst>
          </a:prstGeom>
          <a:noFill/>
          <a:ln cap="flat" cmpd="sng" w="9525">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6"/>
          <p:cNvSpPr/>
          <p:nvPr/>
        </p:nvSpPr>
        <p:spPr>
          <a:xfrm flipH="1" rot="10800000">
            <a:off x="8124824" y="4615700"/>
            <a:ext cx="428700" cy="371100"/>
          </a:xfrm>
          <a:prstGeom prst="hexagon">
            <a:avLst>
              <a:gd fmla="val 28678" name="adj"/>
              <a:gd fmla="val 115470" name="vf"/>
            </a:avLst>
          </a:prstGeom>
          <a:solidFill>
            <a:srgbClr val="3292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6"/>
          <p:cNvSpPr/>
          <p:nvPr/>
        </p:nvSpPr>
        <p:spPr>
          <a:xfrm flipH="1" rot="10800000">
            <a:off x="7821348" y="2935400"/>
            <a:ext cx="819900" cy="7098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6"/>
          <p:cNvSpPr/>
          <p:nvPr/>
        </p:nvSpPr>
        <p:spPr>
          <a:xfrm flipH="1" rot="10800000">
            <a:off x="8486775" y="3512175"/>
            <a:ext cx="358800" cy="310500"/>
          </a:xfrm>
          <a:prstGeom prst="hexagon">
            <a:avLst>
              <a:gd fmla="val 28678" name="adj"/>
              <a:gd fmla="val 115470" name="vf"/>
            </a:avLst>
          </a:prstGeom>
          <a:noFill/>
          <a:ln cap="flat" cmpd="sng" w="19050">
            <a:solidFill>
              <a:srgbClr val="00E1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6"/>
          <p:cNvSpPr/>
          <p:nvPr/>
        </p:nvSpPr>
        <p:spPr>
          <a:xfrm>
            <a:off x="8772688" y="4461808"/>
            <a:ext cx="248073" cy="248058"/>
          </a:xfrm>
          <a:custGeom>
            <a:rect b="b" l="l" r="r" t="t"/>
            <a:pathLst>
              <a:path extrusionOk="0" h="16999" w="1700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3" name="Google Shape;203;p6"/>
          <p:cNvGrpSpPr/>
          <p:nvPr/>
        </p:nvGrpSpPr>
        <p:grpSpPr>
          <a:xfrm>
            <a:off x="7354067" y="3426715"/>
            <a:ext cx="455624" cy="437054"/>
            <a:chOff x="5241175" y="4959100"/>
            <a:chExt cx="539775" cy="517775"/>
          </a:xfrm>
        </p:grpSpPr>
        <p:sp>
          <p:nvSpPr>
            <p:cNvPr id="204" name="Google Shape;204;p6"/>
            <p:cNvSpPr/>
            <p:nvPr/>
          </p:nvSpPr>
          <p:spPr>
            <a:xfrm>
              <a:off x="5575150" y="4959100"/>
              <a:ext cx="161225" cy="178300"/>
            </a:xfrm>
            <a:custGeom>
              <a:rect b="b" l="l" r="r" t="t"/>
              <a:pathLst>
                <a:path extrusionOk="0" h="7132" w="6449">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6"/>
            <p:cNvSpPr/>
            <p:nvPr/>
          </p:nvSpPr>
          <p:spPr>
            <a:xfrm>
              <a:off x="5330925" y="4985350"/>
              <a:ext cx="128250" cy="148400"/>
            </a:xfrm>
            <a:custGeom>
              <a:rect b="b" l="l" r="r" t="t"/>
              <a:pathLst>
                <a:path extrusionOk="0" h="5936" w="513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6"/>
            <p:cNvSpPr/>
            <p:nvPr/>
          </p:nvSpPr>
          <p:spPr>
            <a:xfrm>
              <a:off x="5241175" y="5241175"/>
              <a:ext cx="180125" cy="109325"/>
            </a:xfrm>
            <a:custGeom>
              <a:rect b="b" l="l" r="r" t="t"/>
              <a:pathLst>
                <a:path extrusionOk="0" h="4373" w="7205">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6"/>
            <p:cNvSpPr/>
            <p:nvPr/>
          </p:nvSpPr>
          <p:spPr>
            <a:xfrm>
              <a:off x="5461575" y="5316900"/>
              <a:ext cx="89175" cy="159975"/>
            </a:xfrm>
            <a:custGeom>
              <a:rect b="b" l="l" r="r" t="t"/>
              <a:pathLst>
                <a:path extrusionOk="0" h="6399" w="3567">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6"/>
            <p:cNvSpPr/>
            <p:nvPr/>
          </p:nvSpPr>
          <p:spPr>
            <a:xfrm>
              <a:off x="5619100" y="5194175"/>
              <a:ext cx="161850" cy="89775"/>
            </a:xfrm>
            <a:custGeom>
              <a:rect b="b" l="l" r="r" t="t"/>
              <a:pathLst>
                <a:path extrusionOk="0" h="3591" w="6474">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6"/>
            <p:cNvSpPr/>
            <p:nvPr/>
          </p:nvSpPr>
          <p:spPr>
            <a:xfrm>
              <a:off x="5420075" y="5116000"/>
              <a:ext cx="189300" cy="189925"/>
            </a:xfrm>
            <a:custGeom>
              <a:rect b="b" l="l" r="r" t="t"/>
              <a:pathLst>
                <a:path extrusionOk="0" h="7597" w="7572">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0" name="Google Shape;210;p6"/>
          <p:cNvSpPr/>
          <p:nvPr/>
        </p:nvSpPr>
        <p:spPr>
          <a:xfrm>
            <a:off x="8081326" y="3153875"/>
            <a:ext cx="299952" cy="272838"/>
          </a:xfrm>
          <a:custGeom>
            <a:rect b="b" l="l" r="r" t="t"/>
            <a:pathLst>
              <a:path extrusionOk="0" h="14752" w="16218">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6"/>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212" name="Shape 212"/>
        <p:cNvGrpSpPr/>
        <p:nvPr/>
      </p:nvGrpSpPr>
      <p:grpSpPr>
        <a:xfrm>
          <a:off x="0" y="0"/>
          <a:ext cx="0" cy="0"/>
          <a:chOff x="0" y="0"/>
          <a:chExt cx="0" cy="0"/>
        </a:xfrm>
      </p:grpSpPr>
      <p:sp>
        <p:nvSpPr>
          <p:cNvPr id="213" name="Google Shape;213;p7"/>
          <p:cNvSpPr/>
          <p:nvPr/>
        </p:nvSpPr>
        <p:spPr>
          <a:xfrm rot="5400000">
            <a:off x="499599" y="157100"/>
            <a:ext cx="1146000" cy="13233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214" name="Google Shape;214;p7"/>
          <p:cNvSpPr txBox="1"/>
          <p:nvPr>
            <p:ph type="title"/>
          </p:nvPr>
        </p:nvSpPr>
        <p:spPr>
          <a:xfrm>
            <a:off x="1732700" y="1735600"/>
            <a:ext cx="4944300" cy="645300"/>
          </a:xfrm>
          <a:prstGeom prst="rect">
            <a:avLst/>
          </a:prstGeom>
        </p:spPr>
        <p:txBody>
          <a:bodyPr anchorCtr="0" anchor="b" bIns="91425" lIns="91425" spcFirstLastPara="1" rIns="91425" wrap="square" tIns="91425">
            <a:no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p:txBody>
      </p:sp>
      <p:sp>
        <p:nvSpPr>
          <p:cNvPr id="215" name="Google Shape;215;p7"/>
          <p:cNvSpPr txBox="1"/>
          <p:nvPr>
            <p:ph idx="1" type="body"/>
          </p:nvPr>
        </p:nvSpPr>
        <p:spPr>
          <a:xfrm>
            <a:off x="1732700" y="2380900"/>
            <a:ext cx="2176800" cy="2544900"/>
          </a:xfrm>
          <a:prstGeom prst="rect">
            <a:avLst/>
          </a:prstGeom>
        </p:spPr>
        <p:txBody>
          <a:bodyPr anchorCtr="0" anchor="t" bIns="91425" lIns="91425" spcFirstLastPara="1" rIns="91425" wrap="square" tIns="91425">
            <a:noAutofit/>
          </a:bodyPr>
          <a:lstStyle>
            <a:lvl1pPr indent="-317500" lvl="0" marL="457200" rtl="0">
              <a:spcBef>
                <a:spcPts val="60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16" name="Google Shape;216;p7"/>
          <p:cNvSpPr txBox="1"/>
          <p:nvPr>
            <p:ph idx="2" type="body"/>
          </p:nvPr>
        </p:nvSpPr>
        <p:spPr>
          <a:xfrm>
            <a:off x="4020972" y="2380900"/>
            <a:ext cx="2176800" cy="2544900"/>
          </a:xfrm>
          <a:prstGeom prst="rect">
            <a:avLst/>
          </a:prstGeom>
        </p:spPr>
        <p:txBody>
          <a:bodyPr anchorCtr="0" anchor="t" bIns="91425" lIns="91425" spcFirstLastPara="1" rIns="91425" wrap="square" tIns="91425">
            <a:noAutofit/>
          </a:bodyPr>
          <a:lstStyle>
            <a:lvl1pPr indent="-317500" lvl="0" marL="457200" rtl="0">
              <a:spcBef>
                <a:spcPts val="60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17" name="Google Shape;217;p7"/>
          <p:cNvSpPr txBox="1"/>
          <p:nvPr>
            <p:ph idx="3" type="body"/>
          </p:nvPr>
        </p:nvSpPr>
        <p:spPr>
          <a:xfrm>
            <a:off x="6309245" y="2380900"/>
            <a:ext cx="2176800" cy="2544900"/>
          </a:xfrm>
          <a:prstGeom prst="rect">
            <a:avLst/>
          </a:prstGeom>
        </p:spPr>
        <p:txBody>
          <a:bodyPr anchorCtr="0" anchor="t" bIns="91425" lIns="91425" spcFirstLastPara="1" rIns="91425" wrap="square" tIns="91425">
            <a:noAutofit/>
          </a:bodyPr>
          <a:lstStyle>
            <a:lvl1pPr indent="-317500" lvl="0" marL="457200" rtl="0">
              <a:spcBef>
                <a:spcPts val="60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18" name="Google Shape;218;p7"/>
          <p:cNvSpPr/>
          <p:nvPr/>
        </p:nvSpPr>
        <p:spPr>
          <a:xfrm flipH="1" rot="10800000">
            <a:off x="-123826" y="1058975"/>
            <a:ext cx="819900" cy="710100"/>
          </a:xfrm>
          <a:prstGeom prst="hexagon">
            <a:avLst>
              <a:gd fmla="val 28678" name="adj"/>
              <a:gd fmla="val 115470" name="vf"/>
            </a:avLst>
          </a:prstGeom>
          <a:noFill/>
          <a:ln cap="flat" cmpd="sng" w="952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7"/>
          <p:cNvSpPr/>
          <p:nvPr/>
        </p:nvSpPr>
        <p:spPr>
          <a:xfrm flipH="1" rot="10800000">
            <a:off x="638175" y="1440100"/>
            <a:ext cx="428700" cy="3711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7"/>
          <p:cNvSpPr/>
          <p:nvPr/>
        </p:nvSpPr>
        <p:spPr>
          <a:xfrm flipH="1" rot="10800000">
            <a:off x="1495424" y="-131650"/>
            <a:ext cx="819900" cy="710100"/>
          </a:xfrm>
          <a:prstGeom prst="hexagon">
            <a:avLst>
              <a:gd fmla="val 28678" name="adj"/>
              <a:gd fmla="val 115470" name="vf"/>
            </a:avLst>
          </a:prstGeom>
          <a:noFill/>
          <a:ln cap="flat" cmpd="sng" w="76200">
            <a:solidFill>
              <a:srgbClr val="184769"/>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7"/>
          <p:cNvSpPr/>
          <p:nvPr/>
        </p:nvSpPr>
        <p:spPr>
          <a:xfrm flipH="1" rot="10800000">
            <a:off x="327800" y="88925"/>
            <a:ext cx="358800" cy="310500"/>
          </a:xfrm>
          <a:prstGeom prst="hexagon">
            <a:avLst>
              <a:gd fmla="val 28678" name="adj"/>
              <a:gd fmla="val 115470" name="vf"/>
            </a:avLst>
          </a:prstGeom>
          <a:solidFill>
            <a:srgbClr val="00E1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2" name="Google Shape;222;p7"/>
          <p:cNvGrpSpPr/>
          <p:nvPr/>
        </p:nvGrpSpPr>
        <p:grpSpPr>
          <a:xfrm>
            <a:off x="1729784" y="61068"/>
            <a:ext cx="351204" cy="324661"/>
            <a:chOff x="5975075" y="2327500"/>
            <a:chExt cx="420100" cy="388350"/>
          </a:xfrm>
        </p:grpSpPr>
        <p:sp>
          <p:nvSpPr>
            <p:cNvPr id="223" name="Google Shape;223;p7"/>
            <p:cNvSpPr/>
            <p:nvPr/>
          </p:nvSpPr>
          <p:spPr>
            <a:xfrm>
              <a:off x="5975075" y="2474650"/>
              <a:ext cx="98325" cy="220450"/>
            </a:xfrm>
            <a:custGeom>
              <a:rect b="b" l="l" r="r" t="t"/>
              <a:pathLst>
                <a:path extrusionOk="0" h="8818" w="3933">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7"/>
            <p:cNvSpPr/>
            <p:nvPr/>
          </p:nvSpPr>
          <p:spPr>
            <a:xfrm>
              <a:off x="6088025" y="2327500"/>
              <a:ext cx="307150" cy="388350"/>
            </a:xfrm>
            <a:custGeom>
              <a:rect b="b" l="l" r="r" t="t"/>
              <a:pathLst>
                <a:path extrusionOk="0" h="15534" w="12286">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5" name="Google Shape;225;p7"/>
          <p:cNvSpPr/>
          <p:nvPr/>
        </p:nvSpPr>
        <p:spPr>
          <a:xfrm>
            <a:off x="203100" y="1270177"/>
            <a:ext cx="166061" cy="287704"/>
          </a:xfrm>
          <a:custGeom>
            <a:rect b="b" l="l" r="r" t="t"/>
            <a:pathLst>
              <a:path extrusionOk="0" h="20565" w="1187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6" name="Google Shape;226;p7"/>
          <p:cNvGrpSpPr/>
          <p:nvPr/>
        </p:nvGrpSpPr>
        <p:grpSpPr>
          <a:xfrm>
            <a:off x="904276" y="515192"/>
            <a:ext cx="382958" cy="607111"/>
            <a:chOff x="6718575" y="2318625"/>
            <a:chExt cx="256950" cy="407375"/>
          </a:xfrm>
        </p:grpSpPr>
        <p:sp>
          <p:nvSpPr>
            <p:cNvPr id="227" name="Google Shape;227;p7"/>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7"/>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7"/>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7"/>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7"/>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7"/>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7"/>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7"/>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5" name="Google Shape;235;p7"/>
          <p:cNvGrpSpPr/>
          <p:nvPr/>
        </p:nvGrpSpPr>
        <p:grpSpPr>
          <a:xfrm>
            <a:off x="335759" y="1840531"/>
            <a:ext cx="342882" cy="350068"/>
            <a:chOff x="3951850" y="2985350"/>
            <a:chExt cx="407950" cy="416500"/>
          </a:xfrm>
        </p:grpSpPr>
        <p:sp>
          <p:nvSpPr>
            <p:cNvPr id="236" name="Google Shape;236;p7"/>
            <p:cNvSpPr/>
            <p:nvPr/>
          </p:nvSpPr>
          <p:spPr>
            <a:xfrm>
              <a:off x="3951850" y="2985350"/>
              <a:ext cx="314800" cy="314825"/>
            </a:xfrm>
            <a:custGeom>
              <a:rect b="b" l="l" r="r" t="t"/>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7"/>
            <p:cNvSpPr/>
            <p:nvPr/>
          </p:nvSpPr>
          <p:spPr>
            <a:xfrm>
              <a:off x="3988375" y="3021875"/>
              <a:ext cx="241750" cy="241750"/>
            </a:xfrm>
            <a:custGeom>
              <a:rect b="b" l="l" r="r" t="t"/>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7"/>
            <p:cNvSpPr/>
            <p:nvPr/>
          </p:nvSpPr>
          <p:spPr>
            <a:xfrm>
              <a:off x="4024300" y="3058425"/>
              <a:ext cx="84650" cy="84650"/>
            </a:xfrm>
            <a:custGeom>
              <a:rect b="b" l="l" r="r" t="t"/>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7"/>
            <p:cNvSpPr/>
            <p:nvPr/>
          </p:nvSpPr>
          <p:spPr>
            <a:xfrm>
              <a:off x="4205750" y="3248375"/>
              <a:ext cx="154050" cy="153475"/>
            </a:xfrm>
            <a:custGeom>
              <a:rect b="b" l="l" r="r" t="t"/>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0" name="Google Shape;240;p7"/>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41" name="Shape 241"/>
        <p:cNvGrpSpPr/>
        <p:nvPr/>
      </p:nvGrpSpPr>
      <p:grpSpPr>
        <a:xfrm>
          <a:off x="0" y="0"/>
          <a:ext cx="0" cy="0"/>
          <a:chOff x="0" y="0"/>
          <a:chExt cx="0" cy="0"/>
        </a:xfrm>
      </p:grpSpPr>
      <p:sp>
        <p:nvSpPr>
          <p:cNvPr id="242" name="Google Shape;242;p8"/>
          <p:cNvSpPr/>
          <p:nvPr/>
        </p:nvSpPr>
        <p:spPr>
          <a:xfrm flipH="1" rot="10800000">
            <a:off x="7663675" y="3684808"/>
            <a:ext cx="1034700" cy="895800"/>
          </a:xfrm>
          <a:custGeom>
            <a:rect b="b" l="l" r="r" t="t"/>
            <a:pathLst>
              <a:path extrusionOk="0" h="120000" w="12000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243" name="Google Shape;243;p8"/>
          <p:cNvSpPr/>
          <p:nvPr/>
        </p:nvSpPr>
        <p:spPr>
          <a:xfrm rot="5400000">
            <a:off x="499599" y="157100"/>
            <a:ext cx="1146000" cy="13233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244" name="Google Shape;244;p8"/>
          <p:cNvSpPr txBox="1"/>
          <p:nvPr>
            <p:ph type="title"/>
          </p:nvPr>
        </p:nvSpPr>
        <p:spPr>
          <a:xfrm>
            <a:off x="1732700" y="821200"/>
            <a:ext cx="4944300" cy="6453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245" name="Google Shape;245;p8"/>
          <p:cNvSpPr/>
          <p:nvPr/>
        </p:nvSpPr>
        <p:spPr>
          <a:xfrm flipH="1" rot="10800000">
            <a:off x="-123826" y="1058975"/>
            <a:ext cx="819900" cy="710100"/>
          </a:xfrm>
          <a:prstGeom prst="hexagon">
            <a:avLst>
              <a:gd fmla="val 28678" name="adj"/>
              <a:gd fmla="val 115470" name="vf"/>
            </a:avLst>
          </a:prstGeom>
          <a:noFill/>
          <a:ln cap="flat" cmpd="sng" w="952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8"/>
          <p:cNvSpPr/>
          <p:nvPr/>
        </p:nvSpPr>
        <p:spPr>
          <a:xfrm flipH="1" rot="10800000">
            <a:off x="638175" y="1440100"/>
            <a:ext cx="428700" cy="3711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8"/>
          <p:cNvSpPr/>
          <p:nvPr/>
        </p:nvSpPr>
        <p:spPr>
          <a:xfrm flipH="1" rot="10800000">
            <a:off x="1495424" y="-131650"/>
            <a:ext cx="819900" cy="710100"/>
          </a:xfrm>
          <a:prstGeom prst="hexagon">
            <a:avLst>
              <a:gd fmla="val 28678" name="adj"/>
              <a:gd fmla="val 115470" name="vf"/>
            </a:avLst>
          </a:prstGeom>
          <a:noFill/>
          <a:ln cap="flat" cmpd="sng" w="76200">
            <a:solidFill>
              <a:srgbClr val="184769"/>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8"/>
          <p:cNvSpPr/>
          <p:nvPr/>
        </p:nvSpPr>
        <p:spPr>
          <a:xfrm flipH="1" rot="10800000">
            <a:off x="327800" y="88925"/>
            <a:ext cx="358800" cy="310500"/>
          </a:xfrm>
          <a:prstGeom prst="hexagon">
            <a:avLst>
              <a:gd fmla="val 28678" name="adj"/>
              <a:gd fmla="val 115470" name="vf"/>
            </a:avLst>
          </a:prstGeom>
          <a:solidFill>
            <a:srgbClr val="00E1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9" name="Google Shape;249;p8"/>
          <p:cNvGrpSpPr/>
          <p:nvPr/>
        </p:nvGrpSpPr>
        <p:grpSpPr>
          <a:xfrm>
            <a:off x="1729784" y="61068"/>
            <a:ext cx="351204" cy="324661"/>
            <a:chOff x="5975075" y="2327500"/>
            <a:chExt cx="420100" cy="388350"/>
          </a:xfrm>
        </p:grpSpPr>
        <p:sp>
          <p:nvSpPr>
            <p:cNvPr id="250" name="Google Shape;250;p8"/>
            <p:cNvSpPr/>
            <p:nvPr/>
          </p:nvSpPr>
          <p:spPr>
            <a:xfrm>
              <a:off x="5975075" y="2474650"/>
              <a:ext cx="98325" cy="220450"/>
            </a:xfrm>
            <a:custGeom>
              <a:rect b="b" l="l" r="r" t="t"/>
              <a:pathLst>
                <a:path extrusionOk="0" h="8818" w="3933">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8"/>
            <p:cNvSpPr/>
            <p:nvPr/>
          </p:nvSpPr>
          <p:spPr>
            <a:xfrm>
              <a:off x="6088025" y="2327500"/>
              <a:ext cx="307150" cy="388350"/>
            </a:xfrm>
            <a:custGeom>
              <a:rect b="b" l="l" r="r" t="t"/>
              <a:pathLst>
                <a:path extrusionOk="0" h="15534" w="12286">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2" name="Google Shape;252;p8"/>
          <p:cNvSpPr/>
          <p:nvPr/>
        </p:nvSpPr>
        <p:spPr>
          <a:xfrm>
            <a:off x="203100" y="1270177"/>
            <a:ext cx="166061" cy="287704"/>
          </a:xfrm>
          <a:custGeom>
            <a:rect b="b" l="l" r="r" t="t"/>
            <a:pathLst>
              <a:path extrusionOk="0" h="20565" w="1187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3" name="Google Shape;253;p8"/>
          <p:cNvGrpSpPr/>
          <p:nvPr/>
        </p:nvGrpSpPr>
        <p:grpSpPr>
          <a:xfrm>
            <a:off x="904276" y="515192"/>
            <a:ext cx="382958" cy="607111"/>
            <a:chOff x="6718575" y="2318625"/>
            <a:chExt cx="256950" cy="407375"/>
          </a:xfrm>
        </p:grpSpPr>
        <p:sp>
          <p:nvSpPr>
            <p:cNvPr id="254" name="Google Shape;254;p8"/>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8"/>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8"/>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8"/>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8"/>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8"/>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8"/>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8"/>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2" name="Google Shape;262;p8"/>
          <p:cNvGrpSpPr/>
          <p:nvPr/>
        </p:nvGrpSpPr>
        <p:grpSpPr>
          <a:xfrm>
            <a:off x="335759" y="1840531"/>
            <a:ext cx="342882" cy="350068"/>
            <a:chOff x="3951850" y="2985350"/>
            <a:chExt cx="407950" cy="416500"/>
          </a:xfrm>
        </p:grpSpPr>
        <p:sp>
          <p:nvSpPr>
            <p:cNvPr id="263" name="Google Shape;263;p8"/>
            <p:cNvSpPr/>
            <p:nvPr/>
          </p:nvSpPr>
          <p:spPr>
            <a:xfrm>
              <a:off x="3951850" y="2985350"/>
              <a:ext cx="314800" cy="314825"/>
            </a:xfrm>
            <a:custGeom>
              <a:rect b="b" l="l" r="r" t="t"/>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8"/>
            <p:cNvSpPr/>
            <p:nvPr/>
          </p:nvSpPr>
          <p:spPr>
            <a:xfrm>
              <a:off x="3988375" y="3021875"/>
              <a:ext cx="241750" cy="241750"/>
            </a:xfrm>
            <a:custGeom>
              <a:rect b="b" l="l" r="r" t="t"/>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8"/>
            <p:cNvSpPr/>
            <p:nvPr/>
          </p:nvSpPr>
          <p:spPr>
            <a:xfrm>
              <a:off x="4024300" y="3058425"/>
              <a:ext cx="84650" cy="84650"/>
            </a:xfrm>
            <a:custGeom>
              <a:rect b="b" l="l" r="r" t="t"/>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8"/>
            <p:cNvSpPr/>
            <p:nvPr/>
          </p:nvSpPr>
          <p:spPr>
            <a:xfrm>
              <a:off x="4205750" y="3248375"/>
              <a:ext cx="154050" cy="153475"/>
            </a:xfrm>
            <a:custGeom>
              <a:rect b="b" l="l" r="r" t="t"/>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7" name="Google Shape;267;p8"/>
          <p:cNvSpPr/>
          <p:nvPr/>
        </p:nvSpPr>
        <p:spPr>
          <a:xfrm flipH="1" rot="10800000">
            <a:off x="8486774" y="4230775"/>
            <a:ext cx="819900" cy="710100"/>
          </a:xfrm>
          <a:prstGeom prst="hexagon">
            <a:avLst>
              <a:gd fmla="val 28678" name="adj"/>
              <a:gd fmla="val 115470" name="vf"/>
            </a:avLst>
          </a:prstGeom>
          <a:noFill/>
          <a:ln cap="flat" cmpd="sng" w="9525">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8"/>
          <p:cNvSpPr/>
          <p:nvPr/>
        </p:nvSpPr>
        <p:spPr>
          <a:xfrm flipH="1" rot="10800000">
            <a:off x="8124824" y="4615700"/>
            <a:ext cx="428700" cy="371100"/>
          </a:xfrm>
          <a:prstGeom prst="hexagon">
            <a:avLst>
              <a:gd fmla="val 28678" name="adj"/>
              <a:gd fmla="val 115470" name="vf"/>
            </a:avLst>
          </a:prstGeom>
          <a:solidFill>
            <a:srgbClr val="3292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8"/>
          <p:cNvSpPr/>
          <p:nvPr/>
        </p:nvSpPr>
        <p:spPr>
          <a:xfrm flipH="1" rot="10800000">
            <a:off x="7821348" y="2935400"/>
            <a:ext cx="819900" cy="7098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8"/>
          <p:cNvSpPr/>
          <p:nvPr/>
        </p:nvSpPr>
        <p:spPr>
          <a:xfrm flipH="1" rot="10800000">
            <a:off x="8486775" y="3512175"/>
            <a:ext cx="358800" cy="310500"/>
          </a:xfrm>
          <a:prstGeom prst="hexagon">
            <a:avLst>
              <a:gd fmla="val 28678" name="adj"/>
              <a:gd fmla="val 115470" name="vf"/>
            </a:avLst>
          </a:prstGeom>
          <a:noFill/>
          <a:ln cap="flat" cmpd="sng" w="19050">
            <a:solidFill>
              <a:srgbClr val="00E1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8"/>
          <p:cNvSpPr/>
          <p:nvPr/>
        </p:nvSpPr>
        <p:spPr>
          <a:xfrm>
            <a:off x="8772688" y="4461808"/>
            <a:ext cx="248073" cy="248058"/>
          </a:xfrm>
          <a:custGeom>
            <a:rect b="b" l="l" r="r" t="t"/>
            <a:pathLst>
              <a:path extrusionOk="0" h="16999" w="1700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2" name="Google Shape;272;p8"/>
          <p:cNvGrpSpPr/>
          <p:nvPr/>
        </p:nvGrpSpPr>
        <p:grpSpPr>
          <a:xfrm>
            <a:off x="7354067" y="3426715"/>
            <a:ext cx="455624" cy="437054"/>
            <a:chOff x="5241175" y="4959100"/>
            <a:chExt cx="539775" cy="517775"/>
          </a:xfrm>
        </p:grpSpPr>
        <p:sp>
          <p:nvSpPr>
            <p:cNvPr id="273" name="Google Shape;273;p8"/>
            <p:cNvSpPr/>
            <p:nvPr/>
          </p:nvSpPr>
          <p:spPr>
            <a:xfrm>
              <a:off x="5575150" y="4959100"/>
              <a:ext cx="161225" cy="178300"/>
            </a:xfrm>
            <a:custGeom>
              <a:rect b="b" l="l" r="r" t="t"/>
              <a:pathLst>
                <a:path extrusionOk="0" h="7132" w="6449">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8"/>
            <p:cNvSpPr/>
            <p:nvPr/>
          </p:nvSpPr>
          <p:spPr>
            <a:xfrm>
              <a:off x="5330925" y="4985350"/>
              <a:ext cx="128250" cy="148400"/>
            </a:xfrm>
            <a:custGeom>
              <a:rect b="b" l="l" r="r" t="t"/>
              <a:pathLst>
                <a:path extrusionOk="0" h="5936" w="513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8"/>
            <p:cNvSpPr/>
            <p:nvPr/>
          </p:nvSpPr>
          <p:spPr>
            <a:xfrm>
              <a:off x="5241175" y="5241175"/>
              <a:ext cx="180125" cy="109325"/>
            </a:xfrm>
            <a:custGeom>
              <a:rect b="b" l="l" r="r" t="t"/>
              <a:pathLst>
                <a:path extrusionOk="0" h="4373" w="7205">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8"/>
            <p:cNvSpPr/>
            <p:nvPr/>
          </p:nvSpPr>
          <p:spPr>
            <a:xfrm>
              <a:off x="5461575" y="5316900"/>
              <a:ext cx="89175" cy="159975"/>
            </a:xfrm>
            <a:custGeom>
              <a:rect b="b" l="l" r="r" t="t"/>
              <a:pathLst>
                <a:path extrusionOk="0" h="6399" w="3567">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8"/>
            <p:cNvSpPr/>
            <p:nvPr/>
          </p:nvSpPr>
          <p:spPr>
            <a:xfrm>
              <a:off x="5619100" y="5194175"/>
              <a:ext cx="161850" cy="89775"/>
            </a:xfrm>
            <a:custGeom>
              <a:rect b="b" l="l" r="r" t="t"/>
              <a:pathLst>
                <a:path extrusionOk="0" h="3591" w="6474">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8"/>
            <p:cNvSpPr/>
            <p:nvPr/>
          </p:nvSpPr>
          <p:spPr>
            <a:xfrm>
              <a:off x="5420075" y="5116000"/>
              <a:ext cx="189300" cy="189925"/>
            </a:xfrm>
            <a:custGeom>
              <a:rect b="b" l="l" r="r" t="t"/>
              <a:pathLst>
                <a:path extrusionOk="0" h="7597" w="7572">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9" name="Google Shape;279;p8"/>
          <p:cNvSpPr/>
          <p:nvPr/>
        </p:nvSpPr>
        <p:spPr>
          <a:xfrm>
            <a:off x="8081326" y="3153875"/>
            <a:ext cx="299952" cy="272838"/>
          </a:xfrm>
          <a:custGeom>
            <a:rect b="b" l="l" r="r" t="t"/>
            <a:pathLst>
              <a:path extrusionOk="0" h="14752" w="16218">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8"/>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281" name="Shape 281"/>
        <p:cNvGrpSpPr/>
        <p:nvPr/>
      </p:nvGrpSpPr>
      <p:grpSpPr>
        <a:xfrm>
          <a:off x="0" y="0"/>
          <a:ext cx="0" cy="0"/>
          <a:chOff x="0" y="0"/>
          <a:chExt cx="0" cy="0"/>
        </a:xfrm>
      </p:grpSpPr>
      <p:sp>
        <p:nvSpPr>
          <p:cNvPr id="282" name="Google Shape;282;p9"/>
          <p:cNvSpPr/>
          <p:nvPr/>
        </p:nvSpPr>
        <p:spPr>
          <a:xfrm flipH="1" rot="10800000">
            <a:off x="7663675" y="3684808"/>
            <a:ext cx="1034700" cy="895800"/>
          </a:xfrm>
          <a:custGeom>
            <a:rect b="b" l="l" r="r" t="t"/>
            <a:pathLst>
              <a:path extrusionOk="0" h="120000" w="12000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283" name="Google Shape;283;p9"/>
          <p:cNvSpPr/>
          <p:nvPr/>
        </p:nvSpPr>
        <p:spPr>
          <a:xfrm rot="5400000">
            <a:off x="499599" y="157100"/>
            <a:ext cx="1146000" cy="13233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284" name="Google Shape;284;p9"/>
          <p:cNvSpPr txBox="1"/>
          <p:nvPr>
            <p:ph idx="1" type="body"/>
          </p:nvPr>
        </p:nvSpPr>
        <p:spPr>
          <a:xfrm>
            <a:off x="457200" y="4406309"/>
            <a:ext cx="8229600" cy="519600"/>
          </a:xfrm>
          <a:prstGeom prst="rect">
            <a:avLst/>
          </a:prstGeom>
        </p:spPr>
        <p:txBody>
          <a:bodyPr anchorCtr="0" anchor="t" bIns="91425" lIns="91425" spcFirstLastPara="1" rIns="91425" wrap="square" tIns="91425">
            <a:noAutofit/>
          </a:bodyPr>
          <a:lstStyle>
            <a:lvl1pPr indent="-228600" lvl="0" marL="457200" algn="ctr">
              <a:spcBef>
                <a:spcPts val="360"/>
              </a:spcBef>
              <a:spcAft>
                <a:spcPts val="0"/>
              </a:spcAft>
              <a:buSzPts val="1400"/>
              <a:buNone/>
              <a:defRPr/>
            </a:lvl1pPr>
          </a:lstStyle>
          <a:p/>
        </p:txBody>
      </p:sp>
      <p:sp>
        <p:nvSpPr>
          <p:cNvPr id="285" name="Google Shape;285;p9"/>
          <p:cNvSpPr/>
          <p:nvPr/>
        </p:nvSpPr>
        <p:spPr>
          <a:xfrm flipH="1" rot="10800000">
            <a:off x="-123826" y="1058975"/>
            <a:ext cx="819900" cy="710100"/>
          </a:xfrm>
          <a:prstGeom prst="hexagon">
            <a:avLst>
              <a:gd fmla="val 28678" name="adj"/>
              <a:gd fmla="val 115470" name="vf"/>
            </a:avLst>
          </a:prstGeom>
          <a:noFill/>
          <a:ln cap="flat" cmpd="sng" w="952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9"/>
          <p:cNvSpPr/>
          <p:nvPr/>
        </p:nvSpPr>
        <p:spPr>
          <a:xfrm flipH="1" rot="10800000">
            <a:off x="638175" y="1440100"/>
            <a:ext cx="428700" cy="3711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9"/>
          <p:cNvSpPr/>
          <p:nvPr/>
        </p:nvSpPr>
        <p:spPr>
          <a:xfrm flipH="1" rot="10800000">
            <a:off x="1495424" y="-131650"/>
            <a:ext cx="819900" cy="710100"/>
          </a:xfrm>
          <a:prstGeom prst="hexagon">
            <a:avLst>
              <a:gd fmla="val 28678" name="adj"/>
              <a:gd fmla="val 115470" name="vf"/>
            </a:avLst>
          </a:prstGeom>
          <a:noFill/>
          <a:ln cap="flat" cmpd="sng" w="76200">
            <a:solidFill>
              <a:srgbClr val="184769"/>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9"/>
          <p:cNvSpPr/>
          <p:nvPr/>
        </p:nvSpPr>
        <p:spPr>
          <a:xfrm flipH="1" rot="10800000">
            <a:off x="327800" y="88925"/>
            <a:ext cx="358800" cy="310500"/>
          </a:xfrm>
          <a:prstGeom prst="hexagon">
            <a:avLst>
              <a:gd fmla="val 28678" name="adj"/>
              <a:gd fmla="val 115470" name="vf"/>
            </a:avLst>
          </a:prstGeom>
          <a:solidFill>
            <a:srgbClr val="00E1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9" name="Google Shape;289;p9"/>
          <p:cNvGrpSpPr/>
          <p:nvPr/>
        </p:nvGrpSpPr>
        <p:grpSpPr>
          <a:xfrm>
            <a:off x="1729784" y="61068"/>
            <a:ext cx="351204" cy="324661"/>
            <a:chOff x="5975075" y="2327500"/>
            <a:chExt cx="420100" cy="388350"/>
          </a:xfrm>
        </p:grpSpPr>
        <p:sp>
          <p:nvSpPr>
            <p:cNvPr id="290" name="Google Shape;290;p9"/>
            <p:cNvSpPr/>
            <p:nvPr/>
          </p:nvSpPr>
          <p:spPr>
            <a:xfrm>
              <a:off x="5975075" y="2474650"/>
              <a:ext cx="98325" cy="220450"/>
            </a:xfrm>
            <a:custGeom>
              <a:rect b="b" l="l" r="r" t="t"/>
              <a:pathLst>
                <a:path extrusionOk="0" h="8818" w="3933">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9"/>
            <p:cNvSpPr/>
            <p:nvPr/>
          </p:nvSpPr>
          <p:spPr>
            <a:xfrm>
              <a:off x="6088025" y="2327500"/>
              <a:ext cx="307150" cy="388350"/>
            </a:xfrm>
            <a:custGeom>
              <a:rect b="b" l="l" r="r" t="t"/>
              <a:pathLst>
                <a:path extrusionOk="0" h="15534" w="12286">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2" name="Google Shape;292;p9"/>
          <p:cNvSpPr/>
          <p:nvPr/>
        </p:nvSpPr>
        <p:spPr>
          <a:xfrm>
            <a:off x="203100" y="1270177"/>
            <a:ext cx="166061" cy="287704"/>
          </a:xfrm>
          <a:custGeom>
            <a:rect b="b" l="l" r="r" t="t"/>
            <a:pathLst>
              <a:path extrusionOk="0" h="20565" w="1187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3" name="Google Shape;293;p9"/>
          <p:cNvGrpSpPr/>
          <p:nvPr/>
        </p:nvGrpSpPr>
        <p:grpSpPr>
          <a:xfrm>
            <a:off x="904276" y="515192"/>
            <a:ext cx="382958" cy="607111"/>
            <a:chOff x="6718575" y="2318625"/>
            <a:chExt cx="256950" cy="407375"/>
          </a:xfrm>
        </p:grpSpPr>
        <p:sp>
          <p:nvSpPr>
            <p:cNvPr id="294" name="Google Shape;294;p9"/>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9"/>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9"/>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9"/>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9"/>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9"/>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9"/>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9"/>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2" name="Google Shape;302;p9"/>
          <p:cNvGrpSpPr/>
          <p:nvPr/>
        </p:nvGrpSpPr>
        <p:grpSpPr>
          <a:xfrm>
            <a:off x="335759" y="1840531"/>
            <a:ext cx="342882" cy="350068"/>
            <a:chOff x="3951850" y="2985350"/>
            <a:chExt cx="407950" cy="416500"/>
          </a:xfrm>
        </p:grpSpPr>
        <p:sp>
          <p:nvSpPr>
            <p:cNvPr id="303" name="Google Shape;303;p9"/>
            <p:cNvSpPr/>
            <p:nvPr/>
          </p:nvSpPr>
          <p:spPr>
            <a:xfrm>
              <a:off x="3951850" y="2985350"/>
              <a:ext cx="314800" cy="314825"/>
            </a:xfrm>
            <a:custGeom>
              <a:rect b="b" l="l" r="r" t="t"/>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9"/>
            <p:cNvSpPr/>
            <p:nvPr/>
          </p:nvSpPr>
          <p:spPr>
            <a:xfrm>
              <a:off x="3988375" y="3021875"/>
              <a:ext cx="241750" cy="241750"/>
            </a:xfrm>
            <a:custGeom>
              <a:rect b="b" l="l" r="r" t="t"/>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9"/>
            <p:cNvSpPr/>
            <p:nvPr/>
          </p:nvSpPr>
          <p:spPr>
            <a:xfrm>
              <a:off x="4024300" y="3058425"/>
              <a:ext cx="84650" cy="84650"/>
            </a:xfrm>
            <a:custGeom>
              <a:rect b="b" l="l" r="r" t="t"/>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9"/>
            <p:cNvSpPr/>
            <p:nvPr/>
          </p:nvSpPr>
          <p:spPr>
            <a:xfrm>
              <a:off x="4205750" y="3248375"/>
              <a:ext cx="154050" cy="153475"/>
            </a:xfrm>
            <a:custGeom>
              <a:rect b="b" l="l" r="r" t="t"/>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7" name="Google Shape;307;p9"/>
          <p:cNvSpPr/>
          <p:nvPr/>
        </p:nvSpPr>
        <p:spPr>
          <a:xfrm flipH="1" rot="10800000">
            <a:off x="8486774" y="4230775"/>
            <a:ext cx="819900" cy="710100"/>
          </a:xfrm>
          <a:prstGeom prst="hexagon">
            <a:avLst>
              <a:gd fmla="val 28678" name="adj"/>
              <a:gd fmla="val 115470" name="vf"/>
            </a:avLst>
          </a:prstGeom>
          <a:noFill/>
          <a:ln cap="flat" cmpd="sng" w="9525">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9"/>
          <p:cNvSpPr/>
          <p:nvPr/>
        </p:nvSpPr>
        <p:spPr>
          <a:xfrm flipH="1" rot="10800000">
            <a:off x="8124824" y="4615700"/>
            <a:ext cx="428700" cy="371100"/>
          </a:xfrm>
          <a:prstGeom prst="hexagon">
            <a:avLst>
              <a:gd fmla="val 28678" name="adj"/>
              <a:gd fmla="val 115470" name="vf"/>
            </a:avLst>
          </a:prstGeom>
          <a:solidFill>
            <a:srgbClr val="3292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9"/>
          <p:cNvSpPr/>
          <p:nvPr/>
        </p:nvSpPr>
        <p:spPr>
          <a:xfrm flipH="1" rot="10800000">
            <a:off x="7821348" y="2935400"/>
            <a:ext cx="819900" cy="7098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9"/>
          <p:cNvSpPr/>
          <p:nvPr/>
        </p:nvSpPr>
        <p:spPr>
          <a:xfrm flipH="1" rot="10800000">
            <a:off x="8486775" y="3512175"/>
            <a:ext cx="358800" cy="310500"/>
          </a:xfrm>
          <a:prstGeom prst="hexagon">
            <a:avLst>
              <a:gd fmla="val 28678" name="adj"/>
              <a:gd fmla="val 115470" name="vf"/>
            </a:avLst>
          </a:prstGeom>
          <a:noFill/>
          <a:ln cap="flat" cmpd="sng" w="19050">
            <a:solidFill>
              <a:srgbClr val="00E1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9"/>
          <p:cNvSpPr/>
          <p:nvPr/>
        </p:nvSpPr>
        <p:spPr>
          <a:xfrm>
            <a:off x="8772688" y="4461808"/>
            <a:ext cx="248073" cy="248058"/>
          </a:xfrm>
          <a:custGeom>
            <a:rect b="b" l="l" r="r" t="t"/>
            <a:pathLst>
              <a:path extrusionOk="0" h="16999" w="1700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2" name="Google Shape;312;p9"/>
          <p:cNvGrpSpPr/>
          <p:nvPr/>
        </p:nvGrpSpPr>
        <p:grpSpPr>
          <a:xfrm>
            <a:off x="7354067" y="3426715"/>
            <a:ext cx="455624" cy="437054"/>
            <a:chOff x="5241175" y="4959100"/>
            <a:chExt cx="539775" cy="517775"/>
          </a:xfrm>
        </p:grpSpPr>
        <p:sp>
          <p:nvSpPr>
            <p:cNvPr id="313" name="Google Shape;313;p9"/>
            <p:cNvSpPr/>
            <p:nvPr/>
          </p:nvSpPr>
          <p:spPr>
            <a:xfrm>
              <a:off x="5575150" y="4959100"/>
              <a:ext cx="161225" cy="178300"/>
            </a:xfrm>
            <a:custGeom>
              <a:rect b="b" l="l" r="r" t="t"/>
              <a:pathLst>
                <a:path extrusionOk="0" h="7132" w="6449">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9"/>
            <p:cNvSpPr/>
            <p:nvPr/>
          </p:nvSpPr>
          <p:spPr>
            <a:xfrm>
              <a:off x="5330925" y="4985350"/>
              <a:ext cx="128250" cy="148400"/>
            </a:xfrm>
            <a:custGeom>
              <a:rect b="b" l="l" r="r" t="t"/>
              <a:pathLst>
                <a:path extrusionOk="0" h="5936" w="513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9"/>
            <p:cNvSpPr/>
            <p:nvPr/>
          </p:nvSpPr>
          <p:spPr>
            <a:xfrm>
              <a:off x="5241175" y="5241175"/>
              <a:ext cx="180125" cy="109325"/>
            </a:xfrm>
            <a:custGeom>
              <a:rect b="b" l="l" r="r" t="t"/>
              <a:pathLst>
                <a:path extrusionOk="0" h="4373" w="7205">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9"/>
            <p:cNvSpPr/>
            <p:nvPr/>
          </p:nvSpPr>
          <p:spPr>
            <a:xfrm>
              <a:off x="5461575" y="5316900"/>
              <a:ext cx="89175" cy="159975"/>
            </a:xfrm>
            <a:custGeom>
              <a:rect b="b" l="l" r="r" t="t"/>
              <a:pathLst>
                <a:path extrusionOk="0" h="6399" w="3567">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9"/>
            <p:cNvSpPr/>
            <p:nvPr/>
          </p:nvSpPr>
          <p:spPr>
            <a:xfrm>
              <a:off x="5619100" y="5194175"/>
              <a:ext cx="161850" cy="89775"/>
            </a:xfrm>
            <a:custGeom>
              <a:rect b="b" l="l" r="r" t="t"/>
              <a:pathLst>
                <a:path extrusionOk="0" h="3591" w="6474">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9"/>
            <p:cNvSpPr/>
            <p:nvPr/>
          </p:nvSpPr>
          <p:spPr>
            <a:xfrm>
              <a:off x="5420075" y="5116000"/>
              <a:ext cx="189300" cy="189925"/>
            </a:xfrm>
            <a:custGeom>
              <a:rect b="b" l="l" r="r" t="t"/>
              <a:pathLst>
                <a:path extrusionOk="0" h="7597" w="7572">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9" name="Google Shape;319;p9"/>
          <p:cNvSpPr/>
          <p:nvPr/>
        </p:nvSpPr>
        <p:spPr>
          <a:xfrm>
            <a:off x="8081326" y="3153875"/>
            <a:ext cx="299952" cy="272838"/>
          </a:xfrm>
          <a:custGeom>
            <a:rect b="b" l="l" r="r" t="t"/>
            <a:pathLst>
              <a:path extrusionOk="0" h="14752" w="16218">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9"/>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321" name="Shape 321"/>
        <p:cNvGrpSpPr/>
        <p:nvPr/>
      </p:nvGrpSpPr>
      <p:grpSpPr>
        <a:xfrm>
          <a:off x="0" y="0"/>
          <a:ext cx="0" cy="0"/>
          <a:chOff x="0" y="0"/>
          <a:chExt cx="0" cy="0"/>
        </a:xfrm>
      </p:grpSpPr>
      <p:sp>
        <p:nvSpPr>
          <p:cNvPr id="322" name="Google Shape;322;p10"/>
          <p:cNvSpPr/>
          <p:nvPr/>
        </p:nvSpPr>
        <p:spPr>
          <a:xfrm flipH="1" rot="10800000">
            <a:off x="8218352" y="4121459"/>
            <a:ext cx="685200" cy="593400"/>
          </a:xfrm>
          <a:custGeom>
            <a:rect b="b" l="l" r="r" t="t"/>
            <a:pathLst>
              <a:path extrusionOk="0" h="120000" w="12000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323" name="Google Shape;323;p10"/>
          <p:cNvSpPr/>
          <p:nvPr/>
        </p:nvSpPr>
        <p:spPr>
          <a:xfrm rot="5400000">
            <a:off x="388487" y="105212"/>
            <a:ext cx="944100" cy="10902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324" name="Google Shape;324;p10"/>
          <p:cNvSpPr/>
          <p:nvPr/>
        </p:nvSpPr>
        <p:spPr>
          <a:xfrm flipH="1" rot="10800000">
            <a:off x="-123825" y="847791"/>
            <a:ext cx="674400" cy="584400"/>
          </a:xfrm>
          <a:prstGeom prst="hexagon">
            <a:avLst>
              <a:gd fmla="val 28678" name="adj"/>
              <a:gd fmla="val 115470" name="vf"/>
            </a:avLst>
          </a:prstGeom>
          <a:noFill/>
          <a:ln cap="flat" cmpd="sng" w="952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0"/>
          <p:cNvSpPr/>
          <p:nvPr/>
        </p:nvSpPr>
        <p:spPr>
          <a:xfrm flipH="1" rot="10800000">
            <a:off x="503116" y="1161450"/>
            <a:ext cx="352800" cy="3054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0"/>
          <p:cNvSpPr/>
          <p:nvPr/>
        </p:nvSpPr>
        <p:spPr>
          <a:xfrm flipH="1" rot="10800000">
            <a:off x="1208424" y="-131812"/>
            <a:ext cx="674400" cy="584400"/>
          </a:xfrm>
          <a:prstGeom prst="hexagon">
            <a:avLst>
              <a:gd fmla="val 28678" name="adj"/>
              <a:gd fmla="val 115470" name="vf"/>
            </a:avLst>
          </a:prstGeom>
          <a:noFill/>
          <a:ln cap="flat" cmpd="sng" w="76200">
            <a:solidFill>
              <a:srgbClr val="184769"/>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0"/>
          <p:cNvSpPr/>
          <p:nvPr/>
        </p:nvSpPr>
        <p:spPr>
          <a:xfrm flipH="1" rot="10800000">
            <a:off x="247753" y="49693"/>
            <a:ext cx="295200" cy="255600"/>
          </a:xfrm>
          <a:prstGeom prst="hexagon">
            <a:avLst>
              <a:gd fmla="val 28678" name="adj"/>
              <a:gd fmla="val 115470" name="vf"/>
            </a:avLst>
          </a:prstGeom>
          <a:solidFill>
            <a:srgbClr val="00E1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0"/>
          <p:cNvSpPr/>
          <p:nvPr/>
        </p:nvSpPr>
        <p:spPr>
          <a:xfrm flipH="1" rot="10800000">
            <a:off x="8763568" y="4485979"/>
            <a:ext cx="543000" cy="470400"/>
          </a:xfrm>
          <a:prstGeom prst="hexagon">
            <a:avLst>
              <a:gd fmla="val 28678" name="adj"/>
              <a:gd fmla="val 115470" name="vf"/>
            </a:avLst>
          </a:prstGeom>
          <a:noFill/>
          <a:ln cap="flat" cmpd="sng" w="9525">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0"/>
          <p:cNvSpPr/>
          <p:nvPr/>
        </p:nvSpPr>
        <p:spPr>
          <a:xfrm flipH="1" rot="10800000">
            <a:off x="8523810" y="4741100"/>
            <a:ext cx="284100" cy="245700"/>
          </a:xfrm>
          <a:prstGeom prst="hexagon">
            <a:avLst>
              <a:gd fmla="val 28678" name="adj"/>
              <a:gd fmla="val 115470" name="vf"/>
            </a:avLst>
          </a:prstGeom>
          <a:solidFill>
            <a:srgbClr val="3292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0"/>
          <p:cNvSpPr/>
          <p:nvPr/>
        </p:nvSpPr>
        <p:spPr>
          <a:xfrm flipH="1" rot="10800000">
            <a:off x="8322785" y="3628023"/>
            <a:ext cx="543000" cy="4701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0"/>
          <p:cNvSpPr/>
          <p:nvPr/>
        </p:nvSpPr>
        <p:spPr>
          <a:xfrm flipH="1" rot="10800000">
            <a:off x="8763569" y="4009882"/>
            <a:ext cx="237600" cy="205800"/>
          </a:xfrm>
          <a:prstGeom prst="hexagon">
            <a:avLst>
              <a:gd fmla="val 28678" name="adj"/>
              <a:gd fmla="val 115470" name="vf"/>
            </a:avLst>
          </a:prstGeom>
          <a:noFill/>
          <a:ln cap="flat" cmpd="sng" w="19050">
            <a:solidFill>
              <a:srgbClr val="00E1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0"/>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rgbClr val="0E293C"/>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732700" y="1735600"/>
            <a:ext cx="4944300" cy="6453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1pPr>
            <a:lvl2pPr lvl="1">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2pPr>
            <a:lvl3pPr lvl="2">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3pPr>
            <a:lvl4pPr lvl="3">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4pPr>
            <a:lvl5pPr lvl="4">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5pPr>
            <a:lvl6pPr lvl="5">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6pPr>
            <a:lvl7pPr lvl="6">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7pPr>
            <a:lvl8pPr lvl="7">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8pPr>
            <a:lvl9pPr lvl="8">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9pPr>
          </a:lstStyle>
          <a:p/>
        </p:txBody>
      </p:sp>
      <p:sp>
        <p:nvSpPr>
          <p:cNvPr id="7" name="Google Shape;7;p1"/>
          <p:cNvSpPr txBox="1"/>
          <p:nvPr>
            <p:ph idx="1" type="body"/>
          </p:nvPr>
        </p:nvSpPr>
        <p:spPr>
          <a:xfrm>
            <a:off x="1732700" y="2255125"/>
            <a:ext cx="4944300" cy="1659900"/>
          </a:xfrm>
          <a:prstGeom prst="rect">
            <a:avLst/>
          </a:prstGeom>
          <a:noFill/>
          <a:ln>
            <a:noFill/>
          </a:ln>
        </p:spPr>
        <p:txBody>
          <a:bodyPr anchorCtr="0" anchor="t" bIns="91425" lIns="91425" spcFirstLastPara="1" rIns="91425" wrap="square" tIns="91425">
            <a:noAutofit/>
          </a:bodyPr>
          <a:lstStyle>
            <a:lvl1pPr indent="-317500" lvl="0" marL="457200">
              <a:spcBef>
                <a:spcPts val="600"/>
              </a:spcBef>
              <a:spcAft>
                <a:spcPts val="0"/>
              </a:spcAft>
              <a:buClr>
                <a:srgbClr val="19BBD5"/>
              </a:buClr>
              <a:buSzPts val="1400"/>
              <a:buFont typeface="Muli"/>
              <a:buChar char="◇"/>
              <a:defRPr>
                <a:solidFill>
                  <a:srgbClr val="C6DAEC"/>
                </a:solidFill>
                <a:latin typeface="Muli"/>
                <a:ea typeface="Muli"/>
                <a:cs typeface="Muli"/>
                <a:sym typeface="Muli"/>
              </a:defRPr>
            </a:lvl1pPr>
            <a:lvl2pPr indent="-317500" lvl="1" marL="914400">
              <a:spcBef>
                <a:spcPts val="0"/>
              </a:spcBef>
              <a:spcAft>
                <a:spcPts val="0"/>
              </a:spcAft>
              <a:buClr>
                <a:srgbClr val="19BBD5"/>
              </a:buClr>
              <a:buSzPts val="1400"/>
              <a:buFont typeface="Muli"/>
              <a:buChar char="￭"/>
              <a:defRPr>
                <a:solidFill>
                  <a:srgbClr val="C6DAEC"/>
                </a:solidFill>
                <a:latin typeface="Muli"/>
                <a:ea typeface="Muli"/>
                <a:cs typeface="Muli"/>
                <a:sym typeface="Muli"/>
              </a:defRPr>
            </a:lvl2pPr>
            <a:lvl3pPr indent="-317500" lvl="2" marL="1371600">
              <a:spcBef>
                <a:spcPts val="0"/>
              </a:spcBef>
              <a:spcAft>
                <a:spcPts val="0"/>
              </a:spcAft>
              <a:buClr>
                <a:srgbClr val="19BBD5"/>
              </a:buClr>
              <a:buSzPts val="1400"/>
              <a:buFont typeface="Muli"/>
              <a:buChar char="￮"/>
              <a:defRPr>
                <a:solidFill>
                  <a:srgbClr val="C6DAEC"/>
                </a:solidFill>
                <a:latin typeface="Muli"/>
                <a:ea typeface="Muli"/>
                <a:cs typeface="Muli"/>
                <a:sym typeface="Muli"/>
              </a:defRPr>
            </a:lvl3pPr>
            <a:lvl4pPr indent="-317500" lvl="3" marL="1828800">
              <a:spcBef>
                <a:spcPts val="0"/>
              </a:spcBef>
              <a:spcAft>
                <a:spcPts val="0"/>
              </a:spcAft>
              <a:buClr>
                <a:srgbClr val="19BBD5"/>
              </a:buClr>
              <a:buSzPts val="1400"/>
              <a:buFont typeface="Muli"/>
              <a:buChar char="●"/>
              <a:defRPr>
                <a:solidFill>
                  <a:srgbClr val="C6DAEC"/>
                </a:solidFill>
                <a:latin typeface="Muli"/>
                <a:ea typeface="Muli"/>
                <a:cs typeface="Muli"/>
                <a:sym typeface="Muli"/>
              </a:defRPr>
            </a:lvl4pPr>
            <a:lvl5pPr indent="-317500" lvl="4" marL="2286000">
              <a:spcBef>
                <a:spcPts val="0"/>
              </a:spcBef>
              <a:spcAft>
                <a:spcPts val="0"/>
              </a:spcAft>
              <a:buClr>
                <a:srgbClr val="19BBD5"/>
              </a:buClr>
              <a:buSzPts val="1400"/>
              <a:buFont typeface="Muli"/>
              <a:buChar char="○"/>
              <a:defRPr>
                <a:solidFill>
                  <a:srgbClr val="C6DAEC"/>
                </a:solidFill>
                <a:latin typeface="Muli"/>
                <a:ea typeface="Muli"/>
                <a:cs typeface="Muli"/>
                <a:sym typeface="Muli"/>
              </a:defRPr>
            </a:lvl5pPr>
            <a:lvl6pPr indent="-317500" lvl="5" marL="2743200">
              <a:spcBef>
                <a:spcPts val="0"/>
              </a:spcBef>
              <a:spcAft>
                <a:spcPts val="0"/>
              </a:spcAft>
              <a:buClr>
                <a:srgbClr val="C6DAEC"/>
              </a:buClr>
              <a:buSzPts val="1400"/>
              <a:buFont typeface="Muli"/>
              <a:buChar char="■"/>
              <a:defRPr>
                <a:solidFill>
                  <a:srgbClr val="C6DAEC"/>
                </a:solidFill>
                <a:latin typeface="Muli"/>
                <a:ea typeface="Muli"/>
                <a:cs typeface="Muli"/>
                <a:sym typeface="Muli"/>
              </a:defRPr>
            </a:lvl6pPr>
            <a:lvl7pPr indent="-317500" lvl="6" marL="3200400">
              <a:spcBef>
                <a:spcPts val="0"/>
              </a:spcBef>
              <a:spcAft>
                <a:spcPts val="0"/>
              </a:spcAft>
              <a:buClr>
                <a:srgbClr val="C6DAEC"/>
              </a:buClr>
              <a:buSzPts val="1400"/>
              <a:buFont typeface="Muli"/>
              <a:buChar char="●"/>
              <a:defRPr>
                <a:solidFill>
                  <a:srgbClr val="C6DAEC"/>
                </a:solidFill>
                <a:latin typeface="Muli"/>
                <a:ea typeface="Muli"/>
                <a:cs typeface="Muli"/>
                <a:sym typeface="Muli"/>
              </a:defRPr>
            </a:lvl7pPr>
            <a:lvl8pPr indent="-317500" lvl="7" marL="3657600">
              <a:spcBef>
                <a:spcPts val="0"/>
              </a:spcBef>
              <a:spcAft>
                <a:spcPts val="0"/>
              </a:spcAft>
              <a:buClr>
                <a:srgbClr val="C6DAEC"/>
              </a:buClr>
              <a:buSzPts val="1400"/>
              <a:buFont typeface="Muli"/>
              <a:buChar char="○"/>
              <a:defRPr>
                <a:solidFill>
                  <a:srgbClr val="C6DAEC"/>
                </a:solidFill>
                <a:latin typeface="Muli"/>
                <a:ea typeface="Muli"/>
                <a:cs typeface="Muli"/>
                <a:sym typeface="Muli"/>
              </a:defRPr>
            </a:lvl8pPr>
            <a:lvl9pPr indent="-317500" lvl="8" marL="4114800">
              <a:spcBef>
                <a:spcPts val="0"/>
              </a:spcBef>
              <a:spcAft>
                <a:spcPts val="0"/>
              </a:spcAft>
              <a:buClr>
                <a:srgbClr val="C6DAEC"/>
              </a:buClr>
              <a:buSzPts val="1400"/>
              <a:buFont typeface="Muli"/>
              <a:buChar char="■"/>
              <a:defRPr>
                <a:solidFill>
                  <a:srgbClr val="C6DAEC"/>
                </a:solidFill>
                <a:latin typeface="Muli"/>
                <a:ea typeface="Muli"/>
                <a:cs typeface="Muli"/>
                <a:sym typeface="Muli"/>
              </a:defRPr>
            </a:lvl9pPr>
          </a:lstStyle>
          <a:p/>
        </p:txBody>
      </p:sp>
      <p:sp>
        <p:nvSpPr>
          <p:cNvPr id="8" name="Google Shape;8;p1"/>
          <p:cNvSpPr txBox="1"/>
          <p:nvPr>
            <p:ph idx="12" type="sldNum"/>
          </p:nvPr>
        </p:nvSpPr>
        <p:spPr>
          <a:xfrm>
            <a:off x="13557" y="4785525"/>
            <a:ext cx="548700" cy="357900"/>
          </a:xfrm>
          <a:prstGeom prst="rect">
            <a:avLst/>
          </a:prstGeom>
          <a:noFill/>
          <a:ln>
            <a:noFill/>
          </a:ln>
        </p:spPr>
        <p:txBody>
          <a:bodyPr anchorCtr="0" anchor="t" bIns="91425" lIns="91425" spcFirstLastPara="1" rIns="91425" wrap="square" tIns="91425">
            <a:noAutofit/>
          </a:bodyPr>
          <a:lstStyle>
            <a:lvl1pPr lvl="0">
              <a:buNone/>
              <a:defRPr sz="1200">
                <a:solidFill>
                  <a:srgbClr val="19BBD5"/>
                </a:solidFill>
                <a:latin typeface="Nixie One"/>
                <a:ea typeface="Nixie One"/>
                <a:cs typeface="Nixie One"/>
                <a:sym typeface="Nixie One"/>
              </a:defRPr>
            </a:lvl1pPr>
            <a:lvl2pPr lvl="1">
              <a:buNone/>
              <a:defRPr sz="1200">
                <a:solidFill>
                  <a:srgbClr val="19BBD5"/>
                </a:solidFill>
                <a:latin typeface="Nixie One"/>
                <a:ea typeface="Nixie One"/>
                <a:cs typeface="Nixie One"/>
                <a:sym typeface="Nixie One"/>
              </a:defRPr>
            </a:lvl2pPr>
            <a:lvl3pPr lvl="2">
              <a:buNone/>
              <a:defRPr sz="1200">
                <a:solidFill>
                  <a:srgbClr val="19BBD5"/>
                </a:solidFill>
                <a:latin typeface="Nixie One"/>
                <a:ea typeface="Nixie One"/>
                <a:cs typeface="Nixie One"/>
                <a:sym typeface="Nixie One"/>
              </a:defRPr>
            </a:lvl3pPr>
            <a:lvl4pPr lvl="3">
              <a:buNone/>
              <a:defRPr sz="1200">
                <a:solidFill>
                  <a:srgbClr val="19BBD5"/>
                </a:solidFill>
                <a:latin typeface="Nixie One"/>
                <a:ea typeface="Nixie One"/>
                <a:cs typeface="Nixie One"/>
                <a:sym typeface="Nixie One"/>
              </a:defRPr>
            </a:lvl4pPr>
            <a:lvl5pPr lvl="4">
              <a:buNone/>
              <a:defRPr sz="1200">
                <a:solidFill>
                  <a:srgbClr val="19BBD5"/>
                </a:solidFill>
                <a:latin typeface="Nixie One"/>
                <a:ea typeface="Nixie One"/>
                <a:cs typeface="Nixie One"/>
                <a:sym typeface="Nixie One"/>
              </a:defRPr>
            </a:lvl5pPr>
            <a:lvl6pPr lvl="5">
              <a:buNone/>
              <a:defRPr sz="1200">
                <a:solidFill>
                  <a:srgbClr val="19BBD5"/>
                </a:solidFill>
                <a:latin typeface="Nixie One"/>
                <a:ea typeface="Nixie One"/>
                <a:cs typeface="Nixie One"/>
                <a:sym typeface="Nixie One"/>
              </a:defRPr>
            </a:lvl6pPr>
            <a:lvl7pPr lvl="6">
              <a:buNone/>
              <a:defRPr sz="1200">
                <a:solidFill>
                  <a:srgbClr val="19BBD5"/>
                </a:solidFill>
                <a:latin typeface="Nixie One"/>
                <a:ea typeface="Nixie One"/>
                <a:cs typeface="Nixie One"/>
                <a:sym typeface="Nixie One"/>
              </a:defRPr>
            </a:lvl7pPr>
            <a:lvl8pPr lvl="7">
              <a:buNone/>
              <a:defRPr sz="1200">
                <a:solidFill>
                  <a:srgbClr val="19BBD5"/>
                </a:solidFill>
                <a:latin typeface="Nixie One"/>
                <a:ea typeface="Nixie One"/>
                <a:cs typeface="Nixie One"/>
                <a:sym typeface="Nixie One"/>
              </a:defRPr>
            </a:lvl8pPr>
            <a:lvl9pPr lvl="8">
              <a:buNone/>
              <a:defRPr sz="1200">
                <a:solidFill>
                  <a:srgbClr val="19BBD5"/>
                </a:solidFill>
                <a:latin typeface="Nixie One"/>
                <a:ea typeface="Nixie One"/>
                <a:cs typeface="Nixie One"/>
                <a:sym typeface="Nixie One"/>
              </a:defRPr>
            </a:lvl9pPr>
          </a:lstStyle>
          <a:p>
            <a:pPr indent="0" lvl="0" marL="0" rtl="0" algn="l">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1.png"/><Relationship Id="rId4" Type="http://schemas.openxmlformats.org/officeDocument/2006/relationships/image" Target="../media/image9.png"/><Relationship Id="rId5"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4.png"/><Relationship Id="rId4" Type="http://schemas.openxmlformats.org/officeDocument/2006/relationships/image" Target="../media/image7.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 Id="rId3" Type="http://schemas.openxmlformats.org/officeDocument/2006/relationships/image" Target="../media/image13.png"/><Relationship Id="rId4" Type="http://schemas.openxmlformats.org/officeDocument/2006/relationships/image" Target="../media/image10.png"/><Relationship Id="rId5" Type="http://schemas.openxmlformats.org/officeDocument/2006/relationships/image" Target="../media/image6.png"/><Relationship Id="rId6" Type="http://schemas.openxmlformats.org/officeDocument/2006/relationships/image" Target="../media/image27.png"/><Relationship Id="rId7" Type="http://schemas.openxmlformats.org/officeDocument/2006/relationships/image" Target="../media/image19.png"/><Relationship Id="rId8"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 Id="rId3" Type="http://schemas.openxmlformats.org/officeDocument/2006/relationships/image" Target="../media/image13.png"/><Relationship Id="rId4" Type="http://schemas.openxmlformats.org/officeDocument/2006/relationships/image" Target="../media/image10.png"/><Relationship Id="rId11" Type="http://schemas.openxmlformats.org/officeDocument/2006/relationships/image" Target="../media/image23.png"/><Relationship Id="rId10" Type="http://schemas.openxmlformats.org/officeDocument/2006/relationships/image" Target="../media/image20.png"/><Relationship Id="rId12" Type="http://schemas.openxmlformats.org/officeDocument/2006/relationships/image" Target="../media/image26.png"/><Relationship Id="rId9" Type="http://schemas.openxmlformats.org/officeDocument/2006/relationships/image" Target="../media/image21.png"/><Relationship Id="rId5" Type="http://schemas.openxmlformats.org/officeDocument/2006/relationships/image" Target="../media/image6.png"/><Relationship Id="rId6" Type="http://schemas.openxmlformats.org/officeDocument/2006/relationships/image" Target="../media/image27.png"/><Relationship Id="rId7" Type="http://schemas.openxmlformats.org/officeDocument/2006/relationships/image" Target="../media/image19.png"/><Relationship Id="rId8"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 Id="rId3" Type="http://schemas.openxmlformats.org/officeDocument/2006/relationships/image" Target="../media/image25.png"/><Relationship Id="rId4" Type="http://schemas.openxmlformats.org/officeDocument/2006/relationships/image" Target="../media/image4.png"/><Relationship Id="rId5" Type="http://schemas.openxmlformats.org/officeDocument/2006/relationships/image" Target="../media/image2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8.png"/><Relationship Id="rId4" Type="http://schemas.openxmlformats.org/officeDocument/2006/relationships/image" Target="../media/image8.png"/><Relationship Id="rId5"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6" name="Shape 336"/>
        <p:cNvGrpSpPr/>
        <p:nvPr/>
      </p:nvGrpSpPr>
      <p:grpSpPr>
        <a:xfrm>
          <a:off x="0" y="0"/>
          <a:ext cx="0" cy="0"/>
          <a:chOff x="0" y="0"/>
          <a:chExt cx="0" cy="0"/>
        </a:xfrm>
      </p:grpSpPr>
      <p:sp>
        <p:nvSpPr>
          <p:cNvPr id="337" name="Google Shape;337;p11"/>
          <p:cNvSpPr txBox="1"/>
          <p:nvPr>
            <p:ph type="ctrTitle"/>
          </p:nvPr>
        </p:nvSpPr>
        <p:spPr>
          <a:xfrm>
            <a:off x="1400175" y="2068025"/>
            <a:ext cx="6343500" cy="1159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7200"/>
              <a:t>TEAM 10</a:t>
            </a:r>
            <a:endParaRPr b="1" sz="7200"/>
          </a:p>
        </p:txBody>
      </p:sp>
    </p:spTree>
  </p:cSld>
  <p:clrMapOvr>
    <a:masterClrMapping/>
  </p:clrMapOvr>
  <p:transition spd="med">
    <p:fade thruBlk="1"/>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3" presetSubtype="16">
                                  <p:stCondLst>
                                    <p:cond delay="0"/>
                                  </p:stCondLst>
                                  <p:childTnLst>
                                    <p:set>
                                      <p:cBhvr>
                                        <p:cTn dur="1" fill="hold">
                                          <p:stCondLst>
                                            <p:cond delay="0"/>
                                          </p:stCondLst>
                                        </p:cTn>
                                        <p:tgtEl>
                                          <p:spTgt spid="337"/>
                                        </p:tgtEl>
                                        <p:attrNameLst>
                                          <p:attrName>style.visibility</p:attrName>
                                        </p:attrNameLst>
                                      </p:cBhvr>
                                      <p:to>
                                        <p:strVal val="visible"/>
                                      </p:to>
                                    </p:set>
                                    <p:anim calcmode="lin" valueType="num">
                                      <p:cBhvr additive="base">
                                        <p:cTn dur="1000"/>
                                        <p:tgtEl>
                                          <p:spTgt spid="337"/>
                                        </p:tgtEl>
                                        <p:attrNameLst>
                                          <p:attrName>ppt_w</p:attrName>
                                        </p:attrNameLst>
                                      </p:cBhvr>
                                      <p:tavLst>
                                        <p:tav fmla="" tm="0">
                                          <p:val>
                                            <p:strVal val="0"/>
                                          </p:val>
                                        </p:tav>
                                        <p:tav fmla="" tm="100000">
                                          <p:val>
                                            <p:strVal val="#ppt_w"/>
                                          </p:val>
                                        </p:tav>
                                      </p:tavLst>
                                    </p:anim>
                                    <p:anim calcmode="lin" valueType="num">
                                      <p:cBhvr additive="base">
                                        <p:cTn dur="1000"/>
                                        <p:tgtEl>
                                          <p:spTgt spid="337"/>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4" name="Shape 504"/>
        <p:cNvGrpSpPr/>
        <p:nvPr/>
      </p:nvGrpSpPr>
      <p:grpSpPr>
        <a:xfrm>
          <a:off x="0" y="0"/>
          <a:ext cx="0" cy="0"/>
          <a:chOff x="0" y="0"/>
          <a:chExt cx="0" cy="0"/>
        </a:xfrm>
      </p:grpSpPr>
      <p:sp>
        <p:nvSpPr>
          <p:cNvPr id="505" name="Google Shape;505;p20"/>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506" name="Google Shape;506;p20"/>
          <p:cNvSpPr/>
          <p:nvPr/>
        </p:nvSpPr>
        <p:spPr>
          <a:xfrm>
            <a:off x="13550" y="0"/>
            <a:ext cx="1769700" cy="5088900"/>
          </a:xfrm>
          <a:prstGeom prst="rect">
            <a:avLst/>
          </a:prstGeom>
          <a:solidFill>
            <a:srgbClr val="0E29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20"/>
          <p:cNvSpPr/>
          <p:nvPr/>
        </p:nvSpPr>
        <p:spPr>
          <a:xfrm rot="5400000">
            <a:off x="-109725" y="283455"/>
            <a:ext cx="1663200" cy="1384200"/>
          </a:xfrm>
          <a:prstGeom prst="homePlate">
            <a:avLst>
              <a:gd fmla="val 30129" name="adj"/>
            </a:avLst>
          </a:prstGeom>
          <a:solidFill>
            <a:srgbClr val="00E1C6"/>
          </a:solidFill>
          <a:ln cap="flat" cmpd="sng" w="114300">
            <a:solidFill>
              <a:srgbClr val="00E1C6"/>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00E1C6"/>
              </a:solidFill>
              <a:latin typeface="Muli"/>
              <a:ea typeface="Muli"/>
              <a:cs typeface="Muli"/>
              <a:sym typeface="Muli"/>
            </a:endParaRPr>
          </a:p>
        </p:txBody>
      </p:sp>
      <p:sp>
        <p:nvSpPr>
          <p:cNvPr id="508" name="Google Shape;508;p20"/>
          <p:cNvSpPr/>
          <p:nvPr/>
        </p:nvSpPr>
        <p:spPr>
          <a:xfrm rot="5400000">
            <a:off x="-125925" y="1838781"/>
            <a:ext cx="1695600" cy="1384200"/>
          </a:xfrm>
          <a:prstGeom prst="chevron">
            <a:avLst>
              <a:gd fmla="val 29853" name="adj"/>
            </a:avLst>
          </a:prstGeom>
          <a:noFill/>
          <a:ln cap="flat" cmpd="sng" w="114300">
            <a:solidFill>
              <a:srgbClr val="19BBD5"/>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solidFill>
                <a:srgbClr val="19BBD5"/>
              </a:solidFill>
              <a:latin typeface="Muli"/>
              <a:ea typeface="Muli"/>
              <a:cs typeface="Muli"/>
              <a:sym typeface="Muli"/>
            </a:endParaRPr>
          </a:p>
        </p:txBody>
      </p:sp>
      <p:sp>
        <p:nvSpPr>
          <p:cNvPr id="509" name="Google Shape;509;p20"/>
          <p:cNvSpPr/>
          <p:nvPr/>
        </p:nvSpPr>
        <p:spPr>
          <a:xfrm rot="5400000">
            <a:off x="-125925" y="3418525"/>
            <a:ext cx="1695600" cy="1384200"/>
          </a:xfrm>
          <a:prstGeom prst="chevron">
            <a:avLst>
              <a:gd fmla="val 29853" name="adj"/>
            </a:avLst>
          </a:prstGeom>
          <a:noFill/>
          <a:ln cap="flat" cmpd="sng" w="114300">
            <a:solidFill>
              <a:srgbClr val="3292E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solidFill>
                <a:srgbClr val="3292E1"/>
              </a:solidFill>
              <a:latin typeface="Muli"/>
              <a:ea typeface="Muli"/>
              <a:cs typeface="Muli"/>
              <a:sym typeface="Muli"/>
            </a:endParaRPr>
          </a:p>
        </p:txBody>
      </p:sp>
      <p:sp>
        <p:nvSpPr>
          <p:cNvPr id="510" name="Google Shape;510;p20"/>
          <p:cNvSpPr txBox="1"/>
          <p:nvPr/>
        </p:nvSpPr>
        <p:spPr>
          <a:xfrm>
            <a:off x="29875" y="572725"/>
            <a:ext cx="1384200" cy="420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uli"/>
                <a:ea typeface="Muli"/>
                <a:cs typeface="Muli"/>
                <a:sym typeface="Muli"/>
              </a:rPr>
              <a:t>Data Preprocessing</a:t>
            </a:r>
            <a:endParaRPr b="1">
              <a:latin typeface="Muli"/>
              <a:ea typeface="Muli"/>
              <a:cs typeface="Muli"/>
              <a:sym typeface="Muli"/>
            </a:endParaRPr>
          </a:p>
        </p:txBody>
      </p:sp>
      <p:sp>
        <p:nvSpPr>
          <p:cNvPr id="511" name="Google Shape;511;p20"/>
          <p:cNvSpPr txBox="1"/>
          <p:nvPr/>
        </p:nvSpPr>
        <p:spPr>
          <a:xfrm>
            <a:off x="185800" y="1783600"/>
            <a:ext cx="1056000" cy="42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Muli"/>
              <a:ea typeface="Muli"/>
              <a:cs typeface="Muli"/>
              <a:sym typeface="Muli"/>
            </a:endParaRPr>
          </a:p>
        </p:txBody>
      </p:sp>
      <p:sp>
        <p:nvSpPr>
          <p:cNvPr id="512" name="Google Shape;512;p20"/>
          <p:cNvSpPr txBox="1"/>
          <p:nvPr/>
        </p:nvSpPr>
        <p:spPr>
          <a:xfrm>
            <a:off x="205350" y="2272775"/>
            <a:ext cx="1056000" cy="420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rgbClr val="19BBD5"/>
                </a:solidFill>
                <a:latin typeface="Muli"/>
                <a:ea typeface="Muli"/>
                <a:cs typeface="Muli"/>
                <a:sym typeface="Muli"/>
              </a:rPr>
              <a:t>Model Training</a:t>
            </a:r>
            <a:endParaRPr b="1" sz="1600">
              <a:solidFill>
                <a:srgbClr val="19BBD5"/>
              </a:solidFill>
              <a:latin typeface="Muli"/>
              <a:ea typeface="Muli"/>
              <a:cs typeface="Muli"/>
              <a:sym typeface="Muli"/>
            </a:endParaRPr>
          </a:p>
        </p:txBody>
      </p:sp>
      <p:sp>
        <p:nvSpPr>
          <p:cNvPr id="513" name="Google Shape;513;p20"/>
          <p:cNvSpPr txBox="1"/>
          <p:nvPr/>
        </p:nvSpPr>
        <p:spPr>
          <a:xfrm>
            <a:off x="224900" y="3876450"/>
            <a:ext cx="1017000" cy="52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700">
                <a:solidFill>
                  <a:srgbClr val="3292E1"/>
                </a:solidFill>
                <a:latin typeface="Muli"/>
                <a:ea typeface="Muli"/>
                <a:cs typeface="Muli"/>
                <a:sym typeface="Muli"/>
              </a:rPr>
              <a:t>Insights</a:t>
            </a:r>
            <a:endParaRPr b="1" sz="1700">
              <a:solidFill>
                <a:srgbClr val="3292E1"/>
              </a:solidFill>
              <a:latin typeface="Muli"/>
              <a:ea typeface="Muli"/>
              <a:cs typeface="Muli"/>
              <a:sym typeface="Muli"/>
            </a:endParaRPr>
          </a:p>
        </p:txBody>
      </p:sp>
      <p:sp>
        <p:nvSpPr>
          <p:cNvPr id="514" name="Google Shape;514;p20"/>
          <p:cNvSpPr txBox="1"/>
          <p:nvPr/>
        </p:nvSpPr>
        <p:spPr>
          <a:xfrm>
            <a:off x="2264225" y="99150"/>
            <a:ext cx="5455500" cy="73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000">
                <a:solidFill>
                  <a:srgbClr val="19BBD5"/>
                </a:solidFill>
                <a:latin typeface="Nixie One"/>
                <a:ea typeface="Nixie One"/>
                <a:cs typeface="Nixie One"/>
                <a:sym typeface="Nixie One"/>
              </a:rPr>
              <a:t>Feature Engineering</a:t>
            </a:r>
            <a:endParaRPr/>
          </a:p>
        </p:txBody>
      </p:sp>
      <p:sp>
        <p:nvSpPr>
          <p:cNvPr id="515" name="Google Shape;515;p20"/>
          <p:cNvSpPr/>
          <p:nvPr/>
        </p:nvSpPr>
        <p:spPr>
          <a:xfrm>
            <a:off x="3706025" y="1084400"/>
            <a:ext cx="2579400" cy="2178300"/>
          </a:xfrm>
          <a:prstGeom prst="hexagon">
            <a:avLst>
              <a:gd fmla="val 23955" name="adj"/>
              <a:gd fmla="val 115470" name="vf"/>
            </a:avLst>
          </a:prstGeom>
          <a:noFill/>
          <a:ln cap="flat" cmpd="sng" w="38100">
            <a:solidFill>
              <a:srgbClr val="00E1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Muli"/>
                <a:ea typeface="Muli"/>
                <a:cs typeface="Muli"/>
                <a:sym typeface="Muli"/>
              </a:rPr>
              <a:t>  Fast Fourier</a:t>
            </a:r>
            <a:endParaRPr sz="1800">
              <a:solidFill>
                <a:srgbClr val="FFFFFF"/>
              </a:solidFill>
              <a:latin typeface="Muli"/>
              <a:ea typeface="Muli"/>
              <a:cs typeface="Muli"/>
              <a:sym typeface="Muli"/>
            </a:endParaRPr>
          </a:p>
          <a:p>
            <a:pPr indent="0" lvl="0" marL="0" rtl="0" algn="ctr">
              <a:spcBef>
                <a:spcPts val="0"/>
              </a:spcBef>
              <a:spcAft>
                <a:spcPts val="0"/>
              </a:spcAft>
              <a:buNone/>
            </a:pPr>
            <a:r>
              <a:rPr lang="en" sz="1800">
                <a:solidFill>
                  <a:srgbClr val="FFFFFF"/>
                </a:solidFill>
                <a:latin typeface="Muli"/>
                <a:ea typeface="Muli"/>
                <a:cs typeface="Muli"/>
                <a:sym typeface="Muli"/>
              </a:rPr>
              <a:t>Transformation</a:t>
            </a:r>
            <a:endParaRPr sz="1800">
              <a:solidFill>
                <a:srgbClr val="FFFFFF"/>
              </a:solidFill>
              <a:latin typeface="Muli"/>
              <a:ea typeface="Muli"/>
              <a:cs typeface="Muli"/>
              <a:sym typeface="Muli"/>
            </a:endParaRPr>
          </a:p>
          <a:p>
            <a:pPr indent="0" lvl="0" marL="0" rtl="0" algn="ctr">
              <a:spcBef>
                <a:spcPts val="0"/>
              </a:spcBef>
              <a:spcAft>
                <a:spcPts val="0"/>
              </a:spcAft>
              <a:buNone/>
            </a:pPr>
            <a:r>
              <a:rPr lang="en" sz="1200">
                <a:solidFill>
                  <a:srgbClr val="FFFFFF"/>
                </a:solidFill>
                <a:latin typeface="Muli"/>
                <a:ea typeface="Muli"/>
                <a:cs typeface="Muli"/>
                <a:sym typeface="Muli"/>
              </a:rPr>
              <a:t>(Indicates trend in         meter values and  helps in reduction </a:t>
            </a:r>
            <a:endParaRPr sz="1200">
              <a:solidFill>
                <a:srgbClr val="FFFFFF"/>
              </a:solidFill>
              <a:latin typeface="Muli"/>
              <a:ea typeface="Muli"/>
              <a:cs typeface="Muli"/>
              <a:sym typeface="Muli"/>
            </a:endParaRPr>
          </a:p>
          <a:p>
            <a:pPr indent="0" lvl="0" marL="0" rtl="0" algn="ctr">
              <a:spcBef>
                <a:spcPts val="0"/>
              </a:spcBef>
              <a:spcAft>
                <a:spcPts val="0"/>
              </a:spcAft>
              <a:buNone/>
            </a:pPr>
            <a:r>
              <a:rPr lang="en" sz="1200">
                <a:solidFill>
                  <a:srgbClr val="FFFFFF"/>
                </a:solidFill>
                <a:latin typeface="Muli"/>
                <a:ea typeface="Muli"/>
                <a:cs typeface="Muli"/>
                <a:sym typeface="Muli"/>
              </a:rPr>
              <a:t>   of noise)</a:t>
            </a:r>
            <a:endParaRPr sz="1200">
              <a:solidFill>
                <a:srgbClr val="FFFFFF"/>
              </a:solidFill>
              <a:latin typeface="Muli"/>
              <a:ea typeface="Muli"/>
              <a:cs typeface="Muli"/>
              <a:sym typeface="Muli"/>
            </a:endParaRPr>
          </a:p>
        </p:txBody>
      </p:sp>
      <p:sp>
        <p:nvSpPr>
          <p:cNvPr id="516" name="Google Shape;516;p20"/>
          <p:cNvSpPr/>
          <p:nvPr/>
        </p:nvSpPr>
        <p:spPr>
          <a:xfrm>
            <a:off x="1719075" y="1410650"/>
            <a:ext cx="1905300" cy="1554600"/>
          </a:xfrm>
          <a:prstGeom prst="hexagon">
            <a:avLst>
              <a:gd fmla="val 25000" name="adj"/>
              <a:gd fmla="val 115470" name="vf"/>
            </a:avLst>
          </a:prstGeom>
          <a:solidFill>
            <a:srgbClr val="00E1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Muli"/>
                <a:ea typeface="Muli"/>
                <a:cs typeface="Muli"/>
                <a:sym typeface="Muli"/>
              </a:rPr>
              <a:t> New Features</a:t>
            </a:r>
            <a:endParaRPr sz="1800">
              <a:solidFill>
                <a:srgbClr val="FFFFFF"/>
              </a:solidFill>
              <a:latin typeface="Muli"/>
              <a:ea typeface="Muli"/>
              <a:cs typeface="Muli"/>
              <a:sym typeface="Muli"/>
            </a:endParaRPr>
          </a:p>
        </p:txBody>
      </p:sp>
      <p:sp>
        <p:nvSpPr>
          <p:cNvPr id="517" name="Google Shape;517;p20"/>
          <p:cNvSpPr/>
          <p:nvPr/>
        </p:nvSpPr>
        <p:spPr>
          <a:xfrm>
            <a:off x="6057350" y="2385850"/>
            <a:ext cx="1276200" cy="1131600"/>
          </a:xfrm>
          <a:prstGeom prst="hexagon">
            <a:avLst>
              <a:gd fmla="val 25000" name="adj"/>
              <a:gd fmla="val 115470" name="vf"/>
            </a:avLst>
          </a:prstGeom>
          <a:noFill/>
          <a:ln cap="flat" cmpd="sng" w="38100">
            <a:solidFill>
              <a:srgbClr val="1ED7B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latin typeface="Muli"/>
                <a:ea typeface="Muli"/>
                <a:cs typeface="Muli"/>
                <a:sym typeface="Muli"/>
              </a:rPr>
              <a:t> Week</a:t>
            </a:r>
            <a:endParaRPr>
              <a:solidFill>
                <a:srgbClr val="FFFFFF"/>
              </a:solidFill>
              <a:latin typeface="Muli"/>
              <a:ea typeface="Muli"/>
              <a:cs typeface="Muli"/>
              <a:sym typeface="Muli"/>
            </a:endParaRPr>
          </a:p>
        </p:txBody>
      </p:sp>
      <p:sp>
        <p:nvSpPr>
          <p:cNvPr id="518" name="Google Shape;518;p20"/>
          <p:cNvSpPr/>
          <p:nvPr/>
        </p:nvSpPr>
        <p:spPr>
          <a:xfrm>
            <a:off x="7079450" y="1622150"/>
            <a:ext cx="1231200" cy="1131600"/>
          </a:xfrm>
          <a:prstGeom prst="hexagon">
            <a:avLst>
              <a:gd fmla="val 25000" name="adj"/>
              <a:gd fmla="val 115470" name="vf"/>
            </a:avLst>
          </a:prstGeom>
          <a:noFill/>
          <a:ln cap="flat" cmpd="sng" w="38100">
            <a:solidFill>
              <a:srgbClr val="1ED7B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latin typeface="Muli"/>
                <a:ea typeface="Muli"/>
                <a:cs typeface="Muli"/>
                <a:sym typeface="Muli"/>
              </a:rPr>
              <a:t> Month </a:t>
            </a:r>
            <a:endParaRPr>
              <a:solidFill>
                <a:srgbClr val="FFFFFF"/>
              </a:solidFill>
              <a:latin typeface="Muli"/>
              <a:ea typeface="Muli"/>
              <a:cs typeface="Muli"/>
              <a:sym typeface="Muli"/>
            </a:endParaRPr>
          </a:p>
        </p:txBody>
      </p:sp>
      <p:sp>
        <p:nvSpPr>
          <p:cNvPr id="519" name="Google Shape;519;p20"/>
          <p:cNvSpPr/>
          <p:nvPr/>
        </p:nvSpPr>
        <p:spPr>
          <a:xfrm>
            <a:off x="6057350" y="829650"/>
            <a:ext cx="1276200" cy="1131600"/>
          </a:xfrm>
          <a:prstGeom prst="hexagon">
            <a:avLst>
              <a:gd fmla="val 25000" name="adj"/>
              <a:gd fmla="val 115470" name="vf"/>
            </a:avLst>
          </a:prstGeom>
          <a:noFill/>
          <a:ln cap="flat" cmpd="sng" w="38100">
            <a:solidFill>
              <a:srgbClr val="1ED7B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latin typeface="Muli"/>
                <a:ea typeface="Muli"/>
                <a:cs typeface="Muli"/>
                <a:sym typeface="Muli"/>
              </a:rPr>
              <a:t>   Day </a:t>
            </a:r>
            <a:endParaRPr>
              <a:solidFill>
                <a:srgbClr val="FFFFFF"/>
              </a:solidFill>
              <a:latin typeface="Muli"/>
              <a:ea typeface="Muli"/>
              <a:cs typeface="Muli"/>
              <a:sym typeface="Muli"/>
            </a:endParaRPr>
          </a:p>
        </p:txBody>
      </p:sp>
      <p:pic>
        <p:nvPicPr>
          <p:cNvPr id="520" name="Google Shape;520;p20"/>
          <p:cNvPicPr preferRelativeResize="0"/>
          <p:nvPr/>
        </p:nvPicPr>
        <p:blipFill>
          <a:blip r:embed="rId3">
            <a:alphaModFix/>
          </a:blip>
          <a:stretch>
            <a:fillRect/>
          </a:stretch>
        </p:blipFill>
        <p:spPr>
          <a:xfrm>
            <a:off x="1719087" y="3262825"/>
            <a:ext cx="3050650" cy="1988250"/>
          </a:xfrm>
          <a:prstGeom prst="rect">
            <a:avLst/>
          </a:prstGeom>
          <a:noFill/>
          <a:ln>
            <a:noFill/>
          </a:ln>
        </p:spPr>
      </p:pic>
      <p:pic>
        <p:nvPicPr>
          <p:cNvPr id="521" name="Google Shape;521;p20"/>
          <p:cNvPicPr preferRelativeResize="0"/>
          <p:nvPr/>
        </p:nvPicPr>
        <p:blipFill>
          <a:blip r:embed="rId4">
            <a:alphaModFix/>
          </a:blip>
          <a:stretch>
            <a:fillRect/>
          </a:stretch>
        </p:blipFill>
        <p:spPr>
          <a:xfrm>
            <a:off x="6013325" y="3517450"/>
            <a:ext cx="3050675" cy="18872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5"/>
                                        </p:tgtEl>
                                        <p:attrNameLst>
                                          <p:attrName>style.visibility</p:attrName>
                                        </p:attrNameLst>
                                      </p:cBhvr>
                                      <p:to>
                                        <p:strVal val="visible"/>
                                      </p:to>
                                    </p:set>
                                    <p:animEffect filter="fade" transition="in">
                                      <p:cBhvr>
                                        <p:cTn dur="1000"/>
                                        <p:tgtEl>
                                          <p:spTgt spid="5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519"/>
                                        </p:tgtEl>
                                        <p:attrNameLst>
                                          <p:attrName>style.visibility</p:attrName>
                                        </p:attrNameLst>
                                      </p:cBhvr>
                                      <p:to>
                                        <p:strVal val="visible"/>
                                      </p:to>
                                    </p:set>
                                    <p:anim calcmode="lin" valueType="num">
                                      <p:cBhvr additive="base">
                                        <p:cTn dur="1000"/>
                                        <p:tgtEl>
                                          <p:spTgt spid="519"/>
                                        </p:tgtEl>
                                        <p:attrNameLst>
                                          <p:attrName>ppt_w</p:attrName>
                                        </p:attrNameLst>
                                      </p:cBhvr>
                                      <p:tavLst>
                                        <p:tav fmla="" tm="0">
                                          <p:val>
                                            <p:strVal val="0"/>
                                          </p:val>
                                        </p:tav>
                                        <p:tav fmla="" tm="100000">
                                          <p:val>
                                            <p:strVal val="#ppt_w"/>
                                          </p:val>
                                        </p:tav>
                                      </p:tavLst>
                                    </p:anim>
                                    <p:anim calcmode="lin" valueType="num">
                                      <p:cBhvr additive="base">
                                        <p:cTn dur="1000"/>
                                        <p:tgtEl>
                                          <p:spTgt spid="519"/>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518"/>
                                        </p:tgtEl>
                                        <p:attrNameLst>
                                          <p:attrName>style.visibility</p:attrName>
                                        </p:attrNameLst>
                                      </p:cBhvr>
                                      <p:to>
                                        <p:strVal val="visible"/>
                                      </p:to>
                                    </p:set>
                                    <p:anim calcmode="lin" valueType="num">
                                      <p:cBhvr additive="base">
                                        <p:cTn dur="1000"/>
                                        <p:tgtEl>
                                          <p:spTgt spid="518"/>
                                        </p:tgtEl>
                                        <p:attrNameLst>
                                          <p:attrName>ppt_w</p:attrName>
                                        </p:attrNameLst>
                                      </p:cBhvr>
                                      <p:tavLst>
                                        <p:tav fmla="" tm="0">
                                          <p:val>
                                            <p:strVal val="0"/>
                                          </p:val>
                                        </p:tav>
                                        <p:tav fmla="" tm="100000">
                                          <p:val>
                                            <p:strVal val="#ppt_w"/>
                                          </p:val>
                                        </p:tav>
                                      </p:tavLst>
                                    </p:anim>
                                    <p:anim calcmode="lin" valueType="num">
                                      <p:cBhvr additive="base">
                                        <p:cTn dur="1000"/>
                                        <p:tgtEl>
                                          <p:spTgt spid="518"/>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517"/>
                                        </p:tgtEl>
                                        <p:attrNameLst>
                                          <p:attrName>style.visibility</p:attrName>
                                        </p:attrNameLst>
                                      </p:cBhvr>
                                      <p:to>
                                        <p:strVal val="visible"/>
                                      </p:to>
                                    </p:set>
                                    <p:anim calcmode="lin" valueType="num">
                                      <p:cBhvr additive="base">
                                        <p:cTn dur="1000"/>
                                        <p:tgtEl>
                                          <p:spTgt spid="517"/>
                                        </p:tgtEl>
                                        <p:attrNameLst>
                                          <p:attrName>ppt_w</p:attrName>
                                        </p:attrNameLst>
                                      </p:cBhvr>
                                      <p:tavLst>
                                        <p:tav fmla="" tm="0">
                                          <p:val>
                                            <p:strVal val="0"/>
                                          </p:val>
                                        </p:tav>
                                        <p:tav fmla="" tm="100000">
                                          <p:val>
                                            <p:strVal val="#ppt_w"/>
                                          </p:val>
                                        </p:tav>
                                      </p:tavLst>
                                    </p:anim>
                                    <p:anim calcmode="lin" valueType="num">
                                      <p:cBhvr additive="base">
                                        <p:cTn dur="1000"/>
                                        <p:tgtEl>
                                          <p:spTgt spid="517"/>
                                        </p:tgtEl>
                                        <p:attrNameLst>
                                          <p:attrName>ppt_h</p:attrName>
                                        </p:attrNameLst>
                                      </p:cBhvr>
                                      <p:tavLst>
                                        <p:tav fmla="" tm="0">
                                          <p:val>
                                            <p:strVal val="0"/>
                                          </p:val>
                                        </p:tav>
                                        <p:tav fmla="" tm="100000">
                                          <p:val>
                                            <p:strVal val="#ppt_h"/>
                                          </p:val>
                                        </p:tav>
                                      </p:tavLst>
                                    </p:anim>
                                  </p:childTnLst>
                                </p:cTn>
                              </p:par>
                              <p:par>
                                <p:cTn fill="hold" nodeType="withEffect" presetClass="entr" presetID="10" presetSubtype="0">
                                  <p:stCondLst>
                                    <p:cond delay="0"/>
                                  </p:stCondLst>
                                  <p:childTnLst>
                                    <p:set>
                                      <p:cBhvr>
                                        <p:cTn dur="1" fill="hold">
                                          <p:stCondLst>
                                            <p:cond delay="0"/>
                                          </p:stCondLst>
                                        </p:cTn>
                                        <p:tgtEl>
                                          <p:spTgt spid="520"/>
                                        </p:tgtEl>
                                        <p:attrNameLst>
                                          <p:attrName>style.visibility</p:attrName>
                                        </p:attrNameLst>
                                      </p:cBhvr>
                                      <p:to>
                                        <p:strVal val="visible"/>
                                      </p:to>
                                    </p:set>
                                    <p:animEffect filter="fade" transition="in">
                                      <p:cBhvr>
                                        <p:cTn dur="1000"/>
                                        <p:tgtEl>
                                          <p:spTgt spid="520"/>
                                        </p:tgtEl>
                                      </p:cBhvr>
                                    </p:animEffect>
                                  </p:childTnLst>
                                </p:cTn>
                              </p:par>
                              <p:par>
                                <p:cTn fill="hold" nodeType="withEffect" presetClass="entr" presetID="10" presetSubtype="0">
                                  <p:stCondLst>
                                    <p:cond delay="0"/>
                                  </p:stCondLst>
                                  <p:childTnLst>
                                    <p:set>
                                      <p:cBhvr>
                                        <p:cTn dur="1" fill="hold">
                                          <p:stCondLst>
                                            <p:cond delay="0"/>
                                          </p:stCondLst>
                                        </p:cTn>
                                        <p:tgtEl>
                                          <p:spTgt spid="521"/>
                                        </p:tgtEl>
                                        <p:attrNameLst>
                                          <p:attrName>style.visibility</p:attrName>
                                        </p:attrNameLst>
                                      </p:cBhvr>
                                      <p:to>
                                        <p:strVal val="visible"/>
                                      </p:to>
                                    </p:set>
                                    <p:animEffect filter="fade" transition="in">
                                      <p:cBhvr>
                                        <p:cTn dur="1000"/>
                                        <p:tgtEl>
                                          <p:spTgt spid="52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5" name="Shape 525"/>
        <p:cNvGrpSpPr/>
        <p:nvPr/>
      </p:nvGrpSpPr>
      <p:grpSpPr>
        <a:xfrm>
          <a:off x="0" y="0"/>
          <a:ext cx="0" cy="0"/>
          <a:chOff x="0" y="0"/>
          <a:chExt cx="0" cy="0"/>
        </a:xfrm>
      </p:grpSpPr>
      <p:sp>
        <p:nvSpPr>
          <p:cNvPr id="526" name="Google Shape;526;p21"/>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527" name="Google Shape;527;p21"/>
          <p:cNvSpPr/>
          <p:nvPr/>
        </p:nvSpPr>
        <p:spPr>
          <a:xfrm>
            <a:off x="13550" y="0"/>
            <a:ext cx="1769700" cy="5088900"/>
          </a:xfrm>
          <a:prstGeom prst="rect">
            <a:avLst/>
          </a:prstGeom>
          <a:solidFill>
            <a:srgbClr val="0E29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21"/>
          <p:cNvSpPr/>
          <p:nvPr/>
        </p:nvSpPr>
        <p:spPr>
          <a:xfrm rot="5400000">
            <a:off x="-109725" y="283455"/>
            <a:ext cx="1663200" cy="1384200"/>
          </a:xfrm>
          <a:prstGeom prst="homePlate">
            <a:avLst>
              <a:gd fmla="val 30129" name="adj"/>
            </a:avLst>
          </a:prstGeom>
          <a:solidFill>
            <a:srgbClr val="00E1C6"/>
          </a:solidFill>
          <a:ln cap="flat" cmpd="sng" w="114300">
            <a:solidFill>
              <a:srgbClr val="00E1C6"/>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00E1C6"/>
              </a:solidFill>
              <a:latin typeface="Muli"/>
              <a:ea typeface="Muli"/>
              <a:cs typeface="Muli"/>
              <a:sym typeface="Muli"/>
            </a:endParaRPr>
          </a:p>
        </p:txBody>
      </p:sp>
      <p:sp>
        <p:nvSpPr>
          <p:cNvPr id="529" name="Google Shape;529;p21"/>
          <p:cNvSpPr/>
          <p:nvPr/>
        </p:nvSpPr>
        <p:spPr>
          <a:xfrm rot="5400000">
            <a:off x="-125925" y="1838781"/>
            <a:ext cx="1695600" cy="1384200"/>
          </a:xfrm>
          <a:prstGeom prst="chevron">
            <a:avLst>
              <a:gd fmla="val 29853" name="adj"/>
            </a:avLst>
          </a:prstGeom>
          <a:noFill/>
          <a:ln cap="flat" cmpd="sng" w="114300">
            <a:solidFill>
              <a:srgbClr val="19BBD5"/>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solidFill>
                <a:srgbClr val="19BBD5"/>
              </a:solidFill>
              <a:latin typeface="Muli"/>
              <a:ea typeface="Muli"/>
              <a:cs typeface="Muli"/>
              <a:sym typeface="Muli"/>
            </a:endParaRPr>
          </a:p>
        </p:txBody>
      </p:sp>
      <p:sp>
        <p:nvSpPr>
          <p:cNvPr id="530" name="Google Shape;530;p21"/>
          <p:cNvSpPr/>
          <p:nvPr/>
        </p:nvSpPr>
        <p:spPr>
          <a:xfrm rot="5400000">
            <a:off x="-125925" y="3418525"/>
            <a:ext cx="1695600" cy="1384200"/>
          </a:xfrm>
          <a:prstGeom prst="chevron">
            <a:avLst>
              <a:gd fmla="val 29853" name="adj"/>
            </a:avLst>
          </a:prstGeom>
          <a:noFill/>
          <a:ln cap="flat" cmpd="sng" w="114300">
            <a:solidFill>
              <a:srgbClr val="3292E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solidFill>
                <a:srgbClr val="3292E1"/>
              </a:solidFill>
              <a:latin typeface="Muli"/>
              <a:ea typeface="Muli"/>
              <a:cs typeface="Muli"/>
              <a:sym typeface="Muli"/>
            </a:endParaRPr>
          </a:p>
        </p:txBody>
      </p:sp>
      <p:sp>
        <p:nvSpPr>
          <p:cNvPr id="531" name="Google Shape;531;p21"/>
          <p:cNvSpPr txBox="1"/>
          <p:nvPr/>
        </p:nvSpPr>
        <p:spPr>
          <a:xfrm>
            <a:off x="29875" y="572725"/>
            <a:ext cx="1384200" cy="420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uli"/>
                <a:ea typeface="Muli"/>
                <a:cs typeface="Muli"/>
                <a:sym typeface="Muli"/>
              </a:rPr>
              <a:t>Data Preprocessing</a:t>
            </a:r>
            <a:endParaRPr b="1">
              <a:latin typeface="Muli"/>
              <a:ea typeface="Muli"/>
              <a:cs typeface="Muli"/>
              <a:sym typeface="Muli"/>
            </a:endParaRPr>
          </a:p>
        </p:txBody>
      </p:sp>
      <p:sp>
        <p:nvSpPr>
          <p:cNvPr id="532" name="Google Shape;532;p21"/>
          <p:cNvSpPr txBox="1"/>
          <p:nvPr/>
        </p:nvSpPr>
        <p:spPr>
          <a:xfrm>
            <a:off x="185800" y="1783600"/>
            <a:ext cx="1056000" cy="42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Muli"/>
              <a:ea typeface="Muli"/>
              <a:cs typeface="Muli"/>
              <a:sym typeface="Muli"/>
            </a:endParaRPr>
          </a:p>
        </p:txBody>
      </p:sp>
      <p:sp>
        <p:nvSpPr>
          <p:cNvPr id="533" name="Google Shape;533;p21"/>
          <p:cNvSpPr txBox="1"/>
          <p:nvPr/>
        </p:nvSpPr>
        <p:spPr>
          <a:xfrm>
            <a:off x="205350" y="2272775"/>
            <a:ext cx="1056000" cy="420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rgbClr val="19BBD5"/>
                </a:solidFill>
                <a:latin typeface="Muli"/>
                <a:ea typeface="Muli"/>
                <a:cs typeface="Muli"/>
                <a:sym typeface="Muli"/>
              </a:rPr>
              <a:t>Model Training</a:t>
            </a:r>
            <a:endParaRPr b="1" sz="1600">
              <a:solidFill>
                <a:srgbClr val="19BBD5"/>
              </a:solidFill>
              <a:latin typeface="Muli"/>
              <a:ea typeface="Muli"/>
              <a:cs typeface="Muli"/>
              <a:sym typeface="Muli"/>
            </a:endParaRPr>
          </a:p>
        </p:txBody>
      </p:sp>
      <p:sp>
        <p:nvSpPr>
          <p:cNvPr id="534" name="Google Shape;534;p21"/>
          <p:cNvSpPr txBox="1"/>
          <p:nvPr/>
        </p:nvSpPr>
        <p:spPr>
          <a:xfrm>
            <a:off x="224900" y="3876450"/>
            <a:ext cx="1017000" cy="52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700">
                <a:solidFill>
                  <a:srgbClr val="3292E1"/>
                </a:solidFill>
                <a:latin typeface="Muli"/>
                <a:ea typeface="Muli"/>
                <a:cs typeface="Muli"/>
                <a:sym typeface="Muli"/>
              </a:rPr>
              <a:t>Insights</a:t>
            </a:r>
            <a:endParaRPr b="1" sz="1700">
              <a:solidFill>
                <a:srgbClr val="3292E1"/>
              </a:solidFill>
              <a:latin typeface="Muli"/>
              <a:ea typeface="Muli"/>
              <a:cs typeface="Muli"/>
              <a:sym typeface="Muli"/>
            </a:endParaRPr>
          </a:p>
        </p:txBody>
      </p:sp>
      <p:sp>
        <p:nvSpPr>
          <p:cNvPr id="535" name="Google Shape;535;p21"/>
          <p:cNvSpPr txBox="1"/>
          <p:nvPr/>
        </p:nvSpPr>
        <p:spPr>
          <a:xfrm>
            <a:off x="2264225" y="99150"/>
            <a:ext cx="5455500" cy="73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000">
                <a:solidFill>
                  <a:srgbClr val="19BBD5"/>
                </a:solidFill>
                <a:latin typeface="Nixie One"/>
                <a:ea typeface="Nixie One"/>
                <a:cs typeface="Nixie One"/>
                <a:sym typeface="Nixie One"/>
              </a:rPr>
              <a:t>Feature Analysis</a:t>
            </a:r>
            <a:endParaRPr/>
          </a:p>
        </p:txBody>
      </p:sp>
      <p:sp>
        <p:nvSpPr>
          <p:cNvPr id="536" name="Google Shape;536;p21"/>
          <p:cNvSpPr/>
          <p:nvPr/>
        </p:nvSpPr>
        <p:spPr>
          <a:xfrm>
            <a:off x="6793400" y="3016575"/>
            <a:ext cx="2124900" cy="1843800"/>
          </a:xfrm>
          <a:prstGeom prst="hexagon">
            <a:avLst>
              <a:gd fmla="val 23955" name="adj"/>
              <a:gd fmla="val 115470" name="vf"/>
            </a:avLst>
          </a:prstGeom>
          <a:noFill/>
          <a:ln cap="flat" cmpd="sng" w="38100">
            <a:solidFill>
              <a:srgbClr val="00E1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solidFill>
                <a:srgbClr val="FFFFFF"/>
              </a:solidFill>
              <a:latin typeface="Muli"/>
              <a:ea typeface="Muli"/>
              <a:cs typeface="Muli"/>
              <a:sym typeface="Muli"/>
            </a:endParaRPr>
          </a:p>
        </p:txBody>
      </p:sp>
      <p:sp>
        <p:nvSpPr>
          <p:cNvPr id="537" name="Google Shape;537;p21"/>
          <p:cNvSpPr/>
          <p:nvPr/>
        </p:nvSpPr>
        <p:spPr>
          <a:xfrm>
            <a:off x="1999650" y="1078875"/>
            <a:ext cx="1914300" cy="1663200"/>
          </a:xfrm>
          <a:prstGeom prst="hexagon">
            <a:avLst>
              <a:gd fmla="val 25000" name="adj"/>
              <a:gd fmla="val 115470" name="vf"/>
            </a:avLst>
          </a:prstGeom>
          <a:solidFill>
            <a:srgbClr val="00E1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ctr">
              <a:spcBef>
                <a:spcPts val="0"/>
              </a:spcBef>
              <a:spcAft>
                <a:spcPts val="0"/>
              </a:spcAft>
              <a:buNone/>
            </a:pPr>
            <a:r>
              <a:t/>
            </a:r>
            <a:endParaRPr sz="1200">
              <a:solidFill>
                <a:srgbClr val="FFFFFF"/>
              </a:solidFill>
              <a:latin typeface="Muli"/>
              <a:ea typeface="Muli"/>
              <a:cs typeface="Muli"/>
              <a:sym typeface="Muli"/>
            </a:endParaRPr>
          </a:p>
          <a:p>
            <a:pPr indent="0" lvl="0" marL="0" rtl="0" algn="ctr">
              <a:spcBef>
                <a:spcPts val="0"/>
              </a:spcBef>
              <a:spcAft>
                <a:spcPts val="0"/>
              </a:spcAft>
              <a:buNone/>
            </a:pPr>
            <a:r>
              <a:t/>
            </a:r>
            <a:endParaRPr>
              <a:solidFill>
                <a:srgbClr val="FFFFFF"/>
              </a:solidFill>
              <a:latin typeface="Muli"/>
              <a:ea typeface="Muli"/>
              <a:cs typeface="Muli"/>
              <a:sym typeface="Muli"/>
            </a:endParaRPr>
          </a:p>
        </p:txBody>
      </p:sp>
      <p:sp>
        <p:nvSpPr>
          <p:cNvPr id="538" name="Google Shape;538;p21"/>
          <p:cNvSpPr txBox="1"/>
          <p:nvPr/>
        </p:nvSpPr>
        <p:spPr>
          <a:xfrm>
            <a:off x="2352525" y="1542475"/>
            <a:ext cx="1444500" cy="59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rgbClr val="FFFFFF"/>
                </a:solidFill>
                <a:latin typeface="Muli"/>
                <a:ea typeface="Muli"/>
                <a:cs typeface="Muli"/>
                <a:sym typeface="Muli"/>
              </a:rPr>
              <a:t>Checking Stationarity</a:t>
            </a:r>
            <a:endParaRPr b="1" sz="1600">
              <a:solidFill>
                <a:srgbClr val="FFFFFF"/>
              </a:solidFill>
              <a:latin typeface="Muli"/>
              <a:ea typeface="Muli"/>
              <a:cs typeface="Muli"/>
              <a:sym typeface="Muli"/>
            </a:endParaRPr>
          </a:p>
          <a:p>
            <a:pPr indent="0" lvl="0" marL="457200" rtl="0" algn="l">
              <a:spcBef>
                <a:spcPts val="0"/>
              </a:spcBef>
              <a:spcAft>
                <a:spcPts val="0"/>
              </a:spcAft>
              <a:buNone/>
            </a:pPr>
            <a:r>
              <a:t/>
            </a:r>
            <a:endParaRPr sz="1600">
              <a:latin typeface="Muli"/>
              <a:ea typeface="Muli"/>
              <a:cs typeface="Muli"/>
              <a:sym typeface="Muli"/>
            </a:endParaRPr>
          </a:p>
        </p:txBody>
      </p:sp>
      <p:sp>
        <p:nvSpPr>
          <p:cNvPr id="539" name="Google Shape;539;p21"/>
          <p:cNvSpPr txBox="1"/>
          <p:nvPr/>
        </p:nvSpPr>
        <p:spPr>
          <a:xfrm>
            <a:off x="7346300" y="3625025"/>
            <a:ext cx="1165500" cy="73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rgbClr val="FFFFFF"/>
                </a:solidFill>
                <a:latin typeface="Muli"/>
                <a:ea typeface="Muli"/>
                <a:cs typeface="Muli"/>
                <a:sym typeface="Muli"/>
              </a:rPr>
              <a:t>Checking Skewness</a:t>
            </a:r>
            <a:endParaRPr b="1" sz="1600">
              <a:solidFill>
                <a:srgbClr val="FFFFFF"/>
              </a:solidFill>
              <a:latin typeface="Muli"/>
              <a:ea typeface="Muli"/>
              <a:cs typeface="Muli"/>
              <a:sym typeface="Muli"/>
            </a:endParaRPr>
          </a:p>
        </p:txBody>
      </p:sp>
      <p:sp>
        <p:nvSpPr>
          <p:cNvPr id="540" name="Google Shape;540;p21"/>
          <p:cNvSpPr/>
          <p:nvPr/>
        </p:nvSpPr>
        <p:spPr>
          <a:xfrm>
            <a:off x="3797025" y="796175"/>
            <a:ext cx="1444500" cy="1225500"/>
          </a:xfrm>
          <a:prstGeom prst="hexagon">
            <a:avLst>
              <a:gd fmla="val 25000" name="adj"/>
              <a:gd fmla="val 115470" name="vf"/>
            </a:avLst>
          </a:prstGeom>
          <a:solidFill>
            <a:srgbClr val="19BBD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21"/>
          <p:cNvSpPr/>
          <p:nvPr/>
        </p:nvSpPr>
        <p:spPr>
          <a:xfrm>
            <a:off x="3599075" y="2139775"/>
            <a:ext cx="1378500" cy="1225500"/>
          </a:xfrm>
          <a:prstGeom prst="hexagon">
            <a:avLst>
              <a:gd fmla="val 25000" name="adj"/>
              <a:gd fmla="val 115470" name="vf"/>
            </a:avLst>
          </a:prstGeom>
          <a:solidFill>
            <a:srgbClr val="19BBD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200">
                <a:solidFill>
                  <a:srgbClr val="FFFFFF"/>
                </a:solidFill>
                <a:latin typeface="Muli"/>
                <a:ea typeface="Muli"/>
                <a:cs typeface="Muli"/>
                <a:sym typeface="Muli"/>
              </a:rPr>
              <a:t>KPSS</a:t>
            </a:r>
            <a:r>
              <a:rPr lang="en" sz="1200">
                <a:solidFill>
                  <a:srgbClr val="FFFFFF"/>
                </a:solidFill>
                <a:latin typeface="Muli"/>
                <a:ea typeface="Muli"/>
                <a:cs typeface="Muli"/>
                <a:sym typeface="Muli"/>
              </a:rPr>
              <a:t> test</a:t>
            </a:r>
            <a:r>
              <a:rPr lang="en" sz="1200">
                <a:solidFill>
                  <a:srgbClr val="FFFFFF"/>
                </a:solidFill>
                <a:latin typeface="Muli"/>
                <a:ea typeface="Muli"/>
                <a:cs typeface="Muli"/>
                <a:sym typeface="Muli"/>
              </a:rPr>
              <a:t>:</a:t>
            </a:r>
            <a:endParaRPr sz="1200">
              <a:solidFill>
                <a:srgbClr val="FFFFFF"/>
              </a:solidFill>
              <a:latin typeface="Muli"/>
              <a:ea typeface="Muli"/>
              <a:cs typeface="Muli"/>
              <a:sym typeface="Muli"/>
            </a:endParaRPr>
          </a:p>
          <a:p>
            <a:pPr indent="0" lvl="0" marL="0" rtl="0" algn="l">
              <a:spcBef>
                <a:spcPts val="0"/>
              </a:spcBef>
              <a:spcAft>
                <a:spcPts val="0"/>
              </a:spcAft>
              <a:buNone/>
            </a:pPr>
            <a:r>
              <a:rPr lang="en" sz="1200">
                <a:solidFill>
                  <a:srgbClr val="FFFFFF"/>
                </a:solidFill>
                <a:latin typeface="Muli"/>
                <a:ea typeface="Muli"/>
                <a:cs typeface="Muli"/>
                <a:sym typeface="Muli"/>
              </a:rPr>
              <a:t>Non-</a:t>
            </a:r>
            <a:endParaRPr sz="1200">
              <a:solidFill>
                <a:srgbClr val="FFFFFF"/>
              </a:solidFill>
              <a:latin typeface="Muli"/>
              <a:ea typeface="Muli"/>
              <a:cs typeface="Muli"/>
              <a:sym typeface="Muli"/>
            </a:endParaRPr>
          </a:p>
          <a:p>
            <a:pPr indent="0" lvl="0" marL="0" rtl="0" algn="l">
              <a:spcBef>
                <a:spcPts val="0"/>
              </a:spcBef>
              <a:spcAft>
                <a:spcPts val="0"/>
              </a:spcAft>
              <a:buNone/>
            </a:pPr>
            <a:r>
              <a:rPr lang="en" sz="1200">
                <a:solidFill>
                  <a:srgbClr val="FFFFFF"/>
                </a:solidFill>
                <a:latin typeface="Muli"/>
                <a:ea typeface="Muli"/>
                <a:cs typeface="Muli"/>
                <a:sym typeface="Muli"/>
              </a:rPr>
              <a:t>Stationary</a:t>
            </a:r>
            <a:endParaRPr sz="1200">
              <a:solidFill>
                <a:srgbClr val="FFFFFF"/>
              </a:solidFill>
              <a:latin typeface="Muli"/>
              <a:ea typeface="Muli"/>
              <a:cs typeface="Muli"/>
              <a:sym typeface="Muli"/>
            </a:endParaRPr>
          </a:p>
          <a:p>
            <a:pPr indent="0" lvl="0" marL="0" rtl="0" algn="l">
              <a:spcBef>
                <a:spcPts val="0"/>
              </a:spcBef>
              <a:spcAft>
                <a:spcPts val="0"/>
              </a:spcAft>
              <a:buClr>
                <a:schemeClr val="dk1"/>
              </a:buClr>
              <a:buSzPts val="1100"/>
              <a:buFont typeface="Arial"/>
              <a:buNone/>
            </a:pPr>
            <a:r>
              <a:rPr lang="en" sz="1200">
                <a:solidFill>
                  <a:srgbClr val="FFFFFF"/>
                </a:solidFill>
                <a:latin typeface="Muli"/>
                <a:ea typeface="Muli"/>
                <a:cs typeface="Muli"/>
                <a:sym typeface="Muli"/>
              </a:rPr>
              <a:t>(P&gt;0.1)</a:t>
            </a:r>
            <a:endParaRPr sz="1200">
              <a:solidFill>
                <a:srgbClr val="FFFFFF"/>
              </a:solidFill>
              <a:latin typeface="Muli"/>
              <a:ea typeface="Muli"/>
              <a:cs typeface="Muli"/>
              <a:sym typeface="Muli"/>
            </a:endParaRPr>
          </a:p>
        </p:txBody>
      </p:sp>
      <p:sp>
        <p:nvSpPr>
          <p:cNvPr id="542" name="Google Shape;542;p21"/>
          <p:cNvSpPr/>
          <p:nvPr/>
        </p:nvSpPr>
        <p:spPr>
          <a:xfrm>
            <a:off x="2352525" y="2852600"/>
            <a:ext cx="1444500" cy="1296300"/>
          </a:xfrm>
          <a:prstGeom prst="hexagon">
            <a:avLst>
              <a:gd fmla="val 25000" name="adj"/>
              <a:gd fmla="val 115470" name="vf"/>
            </a:avLst>
          </a:prstGeom>
          <a:solidFill>
            <a:srgbClr val="19BBD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Muli"/>
                <a:ea typeface="Muli"/>
                <a:cs typeface="Muli"/>
                <a:sym typeface="Muli"/>
              </a:rPr>
              <a:t>Data is </a:t>
            </a:r>
            <a:r>
              <a:rPr b="1" lang="en" sz="1200">
                <a:solidFill>
                  <a:srgbClr val="FFFFFF"/>
                </a:solidFill>
                <a:latin typeface="Muli"/>
                <a:ea typeface="Muli"/>
                <a:cs typeface="Muli"/>
                <a:sym typeface="Muli"/>
              </a:rPr>
              <a:t>difference stationary</a:t>
            </a:r>
            <a:endParaRPr b="1" sz="1200">
              <a:solidFill>
                <a:srgbClr val="FFFFFF"/>
              </a:solidFill>
              <a:latin typeface="Muli"/>
              <a:ea typeface="Muli"/>
              <a:cs typeface="Muli"/>
              <a:sym typeface="Muli"/>
            </a:endParaRPr>
          </a:p>
          <a:p>
            <a:pPr indent="0" lvl="0" marL="0" rtl="0" algn="l">
              <a:spcBef>
                <a:spcPts val="0"/>
              </a:spcBef>
              <a:spcAft>
                <a:spcPts val="0"/>
              </a:spcAft>
              <a:buClr>
                <a:schemeClr val="dk1"/>
              </a:buClr>
              <a:buSzPts val="1100"/>
              <a:buFont typeface="Arial"/>
              <a:buNone/>
            </a:pPr>
            <a:r>
              <a:rPr lang="en" sz="1200">
                <a:solidFill>
                  <a:srgbClr val="FFFFFF"/>
                </a:solidFill>
                <a:latin typeface="Muli"/>
                <a:ea typeface="Muli"/>
                <a:cs typeface="Muli"/>
                <a:sym typeface="Muli"/>
              </a:rPr>
              <a:t>(order of difference is 1)</a:t>
            </a:r>
            <a:endParaRPr sz="1200">
              <a:solidFill>
                <a:srgbClr val="FFFFFF"/>
              </a:solidFill>
              <a:latin typeface="Muli"/>
              <a:ea typeface="Muli"/>
              <a:cs typeface="Muli"/>
              <a:sym typeface="Muli"/>
            </a:endParaRPr>
          </a:p>
        </p:txBody>
      </p:sp>
      <p:sp>
        <p:nvSpPr>
          <p:cNvPr id="543" name="Google Shape;543;p21"/>
          <p:cNvSpPr txBox="1"/>
          <p:nvPr/>
        </p:nvSpPr>
        <p:spPr>
          <a:xfrm>
            <a:off x="3904425" y="986225"/>
            <a:ext cx="1165500" cy="84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FFFFFF"/>
                </a:solidFill>
                <a:latin typeface="Muli"/>
                <a:ea typeface="Muli"/>
                <a:cs typeface="Muli"/>
                <a:sym typeface="Muli"/>
              </a:rPr>
              <a:t>Dickey-Fuller</a:t>
            </a:r>
            <a:r>
              <a:rPr lang="en" sz="1200">
                <a:solidFill>
                  <a:srgbClr val="FFFFFF"/>
                </a:solidFill>
                <a:latin typeface="Muli"/>
                <a:ea typeface="Muli"/>
                <a:cs typeface="Muli"/>
                <a:sym typeface="Muli"/>
              </a:rPr>
              <a:t> test:</a:t>
            </a:r>
            <a:endParaRPr sz="1200">
              <a:solidFill>
                <a:srgbClr val="FFFFFF"/>
              </a:solidFill>
              <a:latin typeface="Muli"/>
              <a:ea typeface="Muli"/>
              <a:cs typeface="Muli"/>
              <a:sym typeface="Muli"/>
            </a:endParaRPr>
          </a:p>
          <a:p>
            <a:pPr indent="0" lvl="0" marL="0" rtl="0" algn="l">
              <a:spcBef>
                <a:spcPts val="0"/>
              </a:spcBef>
              <a:spcAft>
                <a:spcPts val="0"/>
              </a:spcAft>
              <a:buNone/>
            </a:pPr>
            <a:r>
              <a:rPr lang="en" sz="1200">
                <a:solidFill>
                  <a:srgbClr val="FFFFFF"/>
                </a:solidFill>
                <a:latin typeface="Muli"/>
                <a:ea typeface="Muli"/>
                <a:cs typeface="Muli"/>
                <a:sym typeface="Muli"/>
              </a:rPr>
              <a:t>Stationary</a:t>
            </a:r>
            <a:endParaRPr sz="1200">
              <a:solidFill>
                <a:srgbClr val="FFFFFF"/>
              </a:solidFill>
              <a:latin typeface="Muli"/>
              <a:ea typeface="Muli"/>
              <a:cs typeface="Muli"/>
              <a:sym typeface="Muli"/>
            </a:endParaRPr>
          </a:p>
          <a:p>
            <a:pPr indent="0" lvl="0" marL="0" rtl="0" algn="l">
              <a:spcBef>
                <a:spcPts val="0"/>
              </a:spcBef>
              <a:spcAft>
                <a:spcPts val="0"/>
              </a:spcAft>
              <a:buNone/>
            </a:pPr>
            <a:r>
              <a:rPr lang="en" sz="1200">
                <a:solidFill>
                  <a:srgbClr val="FFFFFF"/>
                </a:solidFill>
                <a:latin typeface="Muli"/>
                <a:ea typeface="Muli"/>
                <a:cs typeface="Muli"/>
                <a:sym typeface="Muli"/>
              </a:rPr>
              <a:t>(P&lt;0.1)</a:t>
            </a:r>
            <a:endParaRPr sz="1200">
              <a:solidFill>
                <a:srgbClr val="FFFFFF"/>
              </a:solidFill>
              <a:latin typeface="Muli"/>
              <a:ea typeface="Muli"/>
              <a:cs typeface="Muli"/>
              <a:sym typeface="Muli"/>
            </a:endParaRPr>
          </a:p>
        </p:txBody>
      </p:sp>
      <p:sp>
        <p:nvSpPr>
          <p:cNvPr id="544" name="Google Shape;544;p21"/>
          <p:cNvSpPr/>
          <p:nvPr/>
        </p:nvSpPr>
        <p:spPr>
          <a:xfrm>
            <a:off x="6885700" y="1614588"/>
            <a:ext cx="1444500" cy="1225500"/>
          </a:xfrm>
          <a:prstGeom prst="hexagon">
            <a:avLst>
              <a:gd fmla="val 25000" name="adj"/>
              <a:gd fmla="val 115470" name="vf"/>
            </a:avLst>
          </a:prstGeom>
          <a:solidFill>
            <a:srgbClr val="19BBD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21"/>
          <p:cNvSpPr/>
          <p:nvPr/>
        </p:nvSpPr>
        <p:spPr>
          <a:xfrm>
            <a:off x="5521000" y="2486125"/>
            <a:ext cx="1471500" cy="1225500"/>
          </a:xfrm>
          <a:prstGeom prst="hexagon">
            <a:avLst>
              <a:gd fmla="val 25000" name="adj"/>
              <a:gd fmla="val 115470" name="vf"/>
            </a:avLst>
          </a:prstGeom>
          <a:solidFill>
            <a:srgbClr val="19BBD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21"/>
          <p:cNvSpPr/>
          <p:nvPr/>
        </p:nvSpPr>
        <p:spPr>
          <a:xfrm>
            <a:off x="5418675" y="3858325"/>
            <a:ext cx="1384200" cy="1172100"/>
          </a:xfrm>
          <a:prstGeom prst="hexagon">
            <a:avLst>
              <a:gd fmla="val 25000" name="adj"/>
              <a:gd fmla="val 115470" name="vf"/>
            </a:avLst>
          </a:prstGeom>
          <a:solidFill>
            <a:srgbClr val="19BBD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21"/>
          <p:cNvSpPr txBox="1"/>
          <p:nvPr/>
        </p:nvSpPr>
        <p:spPr>
          <a:xfrm>
            <a:off x="7071850" y="1743900"/>
            <a:ext cx="1165500" cy="73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FFFFFF"/>
                </a:solidFill>
                <a:latin typeface="Muli"/>
                <a:ea typeface="Muli"/>
                <a:cs typeface="Muli"/>
                <a:sym typeface="Muli"/>
              </a:rPr>
              <a:t>Checked for better performance of regression models</a:t>
            </a:r>
            <a:endParaRPr sz="1100">
              <a:solidFill>
                <a:srgbClr val="FFFFFF"/>
              </a:solidFill>
              <a:latin typeface="Muli"/>
              <a:ea typeface="Muli"/>
              <a:cs typeface="Muli"/>
              <a:sym typeface="Muli"/>
            </a:endParaRPr>
          </a:p>
        </p:txBody>
      </p:sp>
      <p:sp>
        <p:nvSpPr>
          <p:cNvPr id="548" name="Google Shape;548;p21"/>
          <p:cNvSpPr txBox="1"/>
          <p:nvPr/>
        </p:nvSpPr>
        <p:spPr>
          <a:xfrm>
            <a:off x="5675499" y="2634775"/>
            <a:ext cx="1317000" cy="73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FFFFFF"/>
                </a:solidFill>
                <a:latin typeface="Muli"/>
                <a:ea typeface="Muli"/>
                <a:cs typeface="Muli"/>
                <a:sym typeface="Muli"/>
              </a:rPr>
              <a:t>Sub meter 1 and Sub meter 2 appear to be skewed for some buildings</a:t>
            </a:r>
            <a:endParaRPr sz="1100">
              <a:solidFill>
                <a:srgbClr val="FFFFFF"/>
              </a:solidFill>
              <a:latin typeface="Muli"/>
              <a:ea typeface="Muli"/>
              <a:cs typeface="Muli"/>
              <a:sym typeface="Muli"/>
            </a:endParaRPr>
          </a:p>
        </p:txBody>
      </p:sp>
      <p:sp>
        <p:nvSpPr>
          <p:cNvPr id="549" name="Google Shape;549;p21"/>
          <p:cNvSpPr txBox="1"/>
          <p:nvPr/>
        </p:nvSpPr>
        <p:spPr>
          <a:xfrm>
            <a:off x="5528025" y="3876450"/>
            <a:ext cx="1165500" cy="79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Muli"/>
                <a:ea typeface="Muli"/>
                <a:cs typeface="Muli"/>
                <a:sym typeface="Muli"/>
              </a:rPr>
              <a:t>A</a:t>
            </a:r>
            <a:r>
              <a:rPr lang="en" sz="1100">
                <a:solidFill>
                  <a:srgbClr val="FFFFFF"/>
                </a:solidFill>
                <a:latin typeface="Muli"/>
                <a:ea typeface="Muli"/>
                <a:cs typeface="Muli"/>
                <a:sym typeface="Muli"/>
              </a:rPr>
              <a:t>pplied logarithmic,</a:t>
            </a:r>
            <a:endParaRPr sz="1100">
              <a:solidFill>
                <a:srgbClr val="FFFFFF"/>
              </a:solidFill>
              <a:latin typeface="Muli"/>
              <a:ea typeface="Muli"/>
              <a:cs typeface="Muli"/>
              <a:sym typeface="Muli"/>
            </a:endParaRPr>
          </a:p>
          <a:p>
            <a:pPr indent="0" lvl="0" marL="0" rtl="0" algn="l">
              <a:spcBef>
                <a:spcPts val="0"/>
              </a:spcBef>
              <a:spcAft>
                <a:spcPts val="0"/>
              </a:spcAft>
              <a:buNone/>
            </a:pPr>
            <a:r>
              <a:rPr lang="en" sz="1100">
                <a:solidFill>
                  <a:srgbClr val="FFFFFF"/>
                </a:solidFill>
                <a:latin typeface="Muli"/>
                <a:ea typeface="Muli"/>
                <a:cs typeface="Muli"/>
                <a:sym typeface="Muli"/>
              </a:rPr>
              <a:t>Square root,Cube root transformation</a:t>
            </a:r>
            <a:endParaRPr sz="1100">
              <a:solidFill>
                <a:srgbClr val="FFFFFF"/>
              </a:solidFill>
              <a:latin typeface="Muli"/>
              <a:ea typeface="Muli"/>
              <a:cs typeface="Muli"/>
              <a:sym typeface="Mul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7"/>
                                        </p:tgtEl>
                                        <p:attrNameLst>
                                          <p:attrName>style.visibility</p:attrName>
                                        </p:attrNameLst>
                                      </p:cBhvr>
                                      <p:to>
                                        <p:strVal val="visible"/>
                                      </p:to>
                                    </p:set>
                                    <p:animEffect filter="fade" transition="in">
                                      <p:cBhvr>
                                        <p:cTn dur="1000"/>
                                        <p:tgtEl>
                                          <p:spTgt spid="537"/>
                                        </p:tgtEl>
                                      </p:cBhvr>
                                    </p:animEffect>
                                  </p:childTnLst>
                                </p:cTn>
                              </p:par>
                              <p:par>
                                <p:cTn fill="hold" nodeType="withEffect" presetClass="entr" presetID="10" presetSubtype="0">
                                  <p:stCondLst>
                                    <p:cond delay="0"/>
                                  </p:stCondLst>
                                  <p:childTnLst>
                                    <p:set>
                                      <p:cBhvr>
                                        <p:cTn dur="1" fill="hold">
                                          <p:stCondLst>
                                            <p:cond delay="0"/>
                                          </p:stCondLst>
                                        </p:cTn>
                                        <p:tgtEl>
                                          <p:spTgt spid="538"/>
                                        </p:tgtEl>
                                        <p:attrNameLst>
                                          <p:attrName>style.visibility</p:attrName>
                                        </p:attrNameLst>
                                      </p:cBhvr>
                                      <p:to>
                                        <p:strVal val="visible"/>
                                      </p:to>
                                    </p:set>
                                    <p:animEffect filter="fade" transition="in">
                                      <p:cBhvr>
                                        <p:cTn dur="1000"/>
                                        <p:tgtEl>
                                          <p:spTgt spid="53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540"/>
                                        </p:tgtEl>
                                        <p:attrNameLst>
                                          <p:attrName>style.visibility</p:attrName>
                                        </p:attrNameLst>
                                      </p:cBhvr>
                                      <p:to>
                                        <p:strVal val="visible"/>
                                      </p:to>
                                    </p:set>
                                    <p:anim calcmode="lin" valueType="num">
                                      <p:cBhvr additive="base">
                                        <p:cTn dur="1000"/>
                                        <p:tgtEl>
                                          <p:spTgt spid="540"/>
                                        </p:tgtEl>
                                        <p:attrNameLst>
                                          <p:attrName>ppt_w</p:attrName>
                                        </p:attrNameLst>
                                      </p:cBhvr>
                                      <p:tavLst>
                                        <p:tav fmla="" tm="0">
                                          <p:val>
                                            <p:strVal val="0"/>
                                          </p:val>
                                        </p:tav>
                                        <p:tav fmla="" tm="100000">
                                          <p:val>
                                            <p:strVal val="#ppt_w"/>
                                          </p:val>
                                        </p:tav>
                                      </p:tavLst>
                                    </p:anim>
                                    <p:anim calcmode="lin" valueType="num">
                                      <p:cBhvr additive="base">
                                        <p:cTn dur="1000"/>
                                        <p:tgtEl>
                                          <p:spTgt spid="540"/>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541"/>
                                        </p:tgtEl>
                                        <p:attrNameLst>
                                          <p:attrName>style.visibility</p:attrName>
                                        </p:attrNameLst>
                                      </p:cBhvr>
                                      <p:to>
                                        <p:strVal val="visible"/>
                                      </p:to>
                                    </p:set>
                                    <p:anim calcmode="lin" valueType="num">
                                      <p:cBhvr additive="base">
                                        <p:cTn dur="1000"/>
                                        <p:tgtEl>
                                          <p:spTgt spid="541"/>
                                        </p:tgtEl>
                                        <p:attrNameLst>
                                          <p:attrName>ppt_w</p:attrName>
                                        </p:attrNameLst>
                                      </p:cBhvr>
                                      <p:tavLst>
                                        <p:tav fmla="" tm="0">
                                          <p:val>
                                            <p:strVal val="0"/>
                                          </p:val>
                                        </p:tav>
                                        <p:tav fmla="" tm="100000">
                                          <p:val>
                                            <p:strVal val="#ppt_w"/>
                                          </p:val>
                                        </p:tav>
                                      </p:tavLst>
                                    </p:anim>
                                    <p:anim calcmode="lin" valueType="num">
                                      <p:cBhvr additive="base">
                                        <p:cTn dur="1000"/>
                                        <p:tgtEl>
                                          <p:spTgt spid="541"/>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543"/>
                                        </p:tgtEl>
                                        <p:attrNameLst>
                                          <p:attrName>style.visibility</p:attrName>
                                        </p:attrNameLst>
                                      </p:cBhvr>
                                      <p:to>
                                        <p:strVal val="visible"/>
                                      </p:to>
                                    </p:set>
                                    <p:anim calcmode="lin" valueType="num">
                                      <p:cBhvr additive="base">
                                        <p:cTn dur="1000"/>
                                        <p:tgtEl>
                                          <p:spTgt spid="543"/>
                                        </p:tgtEl>
                                        <p:attrNameLst>
                                          <p:attrName>ppt_w</p:attrName>
                                        </p:attrNameLst>
                                      </p:cBhvr>
                                      <p:tavLst>
                                        <p:tav fmla="" tm="0">
                                          <p:val>
                                            <p:strVal val="0"/>
                                          </p:val>
                                        </p:tav>
                                        <p:tav fmla="" tm="100000">
                                          <p:val>
                                            <p:strVal val="#ppt_w"/>
                                          </p:val>
                                        </p:tav>
                                      </p:tavLst>
                                    </p:anim>
                                    <p:anim calcmode="lin" valueType="num">
                                      <p:cBhvr additive="base">
                                        <p:cTn dur="1000"/>
                                        <p:tgtEl>
                                          <p:spTgt spid="543"/>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542"/>
                                        </p:tgtEl>
                                        <p:attrNameLst>
                                          <p:attrName>style.visibility</p:attrName>
                                        </p:attrNameLst>
                                      </p:cBhvr>
                                      <p:to>
                                        <p:strVal val="visible"/>
                                      </p:to>
                                    </p:set>
                                    <p:anim calcmode="lin" valueType="num">
                                      <p:cBhvr additive="base">
                                        <p:cTn dur="1000"/>
                                        <p:tgtEl>
                                          <p:spTgt spid="542"/>
                                        </p:tgtEl>
                                        <p:attrNameLst>
                                          <p:attrName>ppt_w</p:attrName>
                                        </p:attrNameLst>
                                      </p:cBhvr>
                                      <p:tavLst>
                                        <p:tav fmla="" tm="0">
                                          <p:val>
                                            <p:strVal val="0"/>
                                          </p:val>
                                        </p:tav>
                                        <p:tav fmla="" tm="100000">
                                          <p:val>
                                            <p:strVal val="#ppt_w"/>
                                          </p:val>
                                        </p:tav>
                                      </p:tavLst>
                                    </p:anim>
                                    <p:anim calcmode="lin" valueType="num">
                                      <p:cBhvr additive="base">
                                        <p:cTn dur="1000"/>
                                        <p:tgtEl>
                                          <p:spTgt spid="542"/>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9"/>
                                        </p:tgtEl>
                                        <p:attrNameLst>
                                          <p:attrName>style.visibility</p:attrName>
                                        </p:attrNameLst>
                                      </p:cBhvr>
                                      <p:to>
                                        <p:strVal val="visible"/>
                                      </p:to>
                                    </p:set>
                                    <p:animEffect filter="fade" transition="in">
                                      <p:cBhvr>
                                        <p:cTn dur="1000"/>
                                        <p:tgtEl>
                                          <p:spTgt spid="539"/>
                                        </p:tgtEl>
                                      </p:cBhvr>
                                    </p:animEffect>
                                  </p:childTnLst>
                                </p:cTn>
                              </p:par>
                              <p:par>
                                <p:cTn fill="hold" nodeType="withEffect" presetClass="entr" presetID="10" presetSubtype="0">
                                  <p:stCondLst>
                                    <p:cond delay="0"/>
                                  </p:stCondLst>
                                  <p:childTnLst>
                                    <p:set>
                                      <p:cBhvr>
                                        <p:cTn dur="1" fill="hold">
                                          <p:stCondLst>
                                            <p:cond delay="0"/>
                                          </p:stCondLst>
                                        </p:cTn>
                                        <p:tgtEl>
                                          <p:spTgt spid="536"/>
                                        </p:tgtEl>
                                        <p:attrNameLst>
                                          <p:attrName>style.visibility</p:attrName>
                                        </p:attrNameLst>
                                      </p:cBhvr>
                                      <p:to>
                                        <p:strVal val="visible"/>
                                      </p:to>
                                    </p:set>
                                    <p:animEffect filter="fade" transition="in">
                                      <p:cBhvr>
                                        <p:cTn dur="1000"/>
                                        <p:tgtEl>
                                          <p:spTgt spid="53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545"/>
                                        </p:tgtEl>
                                        <p:attrNameLst>
                                          <p:attrName>style.visibility</p:attrName>
                                        </p:attrNameLst>
                                      </p:cBhvr>
                                      <p:to>
                                        <p:strVal val="visible"/>
                                      </p:to>
                                    </p:set>
                                    <p:anim calcmode="lin" valueType="num">
                                      <p:cBhvr additive="base">
                                        <p:cTn dur="1000"/>
                                        <p:tgtEl>
                                          <p:spTgt spid="545"/>
                                        </p:tgtEl>
                                        <p:attrNameLst>
                                          <p:attrName>ppt_w</p:attrName>
                                        </p:attrNameLst>
                                      </p:cBhvr>
                                      <p:tavLst>
                                        <p:tav fmla="" tm="0">
                                          <p:val>
                                            <p:strVal val="0"/>
                                          </p:val>
                                        </p:tav>
                                        <p:tav fmla="" tm="100000">
                                          <p:val>
                                            <p:strVal val="#ppt_w"/>
                                          </p:val>
                                        </p:tav>
                                      </p:tavLst>
                                    </p:anim>
                                    <p:anim calcmode="lin" valueType="num">
                                      <p:cBhvr additive="base">
                                        <p:cTn dur="1000"/>
                                        <p:tgtEl>
                                          <p:spTgt spid="545"/>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547"/>
                                        </p:tgtEl>
                                        <p:attrNameLst>
                                          <p:attrName>style.visibility</p:attrName>
                                        </p:attrNameLst>
                                      </p:cBhvr>
                                      <p:to>
                                        <p:strVal val="visible"/>
                                      </p:to>
                                    </p:set>
                                    <p:anim calcmode="lin" valueType="num">
                                      <p:cBhvr additive="base">
                                        <p:cTn dur="1000"/>
                                        <p:tgtEl>
                                          <p:spTgt spid="547"/>
                                        </p:tgtEl>
                                        <p:attrNameLst>
                                          <p:attrName>ppt_w</p:attrName>
                                        </p:attrNameLst>
                                      </p:cBhvr>
                                      <p:tavLst>
                                        <p:tav fmla="" tm="0">
                                          <p:val>
                                            <p:strVal val="0"/>
                                          </p:val>
                                        </p:tav>
                                        <p:tav fmla="" tm="100000">
                                          <p:val>
                                            <p:strVal val="#ppt_w"/>
                                          </p:val>
                                        </p:tav>
                                      </p:tavLst>
                                    </p:anim>
                                    <p:anim calcmode="lin" valueType="num">
                                      <p:cBhvr additive="base">
                                        <p:cTn dur="1000"/>
                                        <p:tgtEl>
                                          <p:spTgt spid="547"/>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548"/>
                                        </p:tgtEl>
                                        <p:attrNameLst>
                                          <p:attrName>style.visibility</p:attrName>
                                        </p:attrNameLst>
                                      </p:cBhvr>
                                      <p:to>
                                        <p:strVal val="visible"/>
                                      </p:to>
                                    </p:set>
                                    <p:anim calcmode="lin" valueType="num">
                                      <p:cBhvr additive="base">
                                        <p:cTn dur="1000"/>
                                        <p:tgtEl>
                                          <p:spTgt spid="548"/>
                                        </p:tgtEl>
                                        <p:attrNameLst>
                                          <p:attrName>ppt_w</p:attrName>
                                        </p:attrNameLst>
                                      </p:cBhvr>
                                      <p:tavLst>
                                        <p:tav fmla="" tm="0">
                                          <p:val>
                                            <p:strVal val="0"/>
                                          </p:val>
                                        </p:tav>
                                        <p:tav fmla="" tm="100000">
                                          <p:val>
                                            <p:strVal val="#ppt_w"/>
                                          </p:val>
                                        </p:tav>
                                      </p:tavLst>
                                    </p:anim>
                                    <p:anim calcmode="lin" valueType="num">
                                      <p:cBhvr additive="base">
                                        <p:cTn dur="1000"/>
                                        <p:tgtEl>
                                          <p:spTgt spid="548"/>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544"/>
                                        </p:tgtEl>
                                        <p:attrNameLst>
                                          <p:attrName>style.visibility</p:attrName>
                                        </p:attrNameLst>
                                      </p:cBhvr>
                                      <p:to>
                                        <p:strVal val="visible"/>
                                      </p:to>
                                    </p:set>
                                    <p:anim calcmode="lin" valueType="num">
                                      <p:cBhvr additive="base">
                                        <p:cTn dur="1000"/>
                                        <p:tgtEl>
                                          <p:spTgt spid="544"/>
                                        </p:tgtEl>
                                        <p:attrNameLst>
                                          <p:attrName>ppt_w</p:attrName>
                                        </p:attrNameLst>
                                      </p:cBhvr>
                                      <p:tavLst>
                                        <p:tav fmla="" tm="0">
                                          <p:val>
                                            <p:strVal val="0"/>
                                          </p:val>
                                        </p:tav>
                                        <p:tav fmla="" tm="100000">
                                          <p:val>
                                            <p:strVal val="#ppt_w"/>
                                          </p:val>
                                        </p:tav>
                                      </p:tavLst>
                                    </p:anim>
                                    <p:anim calcmode="lin" valueType="num">
                                      <p:cBhvr additive="base">
                                        <p:cTn dur="1000"/>
                                        <p:tgtEl>
                                          <p:spTgt spid="544"/>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549"/>
                                        </p:tgtEl>
                                        <p:attrNameLst>
                                          <p:attrName>style.visibility</p:attrName>
                                        </p:attrNameLst>
                                      </p:cBhvr>
                                      <p:to>
                                        <p:strVal val="visible"/>
                                      </p:to>
                                    </p:set>
                                    <p:anim calcmode="lin" valueType="num">
                                      <p:cBhvr additive="base">
                                        <p:cTn dur="1000"/>
                                        <p:tgtEl>
                                          <p:spTgt spid="549"/>
                                        </p:tgtEl>
                                        <p:attrNameLst>
                                          <p:attrName>ppt_w</p:attrName>
                                        </p:attrNameLst>
                                      </p:cBhvr>
                                      <p:tavLst>
                                        <p:tav fmla="" tm="0">
                                          <p:val>
                                            <p:strVal val="0"/>
                                          </p:val>
                                        </p:tav>
                                        <p:tav fmla="" tm="100000">
                                          <p:val>
                                            <p:strVal val="#ppt_w"/>
                                          </p:val>
                                        </p:tav>
                                      </p:tavLst>
                                    </p:anim>
                                    <p:anim calcmode="lin" valueType="num">
                                      <p:cBhvr additive="base">
                                        <p:cTn dur="1000"/>
                                        <p:tgtEl>
                                          <p:spTgt spid="549"/>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546"/>
                                        </p:tgtEl>
                                        <p:attrNameLst>
                                          <p:attrName>style.visibility</p:attrName>
                                        </p:attrNameLst>
                                      </p:cBhvr>
                                      <p:to>
                                        <p:strVal val="visible"/>
                                      </p:to>
                                    </p:set>
                                    <p:anim calcmode="lin" valueType="num">
                                      <p:cBhvr additive="base">
                                        <p:cTn dur="1000"/>
                                        <p:tgtEl>
                                          <p:spTgt spid="546"/>
                                        </p:tgtEl>
                                        <p:attrNameLst>
                                          <p:attrName>ppt_w</p:attrName>
                                        </p:attrNameLst>
                                      </p:cBhvr>
                                      <p:tavLst>
                                        <p:tav fmla="" tm="0">
                                          <p:val>
                                            <p:strVal val="0"/>
                                          </p:val>
                                        </p:tav>
                                        <p:tav fmla="" tm="100000">
                                          <p:val>
                                            <p:strVal val="#ppt_w"/>
                                          </p:val>
                                        </p:tav>
                                      </p:tavLst>
                                    </p:anim>
                                    <p:anim calcmode="lin" valueType="num">
                                      <p:cBhvr additive="base">
                                        <p:cTn dur="1000"/>
                                        <p:tgtEl>
                                          <p:spTgt spid="546"/>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3" name="Shape 553"/>
        <p:cNvGrpSpPr/>
        <p:nvPr/>
      </p:nvGrpSpPr>
      <p:grpSpPr>
        <a:xfrm>
          <a:off x="0" y="0"/>
          <a:ext cx="0" cy="0"/>
          <a:chOff x="0" y="0"/>
          <a:chExt cx="0" cy="0"/>
        </a:xfrm>
      </p:grpSpPr>
      <p:sp>
        <p:nvSpPr>
          <p:cNvPr id="554" name="Google Shape;554;p22"/>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555" name="Google Shape;555;p22"/>
          <p:cNvSpPr/>
          <p:nvPr/>
        </p:nvSpPr>
        <p:spPr>
          <a:xfrm>
            <a:off x="13550" y="0"/>
            <a:ext cx="1769700" cy="5088900"/>
          </a:xfrm>
          <a:prstGeom prst="rect">
            <a:avLst/>
          </a:prstGeom>
          <a:solidFill>
            <a:srgbClr val="0E29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22"/>
          <p:cNvSpPr/>
          <p:nvPr/>
        </p:nvSpPr>
        <p:spPr>
          <a:xfrm rot="5400000">
            <a:off x="-109725" y="283455"/>
            <a:ext cx="1663200" cy="1384200"/>
          </a:xfrm>
          <a:prstGeom prst="homePlate">
            <a:avLst>
              <a:gd fmla="val 30129" name="adj"/>
            </a:avLst>
          </a:prstGeom>
          <a:solidFill>
            <a:srgbClr val="00E1C6"/>
          </a:solidFill>
          <a:ln cap="flat" cmpd="sng" w="114300">
            <a:solidFill>
              <a:srgbClr val="00E1C6"/>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00E1C6"/>
              </a:solidFill>
              <a:latin typeface="Muli"/>
              <a:ea typeface="Muli"/>
              <a:cs typeface="Muli"/>
              <a:sym typeface="Muli"/>
            </a:endParaRPr>
          </a:p>
        </p:txBody>
      </p:sp>
      <p:sp>
        <p:nvSpPr>
          <p:cNvPr id="557" name="Google Shape;557;p22"/>
          <p:cNvSpPr/>
          <p:nvPr/>
        </p:nvSpPr>
        <p:spPr>
          <a:xfrm rot="5400000">
            <a:off x="-125925" y="1838781"/>
            <a:ext cx="1695600" cy="1384200"/>
          </a:xfrm>
          <a:prstGeom prst="chevron">
            <a:avLst>
              <a:gd fmla="val 29853" name="adj"/>
            </a:avLst>
          </a:prstGeom>
          <a:noFill/>
          <a:ln cap="flat" cmpd="sng" w="114300">
            <a:solidFill>
              <a:srgbClr val="19BBD5"/>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solidFill>
                <a:srgbClr val="19BBD5"/>
              </a:solidFill>
              <a:latin typeface="Muli"/>
              <a:ea typeface="Muli"/>
              <a:cs typeface="Muli"/>
              <a:sym typeface="Muli"/>
            </a:endParaRPr>
          </a:p>
        </p:txBody>
      </p:sp>
      <p:sp>
        <p:nvSpPr>
          <p:cNvPr id="558" name="Google Shape;558;p22"/>
          <p:cNvSpPr/>
          <p:nvPr/>
        </p:nvSpPr>
        <p:spPr>
          <a:xfrm rot="5400000">
            <a:off x="-125925" y="3418525"/>
            <a:ext cx="1695600" cy="1384200"/>
          </a:xfrm>
          <a:prstGeom prst="chevron">
            <a:avLst>
              <a:gd fmla="val 29853" name="adj"/>
            </a:avLst>
          </a:prstGeom>
          <a:noFill/>
          <a:ln cap="flat" cmpd="sng" w="114300">
            <a:solidFill>
              <a:srgbClr val="3292E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solidFill>
                <a:srgbClr val="3292E1"/>
              </a:solidFill>
              <a:latin typeface="Muli"/>
              <a:ea typeface="Muli"/>
              <a:cs typeface="Muli"/>
              <a:sym typeface="Muli"/>
            </a:endParaRPr>
          </a:p>
        </p:txBody>
      </p:sp>
      <p:sp>
        <p:nvSpPr>
          <p:cNvPr id="559" name="Google Shape;559;p22"/>
          <p:cNvSpPr txBox="1"/>
          <p:nvPr/>
        </p:nvSpPr>
        <p:spPr>
          <a:xfrm>
            <a:off x="29875" y="572725"/>
            <a:ext cx="1384200" cy="420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uli"/>
                <a:ea typeface="Muli"/>
                <a:cs typeface="Muli"/>
                <a:sym typeface="Muli"/>
              </a:rPr>
              <a:t>Data Preprocessing</a:t>
            </a:r>
            <a:endParaRPr b="1">
              <a:latin typeface="Muli"/>
              <a:ea typeface="Muli"/>
              <a:cs typeface="Muli"/>
              <a:sym typeface="Muli"/>
            </a:endParaRPr>
          </a:p>
        </p:txBody>
      </p:sp>
      <p:sp>
        <p:nvSpPr>
          <p:cNvPr id="560" name="Google Shape;560;p22"/>
          <p:cNvSpPr txBox="1"/>
          <p:nvPr/>
        </p:nvSpPr>
        <p:spPr>
          <a:xfrm>
            <a:off x="185800" y="1783600"/>
            <a:ext cx="1056000" cy="42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Muli"/>
              <a:ea typeface="Muli"/>
              <a:cs typeface="Muli"/>
              <a:sym typeface="Muli"/>
            </a:endParaRPr>
          </a:p>
        </p:txBody>
      </p:sp>
      <p:sp>
        <p:nvSpPr>
          <p:cNvPr id="561" name="Google Shape;561;p22"/>
          <p:cNvSpPr txBox="1"/>
          <p:nvPr/>
        </p:nvSpPr>
        <p:spPr>
          <a:xfrm>
            <a:off x="205350" y="2272775"/>
            <a:ext cx="1056000" cy="420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rgbClr val="19BBD5"/>
                </a:solidFill>
                <a:latin typeface="Muli"/>
                <a:ea typeface="Muli"/>
                <a:cs typeface="Muli"/>
                <a:sym typeface="Muli"/>
              </a:rPr>
              <a:t>Model Training</a:t>
            </a:r>
            <a:endParaRPr b="1" sz="1600">
              <a:solidFill>
                <a:srgbClr val="19BBD5"/>
              </a:solidFill>
              <a:latin typeface="Muli"/>
              <a:ea typeface="Muli"/>
              <a:cs typeface="Muli"/>
              <a:sym typeface="Muli"/>
            </a:endParaRPr>
          </a:p>
        </p:txBody>
      </p:sp>
      <p:sp>
        <p:nvSpPr>
          <p:cNvPr id="562" name="Google Shape;562;p22"/>
          <p:cNvSpPr txBox="1"/>
          <p:nvPr/>
        </p:nvSpPr>
        <p:spPr>
          <a:xfrm>
            <a:off x="224900" y="3876450"/>
            <a:ext cx="1017000" cy="52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700">
                <a:solidFill>
                  <a:srgbClr val="3292E1"/>
                </a:solidFill>
                <a:latin typeface="Muli"/>
                <a:ea typeface="Muli"/>
                <a:cs typeface="Muli"/>
                <a:sym typeface="Muli"/>
              </a:rPr>
              <a:t>Insights</a:t>
            </a:r>
            <a:endParaRPr b="1" sz="1700">
              <a:solidFill>
                <a:srgbClr val="3292E1"/>
              </a:solidFill>
              <a:latin typeface="Muli"/>
              <a:ea typeface="Muli"/>
              <a:cs typeface="Muli"/>
              <a:sym typeface="Muli"/>
            </a:endParaRPr>
          </a:p>
        </p:txBody>
      </p:sp>
      <p:sp>
        <p:nvSpPr>
          <p:cNvPr id="563" name="Google Shape;563;p22"/>
          <p:cNvSpPr txBox="1"/>
          <p:nvPr/>
        </p:nvSpPr>
        <p:spPr>
          <a:xfrm>
            <a:off x="4093375" y="1265375"/>
            <a:ext cx="4629000" cy="9387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lt1"/>
              </a:buClr>
              <a:buSzPts val="1400"/>
              <a:buFont typeface="Muli"/>
              <a:buChar char="●"/>
            </a:pPr>
            <a:r>
              <a:rPr lang="en">
                <a:solidFill>
                  <a:schemeClr val="lt1"/>
                </a:solidFill>
                <a:latin typeface="Muli"/>
                <a:ea typeface="Muli"/>
                <a:cs typeface="Muli"/>
                <a:sym typeface="Muli"/>
              </a:rPr>
              <a:t>Correlation matrix and heat maps were used to find the significant features.</a:t>
            </a:r>
            <a:endParaRPr/>
          </a:p>
        </p:txBody>
      </p:sp>
      <p:sp>
        <p:nvSpPr>
          <p:cNvPr id="564" name="Google Shape;564;p22"/>
          <p:cNvSpPr txBox="1"/>
          <p:nvPr/>
        </p:nvSpPr>
        <p:spPr>
          <a:xfrm>
            <a:off x="3964775" y="262825"/>
            <a:ext cx="5111400" cy="104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000">
                <a:solidFill>
                  <a:srgbClr val="19BBD5"/>
                </a:solidFill>
                <a:latin typeface="Nixie One"/>
                <a:ea typeface="Nixie One"/>
                <a:cs typeface="Nixie One"/>
                <a:sym typeface="Nixie One"/>
              </a:rPr>
              <a:t>Feature Selection</a:t>
            </a:r>
            <a:endParaRPr/>
          </a:p>
        </p:txBody>
      </p:sp>
      <p:sp>
        <p:nvSpPr>
          <p:cNvPr id="565" name="Google Shape;565;p22"/>
          <p:cNvSpPr/>
          <p:nvPr/>
        </p:nvSpPr>
        <p:spPr>
          <a:xfrm>
            <a:off x="1717600" y="1721625"/>
            <a:ext cx="2046300" cy="1850100"/>
          </a:xfrm>
          <a:prstGeom prst="hexagon">
            <a:avLst>
              <a:gd fmla="val 25000" name="adj"/>
              <a:gd fmla="val 115470" name="vf"/>
            </a:avLst>
          </a:prstGeom>
          <a:gradFill>
            <a:gsLst>
              <a:gs pos="0">
                <a:srgbClr val="3393E2"/>
              </a:gs>
              <a:gs pos="100000">
                <a:srgbClr val="00E2C7"/>
              </a:gs>
            </a:gsLst>
            <a:path path="circle">
              <a:fillToRect b="100%" l="100%"/>
            </a:path>
            <a:tileRect r="-100%" t="-10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22"/>
          <p:cNvSpPr txBox="1"/>
          <p:nvPr/>
        </p:nvSpPr>
        <p:spPr>
          <a:xfrm>
            <a:off x="1896663" y="2213725"/>
            <a:ext cx="1712400" cy="104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200">
                <a:solidFill>
                  <a:srgbClr val="FFFFFF"/>
                </a:solidFill>
                <a:latin typeface="Muli"/>
                <a:ea typeface="Muli"/>
                <a:cs typeface="Muli"/>
                <a:sym typeface="Muli"/>
              </a:rPr>
              <a:t>Continuous Variables</a:t>
            </a:r>
            <a:endParaRPr sz="2200">
              <a:solidFill>
                <a:srgbClr val="FFFFFF"/>
              </a:solidFill>
              <a:latin typeface="Muli"/>
              <a:ea typeface="Muli"/>
              <a:cs typeface="Muli"/>
              <a:sym typeface="Muli"/>
            </a:endParaRPr>
          </a:p>
        </p:txBody>
      </p:sp>
      <p:pic>
        <p:nvPicPr>
          <p:cNvPr id="567" name="Google Shape;567;p22"/>
          <p:cNvPicPr preferRelativeResize="0"/>
          <p:nvPr/>
        </p:nvPicPr>
        <p:blipFill>
          <a:blip r:embed="rId3">
            <a:alphaModFix/>
          </a:blip>
          <a:stretch>
            <a:fillRect/>
          </a:stretch>
        </p:blipFill>
        <p:spPr>
          <a:xfrm>
            <a:off x="4144900" y="2356475"/>
            <a:ext cx="4216408" cy="2634626"/>
          </a:xfrm>
          <a:prstGeom prst="rect">
            <a:avLst/>
          </a:prstGeom>
          <a:noFill/>
          <a:ln>
            <a:noFill/>
          </a:ln>
        </p:spPr>
      </p:pic>
    </p:spTree>
  </p:cSld>
  <p:clrMapOvr>
    <a:masterClrMapping/>
  </p:clrMapOvr>
  <p:transition>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67"/>
                                        </p:tgtEl>
                                        <p:attrNameLst>
                                          <p:attrName>style.visibility</p:attrName>
                                        </p:attrNameLst>
                                      </p:cBhvr>
                                      <p:to>
                                        <p:strVal val="visible"/>
                                      </p:to>
                                    </p:set>
                                    <p:anim calcmode="lin" valueType="num">
                                      <p:cBhvr additive="base">
                                        <p:cTn dur="1000"/>
                                        <p:tgtEl>
                                          <p:spTgt spid="567"/>
                                        </p:tgtEl>
                                        <p:attrNameLst>
                                          <p:attrName>ppt_y</p:attrName>
                                        </p:attrNameLst>
                                      </p:cBhvr>
                                      <p:tavLst>
                                        <p:tav fmla="" tm="0">
                                          <p:val>
                                            <p:strVal val="#ppt_y+1"/>
                                          </p:val>
                                        </p:tav>
                                        <p:tav fmla="" tm="100000">
                                          <p:val>
                                            <p:strVal val="#ppt_y"/>
                                          </p:val>
                                        </p:tav>
                                      </p:tavLst>
                                    </p:anim>
                                  </p:childTnLst>
                                </p:cTn>
                              </p:par>
                              <p:par>
                                <p:cTn fill="hold" nodeType="withEffect" presetClass="entr" presetID="10" presetSubtype="0">
                                  <p:stCondLst>
                                    <p:cond delay="0"/>
                                  </p:stCondLst>
                                  <p:childTnLst>
                                    <p:set>
                                      <p:cBhvr>
                                        <p:cTn dur="1" fill="hold">
                                          <p:stCondLst>
                                            <p:cond delay="0"/>
                                          </p:stCondLst>
                                        </p:cTn>
                                        <p:tgtEl>
                                          <p:spTgt spid="563"/>
                                        </p:tgtEl>
                                        <p:attrNameLst>
                                          <p:attrName>style.visibility</p:attrName>
                                        </p:attrNameLst>
                                      </p:cBhvr>
                                      <p:to>
                                        <p:strVal val="visible"/>
                                      </p:to>
                                    </p:set>
                                    <p:animEffect filter="fade" transition="in">
                                      <p:cBhvr>
                                        <p:cTn dur="1000"/>
                                        <p:tgtEl>
                                          <p:spTgt spid="56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1" name="Shape 571"/>
        <p:cNvGrpSpPr/>
        <p:nvPr/>
      </p:nvGrpSpPr>
      <p:grpSpPr>
        <a:xfrm>
          <a:off x="0" y="0"/>
          <a:ext cx="0" cy="0"/>
          <a:chOff x="0" y="0"/>
          <a:chExt cx="0" cy="0"/>
        </a:xfrm>
      </p:grpSpPr>
      <p:sp>
        <p:nvSpPr>
          <p:cNvPr id="572" name="Google Shape;572;p23"/>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573" name="Google Shape;573;p23"/>
          <p:cNvSpPr/>
          <p:nvPr/>
        </p:nvSpPr>
        <p:spPr>
          <a:xfrm>
            <a:off x="13550" y="0"/>
            <a:ext cx="1769700" cy="5088900"/>
          </a:xfrm>
          <a:prstGeom prst="rect">
            <a:avLst/>
          </a:prstGeom>
          <a:solidFill>
            <a:srgbClr val="0E29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23"/>
          <p:cNvSpPr/>
          <p:nvPr/>
        </p:nvSpPr>
        <p:spPr>
          <a:xfrm rot="5400000">
            <a:off x="-109725" y="283455"/>
            <a:ext cx="1663200" cy="1384200"/>
          </a:xfrm>
          <a:prstGeom prst="homePlate">
            <a:avLst>
              <a:gd fmla="val 30129" name="adj"/>
            </a:avLst>
          </a:prstGeom>
          <a:solidFill>
            <a:srgbClr val="00E1C6"/>
          </a:solidFill>
          <a:ln cap="flat" cmpd="sng" w="114300">
            <a:solidFill>
              <a:srgbClr val="00E1C6"/>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00E1C6"/>
              </a:solidFill>
              <a:latin typeface="Muli"/>
              <a:ea typeface="Muli"/>
              <a:cs typeface="Muli"/>
              <a:sym typeface="Muli"/>
            </a:endParaRPr>
          </a:p>
        </p:txBody>
      </p:sp>
      <p:sp>
        <p:nvSpPr>
          <p:cNvPr id="575" name="Google Shape;575;p23"/>
          <p:cNvSpPr/>
          <p:nvPr/>
        </p:nvSpPr>
        <p:spPr>
          <a:xfrm rot="5400000">
            <a:off x="-125925" y="1838781"/>
            <a:ext cx="1695600" cy="1384200"/>
          </a:xfrm>
          <a:prstGeom prst="chevron">
            <a:avLst>
              <a:gd fmla="val 29853" name="adj"/>
            </a:avLst>
          </a:prstGeom>
          <a:noFill/>
          <a:ln cap="flat" cmpd="sng" w="114300">
            <a:solidFill>
              <a:srgbClr val="19BBD5"/>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solidFill>
                <a:srgbClr val="19BBD5"/>
              </a:solidFill>
              <a:latin typeface="Muli"/>
              <a:ea typeface="Muli"/>
              <a:cs typeface="Muli"/>
              <a:sym typeface="Muli"/>
            </a:endParaRPr>
          </a:p>
        </p:txBody>
      </p:sp>
      <p:sp>
        <p:nvSpPr>
          <p:cNvPr id="576" name="Google Shape;576;p23"/>
          <p:cNvSpPr/>
          <p:nvPr/>
        </p:nvSpPr>
        <p:spPr>
          <a:xfrm rot="5400000">
            <a:off x="-125925" y="3418525"/>
            <a:ext cx="1695600" cy="1384200"/>
          </a:xfrm>
          <a:prstGeom prst="chevron">
            <a:avLst>
              <a:gd fmla="val 29853" name="adj"/>
            </a:avLst>
          </a:prstGeom>
          <a:noFill/>
          <a:ln cap="flat" cmpd="sng" w="114300">
            <a:solidFill>
              <a:srgbClr val="3292E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solidFill>
                <a:srgbClr val="3292E1"/>
              </a:solidFill>
              <a:latin typeface="Muli"/>
              <a:ea typeface="Muli"/>
              <a:cs typeface="Muli"/>
              <a:sym typeface="Muli"/>
            </a:endParaRPr>
          </a:p>
        </p:txBody>
      </p:sp>
      <p:sp>
        <p:nvSpPr>
          <p:cNvPr id="577" name="Google Shape;577;p23"/>
          <p:cNvSpPr txBox="1"/>
          <p:nvPr/>
        </p:nvSpPr>
        <p:spPr>
          <a:xfrm>
            <a:off x="29875" y="572725"/>
            <a:ext cx="1384200" cy="420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uli"/>
                <a:ea typeface="Muli"/>
                <a:cs typeface="Muli"/>
                <a:sym typeface="Muli"/>
              </a:rPr>
              <a:t>Data Preprocessing</a:t>
            </a:r>
            <a:endParaRPr b="1">
              <a:latin typeface="Muli"/>
              <a:ea typeface="Muli"/>
              <a:cs typeface="Muli"/>
              <a:sym typeface="Muli"/>
            </a:endParaRPr>
          </a:p>
        </p:txBody>
      </p:sp>
      <p:sp>
        <p:nvSpPr>
          <p:cNvPr id="578" name="Google Shape;578;p23"/>
          <p:cNvSpPr txBox="1"/>
          <p:nvPr/>
        </p:nvSpPr>
        <p:spPr>
          <a:xfrm>
            <a:off x="185800" y="1783600"/>
            <a:ext cx="1056000" cy="42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Muli"/>
              <a:ea typeface="Muli"/>
              <a:cs typeface="Muli"/>
              <a:sym typeface="Muli"/>
            </a:endParaRPr>
          </a:p>
        </p:txBody>
      </p:sp>
      <p:sp>
        <p:nvSpPr>
          <p:cNvPr id="579" name="Google Shape;579;p23"/>
          <p:cNvSpPr txBox="1"/>
          <p:nvPr/>
        </p:nvSpPr>
        <p:spPr>
          <a:xfrm>
            <a:off x="205350" y="2272775"/>
            <a:ext cx="1056000" cy="420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rgbClr val="19BBD5"/>
                </a:solidFill>
                <a:latin typeface="Muli"/>
                <a:ea typeface="Muli"/>
                <a:cs typeface="Muli"/>
                <a:sym typeface="Muli"/>
              </a:rPr>
              <a:t>Model Training</a:t>
            </a:r>
            <a:endParaRPr b="1" sz="1600">
              <a:solidFill>
                <a:srgbClr val="19BBD5"/>
              </a:solidFill>
              <a:latin typeface="Muli"/>
              <a:ea typeface="Muli"/>
              <a:cs typeface="Muli"/>
              <a:sym typeface="Muli"/>
            </a:endParaRPr>
          </a:p>
        </p:txBody>
      </p:sp>
      <p:sp>
        <p:nvSpPr>
          <p:cNvPr id="580" name="Google Shape;580;p23"/>
          <p:cNvSpPr txBox="1"/>
          <p:nvPr/>
        </p:nvSpPr>
        <p:spPr>
          <a:xfrm>
            <a:off x="224900" y="3876450"/>
            <a:ext cx="1017000" cy="52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700">
                <a:solidFill>
                  <a:srgbClr val="3292E1"/>
                </a:solidFill>
                <a:latin typeface="Muli"/>
                <a:ea typeface="Muli"/>
                <a:cs typeface="Muli"/>
                <a:sym typeface="Muli"/>
              </a:rPr>
              <a:t>Insights</a:t>
            </a:r>
            <a:endParaRPr b="1" sz="1700">
              <a:solidFill>
                <a:srgbClr val="3292E1"/>
              </a:solidFill>
              <a:latin typeface="Muli"/>
              <a:ea typeface="Muli"/>
              <a:cs typeface="Muli"/>
              <a:sym typeface="Muli"/>
            </a:endParaRPr>
          </a:p>
        </p:txBody>
      </p:sp>
      <p:sp>
        <p:nvSpPr>
          <p:cNvPr id="581" name="Google Shape;581;p23"/>
          <p:cNvSpPr txBox="1"/>
          <p:nvPr/>
        </p:nvSpPr>
        <p:spPr>
          <a:xfrm>
            <a:off x="1820150" y="0"/>
            <a:ext cx="4907700" cy="91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000">
                <a:solidFill>
                  <a:srgbClr val="19BBD5"/>
                </a:solidFill>
                <a:latin typeface="Nixie One"/>
                <a:ea typeface="Nixie One"/>
                <a:cs typeface="Nixie One"/>
                <a:sym typeface="Nixie One"/>
              </a:rPr>
              <a:t>Feature Selection</a:t>
            </a:r>
            <a:endParaRPr/>
          </a:p>
        </p:txBody>
      </p:sp>
      <p:sp>
        <p:nvSpPr>
          <p:cNvPr id="582" name="Google Shape;582;p23"/>
          <p:cNvSpPr/>
          <p:nvPr/>
        </p:nvSpPr>
        <p:spPr>
          <a:xfrm>
            <a:off x="1478450" y="1683075"/>
            <a:ext cx="2046300" cy="1850100"/>
          </a:xfrm>
          <a:prstGeom prst="hexagon">
            <a:avLst>
              <a:gd fmla="val 25000" name="adj"/>
              <a:gd fmla="val 115470" name="vf"/>
            </a:avLst>
          </a:prstGeom>
          <a:gradFill>
            <a:gsLst>
              <a:gs pos="0">
                <a:srgbClr val="3393E2"/>
              </a:gs>
              <a:gs pos="100000">
                <a:srgbClr val="00E2C7"/>
              </a:gs>
            </a:gsLst>
            <a:path path="circle">
              <a:fillToRect b="100%" l="100%"/>
            </a:path>
            <a:tileRect r="-100%" t="-10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23"/>
          <p:cNvSpPr txBox="1"/>
          <p:nvPr/>
        </p:nvSpPr>
        <p:spPr>
          <a:xfrm>
            <a:off x="1536950" y="2292525"/>
            <a:ext cx="1987800" cy="631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Muli"/>
                <a:ea typeface="Muli"/>
                <a:cs typeface="Muli"/>
                <a:sym typeface="Muli"/>
              </a:rPr>
              <a:t>Categorical Variables</a:t>
            </a:r>
            <a:endParaRPr sz="1800">
              <a:solidFill>
                <a:srgbClr val="FFFFFF"/>
              </a:solidFill>
              <a:latin typeface="Muli"/>
              <a:ea typeface="Muli"/>
              <a:cs typeface="Muli"/>
              <a:sym typeface="Muli"/>
            </a:endParaRPr>
          </a:p>
        </p:txBody>
      </p:sp>
      <p:graphicFrame>
        <p:nvGraphicFramePr>
          <p:cNvPr id="584" name="Google Shape;584;p23"/>
          <p:cNvGraphicFramePr/>
          <p:nvPr/>
        </p:nvGraphicFramePr>
        <p:xfrm>
          <a:off x="5675525" y="1023470"/>
          <a:ext cx="3000000" cy="3000000"/>
        </p:xfrm>
        <a:graphic>
          <a:graphicData uri="http://schemas.openxmlformats.org/drawingml/2006/table">
            <a:tbl>
              <a:tblPr>
                <a:noFill/>
                <a:tableStyleId>{18A6B17A-3FBC-441D-90B3-081431BCDD2D}</a:tableStyleId>
              </a:tblPr>
              <a:tblGrid>
                <a:gridCol w="1715675"/>
                <a:gridCol w="1352700"/>
              </a:tblGrid>
              <a:tr h="350475">
                <a:tc>
                  <a:txBody>
                    <a:bodyPr/>
                    <a:lstStyle/>
                    <a:p>
                      <a:pPr indent="0" lvl="0" marL="0" rtl="0" algn="l">
                        <a:spcBef>
                          <a:spcPts val="0"/>
                        </a:spcBef>
                        <a:spcAft>
                          <a:spcPts val="0"/>
                        </a:spcAft>
                        <a:buNone/>
                      </a:pPr>
                      <a:r>
                        <a:rPr lang="en">
                          <a:solidFill>
                            <a:srgbClr val="FFFFFF"/>
                          </a:solidFill>
                        </a:rPr>
                        <a:t>Building 1</a:t>
                      </a:r>
                      <a:endParaRPr>
                        <a:solidFill>
                          <a:srgbClr val="FFFFFF"/>
                        </a:solidFill>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P value</a:t>
                      </a:r>
                      <a:endParaRPr>
                        <a:solidFill>
                          <a:srgbClr val="FFFFFF"/>
                        </a:solidFill>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350475">
                <a:tc>
                  <a:txBody>
                    <a:bodyPr/>
                    <a:lstStyle/>
                    <a:p>
                      <a:pPr indent="0" lvl="0" marL="0" rtl="0" algn="l">
                        <a:spcBef>
                          <a:spcPts val="0"/>
                        </a:spcBef>
                        <a:spcAft>
                          <a:spcPts val="0"/>
                        </a:spcAft>
                        <a:buNone/>
                      </a:pPr>
                      <a:r>
                        <a:rPr lang="en">
                          <a:solidFill>
                            <a:srgbClr val="FFFFFF"/>
                          </a:solidFill>
                        </a:rPr>
                        <a:t>Main meter</a:t>
                      </a:r>
                      <a:endParaRPr>
                        <a:solidFill>
                          <a:srgbClr val="FFFFFF"/>
                        </a:solidFill>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3.24e-20</a:t>
                      </a:r>
                      <a:endParaRPr>
                        <a:solidFill>
                          <a:srgbClr val="FFFFFF"/>
                        </a:solidFill>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350475">
                <a:tc>
                  <a:txBody>
                    <a:bodyPr/>
                    <a:lstStyle/>
                    <a:p>
                      <a:pPr indent="0" lvl="0" marL="0" rtl="0" algn="l">
                        <a:spcBef>
                          <a:spcPts val="0"/>
                        </a:spcBef>
                        <a:spcAft>
                          <a:spcPts val="0"/>
                        </a:spcAft>
                        <a:buNone/>
                      </a:pPr>
                      <a:r>
                        <a:rPr lang="en">
                          <a:solidFill>
                            <a:srgbClr val="FFFFFF"/>
                          </a:solidFill>
                        </a:rPr>
                        <a:t>Sub meter 1</a:t>
                      </a:r>
                      <a:endParaRPr>
                        <a:solidFill>
                          <a:srgbClr val="FFFFFF"/>
                        </a:solidFill>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1.8e-80</a:t>
                      </a:r>
                      <a:endParaRPr>
                        <a:solidFill>
                          <a:srgbClr val="FFFFFF"/>
                        </a:solidFill>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350475">
                <a:tc>
                  <a:txBody>
                    <a:bodyPr/>
                    <a:lstStyle/>
                    <a:p>
                      <a:pPr indent="0" lvl="0" marL="0" rtl="0" algn="l">
                        <a:spcBef>
                          <a:spcPts val="0"/>
                        </a:spcBef>
                        <a:spcAft>
                          <a:spcPts val="0"/>
                        </a:spcAft>
                        <a:buNone/>
                      </a:pPr>
                      <a:r>
                        <a:rPr lang="en">
                          <a:solidFill>
                            <a:srgbClr val="FFFFFF"/>
                          </a:solidFill>
                        </a:rPr>
                        <a:t>Sub meter 2</a:t>
                      </a:r>
                      <a:endParaRPr>
                        <a:solidFill>
                          <a:srgbClr val="FFFFFF"/>
                        </a:solidFill>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0.0</a:t>
                      </a:r>
                      <a:endParaRPr>
                        <a:solidFill>
                          <a:srgbClr val="FFFFFF"/>
                        </a:solidFill>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bl>
          </a:graphicData>
        </a:graphic>
      </p:graphicFrame>
      <p:sp>
        <p:nvSpPr>
          <p:cNvPr id="585" name="Google Shape;585;p23"/>
          <p:cNvSpPr/>
          <p:nvPr/>
        </p:nvSpPr>
        <p:spPr>
          <a:xfrm>
            <a:off x="3194625" y="2797525"/>
            <a:ext cx="1818300" cy="1491600"/>
          </a:xfrm>
          <a:prstGeom prst="hexagon">
            <a:avLst>
              <a:gd fmla="val 25000" name="adj"/>
              <a:gd fmla="val 115470" name="vf"/>
            </a:avLst>
          </a:prstGeom>
          <a:noFill/>
          <a:ln cap="flat" cmpd="sng" w="38100">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23"/>
          <p:cNvSpPr txBox="1"/>
          <p:nvPr/>
        </p:nvSpPr>
        <p:spPr>
          <a:xfrm>
            <a:off x="3194625" y="2842875"/>
            <a:ext cx="1818300" cy="1338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Muli"/>
                <a:ea typeface="Muli"/>
                <a:cs typeface="Muli"/>
                <a:sym typeface="Muli"/>
              </a:rPr>
              <a:t> </a:t>
            </a:r>
            <a:r>
              <a:rPr lang="en" sz="1200">
                <a:solidFill>
                  <a:schemeClr val="lt1"/>
                </a:solidFill>
                <a:latin typeface="Muli"/>
                <a:ea typeface="Muli"/>
                <a:cs typeface="Muli"/>
                <a:sym typeface="Muli"/>
              </a:rPr>
              <a:t>Two sample </a:t>
            </a:r>
            <a:r>
              <a:rPr b="1" lang="en" sz="1200">
                <a:solidFill>
                  <a:schemeClr val="lt1"/>
                </a:solidFill>
                <a:latin typeface="Muli"/>
                <a:ea typeface="Muli"/>
                <a:cs typeface="Muli"/>
                <a:sym typeface="Muli"/>
              </a:rPr>
              <a:t>T-test </a:t>
            </a:r>
            <a:r>
              <a:rPr lang="en" sz="1200">
                <a:solidFill>
                  <a:schemeClr val="lt1"/>
                </a:solidFill>
                <a:latin typeface="Muli"/>
                <a:ea typeface="Muli"/>
                <a:cs typeface="Muli"/>
                <a:sym typeface="Muli"/>
              </a:rPr>
              <a:t>was done for the features holiday and working hours.</a:t>
            </a:r>
            <a:endParaRPr>
              <a:latin typeface="Muli"/>
              <a:ea typeface="Muli"/>
              <a:cs typeface="Muli"/>
              <a:sym typeface="Muli"/>
            </a:endParaRPr>
          </a:p>
        </p:txBody>
      </p:sp>
      <p:sp>
        <p:nvSpPr>
          <p:cNvPr id="587" name="Google Shape;587;p23"/>
          <p:cNvSpPr/>
          <p:nvPr/>
        </p:nvSpPr>
        <p:spPr>
          <a:xfrm>
            <a:off x="3225575" y="923725"/>
            <a:ext cx="1924800" cy="1601400"/>
          </a:xfrm>
          <a:prstGeom prst="hexagon">
            <a:avLst>
              <a:gd fmla="val 25000" name="adj"/>
              <a:gd fmla="val 115470" name="vf"/>
            </a:avLst>
          </a:prstGeom>
          <a:noFill/>
          <a:ln cap="flat" cmpd="sng" w="38100">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23"/>
          <p:cNvSpPr txBox="1"/>
          <p:nvPr/>
        </p:nvSpPr>
        <p:spPr>
          <a:xfrm>
            <a:off x="3258350" y="1023475"/>
            <a:ext cx="1924800" cy="1401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chemeClr val="lt1"/>
                </a:solidFill>
                <a:latin typeface="Muli"/>
                <a:ea typeface="Muli"/>
                <a:cs typeface="Muli"/>
                <a:sym typeface="Muli"/>
              </a:rPr>
              <a:t>ANOVA test</a:t>
            </a:r>
            <a:r>
              <a:rPr lang="en" sz="1200">
                <a:solidFill>
                  <a:schemeClr val="lt1"/>
                </a:solidFill>
                <a:latin typeface="Muli"/>
                <a:ea typeface="Muli"/>
                <a:cs typeface="Muli"/>
                <a:sym typeface="Muli"/>
              </a:rPr>
              <a:t> for weekdays as it is a multicategorical variable.</a:t>
            </a:r>
            <a:endParaRPr>
              <a:latin typeface="Muli"/>
              <a:ea typeface="Muli"/>
              <a:cs typeface="Muli"/>
              <a:sym typeface="Muli"/>
            </a:endParaRPr>
          </a:p>
        </p:txBody>
      </p:sp>
      <p:sp>
        <p:nvSpPr>
          <p:cNvPr id="589" name="Google Shape;589;p23"/>
          <p:cNvSpPr txBox="1"/>
          <p:nvPr/>
        </p:nvSpPr>
        <p:spPr>
          <a:xfrm>
            <a:off x="5675525" y="692988"/>
            <a:ext cx="3197400" cy="41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lt1"/>
                </a:solidFill>
                <a:latin typeface="Muli"/>
                <a:ea typeface="Muli"/>
                <a:cs typeface="Muli"/>
                <a:sym typeface="Muli"/>
              </a:rPr>
              <a:t>P-values of ANOVA test for weekdays</a:t>
            </a:r>
            <a:endParaRPr b="1" sz="1200"/>
          </a:p>
        </p:txBody>
      </p:sp>
      <p:graphicFrame>
        <p:nvGraphicFramePr>
          <p:cNvPr id="590" name="Google Shape;590;p23"/>
          <p:cNvGraphicFramePr/>
          <p:nvPr/>
        </p:nvGraphicFramePr>
        <p:xfrm>
          <a:off x="5150375" y="2923713"/>
          <a:ext cx="3000000" cy="3000000"/>
        </p:xfrm>
        <a:graphic>
          <a:graphicData uri="http://schemas.openxmlformats.org/drawingml/2006/table">
            <a:tbl>
              <a:tblPr>
                <a:noFill/>
                <a:tableStyleId>{18A6B17A-3FBC-441D-90B3-081431BCDD2D}</a:tableStyleId>
              </a:tblPr>
              <a:tblGrid>
                <a:gridCol w="1288575"/>
                <a:gridCol w="1288575"/>
                <a:gridCol w="1288575"/>
              </a:tblGrid>
              <a:tr h="389750">
                <a:tc>
                  <a:txBody>
                    <a:bodyPr/>
                    <a:lstStyle/>
                    <a:p>
                      <a:pPr indent="0" lvl="0" marL="0" rtl="0" algn="l">
                        <a:spcBef>
                          <a:spcPts val="0"/>
                        </a:spcBef>
                        <a:spcAft>
                          <a:spcPts val="0"/>
                        </a:spcAft>
                        <a:buNone/>
                      </a:pPr>
                      <a:r>
                        <a:rPr lang="en">
                          <a:solidFill>
                            <a:srgbClr val="FFFFFF"/>
                          </a:solidFill>
                        </a:rPr>
                        <a:t>Building 1</a:t>
                      </a:r>
                      <a:endParaRPr>
                        <a:solidFill>
                          <a:srgbClr val="FFFFFF"/>
                        </a:solidFill>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Holiday</a:t>
                      </a:r>
                      <a:endParaRPr>
                        <a:solidFill>
                          <a:srgbClr val="FFFFFF"/>
                        </a:solidFill>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Working hour</a:t>
                      </a:r>
                      <a:endParaRPr>
                        <a:solidFill>
                          <a:srgbClr val="FFFFFF"/>
                        </a:solidFill>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408350">
                <a:tc>
                  <a:txBody>
                    <a:bodyPr/>
                    <a:lstStyle/>
                    <a:p>
                      <a:pPr indent="0" lvl="0" marL="0" rtl="0" algn="l">
                        <a:spcBef>
                          <a:spcPts val="0"/>
                        </a:spcBef>
                        <a:spcAft>
                          <a:spcPts val="0"/>
                        </a:spcAft>
                        <a:buNone/>
                      </a:pPr>
                      <a:r>
                        <a:rPr lang="en">
                          <a:solidFill>
                            <a:srgbClr val="FFFFFF"/>
                          </a:solidFill>
                        </a:rPr>
                        <a:t>Main meter</a:t>
                      </a:r>
                      <a:endParaRPr>
                        <a:solidFill>
                          <a:srgbClr val="FFFFFF"/>
                        </a:solidFill>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0.0</a:t>
                      </a:r>
                      <a:endParaRPr>
                        <a:solidFill>
                          <a:srgbClr val="FFFFFF"/>
                        </a:solidFill>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0.0</a:t>
                      </a:r>
                      <a:endParaRPr>
                        <a:solidFill>
                          <a:srgbClr val="FFFFFF"/>
                        </a:solidFill>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408350">
                <a:tc>
                  <a:txBody>
                    <a:bodyPr/>
                    <a:lstStyle/>
                    <a:p>
                      <a:pPr indent="0" lvl="0" marL="0" rtl="0" algn="l">
                        <a:spcBef>
                          <a:spcPts val="0"/>
                        </a:spcBef>
                        <a:spcAft>
                          <a:spcPts val="0"/>
                        </a:spcAft>
                        <a:buNone/>
                      </a:pPr>
                      <a:r>
                        <a:rPr lang="en">
                          <a:solidFill>
                            <a:srgbClr val="FFFFFF"/>
                          </a:solidFill>
                        </a:rPr>
                        <a:t>Sub meter 1</a:t>
                      </a:r>
                      <a:endParaRPr>
                        <a:solidFill>
                          <a:srgbClr val="FFFFFF"/>
                        </a:solidFill>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4.19e-113</a:t>
                      </a:r>
                      <a:endParaRPr>
                        <a:solidFill>
                          <a:srgbClr val="FFFFFF"/>
                        </a:solidFill>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0.0</a:t>
                      </a:r>
                      <a:endParaRPr>
                        <a:solidFill>
                          <a:srgbClr val="FFFFFF"/>
                        </a:solidFill>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408350">
                <a:tc>
                  <a:txBody>
                    <a:bodyPr/>
                    <a:lstStyle/>
                    <a:p>
                      <a:pPr indent="0" lvl="0" marL="0" rtl="0" algn="l">
                        <a:spcBef>
                          <a:spcPts val="0"/>
                        </a:spcBef>
                        <a:spcAft>
                          <a:spcPts val="0"/>
                        </a:spcAft>
                        <a:buNone/>
                      </a:pPr>
                      <a:r>
                        <a:rPr lang="en">
                          <a:solidFill>
                            <a:srgbClr val="FFFFFF"/>
                          </a:solidFill>
                        </a:rPr>
                        <a:t>Sub meter 2</a:t>
                      </a:r>
                      <a:endParaRPr>
                        <a:solidFill>
                          <a:srgbClr val="FFFFFF"/>
                        </a:solidFill>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0.0</a:t>
                      </a:r>
                      <a:endParaRPr>
                        <a:solidFill>
                          <a:srgbClr val="FFFFFF"/>
                        </a:solidFill>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0.0</a:t>
                      </a:r>
                      <a:endParaRPr>
                        <a:solidFill>
                          <a:srgbClr val="FFFFFF"/>
                        </a:solidFill>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bl>
          </a:graphicData>
        </a:graphic>
      </p:graphicFrame>
      <p:sp>
        <p:nvSpPr>
          <p:cNvPr id="591" name="Google Shape;591;p23"/>
          <p:cNvSpPr txBox="1"/>
          <p:nvPr/>
        </p:nvSpPr>
        <p:spPr>
          <a:xfrm>
            <a:off x="6365075" y="4507425"/>
            <a:ext cx="1818300" cy="27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lt1"/>
                </a:solidFill>
                <a:latin typeface="Muli"/>
                <a:ea typeface="Muli"/>
                <a:cs typeface="Muli"/>
                <a:sym typeface="Muli"/>
              </a:rPr>
              <a:t>P-values of T-test </a:t>
            </a:r>
            <a:endParaRPr b="1" sz="12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587"/>
                                        </p:tgtEl>
                                        <p:attrNameLst>
                                          <p:attrName>style.visibility</p:attrName>
                                        </p:attrNameLst>
                                      </p:cBhvr>
                                      <p:to>
                                        <p:strVal val="visible"/>
                                      </p:to>
                                    </p:set>
                                    <p:anim calcmode="lin" valueType="num">
                                      <p:cBhvr additive="base">
                                        <p:cTn dur="1000"/>
                                        <p:tgtEl>
                                          <p:spTgt spid="587"/>
                                        </p:tgtEl>
                                        <p:attrNameLst>
                                          <p:attrName>ppt_w</p:attrName>
                                        </p:attrNameLst>
                                      </p:cBhvr>
                                      <p:tavLst>
                                        <p:tav fmla="" tm="0">
                                          <p:val>
                                            <p:strVal val="0"/>
                                          </p:val>
                                        </p:tav>
                                        <p:tav fmla="" tm="100000">
                                          <p:val>
                                            <p:strVal val="#ppt_w"/>
                                          </p:val>
                                        </p:tav>
                                      </p:tavLst>
                                    </p:anim>
                                    <p:anim calcmode="lin" valueType="num">
                                      <p:cBhvr additive="base">
                                        <p:cTn dur="1000"/>
                                        <p:tgtEl>
                                          <p:spTgt spid="587"/>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588"/>
                                        </p:tgtEl>
                                        <p:attrNameLst>
                                          <p:attrName>style.visibility</p:attrName>
                                        </p:attrNameLst>
                                      </p:cBhvr>
                                      <p:to>
                                        <p:strVal val="visible"/>
                                      </p:to>
                                    </p:set>
                                    <p:anim calcmode="lin" valueType="num">
                                      <p:cBhvr additive="base">
                                        <p:cTn dur="1000"/>
                                        <p:tgtEl>
                                          <p:spTgt spid="588"/>
                                        </p:tgtEl>
                                        <p:attrNameLst>
                                          <p:attrName>ppt_w</p:attrName>
                                        </p:attrNameLst>
                                      </p:cBhvr>
                                      <p:tavLst>
                                        <p:tav fmla="" tm="0">
                                          <p:val>
                                            <p:strVal val="0"/>
                                          </p:val>
                                        </p:tav>
                                        <p:tav fmla="" tm="100000">
                                          <p:val>
                                            <p:strVal val="#ppt_w"/>
                                          </p:val>
                                        </p:tav>
                                      </p:tavLst>
                                    </p:anim>
                                    <p:anim calcmode="lin" valueType="num">
                                      <p:cBhvr additive="base">
                                        <p:cTn dur="1000"/>
                                        <p:tgtEl>
                                          <p:spTgt spid="588"/>
                                        </p:tgtEl>
                                        <p:attrNameLst>
                                          <p:attrName>ppt_h</p:attrName>
                                        </p:attrNameLst>
                                      </p:cBhvr>
                                      <p:tavLst>
                                        <p:tav fmla="" tm="0">
                                          <p:val>
                                            <p:strVal val="0"/>
                                          </p:val>
                                        </p:tav>
                                        <p:tav fmla="" tm="100000">
                                          <p:val>
                                            <p:strVal val="#ppt_h"/>
                                          </p:val>
                                        </p:tav>
                                      </p:tavLst>
                                    </p:anim>
                                  </p:childTnLst>
                                </p:cTn>
                              </p:par>
                              <p:par>
                                <p:cTn fill="hold" nodeType="withEffect" presetClass="entr" presetID="10" presetSubtype="0">
                                  <p:stCondLst>
                                    <p:cond delay="0"/>
                                  </p:stCondLst>
                                  <p:childTnLst>
                                    <p:set>
                                      <p:cBhvr>
                                        <p:cTn dur="1" fill="hold">
                                          <p:stCondLst>
                                            <p:cond delay="0"/>
                                          </p:stCondLst>
                                        </p:cTn>
                                        <p:tgtEl>
                                          <p:spTgt spid="584"/>
                                        </p:tgtEl>
                                        <p:attrNameLst>
                                          <p:attrName>style.visibility</p:attrName>
                                        </p:attrNameLst>
                                      </p:cBhvr>
                                      <p:to>
                                        <p:strVal val="visible"/>
                                      </p:to>
                                    </p:set>
                                    <p:animEffect filter="fade" transition="in">
                                      <p:cBhvr>
                                        <p:cTn dur="1000"/>
                                        <p:tgtEl>
                                          <p:spTgt spid="584"/>
                                        </p:tgtEl>
                                      </p:cBhvr>
                                    </p:animEffect>
                                  </p:childTnLst>
                                </p:cTn>
                              </p:par>
                              <p:par>
                                <p:cTn fill="hold" nodeType="withEffect" presetClass="entr" presetID="10" presetSubtype="0">
                                  <p:stCondLst>
                                    <p:cond delay="0"/>
                                  </p:stCondLst>
                                  <p:childTnLst>
                                    <p:set>
                                      <p:cBhvr>
                                        <p:cTn dur="1" fill="hold">
                                          <p:stCondLst>
                                            <p:cond delay="0"/>
                                          </p:stCondLst>
                                        </p:cTn>
                                        <p:tgtEl>
                                          <p:spTgt spid="589"/>
                                        </p:tgtEl>
                                        <p:attrNameLst>
                                          <p:attrName>style.visibility</p:attrName>
                                        </p:attrNameLst>
                                      </p:cBhvr>
                                      <p:to>
                                        <p:strVal val="visible"/>
                                      </p:to>
                                    </p:set>
                                    <p:animEffect filter="fade" transition="in">
                                      <p:cBhvr>
                                        <p:cTn dur="1000"/>
                                        <p:tgtEl>
                                          <p:spTgt spid="5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585"/>
                                        </p:tgtEl>
                                        <p:attrNameLst>
                                          <p:attrName>style.visibility</p:attrName>
                                        </p:attrNameLst>
                                      </p:cBhvr>
                                      <p:to>
                                        <p:strVal val="visible"/>
                                      </p:to>
                                    </p:set>
                                    <p:anim calcmode="lin" valueType="num">
                                      <p:cBhvr additive="base">
                                        <p:cTn dur="1000"/>
                                        <p:tgtEl>
                                          <p:spTgt spid="585"/>
                                        </p:tgtEl>
                                        <p:attrNameLst>
                                          <p:attrName>ppt_w</p:attrName>
                                        </p:attrNameLst>
                                      </p:cBhvr>
                                      <p:tavLst>
                                        <p:tav fmla="" tm="0">
                                          <p:val>
                                            <p:strVal val="0"/>
                                          </p:val>
                                        </p:tav>
                                        <p:tav fmla="" tm="100000">
                                          <p:val>
                                            <p:strVal val="#ppt_w"/>
                                          </p:val>
                                        </p:tav>
                                      </p:tavLst>
                                    </p:anim>
                                    <p:anim calcmode="lin" valueType="num">
                                      <p:cBhvr additive="base">
                                        <p:cTn dur="1000"/>
                                        <p:tgtEl>
                                          <p:spTgt spid="585"/>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586"/>
                                        </p:tgtEl>
                                        <p:attrNameLst>
                                          <p:attrName>style.visibility</p:attrName>
                                        </p:attrNameLst>
                                      </p:cBhvr>
                                      <p:to>
                                        <p:strVal val="visible"/>
                                      </p:to>
                                    </p:set>
                                    <p:anim calcmode="lin" valueType="num">
                                      <p:cBhvr additive="base">
                                        <p:cTn dur="1000"/>
                                        <p:tgtEl>
                                          <p:spTgt spid="586"/>
                                        </p:tgtEl>
                                        <p:attrNameLst>
                                          <p:attrName>ppt_w</p:attrName>
                                        </p:attrNameLst>
                                      </p:cBhvr>
                                      <p:tavLst>
                                        <p:tav fmla="" tm="0">
                                          <p:val>
                                            <p:strVal val="0"/>
                                          </p:val>
                                        </p:tav>
                                        <p:tav fmla="" tm="100000">
                                          <p:val>
                                            <p:strVal val="#ppt_w"/>
                                          </p:val>
                                        </p:tav>
                                      </p:tavLst>
                                    </p:anim>
                                    <p:anim calcmode="lin" valueType="num">
                                      <p:cBhvr additive="base">
                                        <p:cTn dur="1000"/>
                                        <p:tgtEl>
                                          <p:spTgt spid="586"/>
                                        </p:tgtEl>
                                        <p:attrNameLst>
                                          <p:attrName>ppt_h</p:attrName>
                                        </p:attrNameLst>
                                      </p:cBhvr>
                                      <p:tavLst>
                                        <p:tav fmla="" tm="0">
                                          <p:val>
                                            <p:strVal val="0"/>
                                          </p:val>
                                        </p:tav>
                                        <p:tav fmla="" tm="100000">
                                          <p:val>
                                            <p:strVal val="#ppt_h"/>
                                          </p:val>
                                        </p:tav>
                                      </p:tavLst>
                                    </p:anim>
                                  </p:childTnLst>
                                </p:cTn>
                              </p:par>
                              <p:par>
                                <p:cTn fill="hold" nodeType="withEffect" presetClass="entr" presetID="10" presetSubtype="0">
                                  <p:stCondLst>
                                    <p:cond delay="0"/>
                                  </p:stCondLst>
                                  <p:childTnLst>
                                    <p:set>
                                      <p:cBhvr>
                                        <p:cTn dur="1" fill="hold">
                                          <p:stCondLst>
                                            <p:cond delay="0"/>
                                          </p:stCondLst>
                                        </p:cTn>
                                        <p:tgtEl>
                                          <p:spTgt spid="590"/>
                                        </p:tgtEl>
                                        <p:attrNameLst>
                                          <p:attrName>style.visibility</p:attrName>
                                        </p:attrNameLst>
                                      </p:cBhvr>
                                      <p:to>
                                        <p:strVal val="visible"/>
                                      </p:to>
                                    </p:set>
                                    <p:animEffect filter="fade" transition="in">
                                      <p:cBhvr>
                                        <p:cTn dur="1000"/>
                                        <p:tgtEl>
                                          <p:spTgt spid="590"/>
                                        </p:tgtEl>
                                      </p:cBhvr>
                                    </p:animEffect>
                                  </p:childTnLst>
                                </p:cTn>
                              </p:par>
                              <p:par>
                                <p:cTn fill="hold" nodeType="withEffect" presetClass="entr" presetID="10" presetSubtype="0">
                                  <p:stCondLst>
                                    <p:cond delay="0"/>
                                  </p:stCondLst>
                                  <p:childTnLst>
                                    <p:set>
                                      <p:cBhvr>
                                        <p:cTn dur="1" fill="hold">
                                          <p:stCondLst>
                                            <p:cond delay="0"/>
                                          </p:stCondLst>
                                        </p:cTn>
                                        <p:tgtEl>
                                          <p:spTgt spid="591"/>
                                        </p:tgtEl>
                                        <p:attrNameLst>
                                          <p:attrName>style.visibility</p:attrName>
                                        </p:attrNameLst>
                                      </p:cBhvr>
                                      <p:to>
                                        <p:strVal val="visible"/>
                                      </p:to>
                                    </p:set>
                                    <p:animEffect filter="fade" transition="in">
                                      <p:cBhvr>
                                        <p:cTn dur="1000"/>
                                        <p:tgtEl>
                                          <p:spTgt spid="59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5" name="Shape 595"/>
        <p:cNvGrpSpPr/>
        <p:nvPr/>
      </p:nvGrpSpPr>
      <p:grpSpPr>
        <a:xfrm>
          <a:off x="0" y="0"/>
          <a:ext cx="0" cy="0"/>
          <a:chOff x="0" y="0"/>
          <a:chExt cx="0" cy="0"/>
        </a:xfrm>
      </p:grpSpPr>
      <p:sp>
        <p:nvSpPr>
          <p:cNvPr id="596" name="Google Shape;596;p24"/>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597" name="Google Shape;597;p24"/>
          <p:cNvSpPr/>
          <p:nvPr/>
        </p:nvSpPr>
        <p:spPr>
          <a:xfrm>
            <a:off x="13550" y="0"/>
            <a:ext cx="1769700" cy="5088900"/>
          </a:xfrm>
          <a:prstGeom prst="rect">
            <a:avLst/>
          </a:prstGeom>
          <a:solidFill>
            <a:srgbClr val="0E29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24"/>
          <p:cNvSpPr/>
          <p:nvPr/>
        </p:nvSpPr>
        <p:spPr>
          <a:xfrm rot="5400000">
            <a:off x="-109725" y="283455"/>
            <a:ext cx="1663200" cy="1384200"/>
          </a:xfrm>
          <a:prstGeom prst="homePlate">
            <a:avLst>
              <a:gd fmla="val 30129" name="adj"/>
            </a:avLst>
          </a:prstGeom>
          <a:solidFill>
            <a:srgbClr val="00E1C6"/>
          </a:solidFill>
          <a:ln cap="flat" cmpd="sng" w="114300">
            <a:solidFill>
              <a:srgbClr val="00E1C6"/>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00E1C6"/>
              </a:solidFill>
              <a:latin typeface="Muli"/>
              <a:ea typeface="Muli"/>
              <a:cs typeface="Muli"/>
              <a:sym typeface="Muli"/>
            </a:endParaRPr>
          </a:p>
        </p:txBody>
      </p:sp>
      <p:sp>
        <p:nvSpPr>
          <p:cNvPr id="599" name="Google Shape;599;p24"/>
          <p:cNvSpPr/>
          <p:nvPr/>
        </p:nvSpPr>
        <p:spPr>
          <a:xfrm rot="5400000">
            <a:off x="-125925" y="1838781"/>
            <a:ext cx="1695600" cy="1384200"/>
          </a:xfrm>
          <a:prstGeom prst="chevron">
            <a:avLst>
              <a:gd fmla="val 29853" name="adj"/>
            </a:avLst>
          </a:prstGeom>
          <a:noFill/>
          <a:ln cap="flat" cmpd="sng" w="114300">
            <a:solidFill>
              <a:srgbClr val="19BBD5"/>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solidFill>
                <a:srgbClr val="19BBD5"/>
              </a:solidFill>
              <a:latin typeface="Muli"/>
              <a:ea typeface="Muli"/>
              <a:cs typeface="Muli"/>
              <a:sym typeface="Muli"/>
            </a:endParaRPr>
          </a:p>
        </p:txBody>
      </p:sp>
      <p:sp>
        <p:nvSpPr>
          <p:cNvPr id="600" name="Google Shape;600;p24"/>
          <p:cNvSpPr/>
          <p:nvPr/>
        </p:nvSpPr>
        <p:spPr>
          <a:xfrm rot="5400000">
            <a:off x="-125925" y="3418525"/>
            <a:ext cx="1695600" cy="1384200"/>
          </a:xfrm>
          <a:prstGeom prst="chevron">
            <a:avLst>
              <a:gd fmla="val 29853" name="adj"/>
            </a:avLst>
          </a:prstGeom>
          <a:noFill/>
          <a:ln cap="flat" cmpd="sng" w="114300">
            <a:solidFill>
              <a:srgbClr val="3292E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solidFill>
                <a:srgbClr val="3292E1"/>
              </a:solidFill>
              <a:latin typeface="Muli"/>
              <a:ea typeface="Muli"/>
              <a:cs typeface="Muli"/>
              <a:sym typeface="Muli"/>
            </a:endParaRPr>
          </a:p>
        </p:txBody>
      </p:sp>
      <p:sp>
        <p:nvSpPr>
          <p:cNvPr id="601" name="Google Shape;601;p24"/>
          <p:cNvSpPr txBox="1"/>
          <p:nvPr/>
        </p:nvSpPr>
        <p:spPr>
          <a:xfrm>
            <a:off x="29875" y="572725"/>
            <a:ext cx="1384200" cy="420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uli"/>
                <a:ea typeface="Muli"/>
                <a:cs typeface="Muli"/>
                <a:sym typeface="Muli"/>
              </a:rPr>
              <a:t>Data Preprocessing</a:t>
            </a:r>
            <a:endParaRPr b="1">
              <a:latin typeface="Muli"/>
              <a:ea typeface="Muli"/>
              <a:cs typeface="Muli"/>
              <a:sym typeface="Muli"/>
            </a:endParaRPr>
          </a:p>
        </p:txBody>
      </p:sp>
      <p:sp>
        <p:nvSpPr>
          <p:cNvPr id="602" name="Google Shape;602;p24"/>
          <p:cNvSpPr txBox="1"/>
          <p:nvPr/>
        </p:nvSpPr>
        <p:spPr>
          <a:xfrm>
            <a:off x="185800" y="1783600"/>
            <a:ext cx="1056000" cy="42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Muli"/>
              <a:ea typeface="Muli"/>
              <a:cs typeface="Muli"/>
              <a:sym typeface="Muli"/>
            </a:endParaRPr>
          </a:p>
        </p:txBody>
      </p:sp>
      <p:sp>
        <p:nvSpPr>
          <p:cNvPr id="603" name="Google Shape;603;p24"/>
          <p:cNvSpPr txBox="1"/>
          <p:nvPr/>
        </p:nvSpPr>
        <p:spPr>
          <a:xfrm>
            <a:off x="205350" y="2272775"/>
            <a:ext cx="1056000" cy="420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rgbClr val="19BBD5"/>
                </a:solidFill>
                <a:latin typeface="Muli"/>
                <a:ea typeface="Muli"/>
                <a:cs typeface="Muli"/>
                <a:sym typeface="Muli"/>
              </a:rPr>
              <a:t>Model Training</a:t>
            </a:r>
            <a:endParaRPr b="1" sz="1600">
              <a:solidFill>
                <a:srgbClr val="19BBD5"/>
              </a:solidFill>
              <a:latin typeface="Muli"/>
              <a:ea typeface="Muli"/>
              <a:cs typeface="Muli"/>
              <a:sym typeface="Muli"/>
            </a:endParaRPr>
          </a:p>
        </p:txBody>
      </p:sp>
      <p:sp>
        <p:nvSpPr>
          <p:cNvPr id="604" name="Google Shape;604;p24"/>
          <p:cNvSpPr txBox="1"/>
          <p:nvPr/>
        </p:nvSpPr>
        <p:spPr>
          <a:xfrm>
            <a:off x="224900" y="3876450"/>
            <a:ext cx="1017000" cy="52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700">
                <a:solidFill>
                  <a:srgbClr val="3292E1"/>
                </a:solidFill>
                <a:latin typeface="Muli"/>
                <a:ea typeface="Muli"/>
                <a:cs typeface="Muli"/>
                <a:sym typeface="Muli"/>
              </a:rPr>
              <a:t>Insights</a:t>
            </a:r>
            <a:endParaRPr b="1" sz="1700">
              <a:solidFill>
                <a:srgbClr val="3292E1"/>
              </a:solidFill>
              <a:latin typeface="Muli"/>
              <a:ea typeface="Muli"/>
              <a:cs typeface="Muli"/>
              <a:sym typeface="Muli"/>
            </a:endParaRPr>
          </a:p>
        </p:txBody>
      </p:sp>
      <p:sp>
        <p:nvSpPr>
          <p:cNvPr id="605" name="Google Shape;605;p24"/>
          <p:cNvSpPr/>
          <p:nvPr/>
        </p:nvSpPr>
        <p:spPr>
          <a:xfrm>
            <a:off x="1498700" y="1721625"/>
            <a:ext cx="1940700" cy="1795200"/>
          </a:xfrm>
          <a:prstGeom prst="hexagon">
            <a:avLst>
              <a:gd fmla="val 25000" name="adj"/>
              <a:gd fmla="val 115470" name="vf"/>
            </a:avLst>
          </a:prstGeom>
          <a:gradFill>
            <a:gsLst>
              <a:gs pos="0">
                <a:srgbClr val="3393E2"/>
              </a:gs>
              <a:gs pos="100000">
                <a:srgbClr val="00E2C7"/>
              </a:gs>
            </a:gsLst>
            <a:path path="circle">
              <a:fillToRect b="100%" l="100%"/>
            </a:path>
            <a:tileRect r="-100%" t="-10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24"/>
          <p:cNvSpPr txBox="1"/>
          <p:nvPr/>
        </p:nvSpPr>
        <p:spPr>
          <a:xfrm>
            <a:off x="1498700" y="1840125"/>
            <a:ext cx="1940700" cy="174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Muli"/>
                <a:ea typeface="Muli"/>
                <a:cs typeface="Muli"/>
                <a:sym typeface="Muli"/>
              </a:rPr>
              <a:t>For Categorical and Continuous</a:t>
            </a:r>
            <a:endParaRPr sz="1800">
              <a:solidFill>
                <a:srgbClr val="FFFFFF"/>
              </a:solidFill>
              <a:latin typeface="Muli"/>
              <a:ea typeface="Muli"/>
              <a:cs typeface="Muli"/>
              <a:sym typeface="Muli"/>
            </a:endParaRPr>
          </a:p>
        </p:txBody>
      </p:sp>
      <p:sp>
        <p:nvSpPr>
          <p:cNvPr id="607" name="Google Shape;607;p24"/>
          <p:cNvSpPr txBox="1"/>
          <p:nvPr/>
        </p:nvSpPr>
        <p:spPr>
          <a:xfrm>
            <a:off x="2764625" y="143950"/>
            <a:ext cx="5540100" cy="89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000">
                <a:solidFill>
                  <a:srgbClr val="19BBD5"/>
                </a:solidFill>
                <a:latin typeface="Nixie One"/>
                <a:ea typeface="Nixie One"/>
                <a:cs typeface="Nixie One"/>
                <a:sym typeface="Nixie One"/>
              </a:rPr>
              <a:t>Feature Selection</a:t>
            </a:r>
            <a:endParaRPr/>
          </a:p>
        </p:txBody>
      </p:sp>
      <p:sp>
        <p:nvSpPr>
          <p:cNvPr id="608" name="Google Shape;608;p24"/>
          <p:cNvSpPr txBox="1"/>
          <p:nvPr/>
        </p:nvSpPr>
        <p:spPr>
          <a:xfrm>
            <a:off x="2926500" y="852825"/>
            <a:ext cx="6085500" cy="7527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lt1"/>
              </a:buClr>
              <a:buSzPts val="1400"/>
              <a:buFont typeface="Muli"/>
              <a:buChar char="●"/>
            </a:pPr>
            <a:r>
              <a:rPr b="1" lang="en">
                <a:solidFill>
                  <a:schemeClr val="lt1"/>
                </a:solidFill>
                <a:latin typeface="Muli"/>
                <a:ea typeface="Muli"/>
                <a:cs typeface="Muli"/>
                <a:sym typeface="Muli"/>
              </a:rPr>
              <a:t>Extra Tree Regressor</a:t>
            </a:r>
            <a:r>
              <a:rPr lang="en">
                <a:solidFill>
                  <a:schemeClr val="lt1"/>
                </a:solidFill>
                <a:latin typeface="Muli"/>
                <a:ea typeface="Muli"/>
                <a:cs typeface="Muli"/>
                <a:sym typeface="Muli"/>
              </a:rPr>
              <a:t> was used to assess the feature importance of both categorical and continuous variables.</a:t>
            </a:r>
            <a:endParaRPr/>
          </a:p>
        </p:txBody>
      </p:sp>
      <p:sp>
        <p:nvSpPr>
          <p:cNvPr id="609" name="Google Shape;609;p24"/>
          <p:cNvSpPr txBox="1"/>
          <p:nvPr/>
        </p:nvSpPr>
        <p:spPr>
          <a:xfrm>
            <a:off x="3491300" y="1437450"/>
            <a:ext cx="5652600" cy="3594000"/>
          </a:xfrm>
          <a:prstGeom prst="rect">
            <a:avLst/>
          </a:prstGeom>
          <a:gradFill>
            <a:gsLst>
              <a:gs pos="0">
                <a:srgbClr val="FFFFFF"/>
              </a:gs>
              <a:gs pos="100000">
                <a:srgbClr val="B3B3B3"/>
              </a:gs>
            </a:gsLst>
            <a:lin ang="5400012" scaled="0"/>
          </a:gra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Muli"/>
              <a:ea typeface="Muli"/>
              <a:cs typeface="Muli"/>
              <a:sym typeface="Muli"/>
            </a:endParaRPr>
          </a:p>
        </p:txBody>
      </p:sp>
      <p:pic>
        <p:nvPicPr>
          <p:cNvPr id="610" name="Google Shape;610;p24"/>
          <p:cNvPicPr preferRelativeResize="0"/>
          <p:nvPr/>
        </p:nvPicPr>
        <p:blipFill>
          <a:blip r:embed="rId3">
            <a:alphaModFix/>
          </a:blip>
          <a:stretch>
            <a:fillRect/>
          </a:stretch>
        </p:blipFill>
        <p:spPr>
          <a:xfrm rot="5400000">
            <a:off x="2729664" y="2353485"/>
            <a:ext cx="3314824" cy="1694704"/>
          </a:xfrm>
          <a:prstGeom prst="rect">
            <a:avLst/>
          </a:prstGeom>
          <a:noFill/>
          <a:ln>
            <a:noFill/>
          </a:ln>
        </p:spPr>
      </p:pic>
      <p:pic>
        <p:nvPicPr>
          <p:cNvPr id="611" name="Google Shape;611;p24"/>
          <p:cNvPicPr preferRelativeResize="0"/>
          <p:nvPr/>
        </p:nvPicPr>
        <p:blipFill>
          <a:blip r:embed="rId4">
            <a:alphaModFix/>
          </a:blip>
          <a:stretch>
            <a:fillRect/>
          </a:stretch>
        </p:blipFill>
        <p:spPr>
          <a:xfrm rot="5400000">
            <a:off x="4532568" y="2338308"/>
            <a:ext cx="3329424" cy="1725058"/>
          </a:xfrm>
          <a:prstGeom prst="rect">
            <a:avLst/>
          </a:prstGeom>
          <a:noFill/>
          <a:ln>
            <a:noFill/>
          </a:ln>
        </p:spPr>
      </p:pic>
      <p:pic>
        <p:nvPicPr>
          <p:cNvPr id="612" name="Google Shape;612;p24"/>
          <p:cNvPicPr preferRelativeResize="0"/>
          <p:nvPr/>
        </p:nvPicPr>
        <p:blipFill>
          <a:blip r:embed="rId5">
            <a:alphaModFix/>
          </a:blip>
          <a:stretch>
            <a:fillRect/>
          </a:stretch>
        </p:blipFill>
        <p:spPr>
          <a:xfrm rot="5400000">
            <a:off x="6348087" y="2398838"/>
            <a:ext cx="3307876" cy="1603999"/>
          </a:xfrm>
          <a:prstGeom prst="rect">
            <a:avLst/>
          </a:prstGeom>
          <a:noFill/>
          <a:ln>
            <a:noFill/>
          </a:ln>
        </p:spPr>
      </p:pic>
      <p:sp>
        <p:nvSpPr>
          <p:cNvPr id="613" name="Google Shape;613;p24"/>
          <p:cNvSpPr txBox="1"/>
          <p:nvPr/>
        </p:nvSpPr>
        <p:spPr>
          <a:xfrm>
            <a:off x="4105050" y="4731000"/>
            <a:ext cx="1229700" cy="24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0E293C"/>
                </a:solidFill>
                <a:latin typeface="Muli"/>
                <a:ea typeface="Muli"/>
                <a:cs typeface="Muli"/>
                <a:sym typeface="Muli"/>
              </a:rPr>
              <a:t>Main meter</a:t>
            </a:r>
            <a:endParaRPr sz="1000">
              <a:solidFill>
                <a:srgbClr val="0E293C"/>
              </a:solidFill>
              <a:latin typeface="Muli"/>
              <a:ea typeface="Muli"/>
              <a:cs typeface="Muli"/>
              <a:sym typeface="Muli"/>
            </a:endParaRPr>
          </a:p>
        </p:txBody>
      </p:sp>
      <p:sp>
        <p:nvSpPr>
          <p:cNvPr id="614" name="Google Shape;614;p24"/>
          <p:cNvSpPr txBox="1"/>
          <p:nvPr/>
        </p:nvSpPr>
        <p:spPr>
          <a:xfrm>
            <a:off x="6022575" y="4731000"/>
            <a:ext cx="1229700" cy="35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0E293C"/>
                </a:solidFill>
                <a:latin typeface="Muli"/>
                <a:ea typeface="Muli"/>
                <a:cs typeface="Muli"/>
                <a:sym typeface="Muli"/>
              </a:rPr>
              <a:t>Sub</a:t>
            </a:r>
            <a:r>
              <a:rPr lang="en" sz="1000">
                <a:solidFill>
                  <a:srgbClr val="0E293C"/>
                </a:solidFill>
                <a:latin typeface="Muli"/>
                <a:ea typeface="Muli"/>
                <a:cs typeface="Muli"/>
                <a:sym typeface="Muli"/>
              </a:rPr>
              <a:t> meter 1</a:t>
            </a:r>
            <a:endParaRPr sz="1000">
              <a:solidFill>
                <a:srgbClr val="0E293C"/>
              </a:solidFill>
              <a:latin typeface="Muli"/>
              <a:ea typeface="Muli"/>
              <a:cs typeface="Muli"/>
              <a:sym typeface="Muli"/>
            </a:endParaRPr>
          </a:p>
        </p:txBody>
      </p:sp>
      <p:sp>
        <p:nvSpPr>
          <p:cNvPr id="615" name="Google Shape;615;p24"/>
          <p:cNvSpPr txBox="1"/>
          <p:nvPr/>
        </p:nvSpPr>
        <p:spPr>
          <a:xfrm>
            <a:off x="7843825" y="4731000"/>
            <a:ext cx="1229700" cy="24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0E293C"/>
                </a:solidFill>
                <a:latin typeface="Muli"/>
                <a:ea typeface="Muli"/>
                <a:cs typeface="Muli"/>
                <a:sym typeface="Muli"/>
              </a:rPr>
              <a:t>Sub meter 2</a:t>
            </a:r>
            <a:endParaRPr sz="1000">
              <a:solidFill>
                <a:srgbClr val="0E293C"/>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610"/>
                                        </p:tgtEl>
                                        <p:attrNameLst>
                                          <p:attrName>style.visibility</p:attrName>
                                        </p:attrNameLst>
                                      </p:cBhvr>
                                      <p:to>
                                        <p:strVal val="visible"/>
                                      </p:to>
                                    </p:set>
                                    <p:anim calcmode="lin" valueType="num">
                                      <p:cBhvr additive="base">
                                        <p:cTn dur="1000"/>
                                        <p:tgtEl>
                                          <p:spTgt spid="610"/>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611"/>
                                        </p:tgtEl>
                                        <p:attrNameLst>
                                          <p:attrName>style.visibility</p:attrName>
                                        </p:attrNameLst>
                                      </p:cBhvr>
                                      <p:to>
                                        <p:strVal val="visible"/>
                                      </p:to>
                                    </p:set>
                                    <p:anim calcmode="lin" valueType="num">
                                      <p:cBhvr additive="base">
                                        <p:cTn dur="1000"/>
                                        <p:tgtEl>
                                          <p:spTgt spid="611"/>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612"/>
                                        </p:tgtEl>
                                        <p:attrNameLst>
                                          <p:attrName>style.visibility</p:attrName>
                                        </p:attrNameLst>
                                      </p:cBhvr>
                                      <p:to>
                                        <p:strVal val="visible"/>
                                      </p:to>
                                    </p:set>
                                    <p:anim calcmode="lin" valueType="num">
                                      <p:cBhvr additive="base">
                                        <p:cTn dur="1000"/>
                                        <p:tgtEl>
                                          <p:spTgt spid="612"/>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609"/>
                                        </p:tgtEl>
                                        <p:attrNameLst>
                                          <p:attrName>style.visibility</p:attrName>
                                        </p:attrNameLst>
                                      </p:cBhvr>
                                      <p:to>
                                        <p:strVal val="visible"/>
                                      </p:to>
                                    </p:set>
                                    <p:anim calcmode="lin" valueType="num">
                                      <p:cBhvr additive="base">
                                        <p:cTn dur="1000"/>
                                        <p:tgtEl>
                                          <p:spTgt spid="609"/>
                                        </p:tgtEl>
                                        <p:attrNameLst>
                                          <p:attrName>ppt_y</p:attrName>
                                        </p:attrNameLst>
                                      </p:cBhvr>
                                      <p:tavLst>
                                        <p:tav fmla="" tm="0">
                                          <p:val>
                                            <p:strVal val="#ppt_y+1"/>
                                          </p:val>
                                        </p:tav>
                                        <p:tav fmla="" tm="100000">
                                          <p:val>
                                            <p:strVal val="#ppt_y"/>
                                          </p:val>
                                        </p:tav>
                                      </p:tavLst>
                                    </p:anim>
                                  </p:childTnLst>
                                </p:cTn>
                              </p:par>
                              <p:par>
                                <p:cTn fill="hold" nodeType="withEffect" presetClass="entr" presetID="10" presetSubtype="0">
                                  <p:stCondLst>
                                    <p:cond delay="0"/>
                                  </p:stCondLst>
                                  <p:childTnLst>
                                    <p:set>
                                      <p:cBhvr>
                                        <p:cTn dur="1" fill="hold">
                                          <p:stCondLst>
                                            <p:cond delay="0"/>
                                          </p:stCondLst>
                                        </p:cTn>
                                        <p:tgtEl>
                                          <p:spTgt spid="608"/>
                                        </p:tgtEl>
                                        <p:attrNameLst>
                                          <p:attrName>style.visibility</p:attrName>
                                        </p:attrNameLst>
                                      </p:cBhvr>
                                      <p:to>
                                        <p:strVal val="visible"/>
                                      </p:to>
                                    </p:set>
                                    <p:animEffect filter="fade" transition="in">
                                      <p:cBhvr>
                                        <p:cTn dur="1000"/>
                                        <p:tgtEl>
                                          <p:spTgt spid="60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9" name="Shape 619"/>
        <p:cNvGrpSpPr/>
        <p:nvPr/>
      </p:nvGrpSpPr>
      <p:grpSpPr>
        <a:xfrm>
          <a:off x="0" y="0"/>
          <a:ext cx="0" cy="0"/>
          <a:chOff x="0" y="0"/>
          <a:chExt cx="0" cy="0"/>
        </a:xfrm>
      </p:grpSpPr>
      <p:sp>
        <p:nvSpPr>
          <p:cNvPr id="620" name="Google Shape;620;p25"/>
          <p:cNvSpPr/>
          <p:nvPr/>
        </p:nvSpPr>
        <p:spPr>
          <a:xfrm>
            <a:off x="36300" y="0"/>
            <a:ext cx="2581800" cy="2435400"/>
          </a:xfrm>
          <a:prstGeom prst="rect">
            <a:avLst/>
          </a:prstGeom>
          <a:solidFill>
            <a:srgbClr val="0E29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25"/>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622" name="Google Shape;622;p25"/>
          <p:cNvSpPr txBox="1"/>
          <p:nvPr/>
        </p:nvSpPr>
        <p:spPr>
          <a:xfrm>
            <a:off x="638850" y="2298138"/>
            <a:ext cx="5556300" cy="137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Muli"/>
              <a:ea typeface="Muli"/>
              <a:cs typeface="Muli"/>
              <a:sym typeface="Muli"/>
            </a:endParaRPr>
          </a:p>
        </p:txBody>
      </p:sp>
      <p:sp>
        <p:nvSpPr>
          <p:cNvPr id="623" name="Google Shape;623;p25"/>
          <p:cNvSpPr/>
          <p:nvPr/>
        </p:nvSpPr>
        <p:spPr>
          <a:xfrm rot="-5400000">
            <a:off x="253650" y="416013"/>
            <a:ext cx="1580100" cy="18240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l">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624" name="Google Shape;624;p25"/>
          <p:cNvSpPr txBox="1"/>
          <p:nvPr/>
        </p:nvSpPr>
        <p:spPr>
          <a:xfrm>
            <a:off x="2313250" y="4012650"/>
            <a:ext cx="5280000" cy="72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00E1C6"/>
                </a:solidFill>
                <a:latin typeface="Nixie One"/>
                <a:ea typeface="Nixie One"/>
                <a:cs typeface="Nixie One"/>
                <a:sym typeface="Nixie One"/>
              </a:rPr>
              <a:t>MODELS TRAINED</a:t>
            </a:r>
            <a:endParaRPr b="1" sz="3600">
              <a:solidFill>
                <a:srgbClr val="00E1C6"/>
              </a:solidFill>
              <a:latin typeface="Nixie One"/>
              <a:ea typeface="Nixie One"/>
              <a:cs typeface="Nixie One"/>
              <a:sym typeface="Nixie One"/>
            </a:endParaRPr>
          </a:p>
        </p:txBody>
      </p:sp>
      <p:sp>
        <p:nvSpPr>
          <p:cNvPr id="625" name="Google Shape;625;p25"/>
          <p:cNvSpPr txBox="1"/>
          <p:nvPr/>
        </p:nvSpPr>
        <p:spPr>
          <a:xfrm>
            <a:off x="644907" y="992855"/>
            <a:ext cx="868200" cy="58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900">
              <a:latin typeface="Muli"/>
              <a:ea typeface="Muli"/>
              <a:cs typeface="Muli"/>
              <a:sym typeface="Muli"/>
            </a:endParaRPr>
          </a:p>
          <a:p>
            <a:pPr indent="0" lvl="0" marL="0" rtl="0" algn="l">
              <a:spcBef>
                <a:spcPts val="0"/>
              </a:spcBef>
              <a:spcAft>
                <a:spcPts val="0"/>
              </a:spcAft>
              <a:buNone/>
            </a:pPr>
            <a:r>
              <a:rPr lang="en">
                <a:solidFill>
                  <a:srgbClr val="FFFFFF"/>
                </a:solidFill>
                <a:latin typeface="Muli"/>
                <a:ea typeface="Muli"/>
                <a:cs typeface="Muli"/>
                <a:sym typeface="Muli"/>
              </a:rPr>
              <a:t>ARIMA</a:t>
            </a:r>
            <a:endParaRPr>
              <a:solidFill>
                <a:srgbClr val="FFFFFF"/>
              </a:solidFill>
              <a:latin typeface="Muli"/>
              <a:ea typeface="Muli"/>
              <a:cs typeface="Muli"/>
              <a:sym typeface="Mul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5"/>
                                        </p:tgtEl>
                                        <p:attrNameLst>
                                          <p:attrName>style.visibility</p:attrName>
                                        </p:attrNameLst>
                                      </p:cBhvr>
                                      <p:to>
                                        <p:strVal val="visible"/>
                                      </p:to>
                                    </p:set>
                                    <p:animEffect filter="fade" transition="in">
                                      <p:cBhvr>
                                        <p:cTn dur="1000"/>
                                        <p:tgtEl>
                                          <p:spTgt spid="625"/>
                                        </p:tgtEl>
                                      </p:cBhvr>
                                    </p:animEffect>
                                  </p:childTnLst>
                                </p:cTn>
                              </p:par>
                              <p:par>
                                <p:cTn fill="hold" nodeType="withEffect" presetClass="entr" presetID="10" presetSubtype="0">
                                  <p:stCondLst>
                                    <p:cond delay="0"/>
                                  </p:stCondLst>
                                  <p:childTnLst>
                                    <p:set>
                                      <p:cBhvr>
                                        <p:cTn dur="1" fill="hold">
                                          <p:stCondLst>
                                            <p:cond delay="0"/>
                                          </p:stCondLst>
                                        </p:cTn>
                                        <p:tgtEl>
                                          <p:spTgt spid="623"/>
                                        </p:tgtEl>
                                        <p:attrNameLst>
                                          <p:attrName>style.visibility</p:attrName>
                                        </p:attrNameLst>
                                      </p:cBhvr>
                                      <p:to>
                                        <p:strVal val="visible"/>
                                      </p:to>
                                    </p:set>
                                    <p:animEffect filter="fade" transition="in">
                                      <p:cBhvr>
                                        <p:cTn dur="1000"/>
                                        <p:tgtEl>
                                          <p:spTgt spid="62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9" name="Shape 629"/>
        <p:cNvGrpSpPr/>
        <p:nvPr/>
      </p:nvGrpSpPr>
      <p:grpSpPr>
        <a:xfrm>
          <a:off x="0" y="0"/>
          <a:ext cx="0" cy="0"/>
          <a:chOff x="0" y="0"/>
          <a:chExt cx="0" cy="0"/>
        </a:xfrm>
      </p:grpSpPr>
      <p:sp>
        <p:nvSpPr>
          <p:cNvPr id="630" name="Google Shape;630;p26"/>
          <p:cNvSpPr/>
          <p:nvPr/>
        </p:nvSpPr>
        <p:spPr>
          <a:xfrm>
            <a:off x="36300" y="0"/>
            <a:ext cx="2581800" cy="2435400"/>
          </a:xfrm>
          <a:prstGeom prst="rect">
            <a:avLst/>
          </a:prstGeom>
          <a:solidFill>
            <a:srgbClr val="0E29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26"/>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632" name="Google Shape;632;p26"/>
          <p:cNvSpPr txBox="1"/>
          <p:nvPr/>
        </p:nvSpPr>
        <p:spPr>
          <a:xfrm>
            <a:off x="638850" y="2298138"/>
            <a:ext cx="5556300" cy="137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Muli"/>
              <a:ea typeface="Muli"/>
              <a:cs typeface="Muli"/>
              <a:sym typeface="Muli"/>
            </a:endParaRPr>
          </a:p>
        </p:txBody>
      </p:sp>
      <p:sp>
        <p:nvSpPr>
          <p:cNvPr id="633" name="Google Shape;633;p26"/>
          <p:cNvSpPr/>
          <p:nvPr/>
        </p:nvSpPr>
        <p:spPr>
          <a:xfrm rot="-5400000">
            <a:off x="253650" y="416013"/>
            <a:ext cx="1580100" cy="18240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l">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634" name="Google Shape;634;p26"/>
          <p:cNvSpPr/>
          <p:nvPr/>
        </p:nvSpPr>
        <p:spPr>
          <a:xfrm rot="-5400000">
            <a:off x="817950" y="1845238"/>
            <a:ext cx="1580100" cy="18240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noFill/>
          <a:ln cap="flat" cmpd="sng" w="38100">
            <a:solidFill>
              <a:srgbClr val="00E1D2"/>
            </a:solidFill>
            <a:prstDash val="solid"/>
            <a:round/>
            <a:headEnd len="sm" w="sm" type="none"/>
            <a:tailEnd len="sm" w="sm" type="none"/>
          </a:ln>
        </p:spPr>
        <p:txBody>
          <a:bodyPr anchorCtr="0" anchor="ctr" bIns="50800" lIns="50800" spcFirstLastPara="1" rIns="50800" wrap="square" tIns="50800">
            <a:noAutofit/>
          </a:bodyPr>
          <a:lstStyle/>
          <a:p>
            <a:pPr indent="0" lvl="0" marL="0" marR="0" rtl="0" algn="l">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635" name="Google Shape;635;p26"/>
          <p:cNvSpPr/>
          <p:nvPr/>
        </p:nvSpPr>
        <p:spPr>
          <a:xfrm rot="-5400000">
            <a:off x="1683825" y="416013"/>
            <a:ext cx="1580100" cy="18240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noFill/>
          <a:ln cap="flat" cmpd="sng" w="38100">
            <a:solidFill>
              <a:srgbClr val="00E1D2"/>
            </a:solidFill>
            <a:prstDash val="solid"/>
            <a:round/>
            <a:headEnd len="sm" w="sm" type="none"/>
            <a:tailEnd len="sm" w="sm" type="none"/>
          </a:ln>
        </p:spPr>
        <p:txBody>
          <a:bodyPr anchorCtr="0" anchor="ctr" bIns="50800" lIns="50800" spcFirstLastPara="1" rIns="50800" wrap="square" tIns="50800">
            <a:noAutofit/>
          </a:bodyPr>
          <a:lstStyle/>
          <a:p>
            <a:pPr indent="0" lvl="0" marL="0" marR="0" rtl="0" algn="l">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636" name="Google Shape;636;p26"/>
          <p:cNvSpPr/>
          <p:nvPr/>
        </p:nvSpPr>
        <p:spPr>
          <a:xfrm rot="-5400000">
            <a:off x="2364338" y="1845238"/>
            <a:ext cx="1580100" cy="18240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l">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637" name="Google Shape;637;p26"/>
          <p:cNvSpPr/>
          <p:nvPr/>
        </p:nvSpPr>
        <p:spPr>
          <a:xfrm rot="-5400000">
            <a:off x="3235363" y="416013"/>
            <a:ext cx="1580100" cy="18240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l">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638" name="Google Shape;638;p26"/>
          <p:cNvSpPr/>
          <p:nvPr/>
        </p:nvSpPr>
        <p:spPr>
          <a:xfrm rot="-5400000">
            <a:off x="3950463" y="1845238"/>
            <a:ext cx="1580100" cy="18240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noFill/>
          <a:ln cap="flat" cmpd="sng" w="38100">
            <a:solidFill>
              <a:srgbClr val="00E1C6"/>
            </a:solidFill>
            <a:prstDash val="solid"/>
            <a:round/>
            <a:headEnd len="sm" w="sm" type="none"/>
            <a:tailEnd len="sm" w="sm" type="none"/>
          </a:ln>
        </p:spPr>
        <p:txBody>
          <a:bodyPr anchorCtr="0" anchor="ctr" bIns="50800" lIns="50800" spcFirstLastPara="1" rIns="50800" wrap="square" tIns="50800">
            <a:noAutofit/>
          </a:bodyPr>
          <a:lstStyle/>
          <a:p>
            <a:pPr indent="0" lvl="0" marL="0" marR="0" rtl="0" algn="l">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639" name="Google Shape;639;p26"/>
          <p:cNvSpPr/>
          <p:nvPr/>
        </p:nvSpPr>
        <p:spPr>
          <a:xfrm rot="-5400000">
            <a:off x="4744425" y="416013"/>
            <a:ext cx="1580100" cy="18240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noFill/>
          <a:ln cap="flat" cmpd="sng" w="38100">
            <a:solidFill>
              <a:srgbClr val="00E1D2"/>
            </a:solidFill>
            <a:prstDash val="solid"/>
            <a:round/>
            <a:headEnd len="sm" w="sm" type="none"/>
            <a:tailEnd len="sm" w="sm" type="none"/>
          </a:ln>
        </p:spPr>
        <p:txBody>
          <a:bodyPr anchorCtr="0" anchor="ctr" bIns="50800" lIns="50800" spcFirstLastPara="1" rIns="50800" wrap="square" tIns="50800">
            <a:noAutofit/>
          </a:bodyPr>
          <a:lstStyle/>
          <a:p>
            <a:pPr indent="0" lvl="0" marL="0" marR="0" rtl="0" algn="l">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640" name="Google Shape;640;p26"/>
          <p:cNvSpPr/>
          <p:nvPr/>
        </p:nvSpPr>
        <p:spPr>
          <a:xfrm rot="-5400000">
            <a:off x="5554700" y="1845238"/>
            <a:ext cx="1580100" cy="18240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l">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641" name="Google Shape;641;p26"/>
          <p:cNvSpPr/>
          <p:nvPr/>
        </p:nvSpPr>
        <p:spPr>
          <a:xfrm rot="-5400000">
            <a:off x="6217125" y="416013"/>
            <a:ext cx="1580100" cy="18240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l">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642" name="Google Shape;642;p26"/>
          <p:cNvSpPr txBox="1"/>
          <p:nvPr/>
        </p:nvSpPr>
        <p:spPr>
          <a:xfrm>
            <a:off x="2313250" y="4012650"/>
            <a:ext cx="5280000" cy="72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00E1C6"/>
                </a:solidFill>
                <a:latin typeface="Nixie One"/>
                <a:ea typeface="Nixie One"/>
                <a:cs typeface="Nixie One"/>
                <a:sym typeface="Nixie One"/>
              </a:rPr>
              <a:t>MODELS TRAINED</a:t>
            </a:r>
            <a:endParaRPr b="1" sz="3600">
              <a:solidFill>
                <a:srgbClr val="00E1C6"/>
              </a:solidFill>
              <a:latin typeface="Nixie One"/>
              <a:ea typeface="Nixie One"/>
              <a:cs typeface="Nixie One"/>
              <a:sym typeface="Nixie One"/>
            </a:endParaRPr>
          </a:p>
        </p:txBody>
      </p:sp>
      <p:sp>
        <p:nvSpPr>
          <p:cNvPr id="643" name="Google Shape;643;p26"/>
          <p:cNvSpPr txBox="1"/>
          <p:nvPr/>
        </p:nvSpPr>
        <p:spPr>
          <a:xfrm>
            <a:off x="4109975" y="2392175"/>
            <a:ext cx="1279200" cy="64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Muli"/>
                <a:ea typeface="Muli"/>
                <a:cs typeface="Muli"/>
                <a:sym typeface="Muli"/>
              </a:rPr>
              <a:t>Support vector Regression</a:t>
            </a:r>
            <a:endParaRPr>
              <a:solidFill>
                <a:srgbClr val="FFFFFF"/>
              </a:solidFill>
              <a:latin typeface="Muli"/>
              <a:ea typeface="Muli"/>
              <a:cs typeface="Muli"/>
              <a:sym typeface="Muli"/>
            </a:endParaRPr>
          </a:p>
        </p:txBody>
      </p:sp>
      <p:sp>
        <p:nvSpPr>
          <p:cNvPr id="644" name="Google Shape;644;p26"/>
          <p:cNvSpPr txBox="1"/>
          <p:nvPr/>
        </p:nvSpPr>
        <p:spPr>
          <a:xfrm>
            <a:off x="2520000" y="2435403"/>
            <a:ext cx="1279200" cy="76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Muli"/>
                <a:ea typeface="Muli"/>
                <a:cs typeface="Muli"/>
                <a:sym typeface="Muli"/>
              </a:rPr>
              <a:t>Elastic net Regression</a:t>
            </a:r>
            <a:endParaRPr>
              <a:solidFill>
                <a:srgbClr val="FFFFFF"/>
              </a:solidFill>
              <a:latin typeface="Muli"/>
              <a:ea typeface="Muli"/>
              <a:cs typeface="Muli"/>
              <a:sym typeface="Muli"/>
            </a:endParaRPr>
          </a:p>
        </p:txBody>
      </p:sp>
      <p:sp>
        <p:nvSpPr>
          <p:cNvPr id="645" name="Google Shape;645;p26"/>
          <p:cNvSpPr txBox="1"/>
          <p:nvPr/>
        </p:nvSpPr>
        <p:spPr>
          <a:xfrm>
            <a:off x="989775" y="2351964"/>
            <a:ext cx="1151700" cy="723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Muli"/>
                <a:ea typeface="Muli"/>
                <a:cs typeface="Muli"/>
                <a:sym typeface="Muli"/>
              </a:rPr>
              <a:t>Random forest Regressor</a:t>
            </a:r>
            <a:endParaRPr>
              <a:solidFill>
                <a:srgbClr val="FFFFFF"/>
              </a:solidFill>
              <a:latin typeface="Muli"/>
              <a:ea typeface="Muli"/>
              <a:cs typeface="Muli"/>
              <a:sym typeface="Muli"/>
            </a:endParaRPr>
          </a:p>
        </p:txBody>
      </p:sp>
      <p:sp>
        <p:nvSpPr>
          <p:cNvPr id="646" name="Google Shape;646;p26"/>
          <p:cNvSpPr/>
          <p:nvPr/>
        </p:nvSpPr>
        <p:spPr>
          <a:xfrm rot="-5400000">
            <a:off x="7124500" y="1845238"/>
            <a:ext cx="1580100" cy="18240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noFill/>
          <a:ln cap="flat" cmpd="sng" w="38100">
            <a:solidFill>
              <a:srgbClr val="00E1C6"/>
            </a:solidFill>
            <a:prstDash val="solid"/>
            <a:round/>
            <a:headEnd len="sm" w="sm" type="none"/>
            <a:tailEnd len="sm" w="sm" type="none"/>
          </a:ln>
        </p:spPr>
        <p:txBody>
          <a:bodyPr anchorCtr="0" anchor="ctr" bIns="50800" lIns="50800" spcFirstLastPara="1" rIns="50800" wrap="square" tIns="50800">
            <a:noAutofit/>
          </a:bodyPr>
          <a:lstStyle/>
          <a:p>
            <a:pPr indent="0" lvl="0" marL="0" marR="0" rtl="0" algn="l">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647" name="Google Shape;647;p26"/>
          <p:cNvSpPr txBox="1"/>
          <p:nvPr/>
        </p:nvSpPr>
        <p:spPr>
          <a:xfrm>
            <a:off x="644907" y="992855"/>
            <a:ext cx="868200" cy="58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900">
              <a:latin typeface="Muli"/>
              <a:ea typeface="Muli"/>
              <a:cs typeface="Muli"/>
              <a:sym typeface="Muli"/>
            </a:endParaRPr>
          </a:p>
          <a:p>
            <a:pPr indent="0" lvl="0" marL="0" rtl="0" algn="l">
              <a:spcBef>
                <a:spcPts val="0"/>
              </a:spcBef>
              <a:spcAft>
                <a:spcPts val="0"/>
              </a:spcAft>
              <a:buNone/>
            </a:pPr>
            <a:r>
              <a:rPr lang="en">
                <a:solidFill>
                  <a:srgbClr val="FFFFFF"/>
                </a:solidFill>
                <a:latin typeface="Muli"/>
                <a:ea typeface="Muli"/>
                <a:cs typeface="Muli"/>
                <a:sym typeface="Muli"/>
              </a:rPr>
              <a:t>ARIMA</a:t>
            </a:r>
            <a:endParaRPr>
              <a:solidFill>
                <a:srgbClr val="FFFFFF"/>
              </a:solidFill>
              <a:latin typeface="Muli"/>
              <a:ea typeface="Muli"/>
              <a:cs typeface="Muli"/>
              <a:sym typeface="Muli"/>
            </a:endParaRPr>
          </a:p>
        </p:txBody>
      </p:sp>
      <p:sp>
        <p:nvSpPr>
          <p:cNvPr id="648" name="Google Shape;648;p26"/>
          <p:cNvSpPr txBox="1"/>
          <p:nvPr/>
        </p:nvSpPr>
        <p:spPr>
          <a:xfrm>
            <a:off x="1874838" y="938850"/>
            <a:ext cx="1151700" cy="688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Muli"/>
                <a:ea typeface="Muli"/>
                <a:cs typeface="Muli"/>
                <a:sym typeface="Muli"/>
              </a:rPr>
              <a:t>Lasso Regression</a:t>
            </a:r>
            <a:endParaRPr>
              <a:solidFill>
                <a:srgbClr val="FFFFFF"/>
              </a:solidFill>
              <a:latin typeface="Muli"/>
              <a:ea typeface="Muli"/>
              <a:cs typeface="Muli"/>
              <a:sym typeface="Muli"/>
            </a:endParaRPr>
          </a:p>
        </p:txBody>
      </p:sp>
      <p:sp>
        <p:nvSpPr>
          <p:cNvPr id="649" name="Google Shape;649;p26"/>
          <p:cNvSpPr txBox="1"/>
          <p:nvPr/>
        </p:nvSpPr>
        <p:spPr>
          <a:xfrm>
            <a:off x="3449575" y="983625"/>
            <a:ext cx="1151700" cy="688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Muli"/>
                <a:ea typeface="Muli"/>
                <a:cs typeface="Muli"/>
                <a:sym typeface="Muli"/>
              </a:rPr>
              <a:t>Ridge</a:t>
            </a:r>
            <a:endParaRPr>
              <a:solidFill>
                <a:srgbClr val="FFFFFF"/>
              </a:solidFill>
              <a:latin typeface="Muli"/>
              <a:ea typeface="Muli"/>
              <a:cs typeface="Muli"/>
              <a:sym typeface="Muli"/>
            </a:endParaRPr>
          </a:p>
          <a:p>
            <a:pPr indent="0" lvl="0" marL="0" rtl="0" algn="ctr">
              <a:spcBef>
                <a:spcPts val="0"/>
              </a:spcBef>
              <a:spcAft>
                <a:spcPts val="0"/>
              </a:spcAft>
              <a:buNone/>
            </a:pPr>
            <a:r>
              <a:rPr lang="en">
                <a:solidFill>
                  <a:srgbClr val="FFFFFF"/>
                </a:solidFill>
                <a:latin typeface="Muli"/>
                <a:ea typeface="Muli"/>
                <a:cs typeface="Muli"/>
                <a:sym typeface="Muli"/>
              </a:rPr>
              <a:t>Regression</a:t>
            </a:r>
            <a:endParaRPr>
              <a:solidFill>
                <a:srgbClr val="FFFFFF"/>
              </a:solidFill>
              <a:latin typeface="Muli"/>
              <a:ea typeface="Muli"/>
              <a:cs typeface="Muli"/>
              <a:sym typeface="Muli"/>
            </a:endParaRPr>
          </a:p>
        </p:txBody>
      </p:sp>
      <p:sp>
        <p:nvSpPr>
          <p:cNvPr id="650" name="Google Shape;650;p26"/>
          <p:cNvSpPr txBox="1"/>
          <p:nvPr/>
        </p:nvSpPr>
        <p:spPr>
          <a:xfrm>
            <a:off x="4940437" y="893675"/>
            <a:ext cx="1151700" cy="63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Muli"/>
                <a:ea typeface="Muli"/>
                <a:cs typeface="Muli"/>
                <a:sym typeface="Muli"/>
              </a:rPr>
              <a:t>Gradient Boosting</a:t>
            </a:r>
            <a:endParaRPr>
              <a:solidFill>
                <a:srgbClr val="FFFFFF"/>
              </a:solidFill>
              <a:latin typeface="Muli"/>
              <a:ea typeface="Muli"/>
              <a:cs typeface="Muli"/>
              <a:sym typeface="Muli"/>
            </a:endParaRPr>
          </a:p>
          <a:p>
            <a:pPr indent="0" lvl="0" marL="0" rtl="0" algn="ctr">
              <a:spcBef>
                <a:spcPts val="0"/>
              </a:spcBef>
              <a:spcAft>
                <a:spcPts val="0"/>
              </a:spcAft>
              <a:buNone/>
            </a:pPr>
            <a:r>
              <a:rPr lang="en">
                <a:solidFill>
                  <a:srgbClr val="FFFFFF"/>
                </a:solidFill>
                <a:latin typeface="Muli"/>
                <a:ea typeface="Muli"/>
                <a:cs typeface="Muli"/>
                <a:sym typeface="Muli"/>
              </a:rPr>
              <a:t>Regressor</a:t>
            </a:r>
            <a:endParaRPr>
              <a:solidFill>
                <a:srgbClr val="FFFFFF"/>
              </a:solidFill>
              <a:latin typeface="Muli"/>
              <a:ea typeface="Muli"/>
              <a:cs typeface="Muli"/>
              <a:sym typeface="Muli"/>
            </a:endParaRPr>
          </a:p>
        </p:txBody>
      </p:sp>
      <p:sp>
        <p:nvSpPr>
          <p:cNvPr id="651" name="Google Shape;651;p26"/>
          <p:cNvSpPr txBox="1"/>
          <p:nvPr/>
        </p:nvSpPr>
        <p:spPr>
          <a:xfrm>
            <a:off x="6467676" y="983624"/>
            <a:ext cx="1056000" cy="688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Muli"/>
                <a:ea typeface="Muli"/>
                <a:cs typeface="Muli"/>
                <a:sym typeface="Muli"/>
              </a:rPr>
              <a:t>Cat Boost</a:t>
            </a:r>
            <a:endParaRPr>
              <a:solidFill>
                <a:srgbClr val="FFFFFF"/>
              </a:solidFill>
              <a:latin typeface="Muli"/>
              <a:ea typeface="Muli"/>
              <a:cs typeface="Muli"/>
              <a:sym typeface="Muli"/>
            </a:endParaRPr>
          </a:p>
          <a:p>
            <a:pPr indent="0" lvl="0" marL="0" rtl="0" algn="ctr">
              <a:spcBef>
                <a:spcPts val="0"/>
              </a:spcBef>
              <a:spcAft>
                <a:spcPts val="0"/>
              </a:spcAft>
              <a:buNone/>
            </a:pPr>
            <a:r>
              <a:rPr lang="en">
                <a:solidFill>
                  <a:srgbClr val="FFFFFF"/>
                </a:solidFill>
                <a:latin typeface="Muli"/>
                <a:ea typeface="Muli"/>
                <a:cs typeface="Muli"/>
                <a:sym typeface="Muli"/>
              </a:rPr>
              <a:t>Regressor</a:t>
            </a:r>
            <a:endParaRPr>
              <a:solidFill>
                <a:srgbClr val="FFFFFF"/>
              </a:solidFill>
              <a:latin typeface="Muli"/>
              <a:ea typeface="Muli"/>
              <a:cs typeface="Muli"/>
              <a:sym typeface="Muli"/>
            </a:endParaRPr>
          </a:p>
        </p:txBody>
      </p:sp>
      <p:sp>
        <p:nvSpPr>
          <p:cNvPr id="652" name="Google Shape;652;p26"/>
          <p:cNvSpPr txBox="1"/>
          <p:nvPr/>
        </p:nvSpPr>
        <p:spPr>
          <a:xfrm>
            <a:off x="5816751" y="2412849"/>
            <a:ext cx="1056000" cy="688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Muli"/>
                <a:ea typeface="Muli"/>
                <a:cs typeface="Muli"/>
                <a:sym typeface="Muli"/>
              </a:rPr>
              <a:t>XG</a:t>
            </a:r>
            <a:r>
              <a:rPr lang="en">
                <a:solidFill>
                  <a:srgbClr val="FFFFFF"/>
                </a:solidFill>
                <a:latin typeface="Muli"/>
                <a:ea typeface="Muli"/>
                <a:cs typeface="Muli"/>
                <a:sym typeface="Muli"/>
              </a:rPr>
              <a:t>Boost</a:t>
            </a:r>
            <a:endParaRPr>
              <a:solidFill>
                <a:srgbClr val="FFFFFF"/>
              </a:solidFill>
              <a:latin typeface="Muli"/>
              <a:ea typeface="Muli"/>
              <a:cs typeface="Muli"/>
              <a:sym typeface="Muli"/>
            </a:endParaRPr>
          </a:p>
          <a:p>
            <a:pPr indent="0" lvl="0" marL="0" rtl="0" algn="ctr">
              <a:spcBef>
                <a:spcPts val="0"/>
              </a:spcBef>
              <a:spcAft>
                <a:spcPts val="0"/>
              </a:spcAft>
              <a:buNone/>
            </a:pPr>
            <a:r>
              <a:rPr lang="en">
                <a:solidFill>
                  <a:srgbClr val="FFFFFF"/>
                </a:solidFill>
                <a:latin typeface="Muli"/>
                <a:ea typeface="Muli"/>
                <a:cs typeface="Muli"/>
                <a:sym typeface="Muli"/>
              </a:rPr>
              <a:t>Regressor</a:t>
            </a:r>
            <a:endParaRPr>
              <a:solidFill>
                <a:srgbClr val="FFFFFF"/>
              </a:solidFill>
              <a:latin typeface="Muli"/>
              <a:ea typeface="Muli"/>
              <a:cs typeface="Muli"/>
              <a:sym typeface="Muli"/>
            </a:endParaRPr>
          </a:p>
        </p:txBody>
      </p:sp>
      <p:sp>
        <p:nvSpPr>
          <p:cNvPr id="653" name="Google Shape;653;p26"/>
          <p:cNvSpPr txBox="1"/>
          <p:nvPr/>
        </p:nvSpPr>
        <p:spPr>
          <a:xfrm>
            <a:off x="7357676" y="2558449"/>
            <a:ext cx="1056000" cy="688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uli"/>
                <a:ea typeface="Muli"/>
                <a:cs typeface="Muli"/>
                <a:sym typeface="Muli"/>
              </a:rPr>
              <a:t> </a:t>
            </a:r>
            <a:r>
              <a:rPr lang="en">
                <a:solidFill>
                  <a:srgbClr val="FFFFFF"/>
                </a:solidFill>
                <a:latin typeface="Muli"/>
                <a:ea typeface="Muli"/>
                <a:cs typeface="Muli"/>
                <a:sym typeface="Muli"/>
              </a:rPr>
              <a:t>LSTM</a:t>
            </a:r>
            <a:endParaRPr>
              <a:solidFill>
                <a:srgbClr val="FFFFFF"/>
              </a:solidFill>
              <a:latin typeface="Muli"/>
              <a:ea typeface="Muli"/>
              <a:cs typeface="Muli"/>
              <a:sym typeface="Mul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4"/>
                                        </p:tgtEl>
                                        <p:attrNameLst>
                                          <p:attrName>style.visibility</p:attrName>
                                        </p:attrNameLst>
                                      </p:cBhvr>
                                      <p:to>
                                        <p:strVal val="visible"/>
                                      </p:to>
                                    </p:set>
                                    <p:animEffect filter="fade" transition="in">
                                      <p:cBhvr>
                                        <p:cTn dur="1000"/>
                                        <p:tgtEl>
                                          <p:spTgt spid="634"/>
                                        </p:tgtEl>
                                      </p:cBhvr>
                                    </p:animEffect>
                                  </p:childTnLst>
                                </p:cTn>
                              </p:par>
                              <p:par>
                                <p:cTn fill="hold" nodeType="withEffect" presetClass="entr" presetID="10" presetSubtype="0">
                                  <p:stCondLst>
                                    <p:cond delay="0"/>
                                  </p:stCondLst>
                                  <p:childTnLst>
                                    <p:set>
                                      <p:cBhvr>
                                        <p:cTn dur="1" fill="hold">
                                          <p:stCondLst>
                                            <p:cond delay="0"/>
                                          </p:stCondLst>
                                        </p:cTn>
                                        <p:tgtEl>
                                          <p:spTgt spid="635"/>
                                        </p:tgtEl>
                                        <p:attrNameLst>
                                          <p:attrName>style.visibility</p:attrName>
                                        </p:attrNameLst>
                                      </p:cBhvr>
                                      <p:to>
                                        <p:strVal val="visible"/>
                                      </p:to>
                                    </p:set>
                                    <p:animEffect filter="fade" transition="in">
                                      <p:cBhvr>
                                        <p:cTn dur="1000"/>
                                        <p:tgtEl>
                                          <p:spTgt spid="635"/>
                                        </p:tgtEl>
                                      </p:cBhvr>
                                    </p:animEffect>
                                  </p:childTnLst>
                                </p:cTn>
                              </p:par>
                              <p:par>
                                <p:cTn fill="hold" nodeType="withEffect" presetClass="entr" presetID="10" presetSubtype="0">
                                  <p:stCondLst>
                                    <p:cond delay="0"/>
                                  </p:stCondLst>
                                  <p:childTnLst>
                                    <p:set>
                                      <p:cBhvr>
                                        <p:cTn dur="1" fill="hold">
                                          <p:stCondLst>
                                            <p:cond delay="0"/>
                                          </p:stCondLst>
                                        </p:cTn>
                                        <p:tgtEl>
                                          <p:spTgt spid="638"/>
                                        </p:tgtEl>
                                        <p:attrNameLst>
                                          <p:attrName>style.visibility</p:attrName>
                                        </p:attrNameLst>
                                      </p:cBhvr>
                                      <p:to>
                                        <p:strVal val="visible"/>
                                      </p:to>
                                    </p:set>
                                    <p:animEffect filter="fade" transition="in">
                                      <p:cBhvr>
                                        <p:cTn dur="1000"/>
                                        <p:tgtEl>
                                          <p:spTgt spid="638"/>
                                        </p:tgtEl>
                                      </p:cBhvr>
                                    </p:animEffect>
                                  </p:childTnLst>
                                </p:cTn>
                              </p:par>
                              <p:par>
                                <p:cTn fill="hold" nodeType="withEffect" presetClass="entr" presetID="10" presetSubtype="0">
                                  <p:stCondLst>
                                    <p:cond delay="0"/>
                                  </p:stCondLst>
                                  <p:childTnLst>
                                    <p:set>
                                      <p:cBhvr>
                                        <p:cTn dur="1" fill="hold">
                                          <p:stCondLst>
                                            <p:cond delay="0"/>
                                          </p:stCondLst>
                                        </p:cTn>
                                        <p:tgtEl>
                                          <p:spTgt spid="643"/>
                                        </p:tgtEl>
                                        <p:attrNameLst>
                                          <p:attrName>style.visibility</p:attrName>
                                        </p:attrNameLst>
                                      </p:cBhvr>
                                      <p:to>
                                        <p:strVal val="visible"/>
                                      </p:to>
                                    </p:set>
                                    <p:animEffect filter="fade" transition="in">
                                      <p:cBhvr>
                                        <p:cTn dur="1000"/>
                                        <p:tgtEl>
                                          <p:spTgt spid="643"/>
                                        </p:tgtEl>
                                      </p:cBhvr>
                                    </p:animEffect>
                                  </p:childTnLst>
                                </p:cTn>
                              </p:par>
                              <p:par>
                                <p:cTn fill="hold" nodeType="withEffect" presetClass="entr" presetID="10" presetSubtype="0">
                                  <p:stCondLst>
                                    <p:cond delay="0"/>
                                  </p:stCondLst>
                                  <p:childTnLst>
                                    <p:set>
                                      <p:cBhvr>
                                        <p:cTn dur="1" fill="hold">
                                          <p:stCondLst>
                                            <p:cond delay="0"/>
                                          </p:stCondLst>
                                        </p:cTn>
                                        <p:tgtEl>
                                          <p:spTgt spid="645"/>
                                        </p:tgtEl>
                                        <p:attrNameLst>
                                          <p:attrName>style.visibility</p:attrName>
                                        </p:attrNameLst>
                                      </p:cBhvr>
                                      <p:to>
                                        <p:strVal val="visible"/>
                                      </p:to>
                                    </p:set>
                                    <p:animEffect filter="fade" transition="in">
                                      <p:cBhvr>
                                        <p:cTn dur="1000"/>
                                        <p:tgtEl>
                                          <p:spTgt spid="645"/>
                                        </p:tgtEl>
                                      </p:cBhvr>
                                    </p:animEffect>
                                  </p:childTnLst>
                                </p:cTn>
                              </p:par>
                              <p:par>
                                <p:cTn fill="hold" nodeType="withEffect" presetClass="entr" presetID="10" presetSubtype="0">
                                  <p:stCondLst>
                                    <p:cond delay="0"/>
                                  </p:stCondLst>
                                  <p:childTnLst>
                                    <p:set>
                                      <p:cBhvr>
                                        <p:cTn dur="1" fill="hold">
                                          <p:stCondLst>
                                            <p:cond delay="0"/>
                                          </p:stCondLst>
                                        </p:cTn>
                                        <p:tgtEl>
                                          <p:spTgt spid="648"/>
                                        </p:tgtEl>
                                        <p:attrNameLst>
                                          <p:attrName>style.visibility</p:attrName>
                                        </p:attrNameLst>
                                      </p:cBhvr>
                                      <p:to>
                                        <p:strVal val="visible"/>
                                      </p:to>
                                    </p:set>
                                    <p:animEffect filter="fade" transition="in">
                                      <p:cBhvr>
                                        <p:cTn dur="1000"/>
                                        <p:tgtEl>
                                          <p:spTgt spid="648"/>
                                        </p:tgtEl>
                                      </p:cBhvr>
                                    </p:animEffect>
                                  </p:childTnLst>
                                </p:cTn>
                              </p:par>
                              <p:par>
                                <p:cTn fill="hold" nodeType="withEffect" presetClass="entr" presetID="10" presetSubtype="0">
                                  <p:stCondLst>
                                    <p:cond delay="0"/>
                                  </p:stCondLst>
                                  <p:childTnLst>
                                    <p:set>
                                      <p:cBhvr>
                                        <p:cTn dur="1" fill="hold">
                                          <p:stCondLst>
                                            <p:cond delay="0"/>
                                          </p:stCondLst>
                                        </p:cTn>
                                        <p:tgtEl>
                                          <p:spTgt spid="650"/>
                                        </p:tgtEl>
                                        <p:attrNameLst>
                                          <p:attrName>style.visibility</p:attrName>
                                        </p:attrNameLst>
                                      </p:cBhvr>
                                      <p:to>
                                        <p:strVal val="visible"/>
                                      </p:to>
                                    </p:set>
                                    <p:animEffect filter="fade" transition="in">
                                      <p:cBhvr>
                                        <p:cTn dur="1000"/>
                                        <p:tgtEl>
                                          <p:spTgt spid="650"/>
                                        </p:tgtEl>
                                      </p:cBhvr>
                                    </p:animEffect>
                                  </p:childTnLst>
                                </p:cTn>
                              </p:par>
                              <p:par>
                                <p:cTn fill="hold" nodeType="withEffect" presetClass="entr" presetID="10" presetSubtype="0">
                                  <p:stCondLst>
                                    <p:cond delay="0"/>
                                  </p:stCondLst>
                                  <p:childTnLst>
                                    <p:set>
                                      <p:cBhvr>
                                        <p:cTn dur="1" fill="hold">
                                          <p:stCondLst>
                                            <p:cond delay="0"/>
                                          </p:stCondLst>
                                        </p:cTn>
                                        <p:tgtEl>
                                          <p:spTgt spid="639"/>
                                        </p:tgtEl>
                                        <p:attrNameLst>
                                          <p:attrName>style.visibility</p:attrName>
                                        </p:attrNameLst>
                                      </p:cBhvr>
                                      <p:to>
                                        <p:strVal val="visible"/>
                                      </p:to>
                                    </p:set>
                                    <p:animEffect filter="fade" transition="in">
                                      <p:cBhvr>
                                        <p:cTn dur="1000"/>
                                        <p:tgtEl>
                                          <p:spTgt spid="639"/>
                                        </p:tgtEl>
                                      </p:cBhvr>
                                    </p:animEffect>
                                  </p:childTnLst>
                                </p:cTn>
                              </p:par>
                              <p:par>
                                <p:cTn fill="hold" nodeType="withEffect" presetClass="entr" presetID="10" presetSubtype="0">
                                  <p:stCondLst>
                                    <p:cond delay="0"/>
                                  </p:stCondLst>
                                  <p:childTnLst>
                                    <p:set>
                                      <p:cBhvr>
                                        <p:cTn dur="1" fill="hold">
                                          <p:stCondLst>
                                            <p:cond delay="0"/>
                                          </p:stCondLst>
                                        </p:cTn>
                                        <p:tgtEl>
                                          <p:spTgt spid="636"/>
                                        </p:tgtEl>
                                        <p:attrNameLst>
                                          <p:attrName>style.visibility</p:attrName>
                                        </p:attrNameLst>
                                      </p:cBhvr>
                                      <p:to>
                                        <p:strVal val="visible"/>
                                      </p:to>
                                    </p:set>
                                    <p:animEffect filter="fade" transition="in">
                                      <p:cBhvr>
                                        <p:cTn dur="1000"/>
                                        <p:tgtEl>
                                          <p:spTgt spid="636"/>
                                        </p:tgtEl>
                                      </p:cBhvr>
                                    </p:animEffect>
                                  </p:childTnLst>
                                </p:cTn>
                              </p:par>
                              <p:par>
                                <p:cTn fill="hold" nodeType="withEffect" presetClass="entr" presetID="10" presetSubtype="0">
                                  <p:stCondLst>
                                    <p:cond delay="0"/>
                                  </p:stCondLst>
                                  <p:childTnLst>
                                    <p:set>
                                      <p:cBhvr>
                                        <p:cTn dur="1" fill="hold">
                                          <p:stCondLst>
                                            <p:cond delay="0"/>
                                          </p:stCondLst>
                                        </p:cTn>
                                        <p:tgtEl>
                                          <p:spTgt spid="637"/>
                                        </p:tgtEl>
                                        <p:attrNameLst>
                                          <p:attrName>style.visibility</p:attrName>
                                        </p:attrNameLst>
                                      </p:cBhvr>
                                      <p:to>
                                        <p:strVal val="visible"/>
                                      </p:to>
                                    </p:set>
                                    <p:animEffect filter="fade" transition="in">
                                      <p:cBhvr>
                                        <p:cTn dur="1000"/>
                                        <p:tgtEl>
                                          <p:spTgt spid="637"/>
                                        </p:tgtEl>
                                      </p:cBhvr>
                                    </p:animEffect>
                                  </p:childTnLst>
                                </p:cTn>
                              </p:par>
                              <p:par>
                                <p:cTn fill="hold" nodeType="withEffect" presetClass="entr" presetID="10" presetSubtype="0">
                                  <p:stCondLst>
                                    <p:cond delay="0"/>
                                  </p:stCondLst>
                                  <p:childTnLst>
                                    <p:set>
                                      <p:cBhvr>
                                        <p:cTn dur="1" fill="hold">
                                          <p:stCondLst>
                                            <p:cond delay="0"/>
                                          </p:stCondLst>
                                        </p:cTn>
                                        <p:tgtEl>
                                          <p:spTgt spid="640"/>
                                        </p:tgtEl>
                                        <p:attrNameLst>
                                          <p:attrName>style.visibility</p:attrName>
                                        </p:attrNameLst>
                                      </p:cBhvr>
                                      <p:to>
                                        <p:strVal val="visible"/>
                                      </p:to>
                                    </p:set>
                                    <p:animEffect filter="fade" transition="in">
                                      <p:cBhvr>
                                        <p:cTn dur="1000"/>
                                        <p:tgtEl>
                                          <p:spTgt spid="640"/>
                                        </p:tgtEl>
                                      </p:cBhvr>
                                    </p:animEffect>
                                  </p:childTnLst>
                                </p:cTn>
                              </p:par>
                              <p:par>
                                <p:cTn fill="hold" nodeType="withEffect" presetClass="entr" presetID="10" presetSubtype="0">
                                  <p:stCondLst>
                                    <p:cond delay="0"/>
                                  </p:stCondLst>
                                  <p:childTnLst>
                                    <p:set>
                                      <p:cBhvr>
                                        <p:cTn dur="1" fill="hold">
                                          <p:stCondLst>
                                            <p:cond delay="0"/>
                                          </p:stCondLst>
                                        </p:cTn>
                                        <p:tgtEl>
                                          <p:spTgt spid="641"/>
                                        </p:tgtEl>
                                        <p:attrNameLst>
                                          <p:attrName>style.visibility</p:attrName>
                                        </p:attrNameLst>
                                      </p:cBhvr>
                                      <p:to>
                                        <p:strVal val="visible"/>
                                      </p:to>
                                    </p:set>
                                    <p:animEffect filter="fade" transition="in">
                                      <p:cBhvr>
                                        <p:cTn dur="1000"/>
                                        <p:tgtEl>
                                          <p:spTgt spid="641"/>
                                        </p:tgtEl>
                                      </p:cBhvr>
                                    </p:animEffect>
                                  </p:childTnLst>
                                </p:cTn>
                              </p:par>
                              <p:par>
                                <p:cTn fill="hold" nodeType="withEffect" presetClass="entr" presetID="10" presetSubtype="0">
                                  <p:stCondLst>
                                    <p:cond delay="0"/>
                                  </p:stCondLst>
                                  <p:childTnLst>
                                    <p:set>
                                      <p:cBhvr>
                                        <p:cTn dur="1" fill="hold">
                                          <p:stCondLst>
                                            <p:cond delay="0"/>
                                          </p:stCondLst>
                                        </p:cTn>
                                        <p:tgtEl>
                                          <p:spTgt spid="644"/>
                                        </p:tgtEl>
                                        <p:attrNameLst>
                                          <p:attrName>style.visibility</p:attrName>
                                        </p:attrNameLst>
                                      </p:cBhvr>
                                      <p:to>
                                        <p:strVal val="visible"/>
                                      </p:to>
                                    </p:set>
                                    <p:animEffect filter="fade" transition="in">
                                      <p:cBhvr>
                                        <p:cTn dur="1000"/>
                                        <p:tgtEl>
                                          <p:spTgt spid="644"/>
                                        </p:tgtEl>
                                      </p:cBhvr>
                                    </p:animEffect>
                                  </p:childTnLst>
                                </p:cTn>
                              </p:par>
                              <p:par>
                                <p:cTn fill="hold" nodeType="withEffect" presetClass="entr" presetID="10" presetSubtype="0">
                                  <p:stCondLst>
                                    <p:cond delay="0"/>
                                  </p:stCondLst>
                                  <p:childTnLst>
                                    <p:set>
                                      <p:cBhvr>
                                        <p:cTn dur="1" fill="hold">
                                          <p:stCondLst>
                                            <p:cond delay="0"/>
                                          </p:stCondLst>
                                        </p:cTn>
                                        <p:tgtEl>
                                          <p:spTgt spid="649"/>
                                        </p:tgtEl>
                                        <p:attrNameLst>
                                          <p:attrName>style.visibility</p:attrName>
                                        </p:attrNameLst>
                                      </p:cBhvr>
                                      <p:to>
                                        <p:strVal val="visible"/>
                                      </p:to>
                                    </p:set>
                                    <p:animEffect filter="fade" transition="in">
                                      <p:cBhvr>
                                        <p:cTn dur="1000"/>
                                        <p:tgtEl>
                                          <p:spTgt spid="649"/>
                                        </p:tgtEl>
                                      </p:cBhvr>
                                    </p:animEffect>
                                  </p:childTnLst>
                                </p:cTn>
                              </p:par>
                              <p:par>
                                <p:cTn fill="hold" nodeType="withEffect" presetClass="entr" presetID="10" presetSubtype="0">
                                  <p:stCondLst>
                                    <p:cond delay="0"/>
                                  </p:stCondLst>
                                  <p:childTnLst>
                                    <p:set>
                                      <p:cBhvr>
                                        <p:cTn dur="1" fill="hold">
                                          <p:stCondLst>
                                            <p:cond delay="0"/>
                                          </p:stCondLst>
                                        </p:cTn>
                                        <p:tgtEl>
                                          <p:spTgt spid="651"/>
                                        </p:tgtEl>
                                        <p:attrNameLst>
                                          <p:attrName>style.visibility</p:attrName>
                                        </p:attrNameLst>
                                      </p:cBhvr>
                                      <p:to>
                                        <p:strVal val="visible"/>
                                      </p:to>
                                    </p:set>
                                    <p:animEffect filter="fade" transition="in">
                                      <p:cBhvr>
                                        <p:cTn dur="1000"/>
                                        <p:tgtEl>
                                          <p:spTgt spid="651"/>
                                        </p:tgtEl>
                                      </p:cBhvr>
                                    </p:animEffect>
                                  </p:childTnLst>
                                </p:cTn>
                              </p:par>
                              <p:par>
                                <p:cTn fill="hold" nodeType="withEffect" presetClass="entr" presetID="10" presetSubtype="0">
                                  <p:stCondLst>
                                    <p:cond delay="0"/>
                                  </p:stCondLst>
                                  <p:childTnLst>
                                    <p:set>
                                      <p:cBhvr>
                                        <p:cTn dur="1" fill="hold">
                                          <p:stCondLst>
                                            <p:cond delay="0"/>
                                          </p:stCondLst>
                                        </p:cTn>
                                        <p:tgtEl>
                                          <p:spTgt spid="652"/>
                                        </p:tgtEl>
                                        <p:attrNameLst>
                                          <p:attrName>style.visibility</p:attrName>
                                        </p:attrNameLst>
                                      </p:cBhvr>
                                      <p:to>
                                        <p:strVal val="visible"/>
                                      </p:to>
                                    </p:set>
                                    <p:animEffect filter="fade" transition="in">
                                      <p:cBhvr>
                                        <p:cTn dur="1000"/>
                                        <p:tgtEl>
                                          <p:spTgt spid="65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6"/>
                                        </p:tgtEl>
                                        <p:attrNameLst>
                                          <p:attrName>style.visibility</p:attrName>
                                        </p:attrNameLst>
                                      </p:cBhvr>
                                      <p:to>
                                        <p:strVal val="visible"/>
                                      </p:to>
                                    </p:set>
                                    <p:animEffect filter="fade" transition="in">
                                      <p:cBhvr>
                                        <p:cTn dur="1000"/>
                                        <p:tgtEl>
                                          <p:spTgt spid="646"/>
                                        </p:tgtEl>
                                      </p:cBhvr>
                                    </p:animEffect>
                                  </p:childTnLst>
                                </p:cTn>
                              </p:par>
                              <p:par>
                                <p:cTn fill="hold" nodeType="withEffect" presetClass="entr" presetID="10" presetSubtype="0">
                                  <p:stCondLst>
                                    <p:cond delay="0"/>
                                  </p:stCondLst>
                                  <p:childTnLst>
                                    <p:set>
                                      <p:cBhvr>
                                        <p:cTn dur="1" fill="hold">
                                          <p:stCondLst>
                                            <p:cond delay="0"/>
                                          </p:stCondLst>
                                        </p:cTn>
                                        <p:tgtEl>
                                          <p:spTgt spid="653"/>
                                        </p:tgtEl>
                                        <p:attrNameLst>
                                          <p:attrName>style.visibility</p:attrName>
                                        </p:attrNameLst>
                                      </p:cBhvr>
                                      <p:to>
                                        <p:strVal val="visible"/>
                                      </p:to>
                                    </p:set>
                                    <p:animEffect filter="fade" transition="in">
                                      <p:cBhvr>
                                        <p:cTn dur="1000"/>
                                        <p:tgtEl>
                                          <p:spTgt spid="65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7" name="Shape 657"/>
        <p:cNvGrpSpPr/>
        <p:nvPr/>
      </p:nvGrpSpPr>
      <p:grpSpPr>
        <a:xfrm>
          <a:off x="0" y="0"/>
          <a:ext cx="0" cy="0"/>
          <a:chOff x="0" y="0"/>
          <a:chExt cx="0" cy="0"/>
        </a:xfrm>
      </p:grpSpPr>
      <p:sp>
        <p:nvSpPr>
          <p:cNvPr id="658" name="Google Shape;658;p27"/>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659" name="Google Shape;659;p27"/>
          <p:cNvSpPr/>
          <p:nvPr/>
        </p:nvSpPr>
        <p:spPr>
          <a:xfrm>
            <a:off x="13550" y="0"/>
            <a:ext cx="1769700" cy="5088900"/>
          </a:xfrm>
          <a:prstGeom prst="rect">
            <a:avLst/>
          </a:prstGeom>
          <a:solidFill>
            <a:srgbClr val="0E29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27"/>
          <p:cNvSpPr/>
          <p:nvPr/>
        </p:nvSpPr>
        <p:spPr>
          <a:xfrm rot="5400000">
            <a:off x="-109725" y="274825"/>
            <a:ext cx="1663200" cy="1384200"/>
          </a:xfrm>
          <a:prstGeom prst="homePlate">
            <a:avLst>
              <a:gd fmla="val 30129" name="adj"/>
            </a:avLst>
          </a:prstGeom>
          <a:noFill/>
          <a:ln cap="flat" cmpd="sng" w="114300">
            <a:solidFill>
              <a:srgbClr val="00E1C6"/>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00E1C6"/>
              </a:solidFill>
              <a:latin typeface="Muli"/>
              <a:ea typeface="Muli"/>
              <a:cs typeface="Muli"/>
              <a:sym typeface="Muli"/>
            </a:endParaRPr>
          </a:p>
        </p:txBody>
      </p:sp>
      <p:sp>
        <p:nvSpPr>
          <p:cNvPr id="661" name="Google Shape;661;p27"/>
          <p:cNvSpPr/>
          <p:nvPr/>
        </p:nvSpPr>
        <p:spPr>
          <a:xfrm rot="5400000">
            <a:off x="-17275" y="1830100"/>
            <a:ext cx="1545900" cy="1359000"/>
          </a:xfrm>
          <a:prstGeom prst="chevron">
            <a:avLst>
              <a:gd fmla="val 29853" name="adj"/>
            </a:avLst>
          </a:prstGeom>
          <a:solidFill>
            <a:srgbClr val="19BBD5"/>
          </a:solidFill>
          <a:ln cap="flat" cmpd="sng" w="114300">
            <a:solidFill>
              <a:srgbClr val="19BBD5"/>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solidFill>
                <a:srgbClr val="19BBD5"/>
              </a:solidFill>
              <a:latin typeface="Muli"/>
              <a:ea typeface="Muli"/>
              <a:cs typeface="Muli"/>
              <a:sym typeface="Muli"/>
            </a:endParaRPr>
          </a:p>
        </p:txBody>
      </p:sp>
      <p:sp>
        <p:nvSpPr>
          <p:cNvPr id="662" name="Google Shape;662;p27"/>
          <p:cNvSpPr/>
          <p:nvPr/>
        </p:nvSpPr>
        <p:spPr>
          <a:xfrm rot="5400000">
            <a:off x="-125925" y="3418525"/>
            <a:ext cx="1695600" cy="1384200"/>
          </a:xfrm>
          <a:prstGeom prst="chevron">
            <a:avLst>
              <a:gd fmla="val 29853" name="adj"/>
            </a:avLst>
          </a:prstGeom>
          <a:noFill/>
          <a:ln cap="flat" cmpd="sng" w="114300">
            <a:solidFill>
              <a:srgbClr val="3292E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solidFill>
                <a:srgbClr val="3292E1"/>
              </a:solidFill>
              <a:latin typeface="Muli"/>
              <a:ea typeface="Muli"/>
              <a:cs typeface="Muli"/>
              <a:sym typeface="Muli"/>
            </a:endParaRPr>
          </a:p>
        </p:txBody>
      </p:sp>
      <p:sp>
        <p:nvSpPr>
          <p:cNvPr id="663" name="Google Shape;663;p27"/>
          <p:cNvSpPr txBox="1"/>
          <p:nvPr/>
        </p:nvSpPr>
        <p:spPr>
          <a:xfrm>
            <a:off x="29875" y="572725"/>
            <a:ext cx="1384200" cy="420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1ED7BE"/>
                </a:solidFill>
                <a:latin typeface="Muli"/>
                <a:ea typeface="Muli"/>
                <a:cs typeface="Muli"/>
                <a:sym typeface="Muli"/>
              </a:rPr>
              <a:t>Data Preprocessing</a:t>
            </a:r>
            <a:endParaRPr b="1">
              <a:solidFill>
                <a:srgbClr val="1ED7BE"/>
              </a:solidFill>
              <a:latin typeface="Muli"/>
              <a:ea typeface="Muli"/>
              <a:cs typeface="Muli"/>
              <a:sym typeface="Muli"/>
            </a:endParaRPr>
          </a:p>
        </p:txBody>
      </p:sp>
      <p:sp>
        <p:nvSpPr>
          <p:cNvPr id="664" name="Google Shape;664;p27"/>
          <p:cNvSpPr txBox="1"/>
          <p:nvPr/>
        </p:nvSpPr>
        <p:spPr>
          <a:xfrm>
            <a:off x="185800" y="1783600"/>
            <a:ext cx="1056000" cy="42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Muli"/>
              <a:ea typeface="Muli"/>
              <a:cs typeface="Muli"/>
              <a:sym typeface="Muli"/>
            </a:endParaRPr>
          </a:p>
        </p:txBody>
      </p:sp>
      <p:sp>
        <p:nvSpPr>
          <p:cNvPr id="665" name="Google Shape;665;p27"/>
          <p:cNvSpPr txBox="1"/>
          <p:nvPr/>
        </p:nvSpPr>
        <p:spPr>
          <a:xfrm>
            <a:off x="215075" y="2272775"/>
            <a:ext cx="1056000" cy="420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latin typeface="Muli"/>
                <a:ea typeface="Muli"/>
                <a:cs typeface="Muli"/>
                <a:sym typeface="Muli"/>
              </a:rPr>
              <a:t>Model Training</a:t>
            </a:r>
            <a:endParaRPr b="1" sz="1600">
              <a:latin typeface="Muli"/>
              <a:ea typeface="Muli"/>
              <a:cs typeface="Muli"/>
              <a:sym typeface="Muli"/>
            </a:endParaRPr>
          </a:p>
        </p:txBody>
      </p:sp>
      <p:sp>
        <p:nvSpPr>
          <p:cNvPr id="666" name="Google Shape;666;p27"/>
          <p:cNvSpPr txBox="1"/>
          <p:nvPr/>
        </p:nvSpPr>
        <p:spPr>
          <a:xfrm>
            <a:off x="224900" y="3876450"/>
            <a:ext cx="1017000" cy="52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700">
                <a:solidFill>
                  <a:srgbClr val="3292E1"/>
                </a:solidFill>
                <a:latin typeface="Muli"/>
                <a:ea typeface="Muli"/>
                <a:cs typeface="Muli"/>
                <a:sym typeface="Muli"/>
              </a:rPr>
              <a:t>Insights</a:t>
            </a:r>
            <a:endParaRPr b="1" sz="1700">
              <a:solidFill>
                <a:srgbClr val="3292E1"/>
              </a:solidFill>
              <a:latin typeface="Muli"/>
              <a:ea typeface="Muli"/>
              <a:cs typeface="Muli"/>
              <a:sym typeface="Muli"/>
            </a:endParaRPr>
          </a:p>
        </p:txBody>
      </p:sp>
      <p:sp>
        <p:nvSpPr>
          <p:cNvPr id="667" name="Google Shape;667;p27"/>
          <p:cNvSpPr txBox="1"/>
          <p:nvPr/>
        </p:nvSpPr>
        <p:spPr>
          <a:xfrm>
            <a:off x="1413981" y="4557410"/>
            <a:ext cx="490500" cy="34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sz="1200">
                <a:solidFill>
                  <a:srgbClr val="19BBD5"/>
                </a:solidFill>
                <a:latin typeface="Nixie One"/>
                <a:ea typeface="Nixie One"/>
                <a:cs typeface="Nixie One"/>
                <a:sym typeface="Nixie One"/>
              </a:rPr>
              <a:t>‹#›</a:t>
            </a:fld>
            <a:endParaRPr sz="1200">
              <a:solidFill>
                <a:srgbClr val="19BBD5"/>
              </a:solidFill>
              <a:latin typeface="Nixie One"/>
              <a:ea typeface="Nixie One"/>
              <a:cs typeface="Nixie One"/>
              <a:sym typeface="Nixie One"/>
            </a:endParaRPr>
          </a:p>
        </p:txBody>
      </p:sp>
      <p:sp>
        <p:nvSpPr>
          <p:cNvPr id="668" name="Google Shape;668;p27"/>
          <p:cNvSpPr/>
          <p:nvPr/>
        </p:nvSpPr>
        <p:spPr>
          <a:xfrm rot="-5400000">
            <a:off x="1779200" y="1377550"/>
            <a:ext cx="1917300" cy="22140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669" name="Google Shape;669;p27"/>
          <p:cNvSpPr txBox="1"/>
          <p:nvPr/>
        </p:nvSpPr>
        <p:spPr>
          <a:xfrm>
            <a:off x="1997304" y="1954675"/>
            <a:ext cx="1481100" cy="116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Muli"/>
                <a:ea typeface="Muli"/>
                <a:cs typeface="Muli"/>
                <a:sym typeface="Muli"/>
              </a:rPr>
              <a:t>Baseline Models</a:t>
            </a:r>
            <a:endParaRPr sz="2400">
              <a:solidFill>
                <a:srgbClr val="FFFFFF"/>
              </a:solidFill>
              <a:latin typeface="Muli"/>
              <a:ea typeface="Muli"/>
              <a:cs typeface="Muli"/>
              <a:sym typeface="Muli"/>
            </a:endParaRPr>
          </a:p>
        </p:txBody>
      </p:sp>
      <p:pic>
        <p:nvPicPr>
          <p:cNvPr id="670" name="Google Shape;670;p27"/>
          <p:cNvPicPr preferRelativeResize="0"/>
          <p:nvPr/>
        </p:nvPicPr>
        <p:blipFill rotWithShape="1">
          <a:blip r:embed="rId3">
            <a:alphaModFix/>
          </a:blip>
          <a:srcRect b="51326" l="0" r="0" t="0"/>
          <a:stretch/>
        </p:blipFill>
        <p:spPr>
          <a:xfrm>
            <a:off x="5164525" y="3561825"/>
            <a:ext cx="3761376" cy="1277575"/>
          </a:xfrm>
          <a:prstGeom prst="rect">
            <a:avLst/>
          </a:prstGeom>
          <a:noFill/>
          <a:ln>
            <a:noFill/>
          </a:ln>
        </p:spPr>
      </p:pic>
      <p:sp>
        <p:nvSpPr>
          <p:cNvPr id="671" name="Google Shape;671;p27"/>
          <p:cNvSpPr/>
          <p:nvPr/>
        </p:nvSpPr>
        <p:spPr>
          <a:xfrm rot="-5400000">
            <a:off x="3559038" y="-23075"/>
            <a:ext cx="2025900" cy="23427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solidFill>
            <a:srgbClr val="0E293C"/>
          </a:solidFill>
          <a:ln cap="flat" cmpd="sng" w="38100">
            <a:solidFill>
              <a:srgbClr val="3292E1"/>
            </a:solidFill>
            <a:prstDash val="solid"/>
            <a:round/>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pic>
        <p:nvPicPr>
          <p:cNvPr id="672" name="Google Shape;672;p27"/>
          <p:cNvPicPr preferRelativeResize="0"/>
          <p:nvPr/>
        </p:nvPicPr>
        <p:blipFill rotWithShape="1">
          <a:blip r:embed="rId3">
            <a:alphaModFix/>
          </a:blip>
          <a:srcRect b="0" l="0" r="0" t="49768"/>
          <a:stretch/>
        </p:blipFill>
        <p:spPr>
          <a:xfrm>
            <a:off x="1860800" y="3662000"/>
            <a:ext cx="3188100" cy="1318475"/>
          </a:xfrm>
          <a:prstGeom prst="rect">
            <a:avLst/>
          </a:prstGeom>
          <a:noFill/>
          <a:ln>
            <a:noFill/>
          </a:ln>
        </p:spPr>
      </p:pic>
      <p:sp>
        <p:nvSpPr>
          <p:cNvPr id="673" name="Google Shape;673;p27"/>
          <p:cNvSpPr txBox="1"/>
          <p:nvPr/>
        </p:nvSpPr>
        <p:spPr>
          <a:xfrm>
            <a:off x="3618450" y="316675"/>
            <a:ext cx="1907100" cy="16632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1200"/>
              </a:spcAft>
              <a:buNone/>
            </a:pPr>
            <a:r>
              <a:rPr lang="en" sz="1200">
                <a:solidFill>
                  <a:schemeClr val="lt1"/>
                </a:solidFill>
                <a:latin typeface="Muli"/>
                <a:ea typeface="Muli"/>
                <a:cs typeface="Muli"/>
                <a:sym typeface="Muli"/>
              </a:rPr>
              <a:t>We initially created baseline models using </a:t>
            </a:r>
            <a:r>
              <a:rPr b="1" lang="en" sz="1200">
                <a:solidFill>
                  <a:schemeClr val="lt1"/>
                </a:solidFill>
                <a:latin typeface="Muli"/>
                <a:ea typeface="Muli"/>
                <a:cs typeface="Muli"/>
                <a:sym typeface="Muli"/>
              </a:rPr>
              <a:t>Persistence Algorithm, Moving average </a:t>
            </a:r>
            <a:r>
              <a:rPr lang="en" sz="1200">
                <a:solidFill>
                  <a:schemeClr val="lt1"/>
                </a:solidFill>
                <a:latin typeface="Muli"/>
                <a:ea typeface="Muli"/>
                <a:cs typeface="Muli"/>
                <a:sym typeface="Muli"/>
              </a:rPr>
              <a:t>and </a:t>
            </a:r>
            <a:r>
              <a:rPr b="1" lang="en" sz="1200">
                <a:solidFill>
                  <a:schemeClr val="lt1"/>
                </a:solidFill>
                <a:latin typeface="Muli"/>
                <a:ea typeface="Muli"/>
                <a:cs typeface="Muli"/>
                <a:sym typeface="Muli"/>
              </a:rPr>
              <a:t>ARIMA</a:t>
            </a:r>
            <a:r>
              <a:rPr lang="en" sz="1200">
                <a:solidFill>
                  <a:schemeClr val="lt1"/>
                </a:solidFill>
                <a:latin typeface="Muli"/>
                <a:ea typeface="Muli"/>
                <a:cs typeface="Muli"/>
                <a:sym typeface="Muli"/>
              </a:rPr>
              <a:t>.</a:t>
            </a:r>
            <a:endParaRPr sz="1200">
              <a:solidFill>
                <a:srgbClr val="FFFFFF"/>
              </a:solidFill>
              <a:latin typeface="Muli"/>
              <a:ea typeface="Muli"/>
              <a:cs typeface="Muli"/>
              <a:sym typeface="Muli"/>
            </a:endParaRPr>
          </a:p>
        </p:txBody>
      </p:sp>
      <p:sp>
        <p:nvSpPr>
          <p:cNvPr id="674" name="Google Shape;674;p27"/>
          <p:cNvSpPr/>
          <p:nvPr/>
        </p:nvSpPr>
        <p:spPr>
          <a:xfrm rot="-5400000">
            <a:off x="5813263" y="1119925"/>
            <a:ext cx="2025900" cy="23427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solidFill>
            <a:srgbClr val="0E293C"/>
          </a:solidFill>
          <a:ln cap="flat" cmpd="sng" w="38100">
            <a:solidFill>
              <a:srgbClr val="3292E1"/>
            </a:solidFill>
            <a:prstDash val="solid"/>
            <a:round/>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675" name="Google Shape;675;p27"/>
          <p:cNvSpPr txBox="1"/>
          <p:nvPr/>
        </p:nvSpPr>
        <p:spPr>
          <a:xfrm>
            <a:off x="5493863" y="1493125"/>
            <a:ext cx="2202000" cy="1596300"/>
          </a:xfrm>
          <a:prstGeom prst="rect">
            <a:avLst/>
          </a:prstGeom>
          <a:noFill/>
          <a:ln>
            <a:noFill/>
          </a:ln>
        </p:spPr>
        <p:txBody>
          <a:bodyPr anchorCtr="0" anchor="t" bIns="91425" lIns="91425" spcFirstLastPara="1" rIns="91425" wrap="square" tIns="91425">
            <a:noAutofit/>
          </a:bodyPr>
          <a:lstStyle/>
          <a:p>
            <a:pPr indent="0" lvl="0" marL="457200" rtl="0" algn="ctr">
              <a:lnSpc>
                <a:spcPct val="115000"/>
              </a:lnSpc>
              <a:spcBef>
                <a:spcPts val="0"/>
              </a:spcBef>
              <a:spcAft>
                <a:spcPts val="0"/>
              </a:spcAft>
              <a:buNone/>
            </a:pPr>
            <a:r>
              <a:rPr lang="en" sz="950">
                <a:solidFill>
                  <a:srgbClr val="FFFFFF"/>
                </a:solidFill>
                <a:latin typeface="Muli"/>
                <a:ea typeface="Muli"/>
                <a:cs typeface="Muli"/>
                <a:sym typeface="Muli"/>
              </a:rPr>
              <a:t>For proper values of </a:t>
            </a:r>
            <a:r>
              <a:rPr b="1" lang="en" sz="950">
                <a:solidFill>
                  <a:schemeClr val="lt1"/>
                </a:solidFill>
                <a:latin typeface="Muli"/>
                <a:ea typeface="Muli"/>
                <a:cs typeface="Muli"/>
                <a:sym typeface="Muli"/>
              </a:rPr>
              <a:t>p, d, q</a:t>
            </a:r>
            <a:r>
              <a:rPr lang="en" sz="950">
                <a:solidFill>
                  <a:srgbClr val="FFFFFF"/>
                </a:solidFill>
                <a:latin typeface="Muli"/>
                <a:ea typeface="Muli"/>
                <a:cs typeface="Muli"/>
                <a:sym typeface="Muli"/>
              </a:rPr>
              <a:t> parameters of the </a:t>
            </a:r>
            <a:r>
              <a:rPr b="1" lang="en" sz="950">
                <a:solidFill>
                  <a:schemeClr val="lt1"/>
                </a:solidFill>
                <a:latin typeface="Muli"/>
                <a:ea typeface="Muli"/>
                <a:cs typeface="Muli"/>
                <a:sym typeface="Muli"/>
              </a:rPr>
              <a:t>ARIMA</a:t>
            </a:r>
            <a:r>
              <a:rPr lang="en" sz="950">
                <a:solidFill>
                  <a:schemeClr val="lt1"/>
                </a:solidFill>
                <a:latin typeface="Muli"/>
                <a:ea typeface="Muli"/>
                <a:cs typeface="Muli"/>
                <a:sym typeface="Muli"/>
              </a:rPr>
              <a:t> </a:t>
            </a:r>
            <a:r>
              <a:rPr lang="en" sz="950">
                <a:solidFill>
                  <a:srgbClr val="FFFFFF"/>
                </a:solidFill>
                <a:latin typeface="Muli"/>
                <a:ea typeface="Muli"/>
                <a:cs typeface="Muli"/>
                <a:sym typeface="Muli"/>
              </a:rPr>
              <a:t>model we analysed the </a:t>
            </a:r>
            <a:r>
              <a:rPr b="1" lang="en" sz="950">
                <a:solidFill>
                  <a:schemeClr val="lt1"/>
                </a:solidFill>
                <a:latin typeface="Muli"/>
                <a:ea typeface="Muli"/>
                <a:cs typeface="Muli"/>
                <a:sym typeface="Muli"/>
              </a:rPr>
              <a:t>ACF</a:t>
            </a:r>
            <a:r>
              <a:rPr lang="en" sz="950">
                <a:solidFill>
                  <a:srgbClr val="FFFFFF"/>
                </a:solidFill>
                <a:latin typeface="Muli"/>
                <a:ea typeface="Muli"/>
                <a:cs typeface="Muli"/>
                <a:sym typeface="Muli"/>
              </a:rPr>
              <a:t> and </a:t>
            </a:r>
            <a:r>
              <a:rPr b="1" lang="en" sz="950">
                <a:solidFill>
                  <a:srgbClr val="FFFFFF"/>
                </a:solidFill>
                <a:latin typeface="Muli"/>
                <a:ea typeface="Muli"/>
                <a:cs typeface="Muli"/>
                <a:sym typeface="Muli"/>
              </a:rPr>
              <a:t>P</a:t>
            </a:r>
            <a:r>
              <a:rPr b="1" lang="en" sz="950">
                <a:solidFill>
                  <a:schemeClr val="lt1"/>
                </a:solidFill>
                <a:latin typeface="Muli"/>
                <a:ea typeface="Muli"/>
                <a:cs typeface="Muli"/>
                <a:sym typeface="Muli"/>
              </a:rPr>
              <a:t>ACF</a:t>
            </a:r>
            <a:r>
              <a:rPr lang="en" sz="950">
                <a:solidFill>
                  <a:srgbClr val="FFFFFF"/>
                </a:solidFill>
                <a:latin typeface="Muli"/>
                <a:ea typeface="Muli"/>
                <a:cs typeface="Muli"/>
                <a:sym typeface="Muli"/>
              </a:rPr>
              <a:t> plots which helped us to conclude that for the </a:t>
            </a:r>
            <a:r>
              <a:rPr b="1" lang="en" sz="950">
                <a:solidFill>
                  <a:schemeClr val="lt1"/>
                </a:solidFill>
                <a:latin typeface="Muli"/>
                <a:ea typeface="Muli"/>
                <a:cs typeface="Muli"/>
                <a:sym typeface="Muli"/>
              </a:rPr>
              <a:t>ARIMA</a:t>
            </a:r>
            <a:r>
              <a:rPr lang="en" sz="950">
                <a:solidFill>
                  <a:srgbClr val="FFFFFF"/>
                </a:solidFill>
                <a:latin typeface="Muli"/>
                <a:ea typeface="Muli"/>
                <a:cs typeface="Muli"/>
                <a:sym typeface="Muli"/>
              </a:rPr>
              <a:t> model </a:t>
            </a:r>
            <a:r>
              <a:rPr b="1" lang="en" sz="950">
                <a:solidFill>
                  <a:srgbClr val="FFFFFF"/>
                </a:solidFill>
                <a:latin typeface="Muli"/>
                <a:ea typeface="Muli"/>
                <a:cs typeface="Muli"/>
                <a:sym typeface="Muli"/>
              </a:rPr>
              <a:t>(2,1,0)</a:t>
            </a:r>
            <a:r>
              <a:rPr lang="en" sz="950">
                <a:solidFill>
                  <a:srgbClr val="FFFFFF"/>
                </a:solidFill>
                <a:latin typeface="Muli"/>
                <a:ea typeface="Muli"/>
                <a:cs typeface="Muli"/>
                <a:sym typeface="Muli"/>
              </a:rPr>
              <a:t> is the most optimal for all the buildings and all the meter readings. </a:t>
            </a:r>
            <a:endParaRPr sz="950">
              <a:solidFill>
                <a:srgbClr val="FFFFFF"/>
              </a:solidFill>
              <a:latin typeface="Muli"/>
              <a:ea typeface="Muli"/>
              <a:cs typeface="Muli"/>
              <a:sym typeface="Muli"/>
            </a:endParaRPr>
          </a:p>
        </p:txBody>
      </p:sp>
      <p:sp>
        <p:nvSpPr>
          <p:cNvPr id="676" name="Google Shape;676;p27"/>
          <p:cNvSpPr txBox="1"/>
          <p:nvPr/>
        </p:nvSpPr>
        <p:spPr>
          <a:xfrm>
            <a:off x="2851913" y="3561825"/>
            <a:ext cx="1247700" cy="212700"/>
          </a:xfrm>
          <a:prstGeom prst="rect">
            <a:avLst/>
          </a:prstGeom>
          <a:solidFill>
            <a:srgbClr val="0E293C"/>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700">
                <a:solidFill>
                  <a:srgbClr val="FFFFFF"/>
                </a:solidFill>
                <a:latin typeface="Muli"/>
                <a:ea typeface="Muli"/>
                <a:cs typeface="Muli"/>
                <a:sym typeface="Muli"/>
              </a:rPr>
              <a:t>Partial Autocorrelation</a:t>
            </a:r>
            <a:endParaRPr sz="700">
              <a:solidFill>
                <a:srgbClr val="FFFFFF"/>
              </a:solidFill>
              <a:latin typeface="Muli"/>
              <a:ea typeface="Muli"/>
              <a:cs typeface="Muli"/>
              <a:sym typeface="Muli"/>
            </a:endParaRPr>
          </a:p>
        </p:txBody>
      </p:sp>
      <p:sp>
        <p:nvSpPr>
          <p:cNvPr id="677" name="Google Shape;677;p27"/>
          <p:cNvSpPr txBox="1"/>
          <p:nvPr/>
        </p:nvSpPr>
        <p:spPr>
          <a:xfrm>
            <a:off x="6497575" y="3391800"/>
            <a:ext cx="1247700" cy="340800"/>
          </a:xfrm>
          <a:prstGeom prst="rect">
            <a:avLst/>
          </a:prstGeom>
          <a:solidFill>
            <a:srgbClr val="0E293C"/>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700">
              <a:solidFill>
                <a:srgbClr val="FFFFFF"/>
              </a:solidFill>
              <a:latin typeface="Muli"/>
              <a:ea typeface="Muli"/>
              <a:cs typeface="Muli"/>
              <a:sym typeface="Muli"/>
            </a:endParaRPr>
          </a:p>
          <a:p>
            <a:pPr indent="0" lvl="0" marL="0" rtl="0" algn="l">
              <a:spcBef>
                <a:spcPts val="0"/>
              </a:spcBef>
              <a:spcAft>
                <a:spcPts val="0"/>
              </a:spcAft>
              <a:buNone/>
            </a:pPr>
            <a:r>
              <a:rPr lang="en" sz="700">
                <a:solidFill>
                  <a:srgbClr val="FFFFFF"/>
                </a:solidFill>
                <a:latin typeface="Muli"/>
                <a:ea typeface="Muli"/>
                <a:cs typeface="Muli"/>
                <a:sym typeface="Muli"/>
              </a:rPr>
              <a:t>          Autocorrelation</a:t>
            </a:r>
            <a:endParaRPr sz="700">
              <a:solidFill>
                <a:srgbClr val="FFFFFF"/>
              </a:solidFill>
              <a:latin typeface="Muli"/>
              <a:ea typeface="Muli"/>
              <a:cs typeface="Muli"/>
              <a:sym typeface="Mul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3"/>
                                        </p:tgtEl>
                                        <p:attrNameLst>
                                          <p:attrName>style.visibility</p:attrName>
                                        </p:attrNameLst>
                                      </p:cBhvr>
                                      <p:to>
                                        <p:strVal val="visible"/>
                                      </p:to>
                                    </p:set>
                                    <p:animEffect filter="fade" transition="in">
                                      <p:cBhvr>
                                        <p:cTn dur="1000"/>
                                        <p:tgtEl>
                                          <p:spTgt spid="673"/>
                                        </p:tgtEl>
                                      </p:cBhvr>
                                    </p:animEffect>
                                  </p:childTnLst>
                                </p:cTn>
                              </p:par>
                              <p:par>
                                <p:cTn fill="hold" nodeType="withEffect" presetClass="entr" presetID="10" presetSubtype="0">
                                  <p:stCondLst>
                                    <p:cond delay="0"/>
                                  </p:stCondLst>
                                  <p:childTnLst>
                                    <p:set>
                                      <p:cBhvr>
                                        <p:cTn dur="1" fill="hold">
                                          <p:stCondLst>
                                            <p:cond delay="0"/>
                                          </p:stCondLst>
                                        </p:cTn>
                                        <p:tgtEl>
                                          <p:spTgt spid="671"/>
                                        </p:tgtEl>
                                        <p:attrNameLst>
                                          <p:attrName>style.visibility</p:attrName>
                                        </p:attrNameLst>
                                      </p:cBhvr>
                                      <p:to>
                                        <p:strVal val="visible"/>
                                      </p:to>
                                    </p:set>
                                    <p:animEffect filter="fade" transition="in">
                                      <p:cBhvr>
                                        <p:cTn dur="1000"/>
                                        <p:tgtEl>
                                          <p:spTgt spid="6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5"/>
                                        </p:tgtEl>
                                        <p:attrNameLst>
                                          <p:attrName>style.visibility</p:attrName>
                                        </p:attrNameLst>
                                      </p:cBhvr>
                                      <p:to>
                                        <p:strVal val="visible"/>
                                      </p:to>
                                    </p:set>
                                    <p:animEffect filter="fade" transition="in">
                                      <p:cBhvr>
                                        <p:cTn dur="1000"/>
                                        <p:tgtEl>
                                          <p:spTgt spid="675"/>
                                        </p:tgtEl>
                                      </p:cBhvr>
                                    </p:animEffect>
                                  </p:childTnLst>
                                </p:cTn>
                              </p:par>
                              <p:par>
                                <p:cTn fill="hold" nodeType="withEffect" presetClass="entr" presetID="10" presetSubtype="0">
                                  <p:stCondLst>
                                    <p:cond delay="0"/>
                                  </p:stCondLst>
                                  <p:childTnLst>
                                    <p:set>
                                      <p:cBhvr>
                                        <p:cTn dur="1" fill="hold">
                                          <p:stCondLst>
                                            <p:cond delay="0"/>
                                          </p:stCondLst>
                                        </p:cTn>
                                        <p:tgtEl>
                                          <p:spTgt spid="674"/>
                                        </p:tgtEl>
                                        <p:attrNameLst>
                                          <p:attrName>style.visibility</p:attrName>
                                        </p:attrNameLst>
                                      </p:cBhvr>
                                      <p:to>
                                        <p:strVal val="visible"/>
                                      </p:to>
                                    </p:set>
                                    <p:animEffect filter="fade" transition="in">
                                      <p:cBhvr>
                                        <p:cTn dur="1000"/>
                                        <p:tgtEl>
                                          <p:spTgt spid="674"/>
                                        </p:tgtEl>
                                      </p:cBhvr>
                                    </p:animEffect>
                                  </p:childTnLst>
                                </p:cTn>
                              </p:par>
                              <p:par>
                                <p:cTn fill="hold" nodeType="withEffect" presetClass="entr" presetID="2" presetSubtype="4">
                                  <p:stCondLst>
                                    <p:cond delay="0"/>
                                  </p:stCondLst>
                                  <p:childTnLst>
                                    <p:set>
                                      <p:cBhvr>
                                        <p:cTn dur="1" fill="hold">
                                          <p:stCondLst>
                                            <p:cond delay="0"/>
                                          </p:stCondLst>
                                        </p:cTn>
                                        <p:tgtEl>
                                          <p:spTgt spid="672"/>
                                        </p:tgtEl>
                                        <p:attrNameLst>
                                          <p:attrName>style.visibility</p:attrName>
                                        </p:attrNameLst>
                                      </p:cBhvr>
                                      <p:to>
                                        <p:strVal val="visible"/>
                                      </p:to>
                                    </p:set>
                                    <p:anim calcmode="lin" valueType="num">
                                      <p:cBhvr additive="base">
                                        <p:cTn dur="1000"/>
                                        <p:tgtEl>
                                          <p:spTgt spid="672"/>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670"/>
                                        </p:tgtEl>
                                        <p:attrNameLst>
                                          <p:attrName>style.visibility</p:attrName>
                                        </p:attrNameLst>
                                      </p:cBhvr>
                                      <p:to>
                                        <p:strVal val="visible"/>
                                      </p:to>
                                    </p:set>
                                    <p:anim calcmode="lin" valueType="num">
                                      <p:cBhvr additive="base">
                                        <p:cTn dur="1000"/>
                                        <p:tgtEl>
                                          <p:spTgt spid="670"/>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676"/>
                                        </p:tgtEl>
                                        <p:attrNameLst>
                                          <p:attrName>style.visibility</p:attrName>
                                        </p:attrNameLst>
                                      </p:cBhvr>
                                      <p:to>
                                        <p:strVal val="visible"/>
                                      </p:to>
                                    </p:set>
                                    <p:anim calcmode="lin" valueType="num">
                                      <p:cBhvr additive="base">
                                        <p:cTn dur="1000"/>
                                        <p:tgtEl>
                                          <p:spTgt spid="676"/>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677"/>
                                        </p:tgtEl>
                                        <p:attrNameLst>
                                          <p:attrName>style.visibility</p:attrName>
                                        </p:attrNameLst>
                                      </p:cBhvr>
                                      <p:to>
                                        <p:strVal val="visible"/>
                                      </p:to>
                                    </p:set>
                                    <p:anim calcmode="lin" valueType="num">
                                      <p:cBhvr additive="base">
                                        <p:cTn dur="1000"/>
                                        <p:tgtEl>
                                          <p:spTgt spid="677"/>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1" name="Shape 681"/>
        <p:cNvGrpSpPr/>
        <p:nvPr/>
      </p:nvGrpSpPr>
      <p:grpSpPr>
        <a:xfrm>
          <a:off x="0" y="0"/>
          <a:ext cx="0" cy="0"/>
          <a:chOff x="0" y="0"/>
          <a:chExt cx="0" cy="0"/>
        </a:xfrm>
      </p:grpSpPr>
      <p:sp>
        <p:nvSpPr>
          <p:cNvPr id="682" name="Google Shape;682;p28"/>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683" name="Google Shape;683;p28"/>
          <p:cNvSpPr/>
          <p:nvPr/>
        </p:nvSpPr>
        <p:spPr>
          <a:xfrm>
            <a:off x="13550" y="0"/>
            <a:ext cx="1769700" cy="5088900"/>
          </a:xfrm>
          <a:prstGeom prst="rect">
            <a:avLst/>
          </a:prstGeom>
          <a:solidFill>
            <a:srgbClr val="0E29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28"/>
          <p:cNvSpPr/>
          <p:nvPr/>
        </p:nvSpPr>
        <p:spPr>
          <a:xfrm rot="5400000">
            <a:off x="-109725" y="274825"/>
            <a:ext cx="1663200" cy="1384200"/>
          </a:xfrm>
          <a:prstGeom prst="homePlate">
            <a:avLst>
              <a:gd fmla="val 30129" name="adj"/>
            </a:avLst>
          </a:prstGeom>
          <a:noFill/>
          <a:ln cap="flat" cmpd="sng" w="114300">
            <a:solidFill>
              <a:srgbClr val="00E1C6"/>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00E1C6"/>
              </a:solidFill>
              <a:latin typeface="Muli"/>
              <a:ea typeface="Muli"/>
              <a:cs typeface="Muli"/>
              <a:sym typeface="Muli"/>
            </a:endParaRPr>
          </a:p>
        </p:txBody>
      </p:sp>
      <p:sp>
        <p:nvSpPr>
          <p:cNvPr id="685" name="Google Shape;685;p28"/>
          <p:cNvSpPr/>
          <p:nvPr/>
        </p:nvSpPr>
        <p:spPr>
          <a:xfrm rot="5400000">
            <a:off x="-17275" y="1830100"/>
            <a:ext cx="1545900" cy="1359000"/>
          </a:xfrm>
          <a:prstGeom prst="chevron">
            <a:avLst>
              <a:gd fmla="val 29853" name="adj"/>
            </a:avLst>
          </a:prstGeom>
          <a:solidFill>
            <a:srgbClr val="19BBD5"/>
          </a:solidFill>
          <a:ln cap="flat" cmpd="sng" w="114300">
            <a:solidFill>
              <a:srgbClr val="19BBD5"/>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solidFill>
                <a:srgbClr val="19BBD5"/>
              </a:solidFill>
              <a:latin typeface="Muli"/>
              <a:ea typeface="Muli"/>
              <a:cs typeface="Muli"/>
              <a:sym typeface="Muli"/>
            </a:endParaRPr>
          </a:p>
        </p:txBody>
      </p:sp>
      <p:sp>
        <p:nvSpPr>
          <p:cNvPr id="686" name="Google Shape;686;p28"/>
          <p:cNvSpPr/>
          <p:nvPr/>
        </p:nvSpPr>
        <p:spPr>
          <a:xfrm rot="5400000">
            <a:off x="-125925" y="3418525"/>
            <a:ext cx="1695600" cy="1384200"/>
          </a:xfrm>
          <a:prstGeom prst="chevron">
            <a:avLst>
              <a:gd fmla="val 29853" name="adj"/>
            </a:avLst>
          </a:prstGeom>
          <a:noFill/>
          <a:ln cap="flat" cmpd="sng" w="114300">
            <a:solidFill>
              <a:srgbClr val="3292E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solidFill>
                <a:srgbClr val="3292E1"/>
              </a:solidFill>
              <a:latin typeface="Muli"/>
              <a:ea typeface="Muli"/>
              <a:cs typeface="Muli"/>
              <a:sym typeface="Muli"/>
            </a:endParaRPr>
          </a:p>
        </p:txBody>
      </p:sp>
      <p:sp>
        <p:nvSpPr>
          <p:cNvPr id="687" name="Google Shape;687;p28"/>
          <p:cNvSpPr txBox="1"/>
          <p:nvPr/>
        </p:nvSpPr>
        <p:spPr>
          <a:xfrm>
            <a:off x="29875" y="572725"/>
            <a:ext cx="1384200" cy="420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1ED7BE"/>
                </a:solidFill>
                <a:latin typeface="Muli"/>
                <a:ea typeface="Muli"/>
                <a:cs typeface="Muli"/>
                <a:sym typeface="Muli"/>
              </a:rPr>
              <a:t>Data Preprocessing</a:t>
            </a:r>
            <a:endParaRPr b="1">
              <a:solidFill>
                <a:srgbClr val="1ED7BE"/>
              </a:solidFill>
              <a:latin typeface="Muli"/>
              <a:ea typeface="Muli"/>
              <a:cs typeface="Muli"/>
              <a:sym typeface="Muli"/>
            </a:endParaRPr>
          </a:p>
        </p:txBody>
      </p:sp>
      <p:sp>
        <p:nvSpPr>
          <p:cNvPr id="688" name="Google Shape;688;p28"/>
          <p:cNvSpPr txBox="1"/>
          <p:nvPr/>
        </p:nvSpPr>
        <p:spPr>
          <a:xfrm>
            <a:off x="185800" y="1783600"/>
            <a:ext cx="1056000" cy="42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Muli"/>
              <a:ea typeface="Muli"/>
              <a:cs typeface="Muli"/>
              <a:sym typeface="Muli"/>
            </a:endParaRPr>
          </a:p>
        </p:txBody>
      </p:sp>
      <p:sp>
        <p:nvSpPr>
          <p:cNvPr id="689" name="Google Shape;689;p28"/>
          <p:cNvSpPr txBox="1"/>
          <p:nvPr/>
        </p:nvSpPr>
        <p:spPr>
          <a:xfrm>
            <a:off x="215075" y="2272775"/>
            <a:ext cx="1056000" cy="420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latin typeface="Muli"/>
                <a:ea typeface="Muli"/>
                <a:cs typeface="Muli"/>
                <a:sym typeface="Muli"/>
              </a:rPr>
              <a:t>Model Training</a:t>
            </a:r>
            <a:endParaRPr b="1" sz="1600">
              <a:latin typeface="Muli"/>
              <a:ea typeface="Muli"/>
              <a:cs typeface="Muli"/>
              <a:sym typeface="Muli"/>
            </a:endParaRPr>
          </a:p>
        </p:txBody>
      </p:sp>
      <p:sp>
        <p:nvSpPr>
          <p:cNvPr id="690" name="Google Shape;690;p28"/>
          <p:cNvSpPr txBox="1"/>
          <p:nvPr/>
        </p:nvSpPr>
        <p:spPr>
          <a:xfrm>
            <a:off x="224900" y="3876450"/>
            <a:ext cx="1017000" cy="52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700">
                <a:solidFill>
                  <a:srgbClr val="3292E1"/>
                </a:solidFill>
                <a:latin typeface="Muli"/>
                <a:ea typeface="Muli"/>
                <a:cs typeface="Muli"/>
                <a:sym typeface="Muli"/>
              </a:rPr>
              <a:t>Insights</a:t>
            </a:r>
            <a:endParaRPr b="1" sz="1700">
              <a:solidFill>
                <a:srgbClr val="3292E1"/>
              </a:solidFill>
              <a:latin typeface="Muli"/>
              <a:ea typeface="Muli"/>
              <a:cs typeface="Muli"/>
              <a:sym typeface="Muli"/>
            </a:endParaRPr>
          </a:p>
        </p:txBody>
      </p:sp>
      <p:sp>
        <p:nvSpPr>
          <p:cNvPr id="691" name="Google Shape;691;p28"/>
          <p:cNvSpPr txBox="1"/>
          <p:nvPr/>
        </p:nvSpPr>
        <p:spPr>
          <a:xfrm>
            <a:off x="1413981" y="4557410"/>
            <a:ext cx="490500" cy="34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sz="1200">
                <a:solidFill>
                  <a:srgbClr val="19BBD5"/>
                </a:solidFill>
                <a:latin typeface="Nixie One"/>
                <a:ea typeface="Nixie One"/>
                <a:cs typeface="Nixie One"/>
                <a:sym typeface="Nixie One"/>
              </a:rPr>
              <a:t>‹#›</a:t>
            </a:fld>
            <a:endParaRPr sz="1200">
              <a:solidFill>
                <a:srgbClr val="19BBD5"/>
              </a:solidFill>
              <a:latin typeface="Nixie One"/>
              <a:ea typeface="Nixie One"/>
              <a:cs typeface="Nixie One"/>
              <a:sym typeface="Nixie One"/>
            </a:endParaRPr>
          </a:p>
        </p:txBody>
      </p:sp>
      <p:sp>
        <p:nvSpPr>
          <p:cNvPr id="692" name="Google Shape;692;p28"/>
          <p:cNvSpPr/>
          <p:nvPr/>
        </p:nvSpPr>
        <p:spPr>
          <a:xfrm rot="-5400000">
            <a:off x="1982450" y="1521475"/>
            <a:ext cx="1917300" cy="22140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693" name="Google Shape;693;p28"/>
          <p:cNvSpPr txBox="1"/>
          <p:nvPr/>
        </p:nvSpPr>
        <p:spPr>
          <a:xfrm>
            <a:off x="2028799" y="2098600"/>
            <a:ext cx="1824600" cy="1282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Muli"/>
                <a:ea typeface="Muli"/>
                <a:cs typeface="Muli"/>
                <a:sym typeface="Muli"/>
              </a:rPr>
              <a:t>Regression</a:t>
            </a:r>
            <a:r>
              <a:rPr lang="en" sz="2400">
                <a:solidFill>
                  <a:srgbClr val="FFFFFF"/>
                </a:solidFill>
                <a:latin typeface="Muli"/>
                <a:ea typeface="Muli"/>
                <a:cs typeface="Muli"/>
                <a:sym typeface="Muli"/>
              </a:rPr>
              <a:t> Models</a:t>
            </a:r>
            <a:endParaRPr sz="2400">
              <a:solidFill>
                <a:srgbClr val="FFFFFF"/>
              </a:solidFill>
              <a:latin typeface="Muli"/>
              <a:ea typeface="Muli"/>
              <a:cs typeface="Muli"/>
              <a:sym typeface="Muli"/>
            </a:endParaRPr>
          </a:p>
        </p:txBody>
      </p:sp>
      <p:sp>
        <p:nvSpPr>
          <p:cNvPr id="694" name="Google Shape;694;p28"/>
          <p:cNvSpPr/>
          <p:nvPr/>
        </p:nvSpPr>
        <p:spPr>
          <a:xfrm rot="-5400000">
            <a:off x="3943425" y="825"/>
            <a:ext cx="2307000" cy="27900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solidFill>
            <a:srgbClr val="0E293C"/>
          </a:solidFill>
          <a:ln cap="flat" cmpd="sng" w="38100">
            <a:solidFill>
              <a:srgbClr val="3292E1"/>
            </a:solidFill>
            <a:prstDash val="solid"/>
            <a:round/>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695" name="Google Shape;695;p28"/>
          <p:cNvSpPr txBox="1"/>
          <p:nvPr/>
        </p:nvSpPr>
        <p:spPr>
          <a:xfrm>
            <a:off x="3988775" y="843175"/>
            <a:ext cx="2067600" cy="1545900"/>
          </a:xfrm>
          <a:prstGeom prst="rect">
            <a:avLst/>
          </a:prstGeom>
          <a:noFill/>
          <a:ln>
            <a:noFill/>
          </a:ln>
        </p:spPr>
        <p:txBody>
          <a:bodyPr anchorCtr="0" anchor="t" bIns="91425" lIns="91425" spcFirstLastPara="1" rIns="91425" wrap="square" tIns="91425">
            <a:noAutofit/>
          </a:bodyPr>
          <a:lstStyle/>
          <a:p>
            <a:pPr indent="0" lvl="0" marL="228600" rtl="0" algn="ctr">
              <a:lnSpc>
                <a:spcPct val="115000"/>
              </a:lnSpc>
              <a:spcBef>
                <a:spcPts val="0"/>
              </a:spcBef>
              <a:spcAft>
                <a:spcPts val="0"/>
              </a:spcAft>
              <a:buNone/>
            </a:pPr>
            <a:r>
              <a:rPr lang="en" sz="950">
                <a:solidFill>
                  <a:srgbClr val="FFFFFF"/>
                </a:solidFill>
                <a:latin typeface="Muli"/>
                <a:ea typeface="Muli"/>
                <a:cs typeface="Muli"/>
                <a:sym typeface="Muli"/>
              </a:rPr>
              <a:t>We applied several regression models among which </a:t>
            </a:r>
            <a:r>
              <a:rPr b="1" lang="en" sz="950">
                <a:solidFill>
                  <a:srgbClr val="FFFFFF"/>
                </a:solidFill>
                <a:latin typeface="Muli"/>
                <a:ea typeface="Muli"/>
                <a:cs typeface="Muli"/>
                <a:sym typeface="Muli"/>
              </a:rPr>
              <a:t>Gradient Boosting</a:t>
            </a:r>
            <a:r>
              <a:rPr lang="en" sz="950">
                <a:solidFill>
                  <a:srgbClr val="FFFFFF"/>
                </a:solidFill>
                <a:latin typeface="Muli"/>
                <a:ea typeface="Muli"/>
                <a:cs typeface="Muli"/>
                <a:sym typeface="Muli"/>
              </a:rPr>
              <a:t>, </a:t>
            </a:r>
            <a:r>
              <a:rPr b="1" lang="en" sz="950">
                <a:solidFill>
                  <a:srgbClr val="FFFFFF"/>
                </a:solidFill>
                <a:latin typeface="Muli"/>
                <a:ea typeface="Muli"/>
                <a:cs typeface="Muli"/>
                <a:sym typeface="Muli"/>
              </a:rPr>
              <a:t>Random Forest</a:t>
            </a:r>
            <a:r>
              <a:rPr lang="en" sz="950">
                <a:solidFill>
                  <a:srgbClr val="FFFFFF"/>
                </a:solidFill>
                <a:latin typeface="Muli"/>
                <a:ea typeface="Muli"/>
                <a:cs typeface="Muli"/>
                <a:sym typeface="Muli"/>
              </a:rPr>
              <a:t> and </a:t>
            </a:r>
            <a:r>
              <a:rPr b="1" lang="en" sz="950">
                <a:solidFill>
                  <a:srgbClr val="FFFFFF"/>
                </a:solidFill>
                <a:latin typeface="Muli"/>
                <a:ea typeface="Muli"/>
                <a:cs typeface="Muli"/>
                <a:sym typeface="Muli"/>
              </a:rPr>
              <a:t>Xgboost</a:t>
            </a:r>
            <a:r>
              <a:rPr lang="en" sz="950">
                <a:solidFill>
                  <a:srgbClr val="FFFFFF"/>
                </a:solidFill>
                <a:latin typeface="Muli"/>
                <a:ea typeface="Muli"/>
                <a:cs typeface="Muli"/>
                <a:sym typeface="Muli"/>
              </a:rPr>
              <a:t> gave very good results.</a:t>
            </a:r>
            <a:endParaRPr sz="950">
              <a:solidFill>
                <a:srgbClr val="FFFFFF"/>
              </a:solidFill>
              <a:latin typeface="Muli"/>
              <a:ea typeface="Muli"/>
              <a:cs typeface="Muli"/>
              <a:sym typeface="Muli"/>
            </a:endParaRPr>
          </a:p>
        </p:txBody>
      </p:sp>
      <p:sp>
        <p:nvSpPr>
          <p:cNvPr id="696" name="Google Shape;696;p28"/>
          <p:cNvSpPr/>
          <p:nvPr/>
        </p:nvSpPr>
        <p:spPr>
          <a:xfrm rot="-5400000">
            <a:off x="3943425" y="2540400"/>
            <a:ext cx="2307000" cy="27900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solidFill>
            <a:srgbClr val="0E293C"/>
          </a:solidFill>
          <a:ln cap="flat" cmpd="sng" w="38100">
            <a:solidFill>
              <a:srgbClr val="3292E1"/>
            </a:solidFill>
            <a:prstDash val="solid"/>
            <a:round/>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697" name="Google Shape;697;p28"/>
          <p:cNvSpPr/>
          <p:nvPr/>
        </p:nvSpPr>
        <p:spPr>
          <a:xfrm rot="-5400000">
            <a:off x="6198200" y="1285575"/>
            <a:ext cx="2307000" cy="27900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solidFill>
            <a:srgbClr val="0E293C"/>
          </a:solidFill>
          <a:ln cap="flat" cmpd="sng" w="38100">
            <a:solidFill>
              <a:srgbClr val="3292E1"/>
            </a:solidFill>
            <a:prstDash val="solid"/>
            <a:round/>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698" name="Google Shape;698;p28"/>
          <p:cNvSpPr txBox="1"/>
          <p:nvPr/>
        </p:nvSpPr>
        <p:spPr>
          <a:xfrm>
            <a:off x="6056375" y="1832425"/>
            <a:ext cx="2472000" cy="21249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rPr lang="en" sz="950">
                <a:solidFill>
                  <a:srgbClr val="FFFFFF"/>
                </a:solidFill>
                <a:latin typeface="Muli"/>
                <a:ea typeface="Muli"/>
                <a:cs typeface="Muli"/>
                <a:sym typeface="Muli"/>
              </a:rPr>
              <a:t>The following models were tested:</a:t>
            </a:r>
            <a:endParaRPr sz="950">
              <a:solidFill>
                <a:srgbClr val="FFFFFF"/>
              </a:solidFill>
              <a:latin typeface="Muli"/>
              <a:ea typeface="Muli"/>
              <a:cs typeface="Muli"/>
              <a:sym typeface="Muli"/>
            </a:endParaRPr>
          </a:p>
          <a:p>
            <a:pPr indent="0" lvl="0" marL="457200" rtl="0" algn="l">
              <a:spcBef>
                <a:spcPts val="0"/>
              </a:spcBef>
              <a:spcAft>
                <a:spcPts val="0"/>
              </a:spcAft>
              <a:buNone/>
            </a:pPr>
            <a:r>
              <a:rPr lang="en" sz="950">
                <a:solidFill>
                  <a:srgbClr val="FFFFFF"/>
                </a:solidFill>
                <a:latin typeface="Muli"/>
                <a:ea typeface="Muli"/>
                <a:cs typeface="Muli"/>
                <a:sym typeface="Muli"/>
              </a:rPr>
              <a:t>·         Lasso Regression</a:t>
            </a:r>
            <a:endParaRPr sz="950">
              <a:solidFill>
                <a:srgbClr val="FFFFFF"/>
              </a:solidFill>
              <a:latin typeface="Muli"/>
              <a:ea typeface="Muli"/>
              <a:cs typeface="Muli"/>
              <a:sym typeface="Muli"/>
            </a:endParaRPr>
          </a:p>
          <a:p>
            <a:pPr indent="0" lvl="0" marL="457200" rtl="0" algn="l">
              <a:spcBef>
                <a:spcPts val="0"/>
              </a:spcBef>
              <a:spcAft>
                <a:spcPts val="0"/>
              </a:spcAft>
              <a:buNone/>
            </a:pPr>
            <a:r>
              <a:rPr lang="en" sz="950">
                <a:solidFill>
                  <a:srgbClr val="FFFFFF"/>
                </a:solidFill>
                <a:latin typeface="Muli"/>
                <a:ea typeface="Muli"/>
                <a:cs typeface="Muli"/>
                <a:sym typeface="Muli"/>
              </a:rPr>
              <a:t>·         Ridge Regression</a:t>
            </a:r>
            <a:endParaRPr sz="950">
              <a:solidFill>
                <a:srgbClr val="FFFFFF"/>
              </a:solidFill>
              <a:latin typeface="Muli"/>
              <a:ea typeface="Muli"/>
              <a:cs typeface="Muli"/>
              <a:sym typeface="Muli"/>
            </a:endParaRPr>
          </a:p>
          <a:p>
            <a:pPr indent="0" lvl="0" marL="457200" rtl="0" algn="l">
              <a:spcBef>
                <a:spcPts val="0"/>
              </a:spcBef>
              <a:spcAft>
                <a:spcPts val="0"/>
              </a:spcAft>
              <a:buNone/>
            </a:pPr>
            <a:r>
              <a:rPr lang="en" sz="950">
                <a:solidFill>
                  <a:srgbClr val="FFFFFF"/>
                </a:solidFill>
                <a:latin typeface="Muli"/>
                <a:ea typeface="Muli"/>
                <a:cs typeface="Muli"/>
                <a:sym typeface="Muli"/>
              </a:rPr>
              <a:t>·         Random forest Regression</a:t>
            </a:r>
            <a:endParaRPr sz="950">
              <a:solidFill>
                <a:srgbClr val="FFFFFF"/>
              </a:solidFill>
              <a:latin typeface="Muli"/>
              <a:ea typeface="Muli"/>
              <a:cs typeface="Muli"/>
              <a:sym typeface="Muli"/>
            </a:endParaRPr>
          </a:p>
          <a:p>
            <a:pPr indent="0" lvl="0" marL="457200" rtl="0" algn="l">
              <a:spcBef>
                <a:spcPts val="0"/>
              </a:spcBef>
              <a:spcAft>
                <a:spcPts val="0"/>
              </a:spcAft>
              <a:buNone/>
            </a:pPr>
            <a:r>
              <a:rPr lang="en" sz="950">
                <a:solidFill>
                  <a:srgbClr val="FFFFFF"/>
                </a:solidFill>
                <a:latin typeface="Muli"/>
                <a:ea typeface="Muli"/>
                <a:cs typeface="Muli"/>
                <a:sym typeface="Muli"/>
              </a:rPr>
              <a:t>·         Elastic net regression</a:t>
            </a:r>
            <a:endParaRPr sz="950">
              <a:solidFill>
                <a:srgbClr val="FFFFFF"/>
              </a:solidFill>
              <a:latin typeface="Muli"/>
              <a:ea typeface="Muli"/>
              <a:cs typeface="Muli"/>
              <a:sym typeface="Muli"/>
            </a:endParaRPr>
          </a:p>
          <a:p>
            <a:pPr indent="0" lvl="0" marL="457200" rtl="0" algn="l">
              <a:spcBef>
                <a:spcPts val="0"/>
              </a:spcBef>
              <a:spcAft>
                <a:spcPts val="0"/>
              </a:spcAft>
              <a:buNone/>
            </a:pPr>
            <a:r>
              <a:rPr lang="en" sz="950">
                <a:solidFill>
                  <a:srgbClr val="FFFFFF"/>
                </a:solidFill>
                <a:latin typeface="Muli"/>
                <a:ea typeface="Muli"/>
                <a:cs typeface="Muli"/>
                <a:sym typeface="Muli"/>
              </a:rPr>
              <a:t>·         Support vector regression</a:t>
            </a:r>
            <a:endParaRPr sz="950">
              <a:solidFill>
                <a:srgbClr val="FFFFFF"/>
              </a:solidFill>
              <a:latin typeface="Muli"/>
              <a:ea typeface="Muli"/>
              <a:cs typeface="Muli"/>
              <a:sym typeface="Muli"/>
            </a:endParaRPr>
          </a:p>
          <a:p>
            <a:pPr indent="0" lvl="0" marL="457200" rtl="0" algn="l">
              <a:spcBef>
                <a:spcPts val="0"/>
              </a:spcBef>
              <a:spcAft>
                <a:spcPts val="0"/>
              </a:spcAft>
              <a:buNone/>
            </a:pPr>
            <a:r>
              <a:rPr lang="en" sz="950">
                <a:solidFill>
                  <a:srgbClr val="FFFFFF"/>
                </a:solidFill>
                <a:latin typeface="Muli"/>
                <a:ea typeface="Muli"/>
                <a:cs typeface="Muli"/>
                <a:sym typeface="Muli"/>
              </a:rPr>
              <a:t>·         XGBoost regressor</a:t>
            </a:r>
            <a:endParaRPr sz="950">
              <a:solidFill>
                <a:srgbClr val="FFFFFF"/>
              </a:solidFill>
              <a:latin typeface="Muli"/>
              <a:ea typeface="Muli"/>
              <a:cs typeface="Muli"/>
              <a:sym typeface="Muli"/>
            </a:endParaRPr>
          </a:p>
          <a:p>
            <a:pPr indent="0" lvl="0" marL="457200" rtl="0" algn="l">
              <a:spcBef>
                <a:spcPts val="0"/>
              </a:spcBef>
              <a:spcAft>
                <a:spcPts val="0"/>
              </a:spcAft>
              <a:buNone/>
            </a:pPr>
            <a:r>
              <a:rPr lang="en" sz="950">
                <a:solidFill>
                  <a:srgbClr val="FFFFFF"/>
                </a:solidFill>
                <a:latin typeface="Muli"/>
                <a:ea typeface="Muli"/>
                <a:cs typeface="Muli"/>
                <a:sym typeface="Muli"/>
              </a:rPr>
              <a:t>·         Gradient Boosting</a:t>
            </a:r>
            <a:endParaRPr sz="950">
              <a:solidFill>
                <a:srgbClr val="FFFFFF"/>
              </a:solidFill>
              <a:latin typeface="Muli"/>
              <a:ea typeface="Muli"/>
              <a:cs typeface="Muli"/>
              <a:sym typeface="Muli"/>
            </a:endParaRPr>
          </a:p>
          <a:p>
            <a:pPr indent="0" lvl="0" marL="457200" rtl="0" algn="l">
              <a:spcBef>
                <a:spcPts val="0"/>
              </a:spcBef>
              <a:spcAft>
                <a:spcPts val="0"/>
              </a:spcAft>
              <a:buNone/>
            </a:pPr>
            <a:r>
              <a:rPr lang="en" sz="950">
                <a:solidFill>
                  <a:srgbClr val="FFFFFF"/>
                </a:solidFill>
                <a:latin typeface="Muli"/>
                <a:ea typeface="Muli"/>
                <a:cs typeface="Muli"/>
                <a:sym typeface="Muli"/>
              </a:rPr>
              <a:t>·         Catboost Regressor</a:t>
            </a:r>
            <a:endParaRPr sz="950">
              <a:solidFill>
                <a:srgbClr val="FFFFFF"/>
              </a:solidFill>
              <a:latin typeface="Muli"/>
              <a:ea typeface="Muli"/>
              <a:cs typeface="Muli"/>
              <a:sym typeface="Muli"/>
            </a:endParaRPr>
          </a:p>
          <a:p>
            <a:pPr indent="0" lvl="0" marL="228600" rtl="0" algn="l">
              <a:lnSpc>
                <a:spcPct val="115000"/>
              </a:lnSpc>
              <a:spcBef>
                <a:spcPts val="0"/>
              </a:spcBef>
              <a:spcAft>
                <a:spcPts val="0"/>
              </a:spcAft>
              <a:buNone/>
            </a:pPr>
            <a:r>
              <a:t/>
            </a:r>
            <a:endParaRPr sz="1100">
              <a:solidFill>
                <a:srgbClr val="FFFFFF"/>
              </a:solidFill>
              <a:latin typeface="Muli"/>
              <a:ea typeface="Muli"/>
              <a:cs typeface="Muli"/>
              <a:sym typeface="Muli"/>
            </a:endParaRPr>
          </a:p>
        </p:txBody>
      </p:sp>
      <p:sp>
        <p:nvSpPr>
          <p:cNvPr id="699" name="Google Shape;699;p28"/>
          <p:cNvSpPr txBox="1"/>
          <p:nvPr/>
        </p:nvSpPr>
        <p:spPr>
          <a:xfrm>
            <a:off x="4144125" y="2962000"/>
            <a:ext cx="1905600" cy="16632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950">
                <a:solidFill>
                  <a:srgbClr val="FFFFFF"/>
                </a:solidFill>
                <a:latin typeface="Muli"/>
                <a:ea typeface="Muli"/>
                <a:cs typeface="Muli"/>
                <a:sym typeface="Muli"/>
              </a:rPr>
              <a:t>As we are using lagged values as a feature there could be an </a:t>
            </a:r>
            <a:r>
              <a:rPr b="1" lang="en" sz="950">
                <a:solidFill>
                  <a:srgbClr val="FFFFFF"/>
                </a:solidFill>
                <a:latin typeface="Muli"/>
                <a:ea typeface="Muli"/>
                <a:cs typeface="Muli"/>
                <a:sym typeface="Muli"/>
              </a:rPr>
              <a:t>issue of multicollinearity</a:t>
            </a:r>
            <a:r>
              <a:rPr lang="en" sz="950">
                <a:solidFill>
                  <a:srgbClr val="FFFFFF"/>
                </a:solidFill>
                <a:latin typeface="Muli"/>
                <a:ea typeface="Muli"/>
                <a:cs typeface="Muli"/>
                <a:sym typeface="Muli"/>
              </a:rPr>
              <a:t>. So, we checked for multicollinearity between the variables using </a:t>
            </a:r>
            <a:r>
              <a:rPr b="1" lang="en" sz="950">
                <a:solidFill>
                  <a:srgbClr val="FFFFFF"/>
                </a:solidFill>
                <a:latin typeface="Muli"/>
                <a:ea typeface="Muli"/>
                <a:cs typeface="Muli"/>
                <a:sym typeface="Muli"/>
              </a:rPr>
              <a:t>VIF (Variance Inflation Factor)</a:t>
            </a:r>
            <a:r>
              <a:rPr lang="en" sz="950">
                <a:solidFill>
                  <a:srgbClr val="FFFFFF"/>
                </a:solidFill>
                <a:latin typeface="Muli"/>
                <a:ea typeface="Muli"/>
                <a:cs typeface="Muli"/>
                <a:sym typeface="Muli"/>
              </a:rPr>
              <a:t>. We found that the VIF values for all buildings except 4 was coming out to be </a:t>
            </a:r>
            <a:r>
              <a:rPr b="1" lang="en" sz="950">
                <a:solidFill>
                  <a:srgbClr val="FFFFFF"/>
                </a:solidFill>
                <a:latin typeface="Muli"/>
                <a:ea typeface="Muli"/>
                <a:cs typeface="Muli"/>
                <a:sym typeface="Muli"/>
              </a:rPr>
              <a:t>less than 10</a:t>
            </a:r>
            <a:r>
              <a:rPr lang="en" sz="950">
                <a:solidFill>
                  <a:srgbClr val="FFFFFF"/>
                </a:solidFill>
                <a:latin typeface="Muli"/>
                <a:ea typeface="Muli"/>
                <a:cs typeface="Muli"/>
                <a:sym typeface="Muli"/>
              </a:rPr>
              <a:t>. So, lag values were used for the rest of the buildings only.</a:t>
            </a:r>
            <a:endParaRPr sz="950">
              <a:solidFill>
                <a:srgbClr val="FFFFFF"/>
              </a:solidFill>
              <a:latin typeface="Muli"/>
              <a:ea typeface="Muli"/>
              <a:cs typeface="Muli"/>
              <a:sym typeface="Mul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4"/>
                                        </p:tgtEl>
                                        <p:attrNameLst>
                                          <p:attrName>style.visibility</p:attrName>
                                        </p:attrNameLst>
                                      </p:cBhvr>
                                      <p:to>
                                        <p:strVal val="visible"/>
                                      </p:to>
                                    </p:set>
                                    <p:animEffect filter="fade" transition="in">
                                      <p:cBhvr>
                                        <p:cTn dur="1000"/>
                                        <p:tgtEl>
                                          <p:spTgt spid="694"/>
                                        </p:tgtEl>
                                      </p:cBhvr>
                                    </p:animEffect>
                                  </p:childTnLst>
                                </p:cTn>
                              </p:par>
                              <p:par>
                                <p:cTn fill="hold" nodeType="withEffect" presetClass="entr" presetID="10" presetSubtype="0">
                                  <p:stCondLst>
                                    <p:cond delay="0"/>
                                  </p:stCondLst>
                                  <p:childTnLst>
                                    <p:set>
                                      <p:cBhvr>
                                        <p:cTn dur="1" fill="hold">
                                          <p:stCondLst>
                                            <p:cond delay="0"/>
                                          </p:stCondLst>
                                        </p:cTn>
                                        <p:tgtEl>
                                          <p:spTgt spid="695"/>
                                        </p:tgtEl>
                                        <p:attrNameLst>
                                          <p:attrName>style.visibility</p:attrName>
                                        </p:attrNameLst>
                                      </p:cBhvr>
                                      <p:to>
                                        <p:strVal val="visible"/>
                                      </p:to>
                                    </p:set>
                                    <p:animEffect filter="fade" transition="in">
                                      <p:cBhvr>
                                        <p:cTn dur="1000"/>
                                        <p:tgtEl>
                                          <p:spTgt spid="6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8"/>
                                        </p:tgtEl>
                                        <p:attrNameLst>
                                          <p:attrName>style.visibility</p:attrName>
                                        </p:attrNameLst>
                                      </p:cBhvr>
                                      <p:to>
                                        <p:strVal val="visible"/>
                                      </p:to>
                                    </p:set>
                                    <p:animEffect filter="fade" transition="in">
                                      <p:cBhvr>
                                        <p:cTn dur="1000"/>
                                        <p:tgtEl>
                                          <p:spTgt spid="698"/>
                                        </p:tgtEl>
                                      </p:cBhvr>
                                    </p:animEffect>
                                  </p:childTnLst>
                                </p:cTn>
                              </p:par>
                              <p:par>
                                <p:cTn fill="hold" nodeType="withEffect" presetClass="entr" presetID="10" presetSubtype="0">
                                  <p:stCondLst>
                                    <p:cond delay="0"/>
                                  </p:stCondLst>
                                  <p:childTnLst>
                                    <p:set>
                                      <p:cBhvr>
                                        <p:cTn dur="1" fill="hold">
                                          <p:stCondLst>
                                            <p:cond delay="0"/>
                                          </p:stCondLst>
                                        </p:cTn>
                                        <p:tgtEl>
                                          <p:spTgt spid="697"/>
                                        </p:tgtEl>
                                        <p:attrNameLst>
                                          <p:attrName>style.visibility</p:attrName>
                                        </p:attrNameLst>
                                      </p:cBhvr>
                                      <p:to>
                                        <p:strVal val="visible"/>
                                      </p:to>
                                    </p:set>
                                    <p:animEffect filter="fade" transition="in">
                                      <p:cBhvr>
                                        <p:cTn dur="1000"/>
                                        <p:tgtEl>
                                          <p:spTgt spid="69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9"/>
                                        </p:tgtEl>
                                        <p:attrNameLst>
                                          <p:attrName>style.visibility</p:attrName>
                                        </p:attrNameLst>
                                      </p:cBhvr>
                                      <p:to>
                                        <p:strVal val="visible"/>
                                      </p:to>
                                    </p:set>
                                    <p:animEffect filter="fade" transition="in">
                                      <p:cBhvr>
                                        <p:cTn dur="1000"/>
                                        <p:tgtEl>
                                          <p:spTgt spid="699"/>
                                        </p:tgtEl>
                                      </p:cBhvr>
                                    </p:animEffect>
                                  </p:childTnLst>
                                </p:cTn>
                              </p:par>
                              <p:par>
                                <p:cTn fill="hold" nodeType="withEffect" presetClass="entr" presetID="10" presetSubtype="0">
                                  <p:stCondLst>
                                    <p:cond delay="0"/>
                                  </p:stCondLst>
                                  <p:childTnLst>
                                    <p:set>
                                      <p:cBhvr>
                                        <p:cTn dur="1" fill="hold">
                                          <p:stCondLst>
                                            <p:cond delay="0"/>
                                          </p:stCondLst>
                                        </p:cTn>
                                        <p:tgtEl>
                                          <p:spTgt spid="696"/>
                                        </p:tgtEl>
                                        <p:attrNameLst>
                                          <p:attrName>style.visibility</p:attrName>
                                        </p:attrNameLst>
                                      </p:cBhvr>
                                      <p:to>
                                        <p:strVal val="visible"/>
                                      </p:to>
                                    </p:set>
                                    <p:animEffect filter="fade" transition="in">
                                      <p:cBhvr>
                                        <p:cTn dur="1000"/>
                                        <p:tgtEl>
                                          <p:spTgt spid="69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3" name="Shape 703"/>
        <p:cNvGrpSpPr/>
        <p:nvPr/>
      </p:nvGrpSpPr>
      <p:grpSpPr>
        <a:xfrm>
          <a:off x="0" y="0"/>
          <a:ext cx="0" cy="0"/>
          <a:chOff x="0" y="0"/>
          <a:chExt cx="0" cy="0"/>
        </a:xfrm>
      </p:grpSpPr>
      <p:sp>
        <p:nvSpPr>
          <p:cNvPr id="704" name="Google Shape;704;p29"/>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705" name="Google Shape;705;p29"/>
          <p:cNvSpPr/>
          <p:nvPr/>
        </p:nvSpPr>
        <p:spPr>
          <a:xfrm>
            <a:off x="13550" y="0"/>
            <a:ext cx="1769700" cy="5088900"/>
          </a:xfrm>
          <a:prstGeom prst="rect">
            <a:avLst/>
          </a:prstGeom>
          <a:solidFill>
            <a:srgbClr val="0E29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29"/>
          <p:cNvSpPr/>
          <p:nvPr/>
        </p:nvSpPr>
        <p:spPr>
          <a:xfrm rot="5400000">
            <a:off x="-109725" y="274825"/>
            <a:ext cx="1663200" cy="1384200"/>
          </a:xfrm>
          <a:prstGeom prst="homePlate">
            <a:avLst>
              <a:gd fmla="val 30129" name="adj"/>
            </a:avLst>
          </a:prstGeom>
          <a:noFill/>
          <a:ln cap="flat" cmpd="sng" w="114300">
            <a:solidFill>
              <a:srgbClr val="00E1C6"/>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00E1C6"/>
              </a:solidFill>
              <a:latin typeface="Muli"/>
              <a:ea typeface="Muli"/>
              <a:cs typeface="Muli"/>
              <a:sym typeface="Muli"/>
            </a:endParaRPr>
          </a:p>
        </p:txBody>
      </p:sp>
      <p:sp>
        <p:nvSpPr>
          <p:cNvPr id="707" name="Google Shape;707;p29"/>
          <p:cNvSpPr/>
          <p:nvPr/>
        </p:nvSpPr>
        <p:spPr>
          <a:xfrm rot="5400000">
            <a:off x="-17275" y="1830100"/>
            <a:ext cx="1545900" cy="1359000"/>
          </a:xfrm>
          <a:prstGeom prst="chevron">
            <a:avLst>
              <a:gd fmla="val 29853" name="adj"/>
            </a:avLst>
          </a:prstGeom>
          <a:solidFill>
            <a:srgbClr val="19BBD5"/>
          </a:solidFill>
          <a:ln cap="flat" cmpd="sng" w="114300">
            <a:solidFill>
              <a:srgbClr val="19BBD5"/>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solidFill>
                <a:srgbClr val="19BBD5"/>
              </a:solidFill>
              <a:latin typeface="Muli"/>
              <a:ea typeface="Muli"/>
              <a:cs typeface="Muli"/>
              <a:sym typeface="Muli"/>
            </a:endParaRPr>
          </a:p>
        </p:txBody>
      </p:sp>
      <p:sp>
        <p:nvSpPr>
          <p:cNvPr id="708" name="Google Shape;708;p29"/>
          <p:cNvSpPr/>
          <p:nvPr/>
        </p:nvSpPr>
        <p:spPr>
          <a:xfrm rot="5400000">
            <a:off x="-125925" y="3418525"/>
            <a:ext cx="1695600" cy="1384200"/>
          </a:xfrm>
          <a:prstGeom prst="chevron">
            <a:avLst>
              <a:gd fmla="val 29853" name="adj"/>
            </a:avLst>
          </a:prstGeom>
          <a:noFill/>
          <a:ln cap="flat" cmpd="sng" w="114300">
            <a:solidFill>
              <a:srgbClr val="3292E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solidFill>
                <a:srgbClr val="3292E1"/>
              </a:solidFill>
              <a:latin typeface="Muli"/>
              <a:ea typeface="Muli"/>
              <a:cs typeface="Muli"/>
              <a:sym typeface="Muli"/>
            </a:endParaRPr>
          </a:p>
        </p:txBody>
      </p:sp>
      <p:sp>
        <p:nvSpPr>
          <p:cNvPr id="709" name="Google Shape;709;p29"/>
          <p:cNvSpPr txBox="1"/>
          <p:nvPr/>
        </p:nvSpPr>
        <p:spPr>
          <a:xfrm>
            <a:off x="29875" y="572725"/>
            <a:ext cx="1384200" cy="420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1ED7BE"/>
                </a:solidFill>
                <a:latin typeface="Muli"/>
                <a:ea typeface="Muli"/>
                <a:cs typeface="Muli"/>
                <a:sym typeface="Muli"/>
              </a:rPr>
              <a:t>Data Preprocessing</a:t>
            </a:r>
            <a:endParaRPr b="1">
              <a:solidFill>
                <a:srgbClr val="1ED7BE"/>
              </a:solidFill>
              <a:latin typeface="Muli"/>
              <a:ea typeface="Muli"/>
              <a:cs typeface="Muli"/>
              <a:sym typeface="Muli"/>
            </a:endParaRPr>
          </a:p>
        </p:txBody>
      </p:sp>
      <p:sp>
        <p:nvSpPr>
          <p:cNvPr id="710" name="Google Shape;710;p29"/>
          <p:cNvSpPr txBox="1"/>
          <p:nvPr/>
        </p:nvSpPr>
        <p:spPr>
          <a:xfrm>
            <a:off x="185800" y="1783600"/>
            <a:ext cx="1056000" cy="42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Muli"/>
              <a:ea typeface="Muli"/>
              <a:cs typeface="Muli"/>
              <a:sym typeface="Muli"/>
            </a:endParaRPr>
          </a:p>
        </p:txBody>
      </p:sp>
      <p:sp>
        <p:nvSpPr>
          <p:cNvPr id="711" name="Google Shape;711;p29"/>
          <p:cNvSpPr txBox="1"/>
          <p:nvPr/>
        </p:nvSpPr>
        <p:spPr>
          <a:xfrm>
            <a:off x="215075" y="2272775"/>
            <a:ext cx="1056000" cy="420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latin typeface="Muli"/>
                <a:ea typeface="Muli"/>
                <a:cs typeface="Muli"/>
                <a:sym typeface="Muli"/>
              </a:rPr>
              <a:t>Model Training</a:t>
            </a:r>
            <a:endParaRPr b="1" sz="1600">
              <a:latin typeface="Muli"/>
              <a:ea typeface="Muli"/>
              <a:cs typeface="Muli"/>
              <a:sym typeface="Muli"/>
            </a:endParaRPr>
          </a:p>
        </p:txBody>
      </p:sp>
      <p:sp>
        <p:nvSpPr>
          <p:cNvPr id="712" name="Google Shape;712;p29"/>
          <p:cNvSpPr txBox="1"/>
          <p:nvPr/>
        </p:nvSpPr>
        <p:spPr>
          <a:xfrm>
            <a:off x="224900" y="3876450"/>
            <a:ext cx="1017000" cy="52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700">
                <a:solidFill>
                  <a:srgbClr val="3292E1"/>
                </a:solidFill>
                <a:latin typeface="Muli"/>
                <a:ea typeface="Muli"/>
                <a:cs typeface="Muli"/>
                <a:sym typeface="Muli"/>
              </a:rPr>
              <a:t>Insights</a:t>
            </a:r>
            <a:endParaRPr b="1" sz="1700">
              <a:solidFill>
                <a:srgbClr val="3292E1"/>
              </a:solidFill>
              <a:latin typeface="Muli"/>
              <a:ea typeface="Muli"/>
              <a:cs typeface="Muli"/>
              <a:sym typeface="Muli"/>
            </a:endParaRPr>
          </a:p>
        </p:txBody>
      </p:sp>
      <p:sp>
        <p:nvSpPr>
          <p:cNvPr id="713" name="Google Shape;713;p29"/>
          <p:cNvSpPr txBox="1"/>
          <p:nvPr/>
        </p:nvSpPr>
        <p:spPr>
          <a:xfrm>
            <a:off x="1413981" y="4557410"/>
            <a:ext cx="490500" cy="34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sz="1200">
                <a:solidFill>
                  <a:srgbClr val="19BBD5"/>
                </a:solidFill>
                <a:latin typeface="Nixie One"/>
                <a:ea typeface="Nixie One"/>
                <a:cs typeface="Nixie One"/>
                <a:sym typeface="Nixie One"/>
              </a:rPr>
              <a:t>‹#›</a:t>
            </a:fld>
            <a:endParaRPr sz="1200">
              <a:solidFill>
                <a:srgbClr val="19BBD5"/>
              </a:solidFill>
              <a:latin typeface="Nixie One"/>
              <a:ea typeface="Nixie One"/>
              <a:cs typeface="Nixie One"/>
              <a:sym typeface="Nixie One"/>
            </a:endParaRPr>
          </a:p>
        </p:txBody>
      </p:sp>
      <p:sp>
        <p:nvSpPr>
          <p:cNvPr id="714" name="Google Shape;714;p29"/>
          <p:cNvSpPr/>
          <p:nvPr/>
        </p:nvSpPr>
        <p:spPr>
          <a:xfrm rot="-5400000">
            <a:off x="1633488" y="313525"/>
            <a:ext cx="1917300" cy="22140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715" name="Google Shape;715;p29"/>
          <p:cNvSpPr txBox="1"/>
          <p:nvPr/>
        </p:nvSpPr>
        <p:spPr>
          <a:xfrm>
            <a:off x="1851591" y="1041100"/>
            <a:ext cx="1481100" cy="116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Muli"/>
                <a:ea typeface="Muli"/>
                <a:cs typeface="Muli"/>
                <a:sym typeface="Muli"/>
              </a:rPr>
              <a:t>LSTM</a:t>
            </a:r>
            <a:endParaRPr sz="2400">
              <a:solidFill>
                <a:srgbClr val="FFFFFF"/>
              </a:solidFill>
              <a:latin typeface="Muli"/>
              <a:ea typeface="Muli"/>
              <a:cs typeface="Muli"/>
              <a:sym typeface="Muli"/>
            </a:endParaRPr>
          </a:p>
        </p:txBody>
      </p:sp>
      <p:sp>
        <p:nvSpPr>
          <p:cNvPr id="716" name="Google Shape;716;p29"/>
          <p:cNvSpPr/>
          <p:nvPr/>
        </p:nvSpPr>
        <p:spPr>
          <a:xfrm rot="-5400000">
            <a:off x="3824519" y="-113784"/>
            <a:ext cx="2064300" cy="24615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solidFill>
            <a:srgbClr val="0E293C"/>
          </a:solidFill>
          <a:ln cap="flat" cmpd="sng" w="38100">
            <a:solidFill>
              <a:srgbClr val="3292E1"/>
            </a:solidFill>
            <a:prstDash val="solid"/>
            <a:round/>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717" name="Google Shape;717;p29"/>
          <p:cNvSpPr/>
          <p:nvPr/>
        </p:nvSpPr>
        <p:spPr>
          <a:xfrm rot="-5400000">
            <a:off x="6376650" y="-121325"/>
            <a:ext cx="2457000" cy="29307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solidFill>
            <a:srgbClr val="0E293C"/>
          </a:solidFill>
          <a:ln cap="flat" cmpd="sng" w="38100">
            <a:solidFill>
              <a:srgbClr val="3292E1"/>
            </a:solidFill>
            <a:prstDash val="solid"/>
            <a:round/>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718" name="Google Shape;718;p29"/>
          <p:cNvSpPr txBox="1"/>
          <p:nvPr/>
        </p:nvSpPr>
        <p:spPr>
          <a:xfrm>
            <a:off x="3878219" y="441016"/>
            <a:ext cx="1956900" cy="1695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600">
                <a:solidFill>
                  <a:srgbClr val="FFFFFF"/>
                </a:solidFill>
                <a:latin typeface="Muli"/>
                <a:ea typeface="Muli"/>
                <a:cs typeface="Muli"/>
                <a:sym typeface="Muli"/>
              </a:rPr>
              <a:t>Model 1</a:t>
            </a:r>
            <a:br>
              <a:rPr lang="en" sz="1600">
                <a:solidFill>
                  <a:srgbClr val="FFFFFF"/>
                </a:solidFill>
                <a:latin typeface="Muli"/>
                <a:ea typeface="Muli"/>
                <a:cs typeface="Muli"/>
                <a:sym typeface="Muli"/>
              </a:rPr>
            </a:br>
            <a:r>
              <a:rPr lang="en" sz="950">
                <a:solidFill>
                  <a:srgbClr val="FFFFFF"/>
                </a:solidFill>
                <a:latin typeface="Muli"/>
                <a:ea typeface="Muli"/>
                <a:cs typeface="Muli"/>
                <a:sym typeface="Muli"/>
              </a:rPr>
              <a:t>We created vectors for different time-stamps and then passed through an </a:t>
            </a:r>
            <a:r>
              <a:rPr b="1" lang="en" sz="950">
                <a:solidFill>
                  <a:srgbClr val="FFFFFF"/>
                </a:solidFill>
                <a:latin typeface="Muli"/>
                <a:ea typeface="Muli"/>
                <a:cs typeface="Muli"/>
                <a:sym typeface="Muli"/>
              </a:rPr>
              <a:t>Encoder-Decoder Long Short-Term Memory with Attention Layer</a:t>
            </a:r>
            <a:r>
              <a:rPr lang="en" sz="950">
                <a:solidFill>
                  <a:srgbClr val="FFFFFF"/>
                </a:solidFill>
                <a:latin typeface="Muli"/>
                <a:ea typeface="Muli"/>
                <a:cs typeface="Muli"/>
                <a:sym typeface="Muli"/>
              </a:rPr>
              <a:t>. </a:t>
            </a:r>
            <a:endParaRPr sz="950">
              <a:solidFill>
                <a:srgbClr val="FFFFFF"/>
              </a:solidFill>
              <a:latin typeface="Muli"/>
              <a:ea typeface="Muli"/>
              <a:cs typeface="Muli"/>
              <a:sym typeface="Muli"/>
            </a:endParaRPr>
          </a:p>
          <a:p>
            <a:pPr indent="0" lvl="0" marL="0" rtl="0" algn="ctr">
              <a:spcBef>
                <a:spcPts val="1600"/>
              </a:spcBef>
              <a:spcAft>
                <a:spcPts val="0"/>
              </a:spcAft>
              <a:buNone/>
            </a:pPr>
            <a:r>
              <a:t/>
            </a:r>
            <a:endParaRPr sz="950">
              <a:solidFill>
                <a:srgbClr val="FFFFFF"/>
              </a:solidFill>
              <a:latin typeface="Muli"/>
              <a:ea typeface="Muli"/>
              <a:cs typeface="Muli"/>
              <a:sym typeface="Muli"/>
            </a:endParaRPr>
          </a:p>
        </p:txBody>
      </p:sp>
      <p:sp>
        <p:nvSpPr>
          <p:cNvPr id="719" name="Google Shape;719;p29"/>
          <p:cNvSpPr/>
          <p:nvPr/>
        </p:nvSpPr>
        <p:spPr>
          <a:xfrm rot="-5400000">
            <a:off x="2054313" y="2451775"/>
            <a:ext cx="2123700" cy="24234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solidFill>
            <a:srgbClr val="0E293C"/>
          </a:solidFill>
          <a:ln cap="flat" cmpd="sng" w="38100">
            <a:solidFill>
              <a:srgbClr val="3292E1"/>
            </a:solidFill>
            <a:prstDash val="solid"/>
            <a:round/>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720" name="Google Shape;720;p29"/>
          <p:cNvSpPr txBox="1"/>
          <p:nvPr/>
        </p:nvSpPr>
        <p:spPr>
          <a:xfrm>
            <a:off x="6574800" y="293525"/>
            <a:ext cx="2060700" cy="1695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900">
                <a:solidFill>
                  <a:srgbClr val="FFFFFF"/>
                </a:solidFill>
                <a:latin typeface="Muli"/>
                <a:ea typeface="Muli"/>
                <a:cs typeface="Muli"/>
                <a:sym typeface="Muli"/>
              </a:rPr>
              <a:t>The </a:t>
            </a:r>
            <a:r>
              <a:rPr b="1" lang="en" sz="900">
                <a:solidFill>
                  <a:srgbClr val="FFFFFF"/>
                </a:solidFill>
                <a:latin typeface="Muli"/>
                <a:ea typeface="Muli"/>
                <a:cs typeface="Muli"/>
                <a:sym typeface="Muli"/>
              </a:rPr>
              <a:t>25-dimensional vector</a:t>
            </a:r>
            <a:r>
              <a:rPr lang="en" sz="900">
                <a:solidFill>
                  <a:srgbClr val="FFFFFF"/>
                </a:solidFill>
                <a:latin typeface="Muli"/>
                <a:ea typeface="Muli"/>
                <a:cs typeface="Muli"/>
                <a:sym typeface="Muli"/>
              </a:rPr>
              <a:t> is the input which encodes and outputs an encoded state. In the decoder phase we provide the 24-dimensional vector (all features except electricity consumption) as input. So, we provide the features for 14 days in the encoder phase and forecast the electricity consumption for next day keeping sufficient stride between 2 series of inputs.</a:t>
            </a:r>
            <a:endParaRPr sz="900">
              <a:solidFill>
                <a:srgbClr val="FFFFFF"/>
              </a:solidFill>
              <a:latin typeface="Muli"/>
              <a:ea typeface="Muli"/>
              <a:cs typeface="Muli"/>
              <a:sym typeface="Muli"/>
            </a:endParaRPr>
          </a:p>
          <a:p>
            <a:pPr indent="0" lvl="0" marL="0" rtl="0" algn="ctr">
              <a:spcBef>
                <a:spcPts val="1600"/>
              </a:spcBef>
              <a:spcAft>
                <a:spcPts val="0"/>
              </a:spcAft>
              <a:buNone/>
            </a:pPr>
            <a:r>
              <a:t/>
            </a:r>
            <a:endParaRPr sz="950">
              <a:solidFill>
                <a:srgbClr val="FFFFFF"/>
              </a:solidFill>
              <a:latin typeface="Muli"/>
              <a:ea typeface="Muli"/>
              <a:cs typeface="Muli"/>
              <a:sym typeface="Muli"/>
            </a:endParaRPr>
          </a:p>
        </p:txBody>
      </p:sp>
      <p:sp>
        <p:nvSpPr>
          <p:cNvPr id="721" name="Google Shape;721;p29"/>
          <p:cNvSpPr txBox="1"/>
          <p:nvPr/>
        </p:nvSpPr>
        <p:spPr>
          <a:xfrm>
            <a:off x="2138700" y="2623250"/>
            <a:ext cx="2060700" cy="2064300"/>
          </a:xfrm>
          <a:prstGeom prst="rect">
            <a:avLst/>
          </a:prstGeom>
          <a:noFill/>
          <a:ln>
            <a:noFill/>
          </a:ln>
        </p:spPr>
        <p:txBody>
          <a:bodyPr anchorCtr="0" anchor="t" bIns="91425" lIns="91425" spcFirstLastPara="1" rIns="91425" wrap="square" tIns="91425">
            <a:noAutofit/>
          </a:bodyPr>
          <a:lstStyle/>
          <a:p>
            <a:pPr indent="0" lvl="0" marL="0" marR="101600" rtl="0" algn="ctr">
              <a:lnSpc>
                <a:spcPct val="115000"/>
              </a:lnSpc>
              <a:spcBef>
                <a:spcPts val="0"/>
              </a:spcBef>
              <a:spcAft>
                <a:spcPts val="0"/>
              </a:spcAft>
              <a:buClr>
                <a:schemeClr val="dk1"/>
              </a:buClr>
              <a:buSzPts val="1100"/>
              <a:buFont typeface="Arial"/>
              <a:buNone/>
            </a:pPr>
            <a:r>
              <a:t/>
            </a:r>
            <a:endParaRPr sz="950">
              <a:solidFill>
                <a:srgbClr val="FFFFFF"/>
              </a:solidFill>
              <a:highlight>
                <a:srgbClr val="0E293C"/>
              </a:highlight>
              <a:latin typeface="Muli"/>
              <a:ea typeface="Muli"/>
              <a:cs typeface="Muli"/>
              <a:sym typeface="Muli"/>
            </a:endParaRPr>
          </a:p>
          <a:p>
            <a:pPr indent="0" lvl="0" marL="0" marR="101600" rtl="0" algn="ctr">
              <a:lnSpc>
                <a:spcPct val="115000"/>
              </a:lnSpc>
              <a:spcBef>
                <a:spcPts val="0"/>
              </a:spcBef>
              <a:spcAft>
                <a:spcPts val="0"/>
              </a:spcAft>
              <a:buClr>
                <a:schemeClr val="dk1"/>
              </a:buClr>
              <a:buSzPts val="1100"/>
              <a:buFont typeface="Arial"/>
              <a:buNone/>
            </a:pPr>
            <a:r>
              <a:rPr b="1" lang="en">
                <a:solidFill>
                  <a:srgbClr val="FFFFFF"/>
                </a:solidFill>
                <a:highlight>
                  <a:srgbClr val="0E293C"/>
                </a:highlight>
                <a:latin typeface="Muli"/>
                <a:ea typeface="Muli"/>
                <a:cs typeface="Muli"/>
                <a:sym typeface="Muli"/>
              </a:rPr>
              <a:t>Model 2</a:t>
            </a:r>
            <a:endParaRPr b="1">
              <a:solidFill>
                <a:srgbClr val="FFFFFF"/>
              </a:solidFill>
              <a:highlight>
                <a:srgbClr val="0E293C"/>
              </a:highlight>
              <a:latin typeface="Muli"/>
              <a:ea typeface="Muli"/>
              <a:cs typeface="Muli"/>
              <a:sym typeface="Muli"/>
            </a:endParaRPr>
          </a:p>
          <a:p>
            <a:pPr indent="0" lvl="0" marL="0" marR="101600" rtl="0" algn="ctr">
              <a:lnSpc>
                <a:spcPct val="115000"/>
              </a:lnSpc>
              <a:spcBef>
                <a:spcPts val="0"/>
              </a:spcBef>
              <a:spcAft>
                <a:spcPts val="0"/>
              </a:spcAft>
              <a:buClr>
                <a:schemeClr val="dk1"/>
              </a:buClr>
              <a:buSzPts val="1100"/>
              <a:buFont typeface="Arial"/>
              <a:buNone/>
            </a:pPr>
            <a:r>
              <a:rPr lang="en" sz="950">
                <a:solidFill>
                  <a:srgbClr val="FFFFFF"/>
                </a:solidFill>
                <a:highlight>
                  <a:srgbClr val="0E293C"/>
                </a:highlight>
                <a:latin typeface="Muli"/>
                <a:ea typeface="Muli"/>
                <a:cs typeface="Muli"/>
                <a:sym typeface="Muli"/>
              </a:rPr>
              <a:t>The model used has 5 layers. There are 2 LSTM layers followed by two Dense layers with relu activation function and another Dense layer with linear activation. The adam optimizer was used while compiling the model.</a:t>
            </a:r>
            <a:endParaRPr sz="950">
              <a:solidFill>
                <a:srgbClr val="FFFFFF"/>
              </a:solidFill>
              <a:highlight>
                <a:srgbClr val="0E293C"/>
              </a:highlight>
              <a:latin typeface="Muli"/>
              <a:ea typeface="Muli"/>
              <a:cs typeface="Muli"/>
              <a:sym typeface="Muli"/>
            </a:endParaRPr>
          </a:p>
          <a:p>
            <a:pPr indent="0" lvl="0" marL="0" rtl="0" algn="ctr">
              <a:spcBef>
                <a:spcPts val="0"/>
              </a:spcBef>
              <a:spcAft>
                <a:spcPts val="0"/>
              </a:spcAft>
              <a:buNone/>
            </a:pPr>
            <a:r>
              <a:t/>
            </a:r>
            <a:endParaRPr sz="950">
              <a:solidFill>
                <a:srgbClr val="FFFFFF"/>
              </a:solidFill>
              <a:highlight>
                <a:srgbClr val="0E293C"/>
              </a:highlight>
              <a:latin typeface="Muli"/>
              <a:ea typeface="Muli"/>
              <a:cs typeface="Muli"/>
              <a:sym typeface="Muli"/>
            </a:endParaRPr>
          </a:p>
        </p:txBody>
      </p:sp>
      <p:pic>
        <p:nvPicPr>
          <p:cNvPr id="722" name="Google Shape;722;p29"/>
          <p:cNvPicPr preferRelativeResize="0"/>
          <p:nvPr/>
        </p:nvPicPr>
        <p:blipFill>
          <a:blip r:embed="rId3">
            <a:alphaModFix/>
          </a:blip>
          <a:stretch>
            <a:fillRect/>
          </a:stretch>
        </p:blipFill>
        <p:spPr>
          <a:xfrm>
            <a:off x="4327875" y="2601625"/>
            <a:ext cx="4918826" cy="19659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8"/>
                                        </p:tgtEl>
                                        <p:attrNameLst>
                                          <p:attrName>style.visibility</p:attrName>
                                        </p:attrNameLst>
                                      </p:cBhvr>
                                      <p:to>
                                        <p:strVal val="visible"/>
                                      </p:to>
                                    </p:set>
                                    <p:animEffect filter="fade" transition="in">
                                      <p:cBhvr>
                                        <p:cTn dur="1000"/>
                                        <p:tgtEl>
                                          <p:spTgt spid="718"/>
                                        </p:tgtEl>
                                      </p:cBhvr>
                                    </p:animEffect>
                                  </p:childTnLst>
                                </p:cTn>
                              </p:par>
                              <p:par>
                                <p:cTn fill="hold" nodeType="withEffect" presetClass="entr" presetID="10" presetSubtype="0">
                                  <p:stCondLst>
                                    <p:cond delay="0"/>
                                  </p:stCondLst>
                                  <p:childTnLst>
                                    <p:set>
                                      <p:cBhvr>
                                        <p:cTn dur="1" fill="hold">
                                          <p:stCondLst>
                                            <p:cond delay="0"/>
                                          </p:stCondLst>
                                        </p:cTn>
                                        <p:tgtEl>
                                          <p:spTgt spid="716"/>
                                        </p:tgtEl>
                                        <p:attrNameLst>
                                          <p:attrName>style.visibility</p:attrName>
                                        </p:attrNameLst>
                                      </p:cBhvr>
                                      <p:to>
                                        <p:strVal val="visible"/>
                                      </p:to>
                                    </p:set>
                                    <p:animEffect filter="fade" transition="in">
                                      <p:cBhvr>
                                        <p:cTn dur="1000"/>
                                        <p:tgtEl>
                                          <p:spTgt spid="716"/>
                                        </p:tgtEl>
                                      </p:cBhvr>
                                    </p:animEffect>
                                  </p:childTnLst>
                                </p:cTn>
                              </p:par>
                              <p:par>
                                <p:cTn fill="hold" nodeType="withEffect" presetClass="entr" presetID="2" presetSubtype="4">
                                  <p:stCondLst>
                                    <p:cond delay="0"/>
                                  </p:stCondLst>
                                  <p:childTnLst>
                                    <p:set>
                                      <p:cBhvr>
                                        <p:cTn dur="1" fill="hold">
                                          <p:stCondLst>
                                            <p:cond delay="0"/>
                                          </p:stCondLst>
                                        </p:cTn>
                                        <p:tgtEl>
                                          <p:spTgt spid="722"/>
                                        </p:tgtEl>
                                        <p:attrNameLst>
                                          <p:attrName>style.visibility</p:attrName>
                                        </p:attrNameLst>
                                      </p:cBhvr>
                                      <p:to>
                                        <p:strVal val="visible"/>
                                      </p:to>
                                    </p:set>
                                    <p:anim calcmode="lin" valueType="num">
                                      <p:cBhvr additive="base">
                                        <p:cTn dur="1000"/>
                                        <p:tgtEl>
                                          <p:spTgt spid="722"/>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0"/>
                                        </p:tgtEl>
                                        <p:attrNameLst>
                                          <p:attrName>style.visibility</p:attrName>
                                        </p:attrNameLst>
                                      </p:cBhvr>
                                      <p:to>
                                        <p:strVal val="visible"/>
                                      </p:to>
                                    </p:set>
                                    <p:animEffect filter="fade" transition="in">
                                      <p:cBhvr>
                                        <p:cTn dur="1000"/>
                                        <p:tgtEl>
                                          <p:spTgt spid="720"/>
                                        </p:tgtEl>
                                      </p:cBhvr>
                                    </p:animEffect>
                                  </p:childTnLst>
                                </p:cTn>
                              </p:par>
                              <p:par>
                                <p:cTn fill="hold" nodeType="withEffect" presetClass="entr" presetID="10" presetSubtype="0">
                                  <p:stCondLst>
                                    <p:cond delay="0"/>
                                  </p:stCondLst>
                                  <p:childTnLst>
                                    <p:set>
                                      <p:cBhvr>
                                        <p:cTn dur="1" fill="hold">
                                          <p:stCondLst>
                                            <p:cond delay="0"/>
                                          </p:stCondLst>
                                        </p:cTn>
                                        <p:tgtEl>
                                          <p:spTgt spid="717"/>
                                        </p:tgtEl>
                                        <p:attrNameLst>
                                          <p:attrName>style.visibility</p:attrName>
                                        </p:attrNameLst>
                                      </p:cBhvr>
                                      <p:to>
                                        <p:strVal val="visible"/>
                                      </p:to>
                                    </p:set>
                                    <p:animEffect filter="fade" transition="in">
                                      <p:cBhvr>
                                        <p:cTn dur="1000"/>
                                        <p:tgtEl>
                                          <p:spTgt spid="71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1"/>
                                        </p:tgtEl>
                                        <p:attrNameLst>
                                          <p:attrName>style.visibility</p:attrName>
                                        </p:attrNameLst>
                                      </p:cBhvr>
                                      <p:to>
                                        <p:strVal val="visible"/>
                                      </p:to>
                                    </p:set>
                                    <p:animEffect filter="fade" transition="in">
                                      <p:cBhvr>
                                        <p:cTn dur="1000"/>
                                        <p:tgtEl>
                                          <p:spTgt spid="721"/>
                                        </p:tgtEl>
                                      </p:cBhvr>
                                    </p:animEffect>
                                  </p:childTnLst>
                                </p:cTn>
                              </p:par>
                              <p:par>
                                <p:cTn fill="hold" nodeType="withEffect" presetClass="entr" presetID="10" presetSubtype="0">
                                  <p:stCondLst>
                                    <p:cond delay="0"/>
                                  </p:stCondLst>
                                  <p:childTnLst>
                                    <p:set>
                                      <p:cBhvr>
                                        <p:cTn dur="1" fill="hold">
                                          <p:stCondLst>
                                            <p:cond delay="0"/>
                                          </p:stCondLst>
                                        </p:cTn>
                                        <p:tgtEl>
                                          <p:spTgt spid="719"/>
                                        </p:tgtEl>
                                        <p:attrNameLst>
                                          <p:attrName>style.visibility</p:attrName>
                                        </p:attrNameLst>
                                      </p:cBhvr>
                                      <p:to>
                                        <p:strVal val="visible"/>
                                      </p:to>
                                    </p:set>
                                    <p:animEffect filter="fade" transition="in">
                                      <p:cBhvr>
                                        <p:cTn dur="1000"/>
                                        <p:tgtEl>
                                          <p:spTgt spid="71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1" name="Shape 341"/>
        <p:cNvGrpSpPr/>
        <p:nvPr/>
      </p:nvGrpSpPr>
      <p:grpSpPr>
        <a:xfrm>
          <a:off x="0" y="0"/>
          <a:ext cx="0" cy="0"/>
          <a:chOff x="0" y="0"/>
          <a:chExt cx="0" cy="0"/>
        </a:xfrm>
      </p:grpSpPr>
      <p:sp>
        <p:nvSpPr>
          <p:cNvPr id="342" name="Google Shape;342;p12"/>
          <p:cNvSpPr txBox="1"/>
          <p:nvPr>
            <p:ph type="title"/>
          </p:nvPr>
        </p:nvSpPr>
        <p:spPr>
          <a:xfrm>
            <a:off x="2723300" y="287800"/>
            <a:ext cx="5792100" cy="64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t>Introduction</a:t>
            </a:r>
            <a:endParaRPr b="1"/>
          </a:p>
        </p:txBody>
      </p:sp>
      <p:sp>
        <p:nvSpPr>
          <p:cNvPr id="343" name="Google Shape;343;p12"/>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344" name="Google Shape;344;p12"/>
          <p:cNvSpPr/>
          <p:nvPr/>
        </p:nvSpPr>
        <p:spPr>
          <a:xfrm>
            <a:off x="-2025" y="0"/>
            <a:ext cx="2826000" cy="2293800"/>
          </a:xfrm>
          <a:prstGeom prst="rect">
            <a:avLst/>
          </a:prstGeom>
          <a:solidFill>
            <a:srgbClr val="0E29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12"/>
          <p:cNvSpPr/>
          <p:nvPr/>
        </p:nvSpPr>
        <p:spPr>
          <a:xfrm rot="-5400000">
            <a:off x="708800" y="2799500"/>
            <a:ext cx="1893900" cy="21870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346" name="Google Shape;346;p12"/>
          <p:cNvSpPr/>
          <p:nvPr/>
        </p:nvSpPr>
        <p:spPr>
          <a:xfrm rot="-5400000">
            <a:off x="2685200" y="2799500"/>
            <a:ext cx="1893900" cy="21870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347" name="Google Shape;347;p12"/>
          <p:cNvSpPr/>
          <p:nvPr/>
        </p:nvSpPr>
        <p:spPr>
          <a:xfrm rot="-5400000">
            <a:off x="4672400" y="2799500"/>
            <a:ext cx="1893900" cy="21870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348" name="Google Shape;348;p12"/>
          <p:cNvSpPr/>
          <p:nvPr/>
        </p:nvSpPr>
        <p:spPr>
          <a:xfrm rot="-5400000">
            <a:off x="6707525" y="2821275"/>
            <a:ext cx="1893900" cy="21870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349" name="Google Shape;349;p12"/>
          <p:cNvSpPr txBox="1"/>
          <p:nvPr/>
        </p:nvSpPr>
        <p:spPr>
          <a:xfrm>
            <a:off x="709750" y="1160225"/>
            <a:ext cx="7653300" cy="1410900"/>
          </a:xfrm>
          <a:prstGeom prst="rect">
            <a:avLst/>
          </a:prstGeom>
          <a:noFill/>
          <a:ln>
            <a:noFill/>
          </a:ln>
        </p:spPr>
        <p:txBody>
          <a:bodyPr anchorCtr="0" anchor="t" bIns="91425" lIns="91425" spcFirstLastPara="1" rIns="91425" wrap="square" tIns="91425">
            <a:noAutofit/>
          </a:bodyPr>
          <a:lstStyle/>
          <a:p>
            <a:pPr indent="-304800" lvl="0" marL="457200" rtl="0" algn="l">
              <a:lnSpc>
                <a:spcPct val="107000"/>
              </a:lnSpc>
              <a:spcBef>
                <a:spcPts val="1100"/>
              </a:spcBef>
              <a:spcAft>
                <a:spcPts val="0"/>
              </a:spcAft>
              <a:buClr>
                <a:srgbClr val="FFFFFF"/>
              </a:buClr>
              <a:buSzPts val="1200"/>
              <a:buFont typeface="Muli"/>
              <a:buChar char="●"/>
            </a:pPr>
            <a:r>
              <a:rPr lang="en" sz="1200">
                <a:solidFill>
                  <a:srgbClr val="FFFFFF"/>
                </a:solidFill>
                <a:latin typeface="Muli"/>
                <a:ea typeface="Muli"/>
                <a:cs typeface="Muli"/>
                <a:sym typeface="Muli"/>
              </a:rPr>
              <a:t>Dream Vidyut, a modern age Electricity Generation Company wants us to </a:t>
            </a:r>
            <a:r>
              <a:rPr b="1" lang="en" sz="1200">
                <a:solidFill>
                  <a:srgbClr val="FFFFFF"/>
                </a:solidFill>
                <a:latin typeface="Muli"/>
                <a:ea typeface="Muli"/>
                <a:cs typeface="Muli"/>
                <a:sym typeface="Muli"/>
              </a:rPr>
              <a:t>forecast the electricity demand for 5 corporate buildings.</a:t>
            </a:r>
            <a:endParaRPr b="1" sz="1200">
              <a:solidFill>
                <a:srgbClr val="FFFFFF"/>
              </a:solidFill>
              <a:latin typeface="Muli"/>
              <a:ea typeface="Muli"/>
              <a:cs typeface="Muli"/>
              <a:sym typeface="Muli"/>
            </a:endParaRPr>
          </a:p>
          <a:p>
            <a:pPr indent="0" lvl="0" marL="457200" rtl="0" algn="l">
              <a:lnSpc>
                <a:spcPct val="107000"/>
              </a:lnSpc>
              <a:spcBef>
                <a:spcPts val="0"/>
              </a:spcBef>
              <a:spcAft>
                <a:spcPts val="0"/>
              </a:spcAft>
              <a:buNone/>
            </a:pPr>
            <a:r>
              <a:t/>
            </a:r>
            <a:endParaRPr b="1" sz="1200">
              <a:solidFill>
                <a:srgbClr val="FFFFFF"/>
              </a:solidFill>
              <a:latin typeface="Muli"/>
              <a:ea typeface="Muli"/>
              <a:cs typeface="Muli"/>
              <a:sym typeface="Muli"/>
            </a:endParaRPr>
          </a:p>
          <a:p>
            <a:pPr indent="-304800" lvl="0" marL="457200" rtl="0" algn="l">
              <a:lnSpc>
                <a:spcPct val="107000"/>
              </a:lnSpc>
              <a:spcBef>
                <a:spcPts val="0"/>
              </a:spcBef>
              <a:spcAft>
                <a:spcPts val="0"/>
              </a:spcAft>
              <a:buClr>
                <a:srgbClr val="FFFFFF"/>
              </a:buClr>
              <a:buSzPts val="1200"/>
              <a:buFont typeface="Muli"/>
              <a:buChar char="●"/>
            </a:pPr>
            <a:r>
              <a:rPr lang="en" sz="1200">
                <a:solidFill>
                  <a:srgbClr val="FFFFFF"/>
                </a:solidFill>
                <a:latin typeface="Muli"/>
                <a:ea typeface="Muli"/>
                <a:cs typeface="Muli"/>
                <a:sym typeface="Muli"/>
              </a:rPr>
              <a:t>Predicting electricity consumption can expand the scope in the following 4 major frontiers for an electricity generation company:</a:t>
            </a:r>
            <a:endParaRPr sz="1200">
              <a:solidFill>
                <a:srgbClr val="FFFFFF"/>
              </a:solidFill>
              <a:latin typeface="Muli"/>
              <a:ea typeface="Muli"/>
              <a:cs typeface="Muli"/>
              <a:sym typeface="Muli"/>
            </a:endParaRPr>
          </a:p>
          <a:p>
            <a:pPr indent="0" lvl="0" marL="0" rtl="0" algn="l">
              <a:spcBef>
                <a:spcPts val="800"/>
              </a:spcBef>
              <a:spcAft>
                <a:spcPts val="0"/>
              </a:spcAft>
              <a:buNone/>
            </a:pPr>
            <a:r>
              <a:t/>
            </a:r>
            <a:endParaRPr sz="1200">
              <a:latin typeface="Muli"/>
              <a:ea typeface="Muli"/>
              <a:cs typeface="Muli"/>
              <a:sym typeface="Muli"/>
            </a:endParaRPr>
          </a:p>
        </p:txBody>
      </p:sp>
      <p:sp>
        <p:nvSpPr>
          <p:cNvPr id="350" name="Google Shape;350;p12"/>
          <p:cNvSpPr txBox="1"/>
          <p:nvPr/>
        </p:nvSpPr>
        <p:spPr>
          <a:xfrm>
            <a:off x="862150" y="3346275"/>
            <a:ext cx="1473000" cy="929100"/>
          </a:xfrm>
          <a:prstGeom prst="rect">
            <a:avLst/>
          </a:prstGeom>
          <a:noFill/>
          <a:ln>
            <a:noFill/>
          </a:ln>
        </p:spPr>
        <p:txBody>
          <a:bodyPr anchorCtr="0" anchor="t" bIns="91425" lIns="91425" spcFirstLastPara="1" rIns="91425" wrap="square" tIns="91425">
            <a:noAutofit/>
          </a:bodyPr>
          <a:lstStyle/>
          <a:p>
            <a:pPr indent="0" lvl="0" marL="0" rtl="0" algn="ctr">
              <a:spcBef>
                <a:spcPts val="1000"/>
              </a:spcBef>
              <a:spcAft>
                <a:spcPts val="1000"/>
              </a:spcAft>
              <a:buNone/>
            </a:pPr>
            <a:r>
              <a:rPr b="1" lang="en" sz="1800">
                <a:solidFill>
                  <a:srgbClr val="FFFFFF"/>
                </a:solidFill>
                <a:latin typeface="Muli"/>
                <a:ea typeface="Muli"/>
                <a:cs typeface="Muli"/>
                <a:sym typeface="Muli"/>
              </a:rPr>
              <a:t>Energy Efficiency</a:t>
            </a:r>
            <a:endParaRPr b="1" sz="1800">
              <a:solidFill>
                <a:srgbClr val="FFFFFF"/>
              </a:solidFill>
              <a:latin typeface="Muli"/>
              <a:ea typeface="Muli"/>
              <a:cs typeface="Muli"/>
              <a:sym typeface="Muli"/>
            </a:endParaRPr>
          </a:p>
        </p:txBody>
      </p:sp>
      <p:sp>
        <p:nvSpPr>
          <p:cNvPr id="351" name="Google Shape;351;p12"/>
          <p:cNvSpPr txBox="1"/>
          <p:nvPr/>
        </p:nvSpPr>
        <p:spPr>
          <a:xfrm>
            <a:off x="2843350" y="3346275"/>
            <a:ext cx="1473000" cy="929100"/>
          </a:xfrm>
          <a:prstGeom prst="rect">
            <a:avLst/>
          </a:prstGeom>
          <a:noFill/>
          <a:ln>
            <a:noFill/>
          </a:ln>
        </p:spPr>
        <p:txBody>
          <a:bodyPr anchorCtr="0" anchor="t" bIns="91425" lIns="91425" spcFirstLastPara="1" rIns="91425" wrap="square" tIns="91425">
            <a:noAutofit/>
          </a:bodyPr>
          <a:lstStyle/>
          <a:p>
            <a:pPr indent="0" lvl="0" marL="0" rtl="0" algn="ctr">
              <a:spcBef>
                <a:spcPts val="1000"/>
              </a:spcBef>
              <a:spcAft>
                <a:spcPts val="1000"/>
              </a:spcAft>
              <a:buNone/>
            </a:pPr>
            <a:r>
              <a:rPr b="1" lang="en" sz="1800">
                <a:solidFill>
                  <a:srgbClr val="FFFFFF"/>
                </a:solidFill>
                <a:latin typeface="Muli"/>
                <a:ea typeface="Muli"/>
                <a:cs typeface="Muli"/>
                <a:sym typeface="Muli"/>
              </a:rPr>
              <a:t>User satisfaction</a:t>
            </a:r>
            <a:endParaRPr b="1" sz="1800">
              <a:solidFill>
                <a:srgbClr val="FFFFFF"/>
              </a:solidFill>
              <a:latin typeface="Muli"/>
              <a:ea typeface="Muli"/>
              <a:cs typeface="Muli"/>
              <a:sym typeface="Muli"/>
            </a:endParaRPr>
          </a:p>
        </p:txBody>
      </p:sp>
      <p:sp>
        <p:nvSpPr>
          <p:cNvPr id="352" name="Google Shape;352;p12"/>
          <p:cNvSpPr txBox="1"/>
          <p:nvPr/>
        </p:nvSpPr>
        <p:spPr>
          <a:xfrm>
            <a:off x="4725525" y="3346275"/>
            <a:ext cx="1800600" cy="929100"/>
          </a:xfrm>
          <a:prstGeom prst="rect">
            <a:avLst/>
          </a:prstGeom>
          <a:noFill/>
          <a:ln>
            <a:noFill/>
          </a:ln>
        </p:spPr>
        <p:txBody>
          <a:bodyPr anchorCtr="0" anchor="t" bIns="91425" lIns="91425" spcFirstLastPara="1" rIns="91425" wrap="square" tIns="91425">
            <a:noAutofit/>
          </a:bodyPr>
          <a:lstStyle/>
          <a:p>
            <a:pPr indent="0" lvl="0" marL="0" rtl="0" algn="ctr">
              <a:spcBef>
                <a:spcPts val="1000"/>
              </a:spcBef>
              <a:spcAft>
                <a:spcPts val="1000"/>
              </a:spcAft>
              <a:buNone/>
            </a:pPr>
            <a:r>
              <a:rPr b="1" lang="en" sz="1800">
                <a:solidFill>
                  <a:srgbClr val="FFFFFF"/>
                </a:solidFill>
                <a:latin typeface="Muli"/>
                <a:ea typeface="Muli"/>
                <a:cs typeface="Muli"/>
                <a:sym typeface="Muli"/>
              </a:rPr>
              <a:t>Demand-side management</a:t>
            </a:r>
            <a:endParaRPr b="1" sz="1800">
              <a:solidFill>
                <a:srgbClr val="FFFFFF"/>
              </a:solidFill>
              <a:latin typeface="Muli"/>
              <a:ea typeface="Muli"/>
              <a:cs typeface="Muli"/>
              <a:sym typeface="Muli"/>
            </a:endParaRPr>
          </a:p>
        </p:txBody>
      </p:sp>
      <p:sp>
        <p:nvSpPr>
          <p:cNvPr id="353" name="Google Shape;353;p12"/>
          <p:cNvSpPr txBox="1"/>
          <p:nvPr/>
        </p:nvSpPr>
        <p:spPr>
          <a:xfrm>
            <a:off x="6881950" y="3346275"/>
            <a:ext cx="1473000" cy="929100"/>
          </a:xfrm>
          <a:prstGeom prst="rect">
            <a:avLst/>
          </a:prstGeom>
          <a:noFill/>
          <a:ln>
            <a:noFill/>
          </a:ln>
        </p:spPr>
        <p:txBody>
          <a:bodyPr anchorCtr="0" anchor="t" bIns="91425" lIns="91425" spcFirstLastPara="1" rIns="91425" wrap="square" tIns="91425">
            <a:noAutofit/>
          </a:bodyPr>
          <a:lstStyle/>
          <a:p>
            <a:pPr indent="0" lvl="0" marL="0" rtl="0" algn="ctr">
              <a:spcBef>
                <a:spcPts val="1000"/>
              </a:spcBef>
              <a:spcAft>
                <a:spcPts val="1000"/>
              </a:spcAft>
              <a:buNone/>
            </a:pPr>
            <a:r>
              <a:rPr b="1" lang="en" sz="1800">
                <a:solidFill>
                  <a:srgbClr val="FFFFFF"/>
                </a:solidFill>
                <a:latin typeface="Muli"/>
                <a:ea typeface="Muli"/>
                <a:cs typeface="Muli"/>
                <a:sym typeface="Muli"/>
              </a:rPr>
              <a:t>Monthly Bill in check</a:t>
            </a:r>
            <a:endParaRPr b="1" sz="1800">
              <a:solidFill>
                <a:srgbClr val="FFFFFF"/>
              </a:solidFill>
              <a:latin typeface="Muli"/>
              <a:ea typeface="Muli"/>
              <a:cs typeface="Muli"/>
              <a:sym typeface="Muli"/>
            </a:endParaRPr>
          </a:p>
        </p:txBody>
      </p:sp>
    </p:spTree>
  </p:cSld>
  <p:clrMapOvr>
    <a:masterClrMapping/>
  </p:clrMapOvr>
  <p:transition>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5"/>
                                        </p:tgtEl>
                                        <p:attrNameLst>
                                          <p:attrName>style.visibility</p:attrName>
                                        </p:attrNameLst>
                                      </p:cBhvr>
                                      <p:to>
                                        <p:strVal val="visible"/>
                                      </p:to>
                                    </p:set>
                                    <p:animEffect filter="fade" transition="in">
                                      <p:cBhvr>
                                        <p:cTn dur="800"/>
                                        <p:tgtEl>
                                          <p:spTgt spid="345"/>
                                        </p:tgtEl>
                                      </p:cBhvr>
                                    </p:animEffect>
                                  </p:childTnLst>
                                </p:cTn>
                              </p:par>
                              <p:par>
                                <p:cTn fill="hold" nodeType="withEffect" presetClass="entr" presetID="2" presetSubtype="2">
                                  <p:stCondLst>
                                    <p:cond delay="0"/>
                                  </p:stCondLst>
                                  <p:childTnLst>
                                    <p:set>
                                      <p:cBhvr>
                                        <p:cTn dur="1" fill="hold">
                                          <p:stCondLst>
                                            <p:cond delay="0"/>
                                          </p:stCondLst>
                                        </p:cTn>
                                        <p:tgtEl>
                                          <p:spTgt spid="350"/>
                                        </p:tgtEl>
                                        <p:attrNameLst>
                                          <p:attrName>style.visibility</p:attrName>
                                        </p:attrNameLst>
                                      </p:cBhvr>
                                      <p:to>
                                        <p:strVal val="visible"/>
                                      </p:to>
                                    </p:set>
                                    <p:anim calcmode="lin" valueType="num">
                                      <p:cBhvr additive="base">
                                        <p:cTn dur="1000"/>
                                        <p:tgtEl>
                                          <p:spTgt spid="350"/>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6"/>
                                        </p:tgtEl>
                                        <p:attrNameLst>
                                          <p:attrName>style.visibility</p:attrName>
                                        </p:attrNameLst>
                                      </p:cBhvr>
                                      <p:to>
                                        <p:strVal val="visible"/>
                                      </p:to>
                                    </p:set>
                                    <p:animEffect filter="fade" transition="in">
                                      <p:cBhvr>
                                        <p:cTn dur="1000"/>
                                        <p:tgtEl>
                                          <p:spTgt spid="346"/>
                                        </p:tgtEl>
                                      </p:cBhvr>
                                    </p:animEffect>
                                  </p:childTnLst>
                                </p:cTn>
                              </p:par>
                              <p:par>
                                <p:cTn fill="hold" nodeType="withEffect" presetClass="entr" presetID="2" presetSubtype="2">
                                  <p:stCondLst>
                                    <p:cond delay="0"/>
                                  </p:stCondLst>
                                  <p:childTnLst>
                                    <p:set>
                                      <p:cBhvr>
                                        <p:cTn dur="1" fill="hold">
                                          <p:stCondLst>
                                            <p:cond delay="0"/>
                                          </p:stCondLst>
                                        </p:cTn>
                                        <p:tgtEl>
                                          <p:spTgt spid="351"/>
                                        </p:tgtEl>
                                        <p:attrNameLst>
                                          <p:attrName>style.visibility</p:attrName>
                                        </p:attrNameLst>
                                      </p:cBhvr>
                                      <p:to>
                                        <p:strVal val="visible"/>
                                      </p:to>
                                    </p:set>
                                    <p:anim calcmode="lin" valueType="num">
                                      <p:cBhvr additive="base">
                                        <p:cTn dur="1000"/>
                                        <p:tgtEl>
                                          <p:spTgt spid="351"/>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7"/>
                                        </p:tgtEl>
                                        <p:attrNameLst>
                                          <p:attrName>style.visibility</p:attrName>
                                        </p:attrNameLst>
                                      </p:cBhvr>
                                      <p:to>
                                        <p:strVal val="visible"/>
                                      </p:to>
                                    </p:set>
                                    <p:animEffect filter="fade" transition="in">
                                      <p:cBhvr>
                                        <p:cTn dur="1000"/>
                                        <p:tgtEl>
                                          <p:spTgt spid="347"/>
                                        </p:tgtEl>
                                      </p:cBhvr>
                                    </p:animEffect>
                                  </p:childTnLst>
                                </p:cTn>
                              </p:par>
                              <p:par>
                                <p:cTn fill="hold" nodeType="withEffect" presetClass="entr" presetID="2" presetSubtype="2">
                                  <p:stCondLst>
                                    <p:cond delay="0"/>
                                  </p:stCondLst>
                                  <p:childTnLst>
                                    <p:set>
                                      <p:cBhvr>
                                        <p:cTn dur="1" fill="hold">
                                          <p:stCondLst>
                                            <p:cond delay="0"/>
                                          </p:stCondLst>
                                        </p:cTn>
                                        <p:tgtEl>
                                          <p:spTgt spid="352"/>
                                        </p:tgtEl>
                                        <p:attrNameLst>
                                          <p:attrName>style.visibility</p:attrName>
                                        </p:attrNameLst>
                                      </p:cBhvr>
                                      <p:to>
                                        <p:strVal val="visible"/>
                                      </p:to>
                                    </p:set>
                                    <p:anim calcmode="lin" valueType="num">
                                      <p:cBhvr additive="base">
                                        <p:cTn dur="1000"/>
                                        <p:tgtEl>
                                          <p:spTgt spid="352"/>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8"/>
                                        </p:tgtEl>
                                        <p:attrNameLst>
                                          <p:attrName>style.visibility</p:attrName>
                                        </p:attrNameLst>
                                      </p:cBhvr>
                                      <p:to>
                                        <p:strVal val="visible"/>
                                      </p:to>
                                    </p:set>
                                    <p:animEffect filter="fade" transition="in">
                                      <p:cBhvr>
                                        <p:cTn dur="1000"/>
                                        <p:tgtEl>
                                          <p:spTgt spid="348"/>
                                        </p:tgtEl>
                                      </p:cBhvr>
                                    </p:animEffect>
                                  </p:childTnLst>
                                </p:cTn>
                              </p:par>
                              <p:par>
                                <p:cTn fill="hold" nodeType="withEffect" presetClass="entr" presetID="2" presetSubtype="2">
                                  <p:stCondLst>
                                    <p:cond delay="0"/>
                                  </p:stCondLst>
                                  <p:childTnLst>
                                    <p:set>
                                      <p:cBhvr>
                                        <p:cTn dur="1" fill="hold">
                                          <p:stCondLst>
                                            <p:cond delay="0"/>
                                          </p:stCondLst>
                                        </p:cTn>
                                        <p:tgtEl>
                                          <p:spTgt spid="353"/>
                                        </p:tgtEl>
                                        <p:attrNameLst>
                                          <p:attrName>style.visibility</p:attrName>
                                        </p:attrNameLst>
                                      </p:cBhvr>
                                      <p:to>
                                        <p:strVal val="visible"/>
                                      </p:to>
                                    </p:set>
                                    <p:anim calcmode="lin" valueType="num">
                                      <p:cBhvr additive="base">
                                        <p:cTn dur="1000"/>
                                        <p:tgtEl>
                                          <p:spTgt spid="353"/>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6" name="Shape 726"/>
        <p:cNvGrpSpPr/>
        <p:nvPr/>
      </p:nvGrpSpPr>
      <p:grpSpPr>
        <a:xfrm>
          <a:off x="0" y="0"/>
          <a:ext cx="0" cy="0"/>
          <a:chOff x="0" y="0"/>
          <a:chExt cx="0" cy="0"/>
        </a:xfrm>
      </p:grpSpPr>
      <p:sp>
        <p:nvSpPr>
          <p:cNvPr id="727" name="Google Shape;727;p30"/>
          <p:cNvSpPr txBox="1"/>
          <p:nvPr>
            <p:ph type="title"/>
          </p:nvPr>
        </p:nvSpPr>
        <p:spPr>
          <a:xfrm>
            <a:off x="3118600" y="157113"/>
            <a:ext cx="4944300" cy="64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t>Results</a:t>
            </a:r>
            <a:endParaRPr b="1" sz="3000"/>
          </a:p>
        </p:txBody>
      </p:sp>
      <p:sp>
        <p:nvSpPr>
          <p:cNvPr id="728" name="Google Shape;728;p30"/>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729" name="Google Shape;729;p30"/>
          <p:cNvSpPr/>
          <p:nvPr/>
        </p:nvSpPr>
        <p:spPr>
          <a:xfrm>
            <a:off x="6373475" y="0"/>
            <a:ext cx="2770500" cy="5143500"/>
          </a:xfrm>
          <a:prstGeom prst="rect">
            <a:avLst/>
          </a:prstGeom>
          <a:solidFill>
            <a:srgbClr val="C6DA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730" name="Google Shape;730;p30"/>
          <p:cNvGraphicFramePr/>
          <p:nvPr/>
        </p:nvGraphicFramePr>
        <p:xfrm>
          <a:off x="1365025" y="802425"/>
          <a:ext cx="3000000" cy="3000000"/>
        </p:xfrm>
        <a:graphic>
          <a:graphicData uri="http://schemas.openxmlformats.org/drawingml/2006/table">
            <a:tbl>
              <a:tblPr>
                <a:noFill/>
                <a:tableStyleId>{18A6B17A-3FBC-441D-90B3-081431BCDD2D}</a:tableStyleId>
              </a:tblPr>
              <a:tblGrid>
                <a:gridCol w="896825"/>
                <a:gridCol w="1070075"/>
                <a:gridCol w="822200"/>
                <a:gridCol w="1159725"/>
                <a:gridCol w="995475"/>
              </a:tblGrid>
              <a:tr h="591200">
                <a:tc>
                  <a:txBody>
                    <a:bodyPr/>
                    <a:lstStyle/>
                    <a:p>
                      <a:pPr indent="0" lvl="0" marL="0" rtl="0" algn="ctr">
                        <a:spcBef>
                          <a:spcPts val="0"/>
                        </a:spcBef>
                        <a:spcAft>
                          <a:spcPts val="0"/>
                        </a:spcAft>
                        <a:buNone/>
                      </a:pPr>
                      <a:r>
                        <a:rPr lang="en">
                          <a:solidFill>
                            <a:srgbClr val="00FFFF"/>
                          </a:solidFill>
                        </a:rPr>
                        <a:t>Model</a:t>
                      </a:r>
                      <a:endParaRPr>
                        <a:solidFill>
                          <a:srgbClr val="00FFFF"/>
                        </a:solidFill>
                      </a:endParaRPr>
                    </a:p>
                  </a:txBody>
                  <a:tcPr marT="91425" marB="91425" marR="91425" marL="91425">
                    <a:lnL cap="flat" cmpd="sng" w="19050">
                      <a:solidFill>
                        <a:srgbClr val="A4C2F4"/>
                      </a:solidFill>
                      <a:prstDash val="solid"/>
                      <a:round/>
                      <a:headEnd len="sm" w="sm" type="none"/>
                      <a:tailEnd len="sm" w="sm" type="none"/>
                    </a:lnL>
                    <a:lnR cap="flat" cmpd="sng" w="19050">
                      <a:solidFill>
                        <a:srgbClr val="A4C2F4"/>
                      </a:solidFill>
                      <a:prstDash val="solid"/>
                      <a:round/>
                      <a:headEnd len="sm" w="sm" type="none"/>
                      <a:tailEnd len="sm" w="sm" type="none"/>
                    </a:lnR>
                    <a:lnT cap="flat" cmpd="sng" w="19050">
                      <a:solidFill>
                        <a:srgbClr val="A4C2F4"/>
                      </a:solidFill>
                      <a:prstDash val="solid"/>
                      <a:round/>
                      <a:headEnd len="sm" w="sm" type="none"/>
                      <a:tailEnd len="sm" w="sm" type="none"/>
                    </a:lnT>
                    <a:lnB cap="flat" cmpd="sng" w="19050">
                      <a:solidFill>
                        <a:srgbClr val="0E293C"/>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00FFFF"/>
                          </a:solidFill>
                        </a:rPr>
                        <a:t>Evaluation metric</a:t>
                      </a:r>
                      <a:endParaRPr>
                        <a:solidFill>
                          <a:srgbClr val="00FFFF"/>
                        </a:solidFill>
                      </a:endParaRPr>
                    </a:p>
                  </a:txBody>
                  <a:tcPr marT="91425" marB="91425" marR="91425" marL="91425">
                    <a:lnL cap="flat" cmpd="sng" w="19050">
                      <a:solidFill>
                        <a:srgbClr val="A4C2F4"/>
                      </a:solidFill>
                      <a:prstDash val="solid"/>
                      <a:round/>
                      <a:headEnd len="sm" w="sm" type="none"/>
                      <a:tailEnd len="sm" w="sm" type="none"/>
                    </a:lnL>
                    <a:lnR cap="flat" cmpd="sng" w="19050">
                      <a:solidFill>
                        <a:srgbClr val="A4C2F4"/>
                      </a:solidFill>
                      <a:prstDash val="solid"/>
                      <a:round/>
                      <a:headEnd len="sm" w="sm" type="none"/>
                      <a:tailEnd len="sm" w="sm" type="none"/>
                    </a:lnR>
                    <a:lnT cap="flat" cmpd="sng" w="19050">
                      <a:solidFill>
                        <a:srgbClr val="A4C2F4"/>
                      </a:solidFill>
                      <a:prstDash val="solid"/>
                      <a:round/>
                      <a:headEnd len="sm" w="sm" type="none"/>
                      <a:tailEnd len="sm" w="sm" type="none"/>
                    </a:lnT>
                    <a:lnB cap="flat" cmpd="sng" w="19050">
                      <a:solidFill>
                        <a:srgbClr val="0E293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rgbClr val="A4C2F4"/>
                      </a:solidFill>
                      <a:prstDash val="solid"/>
                      <a:round/>
                      <a:headEnd len="sm" w="sm" type="none"/>
                      <a:tailEnd len="sm" w="sm" type="none"/>
                    </a:lnL>
                    <a:lnR cap="flat" cmpd="sng" w="19050">
                      <a:solidFill>
                        <a:srgbClr val="0E293C"/>
                      </a:solidFill>
                      <a:prstDash val="solid"/>
                      <a:round/>
                      <a:headEnd len="sm" w="sm" type="none"/>
                      <a:tailEnd len="sm" w="sm" type="none"/>
                    </a:lnR>
                    <a:lnT cap="flat" cmpd="sng" w="19050">
                      <a:solidFill>
                        <a:srgbClr val="A4C2F4"/>
                      </a:solidFill>
                      <a:prstDash val="solid"/>
                      <a:round/>
                      <a:headEnd len="sm" w="sm" type="none"/>
                      <a:tailEnd len="sm" w="sm" type="none"/>
                    </a:lnT>
                    <a:lnB cap="flat" cmpd="sng" w="19050">
                      <a:solidFill>
                        <a:srgbClr val="A4C2F4"/>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00FFFF"/>
                          </a:solidFill>
                        </a:rPr>
                        <a:t>R2 score</a:t>
                      </a:r>
                      <a:endParaRPr>
                        <a:solidFill>
                          <a:srgbClr val="00FFFF"/>
                        </a:solidFill>
                      </a:endParaRPr>
                    </a:p>
                    <a:p>
                      <a:pPr indent="0" lvl="0" marL="0" rtl="0" algn="ctr">
                        <a:spcBef>
                          <a:spcPts val="0"/>
                        </a:spcBef>
                        <a:spcAft>
                          <a:spcPts val="0"/>
                        </a:spcAft>
                        <a:buNone/>
                      </a:pPr>
                      <a:r>
                        <a:rPr lang="en">
                          <a:solidFill>
                            <a:srgbClr val="00FFFF"/>
                          </a:solidFill>
                        </a:rPr>
                        <a:t>(building 1)</a:t>
                      </a:r>
                      <a:endParaRPr>
                        <a:solidFill>
                          <a:srgbClr val="00FFFF"/>
                        </a:solidFill>
                      </a:endParaRPr>
                    </a:p>
                  </a:txBody>
                  <a:tcPr marT="91425" marB="91425" marR="91425" marL="91425">
                    <a:lnL cap="flat" cmpd="sng" w="19050">
                      <a:solidFill>
                        <a:srgbClr val="0E293C"/>
                      </a:solidFill>
                      <a:prstDash val="solid"/>
                      <a:round/>
                      <a:headEnd len="sm" w="sm" type="none"/>
                      <a:tailEnd len="sm" w="sm" type="none"/>
                    </a:lnL>
                    <a:lnR cap="flat" cmpd="sng" w="19050">
                      <a:solidFill>
                        <a:srgbClr val="0E293C"/>
                      </a:solidFill>
                      <a:prstDash val="solid"/>
                      <a:round/>
                      <a:headEnd len="sm" w="sm" type="none"/>
                      <a:tailEnd len="sm" w="sm" type="none"/>
                    </a:lnR>
                    <a:lnT cap="flat" cmpd="sng" w="19050">
                      <a:solidFill>
                        <a:srgbClr val="A4C2F4"/>
                      </a:solidFill>
                      <a:prstDash val="solid"/>
                      <a:round/>
                      <a:headEnd len="sm" w="sm" type="none"/>
                      <a:tailEnd len="sm" w="sm" type="none"/>
                    </a:lnT>
                    <a:lnB cap="flat" cmpd="sng" w="19050">
                      <a:solidFill>
                        <a:srgbClr val="A4C2F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E293C"/>
                      </a:solidFill>
                      <a:prstDash val="solid"/>
                      <a:round/>
                      <a:headEnd len="sm" w="sm" type="none"/>
                      <a:tailEnd len="sm" w="sm" type="none"/>
                    </a:lnL>
                    <a:lnR cap="flat" cmpd="sng" w="19050">
                      <a:solidFill>
                        <a:srgbClr val="A4C2F4"/>
                      </a:solidFill>
                      <a:prstDash val="solid"/>
                      <a:round/>
                      <a:headEnd len="sm" w="sm" type="none"/>
                      <a:tailEnd len="sm" w="sm" type="none"/>
                    </a:lnR>
                    <a:lnT cap="flat" cmpd="sng" w="19050">
                      <a:solidFill>
                        <a:srgbClr val="A4C2F4"/>
                      </a:solidFill>
                      <a:prstDash val="solid"/>
                      <a:round/>
                      <a:headEnd len="sm" w="sm" type="none"/>
                      <a:tailEnd len="sm" w="sm" type="none"/>
                    </a:lnT>
                    <a:lnB cap="flat" cmpd="sng" w="19050">
                      <a:solidFill>
                        <a:srgbClr val="A4C2F4"/>
                      </a:solidFill>
                      <a:prstDash val="solid"/>
                      <a:round/>
                      <a:headEnd len="sm" w="sm" type="none"/>
                      <a:tailEnd len="sm" w="sm" type="none"/>
                    </a:lnB>
                  </a:tcPr>
                </a:tc>
              </a:tr>
              <a:tr h="389150">
                <a:tc>
                  <a:txBody>
                    <a:bodyPr/>
                    <a:lstStyle/>
                    <a:p>
                      <a:pPr indent="0" lvl="0" marL="0" rtl="0" algn="l">
                        <a:spcBef>
                          <a:spcPts val="0"/>
                        </a:spcBef>
                        <a:spcAft>
                          <a:spcPts val="0"/>
                        </a:spcAft>
                        <a:buNone/>
                      </a:pPr>
                      <a:r>
                        <a:t/>
                      </a:r>
                      <a:endParaRPr/>
                    </a:p>
                  </a:txBody>
                  <a:tcPr marT="91425" marB="91425" marR="91425" marL="91425">
                    <a:lnL cap="flat" cmpd="sng" w="19050">
                      <a:solidFill>
                        <a:srgbClr val="A4C2F4"/>
                      </a:solidFill>
                      <a:prstDash val="solid"/>
                      <a:round/>
                      <a:headEnd len="sm" w="sm" type="none"/>
                      <a:tailEnd len="sm" w="sm" type="none"/>
                    </a:lnL>
                    <a:lnR cap="flat" cmpd="sng" w="19050">
                      <a:solidFill>
                        <a:srgbClr val="A4C2F4"/>
                      </a:solidFill>
                      <a:prstDash val="solid"/>
                      <a:round/>
                      <a:headEnd len="sm" w="sm" type="none"/>
                      <a:tailEnd len="sm" w="sm" type="none"/>
                    </a:lnR>
                    <a:lnT cap="flat" cmpd="sng" w="19050">
                      <a:solidFill>
                        <a:srgbClr val="0E293C"/>
                      </a:solidFill>
                      <a:prstDash val="solid"/>
                      <a:round/>
                      <a:headEnd len="sm" w="sm" type="none"/>
                      <a:tailEnd len="sm" w="sm" type="none"/>
                    </a:lnT>
                    <a:lnB cap="flat" cmpd="sng" w="19050">
                      <a:solidFill>
                        <a:srgbClr val="A4C2F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rgbClr val="A4C2F4"/>
                      </a:solidFill>
                      <a:prstDash val="solid"/>
                      <a:round/>
                      <a:headEnd len="sm" w="sm" type="none"/>
                      <a:tailEnd len="sm" w="sm" type="none"/>
                    </a:lnL>
                    <a:lnR cap="flat" cmpd="sng" w="19050">
                      <a:solidFill>
                        <a:srgbClr val="A4C2F4"/>
                      </a:solidFill>
                      <a:prstDash val="solid"/>
                      <a:round/>
                      <a:headEnd len="sm" w="sm" type="none"/>
                      <a:tailEnd len="sm" w="sm" type="none"/>
                    </a:lnR>
                    <a:lnT cap="flat" cmpd="sng" w="19050">
                      <a:solidFill>
                        <a:srgbClr val="0E293C"/>
                      </a:solidFill>
                      <a:prstDash val="solid"/>
                      <a:round/>
                      <a:headEnd len="sm" w="sm" type="none"/>
                      <a:tailEnd len="sm" w="sm" type="none"/>
                    </a:lnT>
                    <a:lnB cap="flat" cmpd="sng" w="19050">
                      <a:solidFill>
                        <a:srgbClr val="A4C2F4"/>
                      </a:solidFill>
                      <a:prstDash val="solid"/>
                      <a:round/>
                      <a:headEnd len="sm" w="sm" type="none"/>
                      <a:tailEnd len="sm" w="sm" type="none"/>
                    </a:lnB>
                  </a:tcPr>
                </a:tc>
                <a:tc>
                  <a:txBody>
                    <a:bodyPr/>
                    <a:lstStyle/>
                    <a:p>
                      <a:pPr indent="0" lvl="0" marL="0" rtl="0" algn="l">
                        <a:spcBef>
                          <a:spcPts val="0"/>
                        </a:spcBef>
                        <a:spcAft>
                          <a:spcPts val="0"/>
                        </a:spcAft>
                        <a:buNone/>
                      </a:pPr>
                      <a:r>
                        <a:rPr lang="en" sz="950">
                          <a:solidFill>
                            <a:srgbClr val="00FFFF"/>
                          </a:solidFill>
                        </a:rPr>
                        <a:t>Mainmeter</a:t>
                      </a:r>
                      <a:endParaRPr sz="950">
                        <a:solidFill>
                          <a:srgbClr val="00FFFF"/>
                        </a:solidFill>
                      </a:endParaRPr>
                    </a:p>
                  </a:txBody>
                  <a:tcPr marT="91425" marB="91425" marR="91425" marL="91425">
                    <a:lnL cap="flat" cmpd="sng" w="19050">
                      <a:solidFill>
                        <a:srgbClr val="A4C2F4"/>
                      </a:solidFill>
                      <a:prstDash val="solid"/>
                      <a:round/>
                      <a:headEnd len="sm" w="sm" type="none"/>
                      <a:tailEnd len="sm" w="sm" type="none"/>
                    </a:lnL>
                    <a:lnR cap="flat" cmpd="sng" w="19050">
                      <a:solidFill>
                        <a:srgbClr val="A4C2F4"/>
                      </a:solidFill>
                      <a:prstDash val="solid"/>
                      <a:round/>
                      <a:headEnd len="sm" w="sm" type="none"/>
                      <a:tailEnd len="sm" w="sm" type="none"/>
                    </a:lnR>
                    <a:lnT cap="flat" cmpd="sng" w="19050">
                      <a:solidFill>
                        <a:srgbClr val="A4C2F4"/>
                      </a:solidFill>
                      <a:prstDash val="solid"/>
                      <a:round/>
                      <a:headEnd len="sm" w="sm" type="none"/>
                      <a:tailEnd len="sm" w="sm" type="none"/>
                    </a:lnT>
                    <a:lnB cap="flat" cmpd="sng" w="19050">
                      <a:solidFill>
                        <a:srgbClr val="A4C2F4"/>
                      </a:solidFill>
                      <a:prstDash val="solid"/>
                      <a:round/>
                      <a:headEnd len="sm" w="sm" type="none"/>
                      <a:tailEnd len="sm" w="sm" type="none"/>
                    </a:lnB>
                  </a:tcPr>
                </a:tc>
                <a:tc>
                  <a:txBody>
                    <a:bodyPr/>
                    <a:lstStyle/>
                    <a:p>
                      <a:pPr indent="0" lvl="0" marL="0" rtl="0" algn="ctr">
                        <a:spcBef>
                          <a:spcPts val="0"/>
                        </a:spcBef>
                        <a:spcAft>
                          <a:spcPts val="0"/>
                        </a:spcAft>
                        <a:buNone/>
                      </a:pPr>
                      <a:r>
                        <a:rPr lang="en" sz="950">
                          <a:solidFill>
                            <a:srgbClr val="00FFFF"/>
                          </a:solidFill>
                        </a:rPr>
                        <a:t>sub_meter_1</a:t>
                      </a:r>
                      <a:endParaRPr sz="950">
                        <a:solidFill>
                          <a:srgbClr val="00FFFF"/>
                        </a:solidFill>
                      </a:endParaRPr>
                    </a:p>
                  </a:txBody>
                  <a:tcPr marT="91425" marB="91425" marR="91425" marL="91425">
                    <a:lnL cap="flat" cmpd="sng" w="19050">
                      <a:solidFill>
                        <a:srgbClr val="A4C2F4"/>
                      </a:solidFill>
                      <a:prstDash val="solid"/>
                      <a:round/>
                      <a:headEnd len="sm" w="sm" type="none"/>
                      <a:tailEnd len="sm" w="sm" type="none"/>
                    </a:lnL>
                    <a:lnR cap="flat" cmpd="sng" w="19050">
                      <a:solidFill>
                        <a:srgbClr val="A4C2F4"/>
                      </a:solidFill>
                      <a:prstDash val="solid"/>
                      <a:round/>
                      <a:headEnd len="sm" w="sm" type="none"/>
                      <a:tailEnd len="sm" w="sm" type="none"/>
                    </a:lnR>
                    <a:lnT cap="flat" cmpd="sng" w="19050">
                      <a:solidFill>
                        <a:srgbClr val="A4C2F4"/>
                      </a:solidFill>
                      <a:prstDash val="solid"/>
                      <a:round/>
                      <a:headEnd len="sm" w="sm" type="none"/>
                      <a:tailEnd len="sm" w="sm" type="none"/>
                    </a:lnT>
                    <a:lnB cap="flat" cmpd="sng" w="19050">
                      <a:solidFill>
                        <a:srgbClr val="A4C2F4"/>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 sz="950">
                          <a:solidFill>
                            <a:srgbClr val="00FFFF"/>
                          </a:solidFill>
                        </a:rPr>
                        <a:t>sub_meter_2</a:t>
                      </a:r>
                      <a:endParaRPr/>
                    </a:p>
                  </a:txBody>
                  <a:tcPr marT="91425" marB="91425" marR="91425" marL="91425">
                    <a:lnL cap="flat" cmpd="sng" w="19050">
                      <a:solidFill>
                        <a:srgbClr val="A4C2F4"/>
                      </a:solidFill>
                      <a:prstDash val="solid"/>
                      <a:round/>
                      <a:headEnd len="sm" w="sm" type="none"/>
                      <a:tailEnd len="sm" w="sm" type="none"/>
                    </a:lnL>
                    <a:lnR cap="flat" cmpd="sng" w="19050">
                      <a:solidFill>
                        <a:srgbClr val="A4C2F4"/>
                      </a:solidFill>
                      <a:prstDash val="solid"/>
                      <a:round/>
                      <a:headEnd len="sm" w="sm" type="none"/>
                      <a:tailEnd len="sm" w="sm" type="none"/>
                    </a:lnR>
                    <a:lnT cap="flat" cmpd="sng" w="19050">
                      <a:solidFill>
                        <a:srgbClr val="A4C2F4"/>
                      </a:solidFill>
                      <a:prstDash val="solid"/>
                      <a:round/>
                      <a:headEnd len="sm" w="sm" type="none"/>
                      <a:tailEnd len="sm" w="sm" type="none"/>
                    </a:lnT>
                    <a:lnB cap="flat" cmpd="sng" w="19050">
                      <a:solidFill>
                        <a:srgbClr val="A4C2F4"/>
                      </a:solidFill>
                      <a:prstDash val="solid"/>
                      <a:round/>
                      <a:headEnd len="sm" w="sm" type="none"/>
                      <a:tailEnd len="sm" w="sm" type="none"/>
                    </a:lnB>
                  </a:tcPr>
                </a:tc>
              </a:tr>
              <a:tr h="622750">
                <a:tc>
                  <a:txBody>
                    <a:bodyPr/>
                    <a:lstStyle/>
                    <a:p>
                      <a:pPr indent="0" lvl="0" marL="0" rtl="0" algn="l">
                        <a:spcBef>
                          <a:spcPts val="0"/>
                        </a:spcBef>
                        <a:spcAft>
                          <a:spcPts val="0"/>
                        </a:spcAft>
                        <a:buNone/>
                      </a:pPr>
                      <a:r>
                        <a:rPr b="1" lang="en" sz="1200">
                          <a:solidFill>
                            <a:srgbClr val="2C9DDE"/>
                          </a:solidFill>
                        </a:rPr>
                        <a:t>Gradient</a:t>
                      </a:r>
                      <a:endParaRPr b="1" sz="1200">
                        <a:solidFill>
                          <a:srgbClr val="2C9DDE"/>
                        </a:solidFill>
                      </a:endParaRPr>
                    </a:p>
                    <a:p>
                      <a:pPr indent="0" lvl="0" marL="0" rtl="0" algn="l">
                        <a:spcBef>
                          <a:spcPts val="0"/>
                        </a:spcBef>
                        <a:spcAft>
                          <a:spcPts val="0"/>
                        </a:spcAft>
                        <a:buNone/>
                      </a:pPr>
                      <a:r>
                        <a:rPr b="1" lang="en" sz="1200">
                          <a:solidFill>
                            <a:srgbClr val="2C9DDE"/>
                          </a:solidFill>
                        </a:rPr>
                        <a:t>Boosting</a:t>
                      </a:r>
                      <a:endParaRPr b="1" sz="1200">
                        <a:solidFill>
                          <a:srgbClr val="2C9DDE"/>
                        </a:solidFill>
                      </a:endParaRPr>
                    </a:p>
                  </a:txBody>
                  <a:tcPr marT="91425" marB="91425" marR="91425" marL="91425">
                    <a:lnL cap="flat" cmpd="sng" w="19050">
                      <a:solidFill>
                        <a:srgbClr val="A4C2F4"/>
                      </a:solidFill>
                      <a:prstDash val="solid"/>
                      <a:round/>
                      <a:headEnd len="sm" w="sm" type="none"/>
                      <a:tailEnd len="sm" w="sm" type="none"/>
                    </a:lnL>
                    <a:lnR cap="flat" cmpd="sng" w="19050">
                      <a:solidFill>
                        <a:srgbClr val="A4C2F4"/>
                      </a:solidFill>
                      <a:prstDash val="solid"/>
                      <a:round/>
                      <a:headEnd len="sm" w="sm" type="none"/>
                      <a:tailEnd len="sm" w="sm" type="none"/>
                    </a:lnR>
                    <a:lnT cap="flat" cmpd="sng" w="19050">
                      <a:solidFill>
                        <a:srgbClr val="A4C2F4"/>
                      </a:solidFill>
                      <a:prstDash val="solid"/>
                      <a:round/>
                      <a:headEnd len="sm" w="sm" type="none"/>
                      <a:tailEnd len="sm" w="sm" type="none"/>
                    </a:lnT>
                    <a:lnB cap="flat" cmpd="sng" w="19050">
                      <a:solidFill>
                        <a:srgbClr val="A4C2F4"/>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FFFFFF"/>
                          </a:solidFill>
                        </a:rPr>
                        <a:t>3.68</a:t>
                      </a:r>
                      <a:endParaRPr>
                        <a:solidFill>
                          <a:srgbClr val="FFFFFF"/>
                        </a:solidFill>
                      </a:endParaRPr>
                    </a:p>
                  </a:txBody>
                  <a:tcPr marT="91425" marB="91425" marR="91425" marL="91425">
                    <a:lnL cap="flat" cmpd="sng" w="19050">
                      <a:solidFill>
                        <a:srgbClr val="A4C2F4"/>
                      </a:solidFill>
                      <a:prstDash val="solid"/>
                      <a:round/>
                      <a:headEnd len="sm" w="sm" type="none"/>
                      <a:tailEnd len="sm" w="sm" type="none"/>
                    </a:lnL>
                    <a:lnR cap="flat" cmpd="sng" w="19050">
                      <a:solidFill>
                        <a:srgbClr val="A4C2F4"/>
                      </a:solidFill>
                      <a:prstDash val="solid"/>
                      <a:round/>
                      <a:headEnd len="sm" w="sm" type="none"/>
                      <a:tailEnd len="sm" w="sm" type="none"/>
                    </a:lnR>
                    <a:lnT cap="flat" cmpd="sng" w="19050">
                      <a:solidFill>
                        <a:srgbClr val="A4C2F4"/>
                      </a:solidFill>
                      <a:prstDash val="solid"/>
                      <a:round/>
                      <a:headEnd len="sm" w="sm" type="none"/>
                      <a:tailEnd len="sm" w="sm" type="none"/>
                    </a:lnT>
                    <a:lnB cap="flat" cmpd="sng" w="19050">
                      <a:solidFill>
                        <a:srgbClr val="A4C2F4"/>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
                          <a:solidFill>
                            <a:srgbClr val="FFFFFF"/>
                          </a:solidFill>
                        </a:rPr>
                        <a:t>0.86</a:t>
                      </a:r>
                      <a:endParaRPr/>
                    </a:p>
                  </a:txBody>
                  <a:tcPr marT="91425" marB="91425" marR="91425" marL="91425">
                    <a:lnL cap="flat" cmpd="sng" w="19050">
                      <a:solidFill>
                        <a:srgbClr val="A4C2F4"/>
                      </a:solidFill>
                      <a:prstDash val="solid"/>
                      <a:round/>
                      <a:headEnd len="sm" w="sm" type="none"/>
                      <a:tailEnd len="sm" w="sm" type="none"/>
                    </a:lnL>
                    <a:lnR cap="flat" cmpd="sng" w="19050">
                      <a:solidFill>
                        <a:srgbClr val="A4C2F4"/>
                      </a:solidFill>
                      <a:prstDash val="solid"/>
                      <a:round/>
                      <a:headEnd len="sm" w="sm" type="none"/>
                      <a:tailEnd len="sm" w="sm" type="none"/>
                    </a:lnR>
                    <a:lnT cap="flat" cmpd="sng" w="19050">
                      <a:solidFill>
                        <a:srgbClr val="A4C2F4"/>
                      </a:solidFill>
                      <a:prstDash val="solid"/>
                      <a:round/>
                      <a:headEnd len="sm" w="sm" type="none"/>
                      <a:tailEnd len="sm" w="sm" type="none"/>
                    </a:lnT>
                    <a:lnB cap="flat" cmpd="sng" w="19050">
                      <a:solidFill>
                        <a:srgbClr val="A4C2F4"/>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
                          <a:solidFill>
                            <a:srgbClr val="FFFFFF"/>
                          </a:solidFill>
                        </a:rPr>
                        <a:t>0.84</a:t>
                      </a:r>
                      <a:endParaRPr/>
                    </a:p>
                  </a:txBody>
                  <a:tcPr marT="91425" marB="91425" marR="91425" marL="91425">
                    <a:lnL cap="flat" cmpd="sng" w="19050">
                      <a:solidFill>
                        <a:srgbClr val="A4C2F4"/>
                      </a:solidFill>
                      <a:prstDash val="solid"/>
                      <a:round/>
                      <a:headEnd len="sm" w="sm" type="none"/>
                      <a:tailEnd len="sm" w="sm" type="none"/>
                    </a:lnL>
                    <a:lnR cap="flat" cmpd="sng" w="19050">
                      <a:solidFill>
                        <a:srgbClr val="A4C2F4"/>
                      </a:solidFill>
                      <a:prstDash val="solid"/>
                      <a:round/>
                      <a:headEnd len="sm" w="sm" type="none"/>
                      <a:tailEnd len="sm" w="sm" type="none"/>
                    </a:lnR>
                    <a:lnT cap="flat" cmpd="sng" w="19050">
                      <a:solidFill>
                        <a:srgbClr val="A4C2F4"/>
                      </a:solidFill>
                      <a:prstDash val="solid"/>
                      <a:round/>
                      <a:headEnd len="sm" w="sm" type="none"/>
                      <a:tailEnd len="sm" w="sm" type="none"/>
                    </a:lnT>
                    <a:lnB cap="flat" cmpd="sng" w="19050">
                      <a:solidFill>
                        <a:srgbClr val="A4C2F4"/>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
                          <a:solidFill>
                            <a:srgbClr val="FFFFFF"/>
                          </a:solidFill>
                        </a:rPr>
                        <a:t>0.92</a:t>
                      </a:r>
                      <a:endParaRPr/>
                    </a:p>
                  </a:txBody>
                  <a:tcPr marT="91425" marB="91425" marR="91425" marL="91425">
                    <a:lnL cap="flat" cmpd="sng" w="19050">
                      <a:solidFill>
                        <a:srgbClr val="A4C2F4"/>
                      </a:solidFill>
                      <a:prstDash val="solid"/>
                      <a:round/>
                      <a:headEnd len="sm" w="sm" type="none"/>
                      <a:tailEnd len="sm" w="sm" type="none"/>
                    </a:lnL>
                    <a:lnR cap="flat" cmpd="sng" w="19050">
                      <a:solidFill>
                        <a:srgbClr val="A4C2F4"/>
                      </a:solidFill>
                      <a:prstDash val="solid"/>
                      <a:round/>
                      <a:headEnd len="sm" w="sm" type="none"/>
                      <a:tailEnd len="sm" w="sm" type="none"/>
                    </a:lnR>
                    <a:lnT cap="flat" cmpd="sng" w="19050">
                      <a:solidFill>
                        <a:srgbClr val="A4C2F4"/>
                      </a:solidFill>
                      <a:prstDash val="solid"/>
                      <a:round/>
                      <a:headEnd len="sm" w="sm" type="none"/>
                      <a:tailEnd len="sm" w="sm" type="none"/>
                    </a:lnT>
                    <a:lnB cap="flat" cmpd="sng" w="19050">
                      <a:solidFill>
                        <a:srgbClr val="A4C2F4"/>
                      </a:solidFill>
                      <a:prstDash val="solid"/>
                      <a:round/>
                      <a:headEnd len="sm" w="sm" type="none"/>
                      <a:tailEnd len="sm" w="sm" type="none"/>
                    </a:lnB>
                  </a:tcPr>
                </a:tc>
              </a:tr>
              <a:tr h="467450">
                <a:tc>
                  <a:txBody>
                    <a:bodyPr/>
                    <a:lstStyle/>
                    <a:p>
                      <a:pPr indent="0" lvl="0" marL="0" rtl="0" algn="l">
                        <a:spcBef>
                          <a:spcPts val="0"/>
                        </a:spcBef>
                        <a:spcAft>
                          <a:spcPts val="0"/>
                        </a:spcAft>
                        <a:buNone/>
                      </a:pPr>
                      <a:r>
                        <a:rPr b="1" lang="en" sz="1200">
                          <a:solidFill>
                            <a:srgbClr val="2C9DDE"/>
                          </a:solidFill>
                        </a:rPr>
                        <a:t>XGBoost</a:t>
                      </a:r>
                      <a:endParaRPr b="1" sz="1200">
                        <a:solidFill>
                          <a:srgbClr val="2C9DDE"/>
                        </a:solidFill>
                      </a:endParaRPr>
                    </a:p>
                  </a:txBody>
                  <a:tcPr marT="91425" marB="91425" marR="91425" marL="91425">
                    <a:lnL cap="flat" cmpd="sng" w="19050">
                      <a:solidFill>
                        <a:srgbClr val="A4C2F4"/>
                      </a:solidFill>
                      <a:prstDash val="solid"/>
                      <a:round/>
                      <a:headEnd len="sm" w="sm" type="none"/>
                      <a:tailEnd len="sm" w="sm" type="none"/>
                    </a:lnL>
                    <a:lnR cap="flat" cmpd="sng" w="19050">
                      <a:solidFill>
                        <a:srgbClr val="A4C2F4"/>
                      </a:solidFill>
                      <a:prstDash val="solid"/>
                      <a:round/>
                      <a:headEnd len="sm" w="sm" type="none"/>
                      <a:tailEnd len="sm" w="sm" type="none"/>
                    </a:lnR>
                    <a:lnT cap="flat" cmpd="sng" w="19050">
                      <a:solidFill>
                        <a:srgbClr val="A4C2F4"/>
                      </a:solidFill>
                      <a:prstDash val="solid"/>
                      <a:round/>
                      <a:headEnd len="sm" w="sm" type="none"/>
                      <a:tailEnd len="sm" w="sm" type="none"/>
                    </a:lnT>
                    <a:lnB cap="flat" cmpd="sng" w="19050">
                      <a:solidFill>
                        <a:srgbClr val="A4C2F4"/>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
                          <a:solidFill>
                            <a:srgbClr val="FFFFFF"/>
                          </a:solidFill>
                        </a:rPr>
                        <a:t> 9.7</a:t>
                      </a:r>
                      <a:endParaRPr/>
                    </a:p>
                  </a:txBody>
                  <a:tcPr marT="91425" marB="91425" marR="91425" marL="91425">
                    <a:lnL cap="flat" cmpd="sng" w="19050">
                      <a:solidFill>
                        <a:srgbClr val="A4C2F4"/>
                      </a:solidFill>
                      <a:prstDash val="solid"/>
                      <a:round/>
                      <a:headEnd len="sm" w="sm" type="none"/>
                      <a:tailEnd len="sm" w="sm" type="none"/>
                    </a:lnL>
                    <a:lnR cap="flat" cmpd="sng" w="19050">
                      <a:solidFill>
                        <a:srgbClr val="A4C2F4"/>
                      </a:solidFill>
                      <a:prstDash val="solid"/>
                      <a:round/>
                      <a:headEnd len="sm" w="sm" type="none"/>
                      <a:tailEnd len="sm" w="sm" type="none"/>
                    </a:lnR>
                    <a:lnT cap="flat" cmpd="sng" w="19050">
                      <a:solidFill>
                        <a:srgbClr val="A4C2F4"/>
                      </a:solidFill>
                      <a:prstDash val="solid"/>
                      <a:round/>
                      <a:headEnd len="sm" w="sm" type="none"/>
                      <a:tailEnd len="sm" w="sm" type="none"/>
                    </a:lnT>
                    <a:lnB cap="flat" cmpd="sng" w="19050">
                      <a:solidFill>
                        <a:srgbClr val="A4C2F4"/>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
                          <a:solidFill>
                            <a:srgbClr val="FFFFFF"/>
                          </a:solidFill>
                        </a:rPr>
                        <a:t>0.86</a:t>
                      </a:r>
                      <a:endParaRPr/>
                    </a:p>
                  </a:txBody>
                  <a:tcPr marT="91425" marB="91425" marR="91425" marL="91425">
                    <a:lnL cap="flat" cmpd="sng" w="19050">
                      <a:solidFill>
                        <a:srgbClr val="A4C2F4"/>
                      </a:solidFill>
                      <a:prstDash val="solid"/>
                      <a:round/>
                      <a:headEnd len="sm" w="sm" type="none"/>
                      <a:tailEnd len="sm" w="sm" type="none"/>
                    </a:lnL>
                    <a:lnR cap="flat" cmpd="sng" w="19050">
                      <a:solidFill>
                        <a:srgbClr val="A4C2F4"/>
                      </a:solidFill>
                      <a:prstDash val="solid"/>
                      <a:round/>
                      <a:headEnd len="sm" w="sm" type="none"/>
                      <a:tailEnd len="sm" w="sm" type="none"/>
                    </a:lnR>
                    <a:lnT cap="flat" cmpd="sng" w="19050">
                      <a:solidFill>
                        <a:srgbClr val="A4C2F4"/>
                      </a:solidFill>
                      <a:prstDash val="solid"/>
                      <a:round/>
                      <a:headEnd len="sm" w="sm" type="none"/>
                      <a:tailEnd len="sm" w="sm" type="none"/>
                    </a:lnT>
                    <a:lnB cap="flat" cmpd="sng" w="19050">
                      <a:solidFill>
                        <a:srgbClr val="A4C2F4"/>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
                          <a:solidFill>
                            <a:srgbClr val="FFFFFF"/>
                          </a:solidFill>
                        </a:rPr>
                        <a:t>0.90</a:t>
                      </a:r>
                      <a:endParaRPr/>
                    </a:p>
                  </a:txBody>
                  <a:tcPr marT="91425" marB="91425" marR="91425" marL="91425">
                    <a:lnL cap="flat" cmpd="sng" w="19050">
                      <a:solidFill>
                        <a:srgbClr val="A4C2F4"/>
                      </a:solidFill>
                      <a:prstDash val="solid"/>
                      <a:round/>
                      <a:headEnd len="sm" w="sm" type="none"/>
                      <a:tailEnd len="sm" w="sm" type="none"/>
                    </a:lnL>
                    <a:lnR cap="flat" cmpd="sng" w="19050">
                      <a:solidFill>
                        <a:srgbClr val="A4C2F4"/>
                      </a:solidFill>
                      <a:prstDash val="solid"/>
                      <a:round/>
                      <a:headEnd len="sm" w="sm" type="none"/>
                      <a:tailEnd len="sm" w="sm" type="none"/>
                    </a:lnR>
                    <a:lnT cap="flat" cmpd="sng" w="19050">
                      <a:solidFill>
                        <a:srgbClr val="A4C2F4"/>
                      </a:solidFill>
                      <a:prstDash val="solid"/>
                      <a:round/>
                      <a:headEnd len="sm" w="sm" type="none"/>
                      <a:tailEnd len="sm" w="sm" type="none"/>
                    </a:lnT>
                    <a:lnB cap="flat" cmpd="sng" w="19050">
                      <a:solidFill>
                        <a:srgbClr val="A4C2F4"/>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
                          <a:solidFill>
                            <a:srgbClr val="FFFFFF"/>
                          </a:solidFill>
                        </a:rPr>
                        <a:t>0.91</a:t>
                      </a:r>
                      <a:endParaRPr/>
                    </a:p>
                  </a:txBody>
                  <a:tcPr marT="91425" marB="91425" marR="91425" marL="91425">
                    <a:lnL cap="flat" cmpd="sng" w="19050">
                      <a:solidFill>
                        <a:srgbClr val="A4C2F4"/>
                      </a:solidFill>
                      <a:prstDash val="solid"/>
                      <a:round/>
                      <a:headEnd len="sm" w="sm" type="none"/>
                      <a:tailEnd len="sm" w="sm" type="none"/>
                    </a:lnL>
                    <a:lnR cap="flat" cmpd="sng" w="19050">
                      <a:solidFill>
                        <a:srgbClr val="A4C2F4"/>
                      </a:solidFill>
                      <a:prstDash val="solid"/>
                      <a:round/>
                      <a:headEnd len="sm" w="sm" type="none"/>
                      <a:tailEnd len="sm" w="sm" type="none"/>
                    </a:lnR>
                    <a:lnT cap="flat" cmpd="sng" w="19050">
                      <a:solidFill>
                        <a:srgbClr val="A4C2F4"/>
                      </a:solidFill>
                      <a:prstDash val="solid"/>
                      <a:round/>
                      <a:headEnd len="sm" w="sm" type="none"/>
                      <a:tailEnd len="sm" w="sm" type="none"/>
                    </a:lnT>
                    <a:lnB cap="flat" cmpd="sng" w="19050">
                      <a:solidFill>
                        <a:srgbClr val="A4C2F4"/>
                      </a:solidFill>
                      <a:prstDash val="solid"/>
                      <a:round/>
                      <a:headEnd len="sm" w="sm" type="none"/>
                      <a:tailEnd len="sm" w="sm" type="none"/>
                    </a:lnB>
                  </a:tcPr>
                </a:tc>
              </a:tr>
              <a:tr h="535075">
                <a:tc>
                  <a:txBody>
                    <a:bodyPr/>
                    <a:lstStyle/>
                    <a:p>
                      <a:pPr indent="0" lvl="0" marL="0" rtl="0" algn="l">
                        <a:spcBef>
                          <a:spcPts val="0"/>
                        </a:spcBef>
                        <a:spcAft>
                          <a:spcPts val="0"/>
                        </a:spcAft>
                        <a:buNone/>
                      </a:pPr>
                      <a:r>
                        <a:rPr b="1" lang="en" sz="1200">
                          <a:solidFill>
                            <a:srgbClr val="2C9DDE"/>
                          </a:solidFill>
                        </a:rPr>
                        <a:t>Random </a:t>
                      </a:r>
                      <a:r>
                        <a:rPr b="1" lang="en" sz="1200">
                          <a:solidFill>
                            <a:srgbClr val="2C9DDE"/>
                          </a:solidFill>
                        </a:rPr>
                        <a:t>forest</a:t>
                      </a:r>
                      <a:endParaRPr b="1" sz="1200">
                        <a:solidFill>
                          <a:srgbClr val="2C9DDE"/>
                        </a:solidFill>
                      </a:endParaRPr>
                    </a:p>
                  </a:txBody>
                  <a:tcPr marT="91425" marB="91425" marR="91425" marL="91425">
                    <a:lnL cap="flat" cmpd="sng" w="19050">
                      <a:solidFill>
                        <a:srgbClr val="A4C2F4"/>
                      </a:solidFill>
                      <a:prstDash val="solid"/>
                      <a:round/>
                      <a:headEnd len="sm" w="sm" type="none"/>
                      <a:tailEnd len="sm" w="sm" type="none"/>
                    </a:lnL>
                    <a:lnR cap="flat" cmpd="sng" w="19050">
                      <a:solidFill>
                        <a:srgbClr val="A4C2F4"/>
                      </a:solidFill>
                      <a:prstDash val="solid"/>
                      <a:round/>
                      <a:headEnd len="sm" w="sm" type="none"/>
                      <a:tailEnd len="sm" w="sm" type="none"/>
                    </a:lnR>
                    <a:lnT cap="flat" cmpd="sng" w="19050">
                      <a:solidFill>
                        <a:srgbClr val="A4C2F4"/>
                      </a:solidFill>
                      <a:prstDash val="solid"/>
                      <a:round/>
                      <a:headEnd len="sm" w="sm" type="none"/>
                      <a:tailEnd len="sm" w="sm" type="none"/>
                    </a:lnT>
                    <a:lnB cap="flat" cmpd="sng" w="19050">
                      <a:solidFill>
                        <a:srgbClr val="A4C2F4"/>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
                          <a:solidFill>
                            <a:srgbClr val="FFFFFF"/>
                          </a:solidFill>
                        </a:rPr>
                        <a:t>10.05</a:t>
                      </a:r>
                      <a:endParaRPr/>
                    </a:p>
                  </a:txBody>
                  <a:tcPr marT="91425" marB="91425" marR="91425" marL="91425">
                    <a:lnL cap="flat" cmpd="sng" w="19050">
                      <a:solidFill>
                        <a:srgbClr val="A4C2F4"/>
                      </a:solidFill>
                      <a:prstDash val="solid"/>
                      <a:round/>
                      <a:headEnd len="sm" w="sm" type="none"/>
                      <a:tailEnd len="sm" w="sm" type="none"/>
                    </a:lnL>
                    <a:lnR cap="flat" cmpd="sng" w="19050">
                      <a:solidFill>
                        <a:srgbClr val="A4C2F4"/>
                      </a:solidFill>
                      <a:prstDash val="solid"/>
                      <a:round/>
                      <a:headEnd len="sm" w="sm" type="none"/>
                      <a:tailEnd len="sm" w="sm" type="none"/>
                    </a:lnR>
                    <a:lnT cap="flat" cmpd="sng" w="19050">
                      <a:solidFill>
                        <a:srgbClr val="A4C2F4"/>
                      </a:solidFill>
                      <a:prstDash val="solid"/>
                      <a:round/>
                      <a:headEnd len="sm" w="sm" type="none"/>
                      <a:tailEnd len="sm" w="sm" type="none"/>
                    </a:lnT>
                    <a:lnB cap="flat" cmpd="sng" w="19050">
                      <a:solidFill>
                        <a:srgbClr val="A4C2F4"/>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
                          <a:solidFill>
                            <a:srgbClr val="FFFFFF"/>
                          </a:solidFill>
                        </a:rPr>
                        <a:t>0.87</a:t>
                      </a:r>
                      <a:endParaRPr/>
                    </a:p>
                  </a:txBody>
                  <a:tcPr marT="91425" marB="91425" marR="91425" marL="91425">
                    <a:lnL cap="flat" cmpd="sng" w="19050">
                      <a:solidFill>
                        <a:srgbClr val="A4C2F4"/>
                      </a:solidFill>
                      <a:prstDash val="solid"/>
                      <a:round/>
                      <a:headEnd len="sm" w="sm" type="none"/>
                      <a:tailEnd len="sm" w="sm" type="none"/>
                    </a:lnL>
                    <a:lnR cap="flat" cmpd="sng" w="19050">
                      <a:solidFill>
                        <a:srgbClr val="A4C2F4"/>
                      </a:solidFill>
                      <a:prstDash val="solid"/>
                      <a:round/>
                      <a:headEnd len="sm" w="sm" type="none"/>
                      <a:tailEnd len="sm" w="sm" type="none"/>
                    </a:lnR>
                    <a:lnT cap="flat" cmpd="sng" w="19050">
                      <a:solidFill>
                        <a:srgbClr val="A4C2F4"/>
                      </a:solidFill>
                      <a:prstDash val="solid"/>
                      <a:round/>
                      <a:headEnd len="sm" w="sm" type="none"/>
                      <a:tailEnd len="sm" w="sm" type="none"/>
                    </a:lnT>
                    <a:lnB cap="flat" cmpd="sng" w="19050">
                      <a:solidFill>
                        <a:srgbClr val="A4C2F4"/>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
                          <a:solidFill>
                            <a:srgbClr val="FFFFFF"/>
                          </a:solidFill>
                        </a:rPr>
                        <a:t>0.91</a:t>
                      </a:r>
                      <a:endParaRPr/>
                    </a:p>
                  </a:txBody>
                  <a:tcPr marT="91425" marB="91425" marR="91425" marL="91425">
                    <a:lnL cap="flat" cmpd="sng" w="19050">
                      <a:solidFill>
                        <a:srgbClr val="A4C2F4"/>
                      </a:solidFill>
                      <a:prstDash val="solid"/>
                      <a:round/>
                      <a:headEnd len="sm" w="sm" type="none"/>
                      <a:tailEnd len="sm" w="sm" type="none"/>
                    </a:lnL>
                    <a:lnR cap="flat" cmpd="sng" w="19050">
                      <a:solidFill>
                        <a:srgbClr val="A4C2F4"/>
                      </a:solidFill>
                      <a:prstDash val="solid"/>
                      <a:round/>
                      <a:headEnd len="sm" w="sm" type="none"/>
                      <a:tailEnd len="sm" w="sm" type="none"/>
                    </a:lnR>
                    <a:lnT cap="flat" cmpd="sng" w="19050">
                      <a:solidFill>
                        <a:srgbClr val="A4C2F4"/>
                      </a:solidFill>
                      <a:prstDash val="solid"/>
                      <a:round/>
                      <a:headEnd len="sm" w="sm" type="none"/>
                      <a:tailEnd len="sm" w="sm" type="none"/>
                    </a:lnT>
                    <a:lnB cap="flat" cmpd="sng" w="19050">
                      <a:solidFill>
                        <a:srgbClr val="A4C2F4"/>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
                          <a:solidFill>
                            <a:srgbClr val="FFFFFF"/>
                          </a:solidFill>
                        </a:rPr>
                        <a:t>0.86</a:t>
                      </a:r>
                      <a:endParaRPr/>
                    </a:p>
                  </a:txBody>
                  <a:tcPr marT="91425" marB="91425" marR="91425" marL="91425">
                    <a:lnL cap="flat" cmpd="sng" w="19050">
                      <a:solidFill>
                        <a:srgbClr val="A4C2F4"/>
                      </a:solidFill>
                      <a:prstDash val="solid"/>
                      <a:round/>
                      <a:headEnd len="sm" w="sm" type="none"/>
                      <a:tailEnd len="sm" w="sm" type="none"/>
                    </a:lnL>
                    <a:lnR cap="flat" cmpd="sng" w="19050">
                      <a:solidFill>
                        <a:srgbClr val="A4C2F4"/>
                      </a:solidFill>
                      <a:prstDash val="solid"/>
                      <a:round/>
                      <a:headEnd len="sm" w="sm" type="none"/>
                      <a:tailEnd len="sm" w="sm" type="none"/>
                    </a:lnR>
                    <a:lnT cap="flat" cmpd="sng" w="19050">
                      <a:solidFill>
                        <a:srgbClr val="A4C2F4"/>
                      </a:solidFill>
                      <a:prstDash val="solid"/>
                      <a:round/>
                      <a:headEnd len="sm" w="sm" type="none"/>
                      <a:tailEnd len="sm" w="sm" type="none"/>
                    </a:lnT>
                    <a:lnB cap="flat" cmpd="sng" w="19050">
                      <a:solidFill>
                        <a:srgbClr val="A4C2F4"/>
                      </a:solidFill>
                      <a:prstDash val="solid"/>
                      <a:round/>
                      <a:headEnd len="sm" w="sm" type="none"/>
                      <a:tailEnd len="sm" w="sm" type="none"/>
                    </a:lnB>
                  </a:tcPr>
                </a:tc>
              </a:tr>
            </a:tbl>
          </a:graphicData>
        </a:graphic>
      </p:graphicFrame>
      <p:graphicFrame>
        <p:nvGraphicFramePr>
          <p:cNvPr id="731" name="Google Shape;731;p30"/>
          <p:cNvGraphicFramePr/>
          <p:nvPr/>
        </p:nvGraphicFramePr>
        <p:xfrm>
          <a:off x="1365050" y="3657700"/>
          <a:ext cx="3000000" cy="3000000"/>
        </p:xfrm>
        <a:graphic>
          <a:graphicData uri="http://schemas.openxmlformats.org/drawingml/2006/table">
            <a:tbl>
              <a:tblPr>
                <a:noFill/>
                <a:tableStyleId>{18A6B17A-3FBC-441D-90B3-081431BCDD2D}</a:tableStyleId>
              </a:tblPr>
              <a:tblGrid>
                <a:gridCol w="988850"/>
                <a:gridCol w="1053000"/>
                <a:gridCol w="839150"/>
                <a:gridCol w="1170625"/>
                <a:gridCol w="892625"/>
              </a:tblGrid>
              <a:tr h="318400">
                <a:tc>
                  <a:txBody>
                    <a:bodyPr/>
                    <a:lstStyle/>
                    <a:p>
                      <a:pPr indent="0" lvl="0" marL="0" rtl="0" algn="ctr">
                        <a:spcBef>
                          <a:spcPts val="0"/>
                        </a:spcBef>
                        <a:spcAft>
                          <a:spcPts val="0"/>
                        </a:spcAft>
                        <a:buClr>
                          <a:schemeClr val="dk1"/>
                        </a:buClr>
                        <a:buSzPts val="1100"/>
                        <a:buFont typeface="Arial"/>
                        <a:buNone/>
                      </a:pPr>
                      <a:r>
                        <a:rPr lang="en">
                          <a:solidFill>
                            <a:srgbClr val="00FFFF"/>
                          </a:solidFill>
                        </a:rPr>
                        <a:t>Model</a:t>
                      </a:r>
                      <a:endParaRPr/>
                    </a:p>
                  </a:txBody>
                  <a:tcPr marT="91425" marB="91425" marR="91425" marL="91425">
                    <a:lnL cap="flat" cmpd="sng" w="19050">
                      <a:solidFill>
                        <a:srgbClr val="A4C2F4"/>
                      </a:solidFill>
                      <a:prstDash val="solid"/>
                      <a:round/>
                      <a:headEnd len="sm" w="sm" type="none"/>
                      <a:tailEnd len="sm" w="sm" type="none"/>
                    </a:lnL>
                    <a:lnR cap="flat" cmpd="sng" w="19050">
                      <a:solidFill>
                        <a:srgbClr val="A4C2F4"/>
                      </a:solidFill>
                      <a:prstDash val="solid"/>
                      <a:round/>
                      <a:headEnd len="sm" w="sm" type="none"/>
                      <a:tailEnd len="sm" w="sm" type="none"/>
                    </a:lnR>
                    <a:lnT cap="flat" cmpd="sng" w="19050">
                      <a:solidFill>
                        <a:srgbClr val="A4C2F4"/>
                      </a:solidFill>
                      <a:prstDash val="solid"/>
                      <a:round/>
                      <a:headEnd len="sm" w="sm" type="none"/>
                      <a:tailEnd len="sm" w="sm" type="none"/>
                    </a:lnT>
                    <a:lnB cap="flat" cmpd="sng" w="19050">
                      <a:solidFill>
                        <a:srgbClr val="0E293C"/>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
                          <a:solidFill>
                            <a:srgbClr val="00FFFF"/>
                          </a:solidFill>
                        </a:rPr>
                        <a:t>Evaluation metric</a:t>
                      </a:r>
                      <a:endParaRPr/>
                    </a:p>
                  </a:txBody>
                  <a:tcPr marT="91425" marB="91425" marR="91425" marL="91425">
                    <a:lnL cap="flat" cmpd="sng" w="19050">
                      <a:solidFill>
                        <a:srgbClr val="A4C2F4"/>
                      </a:solidFill>
                      <a:prstDash val="solid"/>
                      <a:round/>
                      <a:headEnd len="sm" w="sm" type="none"/>
                      <a:tailEnd len="sm" w="sm" type="none"/>
                    </a:lnL>
                    <a:lnR cap="flat" cmpd="sng" w="19050">
                      <a:solidFill>
                        <a:srgbClr val="A4C2F4"/>
                      </a:solidFill>
                      <a:prstDash val="solid"/>
                      <a:round/>
                      <a:headEnd len="sm" w="sm" type="none"/>
                      <a:tailEnd len="sm" w="sm" type="none"/>
                    </a:lnR>
                    <a:lnT cap="flat" cmpd="sng" w="19050">
                      <a:solidFill>
                        <a:srgbClr val="A4C2F4"/>
                      </a:solidFill>
                      <a:prstDash val="solid"/>
                      <a:round/>
                      <a:headEnd len="sm" w="sm" type="none"/>
                      <a:tailEnd len="sm" w="sm" type="none"/>
                    </a:lnT>
                    <a:lnB cap="flat" cmpd="sng" w="19050">
                      <a:solidFill>
                        <a:srgbClr val="0E293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rgbClr val="A4C2F4"/>
                      </a:solidFill>
                      <a:prstDash val="solid"/>
                      <a:round/>
                      <a:headEnd len="sm" w="sm" type="none"/>
                      <a:tailEnd len="sm" w="sm" type="none"/>
                    </a:lnL>
                    <a:lnR cap="flat" cmpd="sng" w="19050">
                      <a:solidFill>
                        <a:srgbClr val="0E293C"/>
                      </a:solidFill>
                      <a:prstDash val="solid"/>
                      <a:round/>
                      <a:headEnd len="sm" w="sm" type="none"/>
                      <a:tailEnd len="sm" w="sm" type="none"/>
                    </a:lnR>
                    <a:lnT cap="flat" cmpd="sng" w="19050">
                      <a:solidFill>
                        <a:srgbClr val="A4C2F4"/>
                      </a:solidFill>
                      <a:prstDash val="solid"/>
                      <a:round/>
                      <a:headEnd len="sm" w="sm" type="none"/>
                      <a:tailEnd len="sm" w="sm" type="none"/>
                    </a:lnT>
                    <a:lnB cap="flat" cmpd="sng" w="19050">
                      <a:solidFill>
                        <a:srgbClr val="A4C2F4"/>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
                          <a:solidFill>
                            <a:srgbClr val="00FFFF"/>
                          </a:solidFill>
                        </a:rPr>
                        <a:t>RMSE</a:t>
                      </a:r>
                      <a:endParaRPr>
                        <a:solidFill>
                          <a:srgbClr val="00FFFF"/>
                        </a:solidFill>
                      </a:endParaRPr>
                    </a:p>
                    <a:p>
                      <a:pPr indent="0" lvl="0" marL="0" rtl="0" algn="ctr">
                        <a:spcBef>
                          <a:spcPts val="0"/>
                        </a:spcBef>
                        <a:spcAft>
                          <a:spcPts val="0"/>
                        </a:spcAft>
                        <a:buClr>
                          <a:schemeClr val="dk1"/>
                        </a:buClr>
                        <a:buSzPts val="1100"/>
                        <a:buFont typeface="Arial"/>
                        <a:buNone/>
                      </a:pPr>
                      <a:r>
                        <a:rPr lang="en">
                          <a:solidFill>
                            <a:srgbClr val="00FFFF"/>
                          </a:solidFill>
                        </a:rPr>
                        <a:t>(building 1)</a:t>
                      </a:r>
                      <a:endParaRPr/>
                    </a:p>
                  </a:txBody>
                  <a:tcPr marT="91425" marB="91425" marR="91425" marL="91425">
                    <a:lnL cap="flat" cmpd="sng" w="19050">
                      <a:solidFill>
                        <a:srgbClr val="0E293C"/>
                      </a:solidFill>
                      <a:prstDash val="solid"/>
                      <a:round/>
                      <a:headEnd len="sm" w="sm" type="none"/>
                      <a:tailEnd len="sm" w="sm" type="none"/>
                    </a:lnL>
                    <a:lnR cap="flat" cmpd="sng" w="19050">
                      <a:solidFill>
                        <a:srgbClr val="0E293C"/>
                      </a:solidFill>
                      <a:prstDash val="solid"/>
                      <a:round/>
                      <a:headEnd len="sm" w="sm" type="none"/>
                      <a:tailEnd len="sm" w="sm" type="none"/>
                    </a:lnR>
                    <a:lnT cap="flat" cmpd="sng" w="19050">
                      <a:solidFill>
                        <a:srgbClr val="A4C2F4"/>
                      </a:solidFill>
                      <a:prstDash val="solid"/>
                      <a:round/>
                      <a:headEnd len="sm" w="sm" type="none"/>
                      <a:tailEnd len="sm" w="sm" type="none"/>
                    </a:lnT>
                    <a:lnB cap="flat" cmpd="sng" w="19050">
                      <a:solidFill>
                        <a:srgbClr val="A4C2F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E293C"/>
                      </a:solidFill>
                      <a:prstDash val="solid"/>
                      <a:round/>
                      <a:headEnd len="sm" w="sm" type="none"/>
                      <a:tailEnd len="sm" w="sm" type="none"/>
                    </a:lnL>
                    <a:lnR cap="flat" cmpd="sng" w="19050">
                      <a:solidFill>
                        <a:srgbClr val="A4C2F4"/>
                      </a:solidFill>
                      <a:prstDash val="solid"/>
                      <a:round/>
                      <a:headEnd len="sm" w="sm" type="none"/>
                      <a:tailEnd len="sm" w="sm" type="none"/>
                    </a:lnR>
                    <a:lnT cap="flat" cmpd="sng" w="19050">
                      <a:solidFill>
                        <a:srgbClr val="A4C2F4"/>
                      </a:solidFill>
                      <a:prstDash val="solid"/>
                      <a:round/>
                      <a:headEnd len="sm" w="sm" type="none"/>
                      <a:tailEnd len="sm" w="sm" type="none"/>
                    </a:lnT>
                    <a:lnB cap="flat" cmpd="sng" w="19050">
                      <a:solidFill>
                        <a:srgbClr val="A4C2F4"/>
                      </a:solidFill>
                      <a:prstDash val="solid"/>
                      <a:round/>
                      <a:headEnd len="sm" w="sm" type="none"/>
                      <a:tailEnd len="sm" w="sm" type="none"/>
                    </a:lnB>
                  </a:tcPr>
                </a:tc>
              </a:tr>
              <a:tr h="296500">
                <a:tc>
                  <a:txBody>
                    <a:bodyPr/>
                    <a:lstStyle/>
                    <a:p>
                      <a:pPr indent="0" lvl="0" marL="0" rtl="0" algn="l">
                        <a:spcBef>
                          <a:spcPts val="0"/>
                        </a:spcBef>
                        <a:spcAft>
                          <a:spcPts val="0"/>
                        </a:spcAft>
                        <a:buNone/>
                      </a:pPr>
                      <a:r>
                        <a:t/>
                      </a:r>
                      <a:endParaRPr/>
                    </a:p>
                  </a:txBody>
                  <a:tcPr marT="91425" marB="91425" marR="91425" marL="91425">
                    <a:lnL cap="flat" cmpd="sng" w="19050">
                      <a:solidFill>
                        <a:srgbClr val="A4C2F4"/>
                      </a:solidFill>
                      <a:prstDash val="solid"/>
                      <a:round/>
                      <a:headEnd len="sm" w="sm" type="none"/>
                      <a:tailEnd len="sm" w="sm" type="none"/>
                    </a:lnL>
                    <a:lnR cap="flat" cmpd="sng" w="19050">
                      <a:solidFill>
                        <a:srgbClr val="A4C2F4"/>
                      </a:solidFill>
                      <a:prstDash val="solid"/>
                      <a:round/>
                      <a:headEnd len="sm" w="sm" type="none"/>
                      <a:tailEnd len="sm" w="sm" type="none"/>
                    </a:lnR>
                    <a:lnT cap="flat" cmpd="sng" w="19050">
                      <a:solidFill>
                        <a:srgbClr val="0E293C"/>
                      </a:solidFill>
                      <a:prstDash val="solid"/>
                      <a:round/>
                      <a:headEnd len="sm" w="sm" type="none"/>
                      <a:tailEnd len="sm" w="sm" type="none"/>
                    </a:lnT>
                    <a:lnB cap="flat" cmpd="sng" w="19050">
                      <a:solidFill>
                        <a:srgbClr val="A4C2F4"/>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rgbClr val="A4C2F4"/>
                      </a:solidFill>
                      <a:prstDash val="solid"/>
                      <a:round/>
                      <a:headEnd len="sm" w="sm" type="none"/>
                      <a:tailEnd len="sm" w="sm" type="none"/>
                    </a:lnL>
                    <a:lnR cap="flat" cmpd="sng" w="19050">
                      <a:solidFill>
                        <a:srgbClr val="A4C2F4"/>
                      </a:solidFill>
                      <a:prstDash val="solid"/>
                      <a:round/>
                      <a:headEnd len="sm" w="sm" type="none"/>
                      <a:tailEnd len="sm" w="sm" type="none"/>
                    </a:lnR>
                    <a:lnT cap="flat" cmpd="sng" w="19050">
                      <a:solidFill>
                        <a:srgbClr val="0E293C"/>
                      </a:solidFill>
                      <a:prstDash val="solid"/>
                      <a:round/>
                      <a:headEnd len="sm" w="sm" type="none"/>
                      <a:tailEnd len="sm" w="sm" type="none"/>
                    </a:lnT>
                    <a:lnB cap="flat" cmpd="sng" w="19050">
                      <a:solidFill>
                        <a:srgbClr val="A4C2F4"/>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sz="950">
                          <a:solidFill>
                            <a:srgbClr val="00FFFF"/>
                          </a:solidFill>
                        </a:rPr>
                        <a:t>Mainmeter</a:t>
                      </a:r>
                      <a:endParaRPr/>
                    </a:p>
                  </a:txBody>
                  <a:tcPr marT="91425" marB="91425" marR="91425" marL="91425">
                    <a:lnL cap="flat" cmpd="sng" w="19050">
                      <a:solidFill>
                        <a:srgbClr val="A4C2F4"/>
                      </a:solidFill>
                      <a:prstDash val="solid"/>
                      <a:round/>
                      <a:headEnd len="sm" w="sm" type="none"/>
                      <a:tailEnd len="sm" w="sm" type="none"/>
                    </a:lnL>
                    <a:lnR cap="flat" cmpd="sng" w="19050">
                      <a:solidFill>
                        <a:srgbClr val="A4C2F4"/>
                      </a:solidFill>
                      <a:prstDash val="solid"/>
                      <a:round/>
                      <a:headEnd len="sm" w="sm" type="none"/>
                      <a:tailEnd len="sm" w="sm" type="none"/>
                    </a:lnR>
                    <a:lnT cap="flat" cmpd="sng" w="19050">
                      <a:solidFill>
                        <a:srgbClr val="A4C2F4"/>
                      </a:solidFill>
                      <a:prstDash val="solid"/>
                      <a:round/>
                      <a:headEnd len="sm" w="sm" type="none"/>
                      <a:tailEnd len="sm" w="sm" type="none"/>
                    </a:lnT>
                    <a:lnB cap="flat" cmpd="sng" w="19050">
                      <a:solidFill>
                        <a:srgbClr val="A4C2F4"/>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 sz="950">
                          <a:solidFill>
                            <a:srgbClr val="00FFFF"/>
                          </a:solidFill>
                        </a:rPr>
                        <a:t>sub_meter_1</a:t>
                      </a:r>
                      <a:endParaRPr/>
                    </a:p>
                  </a:txBody>
                  <a:tcPr marT="91425" marB="91425" marR="91425" marL="91425">
                    <a:lnL cap="flat" cmpd="sng" w="19050">
                      <a:solidFill>
                        <a:srgbClr val="A4C2F4"/>
                      </a:solidFill>
                      <a:prstDash val="solid"/>
                      <a:round/>
                      <a:headEnd len="sm" w="sm" type="none"/>
                      <a:tailEnd len="sm" w="sm" type="none"/>
                    </a:lnL>
                    <a:lnR cap="flat" cmpd="sng" w="19050">
                      <a:solidFill>
                        <a:srgbClr val="A4C2F4"/>
                      </a:solidFill>
                      <a:prstDash val="solid"/>
                      <a:round/>
                      <a:headEnd len="sm" w="sm" type="none"/>
                      <a:tailEnd len="sm" w="sm" type="none"/>
                    </a:lnR>
                    <a:lnT cap="flat" cmpd="sng" w="19050">
                      <a:solidFill>
                        <a:srgbClr val="A4C2F4"/>
                      </a:solidFill>
                      <a:prstDash val="solid"/>
                      <a:round/>
                      <a:headEnd len="sm" w="sm" type="none"/>
                      <a:tailEnd len="sm" w="sm" type="none"/>
                    </a:lnT>
                    <a:lnB cap="flat" cmpd="sng" w="19050">
                      <a:solidFill>
                        <a:srgbClr val="A4C2F4"/>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 sz="950">
                          <a:solidFill>
                            <a:srgbClr val="00FFFF"/>
                          </a:solidFill>
                        </a:rPr>
                        <a:t>sub_meter_2</a:t>
                      </a:r>
                      <a:endParaRPr/>
                    </a:p>
                  </a:txBody>
                  <a:tcPr marT="91425" marB="91425" marR="91425" marL="91425">
                    <a:lnL cap="flat" cmpd="sng" w="19050">
                      <a:solidFill>
                        <a:srgbClr val="A4C2F4"/>
                      </a:solidFill>
                      <a:prstDash val="solid"/>
                      <a:round/>
                      <a:headEnd len="sm" w="sm" type="none"/>
                      <a:tailEnd len="sm" w="sm" type="none"/>
                    </a:lnL>
                    <a:lnR cap="flat" cmpd="sng" w="19050">
                      <a:solidFill>
                        <a:srgbClr val="A4C2F4"/>
                      </a:solidFill>
                      <a:prstDash val="solid"/>
                      <a:round/>
                      <a:headEnd len="sm" w="sm" type="none"/>
                      <a:tailEnd len="sm" w="sm" type="none"/>
                    </a:lnR>
                    <a:lnT cap="flat" cmpd="sng" w="19050">
                      <a:solidFill>
                        <a:srgbClr val="A4C2F4"/>
                      </a:solidFill>
                      <a:prstDash val="solid"/>
                      <a:round/>
                      <a:headEnd len="sm" w="sm" type="none"/>
                      <a:tailEnd len="sm" w="sm" type="none"/>
                    </a:lnT>
                    <a:lnB cap="flat" cmpd="sng" w="19050">
                      <a:solidFill>
                        <a:srgbClr val="A4C2F4"/>
                      </a:solidFill>
                      <a:prstDash val="solid"/>
                      <a:round/>
                      <a:headEnd len="sm" w="sm" type="none"/>
                      <a:tailEnd len="sm" w="sm" type="none"/>
                    </a:lnB>
                  </a:tcPr>
                </a:tc>
              </a:tr>
              <a:tr h="307200">
                <a:tc>
                  <a:txBody>
                    <a:bodyPr/>
                    <a:lstStyle/>
                    <a:p>
                      <a:pPr indent="0" lvl="0" marL="0" rtl="0" algn="ctr">
                        <a:spcBef>
                          <a:spcPts val="0"/>
                        </a:spcBef>
                        <a:spcAft>
                          <a:spcPts val="0"/>
                        </a:spcAft>
                        <a:buClr>
                          <a:schemeClr val="dk1"/>
                        </a:buClr>
                        <a:buSzPts val="1100"/>
                        <a:buFont typeface="Arial"/>
                        <a:buNone/>
                      </a:pPr>
                      <a:r>
                        <a:rPr b="1" lang="en" sz="1200">
                          <a:solidFill>
                            <a:srgbClr val="2C9DDE"/>
                          </a:solidFill>
                        </a:rPr>
                        <a:t>LSTM</a:t>
                      </a:r>
                      <a:endParaRPr/>
                    </a:p>
                  </a:txBody>
                  <a:tcPr marT="91425" marB="91425" marR="91425" marL="91425">
                    <a:lnL cap="flat" cmpd="sng" w="19050">
                      <a:solidFill>
                        <a:srgbClr val="A4C2F4"/>
                      </a:solidFill>
                      <a:prstDash val="solid"/>
                      <a:round/>
                      <a:headEnd len="sm" w="sm" type="none"/>
                      <a:tailEnd len="sm" w="sm" type="none"/>
                    </a:lnL>
                    <a:lnR cap="flat" cmpd="sng" w="19050">
                      <a:solidFill>
                        <a:srgbClr val="A4C2F4"/>
                      </a:solidFill>
                      <a:prstDash val="solid"/>
                      <a:round/>
                      <a:headEnd len="sm" w="sm" type="none"/>
                      <a:tailEnd len="sm" w="sm" type="none"/>
                    </a:lnR>
                    <a:lnT cap="flat" cmpd="sng" w="19050">
                      <a:solidFill>
                        <a:srgbClr val="A4C2F4"/>
                      </a:solidFill>
                      <a:prstDash val="solid"/>
                      <a:round/>
                      <a:headEnd len="sm" w="sm" type="none"/>
                      <a:tailEnd len="sm" w="sm" type="none"/>
                    </a:lnT>
                    <a:lnB cap="flat" cmpd="sng" w="19050">
                      <a:solidFill>
                        <a:srgbClr val="A4C2F4"/>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
                          <a:solidFill>
                            <a:srgbClr val="FFFFFF"/>
                          </a:solidFill>
                        </a:rPr>
                        <a:t>16.64</a:t>
                      </a:r>
                      <a:endParaRPr/>
                    </a:p>
                  </a:txBody>
                  <a:tcPr marT="91425" marB="91425" marR="91425" marL="91425">
                    <a:lnL cap="flat" cmpd="sng" w="19050">
                      <a:solidFill>
                        <a:srgbClr val="A4C2F4"/>
                      </a:solidFill>
                      <a:prstDash val="solid"/>
                      <a:round/>
                      <a:headEnd len="sm" w="sm" type="none"/>
                      <a:tailEnd len="sm" w="sm" type="none"/>
                    </a:lnL>
                    <a:lnR cap="flat" cmpd="sng" w="19050">
                      <a:solidFill>
                        <a:srgbClr val="A4C2F4"/>
                      </a:solidFill>
                      <a:prstDash val="solid"/>
                      <a:round/>
                      <a:headEnd len="sm" w="sm" type="none"/>
                      <a:tailEnd len="sm" w="sm" type="none"/>
                    </a:lnR>
                    <a:lnT cap="flat" cmpd="sng" w="19050">
                      <a:solidFill>
                        <a:srgbClr val="A4C2F4"/>
                      </a:solidFill>
                      <a:prstDash val="solid"/>
                      <a:round/>
                      <a:headEnd len="sm" w="sm" type="none"/>
                      <a:tailEnd len="sm" w="sm" type="none"/>
                    </a:lnT>
                    <a:lnB cap="flat" cmpd="sng" w="19050">
                      <a:solidFill>
                        <a:srgbClr val="A4C2F4"/>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
                          <a:solidFill>
                            <a:srgbClr val="FFFFFF"/>
                          </a:solidFill>
                        </a:rPr>
                        <a:t>3281</a:t>
                      </a:r>
                      <a:endParaRPr/>
                    </a:p>
                  </a:txBody>
                  <a:tcPr marT="91425" marB="91425" marR="91425" marL="91425">
                    <a:lnL cap="flat" cmpd="sng" w="19050">
                      <a:solidFill>
                        <a:srgbClr val="A4C2F4"/>
                      </a:solidFill>
                      <a:prstDash val="solid"/>
                      <a:round/>
                      <a:headEnd len="sm" w="sm" type="none"/>
                      <a:tailEnd len="sm" w="sm" type="none"/>
                    </a:lnL>
                    <a:lnR cap="flat" cmpd="sng" w="19050">
                      <a:solidFill>
                        <a:srgbClr val="A4C2F4"/>
                      </a:solidFill>
                      <a:prstDash val="solid"/>
                      <a:round/>
                      <a:headEnd len="sm" w="sm" type="none"/>
                      <a:tailEnd len="sm" w="sm" type="none"/>
                    </a:lnR>
                    <a:lnT cap="flat" cmpd="sng" w="19050">
                      <a:solidFill>
                        <a:srgbClr val="A4C2F4"/>
                      </a:solidFill>
                      <a:prstDash val="solid"/>
                      <a:round/>
                      <a:headEnd len="sm" w="sm" type="none"/>
                      <a:tailEnd len="sm" w="sm" type="none"/>
                    </a:lnT>
                    <a:lnB cap="flat" cmpd="sng" w="19050">
                      <a:solidFill>
                        <a:srgbClr val="A4C2F4"/>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
                          <a:solidFill>
                            <a:srgbClr val="FFFFFF"/>
                          </a:solidFill>
                        </a:rPr>
                        <a:t>258</a:t>
                      </a:r>
                      <a:endParaRPr/>
                    </a:p>
                  </a:txBody>
                  <a:tcPr marT="91425" marB="91425" marR="91425" marL="91425">
                    <a:lnL cap="flat" cmpd="sng" w="19050">
                      <a:solidFill>
                        <a:srgbClr val="A4C2F4"/>
                      </a:solidFill>
                      <a:prstDash val="solid"/>
                      <a:round/>
                      <a:headEnd len="sm" w="sm" type="none"/>
                      <a:tailEnd len="sm" w="sm" type="none"/>
                    </a:lnL>
                    <a:lnR cap="flat" cmpd="sng" w="19050">
                      <a:solidFill>
                        <a:srgbClr val="A4C2F4"/>
                      </a:solidFill>
                      <a:prstDash val="solid"/>
                      <a:round/>
                      <a:headEnd len="sm" w="sm" type="none"/>
                      <a:tailEnd len="sm" w="sm" type="none"/>
                    </a:lnR>
                    <a:lnT cap="flat" cmpd="sng" w="19050">
                      <a:solidFill>
                        <a:srgbClr val="A4C2F4"/>
                      </a:solidFill>
                      <a:prstDash val="solid"/>
                      <a:round/>
                      <a:headEnd len="sm" w="sm" type="none"/>
                      <a:tailEnd len="sm" w="sm" type="none"/>
                    </a:lnT>
                    <a:lnB cap="flat" cmpd="sng" w="19050">
                      <a:solidFill>
                        <a:srgbClr val="A4C2F4"/>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
                          <a:solidFill>
                            <a:srgbClr val="FFFFFF"/>
                          </a:solidFill>
                        </a:rPr>
                        <a:t>125.324</a:t>
                      </a:r>
                      <a:endParaRPr/>
                    </a:p>
                  </a:txBody>
                  <a:tcPr marT="91425" marB="91425" marR="91425" marL="91425">
                    <a:lnL cap="flat" cmpd="sng" w="19050">
                      <a:solidFill>
                        <a:srgbClr val="A4C2F4"/>
                      </a:solidFill>
                      <a:prstDash val="solid"/>
                      <a:round/>
                      <a:headEnd len="sm" w="sm" type="none"/>
                      <a:tailEnd len="sm" w="sm" type="none"/>
                    </a:lnL>
                    <a:lnR cap="flat" cmpd="sng" w="19050">
                      <a:solidFill>
                        <a:srgbClr val="A4C2F4"/>
                      </a:solidFill>
                      <a:prstDash val="solid"/>
                      <a:round/>
                      <a:headEnd len="sm" w="sm" type="none"/>
                      <a:tailEnd len="sm" w="sm" type="none"/>
                    </a:lnR>
                    <a:lnT cap="flat" cmpd="sng" w="19050">
                      <a:solidFill>
                        <a:srgbClr val="A4C2F4"/>
                      </a:solidFill>
                      <a:prstDash val="solid"/>
                      <a:round/>
                      <a:headEnd len="sm" w="sm" type="none"/>
                      <a:tailEnd len="sm" w="sm" type="none"/>
                    </a:lnT>
                    <a:lnB cap="flat" cmpd="sng" w="19050">
                      <a:solidFill>
                        <a:srgbClr val="A4C2F4"/>
                      </a:solidFill>
                      <a:prstDash val="solid"/>
                      <a:round/>
                      <a:headEnd len="sm" w="sm" type="none"/>
                      <a:tailEnd len="sm" w="sm" type="none"/>
                    </a:lnB>
                  </a:tcPr>
                </a:tc>
              </a:tr>
            </a:tbl>
          </a:graphicData>
        </a:graphic>
      </p:graphicFrame>
      <p:pic>
        <p:nvPicPr>
          <p:cNvPr id="732" name="Google Shape;732;p30"/>
          <p:cNvPicPr preferRelativeResize="0"/>
          <p:nvPr/>
        </p:nvPicPr>
        <p:blipFill>
          <a:blip r:embed="rId3">
            <a:alphaModFix/>
          </a:blip>
          <a:stretch>
            <a:fillRect/>
          </a:stretch>
        </p:blipFill>
        <p:spPr>
          <a:xfrm>
            <a:off x="6373475" y="3533650"/>
            <a:ext cx="2770500" cy="1603125"/>
          </a:xfrm>
          <a:prstGeom prst="rect">
            <a:avLst/>
          </a:prstGeom>
          <a:noFill/>
          <a:ln>
            <a:noFill/>
          </a:ln>
        </p:spPr>
      </p:pic>
      <p:pic>
        <p:nvPicPr>
          <p:cNvPr id="733" name="Google Shape;733;p30"/>
          <p:cNvPicPr preferRelativeResize="0"/>
          <p:nvPr/>
        </p:nvPicPr>
        <p:blipFill>
          <a:blip r:embed="rId4">
            <a:alphaModFix/>
          </a:blip>
          <a:stretch>
            <a:fillRect/>
          </a:stretch>
        </p:blipFill>
        <p:spPr>
          <a:xfrm>
            <a:off x="6373475" y="1690350"/>
            <a:ext cx="2770499" cy="1911025"/>
          </a:xfrm>
          <a:prstGeom prst="rect">
            <a:avLst/>
          </a:prstGeom>
          <a:noFill/>
          <a:ln>
            <a:noFill/>
          </a:ln>
        </p:spPr>
      </p:pic>
      <p:pic>
        <p:nvPicPr>
          <p:cNvPr id="734" name="Google Shape;734;p30"/>
          <p:cNvPicPr preferRelativeResize="0"/>
          <p:nvPr/>
        </p:nvPicPr>
        <p:blipFill>
          <a:blip r:embed="rId5">
            <a:alphaModFix/>
          </a:blip>
          <a:stretch>
            <a:fillRect/>
          </a:stretch>
        </p:blipFill>
        <p:spPr>
          <a:xfrm>
            <a:off x="6373475" y="0"/>
            <a:ext cx="2706325" cy="17156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730"/>
                                        </p:tgtEl>
                                        <p:attrNameLst>
                                          <p:attrName>style.visibility</p:attrName>
                                        </p:attrNameLst>
                                      </p:cBhvr>
                                      <p:to>
                                        <p:strVal val="visible"/>
                                      </p:to>
                                    </p:set>
                                    <p:anim calcmode="lin" valueType="num">
                                      <p:cBhvr additive="base">
                                        <p:cTn dur="1000"/>
                                        <p:tgtEl>
                                          <p:spTgt spid="730"/>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733"/>
                                        </p:tgtEl>
                                        <p:attrNameLst>
                                          <p:attrName>style.visibility</p:attrName>
                                        </p:attrNameLst>
                                      </p:cBhvr>
                                      <p:to>
                                        <p:strVal val="visible"/>
                                      </p:to>
                                    </p:set>
                                    <p:anim calcmode="lin" valueType="num">
                                      <p:cBhvr additive="base">
                                        <p:cTn dur="1000"/>
                                        <p:tgtEl>
                                          <p:spTgt spid="733"/>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734"/>
                                        </p:tgtEl>
                                        <p:attrNameLst>
                                          <p:attrName>style.visibility</p:attrName>
                                        </p:attrNameLst>
                                      </p:cBhvr>
                                      <p:to>
                                        <p:strVal val="visible"/>
                                      </p:to>
                                    </p:set>
                                    <p:anim calcmode="lin" valueType="num">
                                      <p:cBhvr additive="base">
                                        <p:cTn dur="1000"/>
                                        <p:tgtEl>
                                          <p:spTgt spid="734"/>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732"/>
                                        </p:tgtEl>
                                        <p:attrNameLst>
                                          <p:attrName>style.visibility</p:attrName>
                                        </p:attrNameLst>
                                      </p:cBhvr>
                                      <p:to>
                                        <p:strVal val="visible"/>
                                      </p:to>
                                    </p:set>
                                    <p:anim calcmode="lin" valueType="num">
                                      <p:cBhvr additive="base">
                                        <p:cTn dur="1000"/>
                                        <p:tgtEl>
                                          <p:spTgt spid="732"/>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731"/>
                                        </p:tgtEl>
                                        <p:attrNameLst>
                                          <p:attrName>style.visibility</p:attrName>
                                        </p:attrNameLst>
                                      </p:cBhvr>
                                      <p:to>
                                        <p:strVal val="visible"/>
                                      </p:to>
                                    </p:set>
                                    <p:anim calcmode="lin" valueType="num">
                                      <p:cBhvr additive="base">
                                        <p:cTn dur="1000"/>
                                        <p:tgtEl>
                                          <p:spTgt spid="731"/>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8" name="Shape 738"/>
        <p:cNvGrpSpPr/>
        <p:nvPr/>
      </p:nvGrpSpPr>
      <p:grpSpPr>
        <a:xfrm>
          <a:off x="0" y="0"/>
          <a:ext cx="0" cy="0"/>
          <a:chOff x="0" y="0"/>
          <a:chExt cx="0" cy="0"/>
        </a:xfrm>
      </p:grpSpPr>
      <p:sp>
        <p:nvSpPr>
          <p:cNvPr id="739" name="Google Shape;739;p31"/>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740" name="Google Shape;740;p31"/>
          <p:cNvSpPr/>
          <p:nvPr/>
        </p:nvSpPr>
        <p:spPr>
          <a:xfrm>
            <a:off x="13550" y="0"/>
            <a:ext cx="1769700" cy="5088900"/>
          </a:xfrm>
          <a:prstGeom prst="rect">
            <a:avLst/>
          </a:prstGeom>
          <a:solidFill>
            <a:srgbClr val="0E29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31"/>
          <p:cNvSpPr/>
          <p:nvPr/>
        </p:nvSpPr>
        <p:spPr>
          <a:xfrm rot="5400000">
            <a:off x="-109725" y="274825"/>
            <a:ext cx="1663200" cy="1384200"/>
          </a:xfrm>
          <a:prstGeom prst="homePlate">
            <a:avLst>
              <a:gd fmla="val 30129" name="adj"/>
            </a:avLst>
          </a:prstGeom>
          <a:noFill/>
          <a:ln cap="flat" cmpd="sng" w="114300">
            <a:solidFill>
              <a:srgbClr val="00E1C6"/>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00E1C6"/>
              </a:solidFill>
              <a:latin typeface="Muli"/>
              <a:ea typeface="Muli"/>
              <a:cs typeface="Muli"/>
              <a:sym typeface="Muli"/>
            </a:endParaRPr>
          </a:p>
        </p:txBody>
      </p:sp>
      <p:sp>
        <p:nvSpPr>
          <p:cNvPr id="742" name="Google Shape;742;p31"/>
          <p:cNvSpPr/>
          <p:nvPr/>
        </p:nvSpPr>
        <p:spPr>
          <a:xfrm rot="5400000">
            <a:off x="-125925" y="1838781"/>
            <a:ext cx="1695600" cy="1384200"/>
          </a:xfrm>
          <a:prstGeom prst="chevron">
            <a:avLst>
              <a:gd fmla="val 29853" name="adj"/>
            </a:avLst>
          </a:prstGeom>
          <a:noFill/>
          <a:ln cap="flat" cmpd="sng" w="114300">
            <a:solidFill>
              <a:srgbClr val="19BBD5"/>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solidFill>
                <a:srgbClr val="19BBD5"/>
              </a:solidFill>
              <a:latin typeface="Muli"/>
              <a:ea typeface="Muli"/>
              <a:cs typeface="Muli"/>
              <a:sym typeface="Muli"/>
            </a:endParaRPr>
          </a:p>
        </p:txBody>
      </p:sp>
      <p:sp>
        <p:nvSpPr>
          <p:cNvPr id="743" name="Google Shape;743;p31"/>
          <p:cNvSpPr/>
          <p:nvPr/>
        </p:nvSpPr>
        <p:spPr>
          <a:xfrm rot="5400000">
            <a:off x="-125925" y="3418525"/>
            <a:ext cx="1695600" cy="1384200"/>
          </a:xfrm>
          <a:prstGeom prst="chevron">
            <a:avLst>
              <a:gd fmla="val 29853" name="adj"/>
            </a:avLst>
          </a:prstGeom>
          <a:solidFill>
            <a:srgbClr val="3292E1"/>
          </a:solidFill>
          <a:ln cap="flat" cmpd="sng" w="114300">
            <a:solidFill>
              <a:srgbClr val="3292E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solidFill>
                <a:srgbClr val="3292E1"/>
              </a:solidFill>
              <a:latin typeface="Muli"/>
              <a:ea typeface="Muli"/>
              <a:cs typeface="Muli"/>
              <a:sym typeface="Muli"/>
            </a:endParaRPr>
          </a:p>
        </p:txBody>
      </p:sp>
      <p:sp>
        <p:nvSpPr>
          <p:cNvPr id="744" name="Google Shape;744;p31"/>
          <p:cNvSpPr txBox="1"/>
          <p:nvPr/>
        </p:nvSpPr>
        <p:spPr>
          <a:xfrm>
            <a:off x="29875" y="572725"/>
            <a:ext cx="1384200" cy="420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1ED7BE"/>
                </a:solidFill>
                <a:latin typeface="Muli"/>
                <a:ea typeface="Muli"/>
                <a:cs typeface="Muli"/>
                <a:sym typeface="Muli"/>
              </a:rPr>
              <a:t>Data Preprocessing</a:t>
            </a:r>
            <a:endParaRPr b="1">
              <a:solidFill>
                <a:srgbClr val="1ED7BE"/>
              </a:solidFill>
              <a:latin typeface="Muli"/>
              <a:ea typeface="Muli"/>
              <a:cs typeface="Muli"/>
              <a:sym typeface="Muli"/>
            </a:endParaRPr>
          </a:p>
        </p:txBody>
      </p:sp>
      <p:sp>
        <p:nvSpPr>
          <p:cNvPr id="745" name="Google Shape;745;p31"/>
          <p:cNvSpPr txBox="1"/>
          <p:nvPr/>
        </p:nvSpPr>
        <p:spPr>
          <a:xfrm>
            <a:off x="185800" y="1783600"/>
            <a:ext cx="1056000" cy="42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Muli"/>
              <a:ea typeface="Muli"/>
              <a:cs typeface="Muli"/>
              <a:sym typeface="Muli"/>
            </a:endParaRPr>
          </a:p>
        </p:txBody>
      </p:sp>
      <p:sp>
        <p:nvSpPr>
          <p:cNvPr id="746" name="Google Shape;746;p31"/>
          <p:cNvSpPr txBox="1"/>
          <p:nvPr/>
        </p:nvSpPr>
        <p:spPr>
          <a:xfrm>
            <a:off x="205350" y="2272775"/>
            <a:ext cx="1056000" cy="420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rgbClr val="19BBD5"/>
                </a:solidFill>
                <a:latin typeface="Muli"/>
                <a:ea typeface="Muli"/>
                <a:cs typeface="Muli"/>
                <a:sym typeface="Muli"/>
              </a:rPr>
              <a:t>Model Training</a:t>
            </a:r>
            <a:endParaRPr b="1" sz="1600">
              <a:solidFill>
                <a:srgbClr val="19BBD5"/>
              </a:solidFill>
              <a:latin typeface="Muli"/>
              <a:ea typeface="Muli"/>
              <a:cs typeface="Muli"/>
              <a:sym typeface="Muli"/>
            </a:endParaRPr>
          </a:p>
        </p:txBody>
      </p:sp>
      <p:sp>
        <p:nvSpPr>
          <p:cNvPr id="747" name="Google Shape;747;p31"/>
          <p:cNvSpPr txBox="1"/>
          <p:nvPr/>
        </p:nvSpPr>
        <p:spPr>
          <a:xfrm>
            <a:off x="224900" y="3876450"/>
            <a:ext cx="1017000" cy="52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700">
                <a:solidFill>
                  <a:schemeClr val="dk1"/>
                </a:solidFill>
                <a:latin typeface="Muli"/>
                <a:ea typeface="Muli"/>
                <a:cs typeface="Muli"/>
                <a:sym typeface="Muli"/>
              </a:rPr>
              <a:t>Insights</a:t>
            </a:r>
            <a:endParaRPr b="1" sz="1700">
              <a:solidFill>
                <a:schemeClr val="dk1"/>
              </a:solidFill>
              <a:latin typeface="Muli"/>
              <a:ea typeface="Muli"/>
              <a:cs typeface="Muli"/>
              <a:sym typeface="Muli"/>
            </a:endParaRPr>
          </a:p>
        </p:txBody>
      </p:sp>
      <p:pic>
        <p:nvPicPr>
          <p:cNvPr id="748" name="Google Shape;748;p31"/>
          <p:cNvPicPr preferRelativeResize="0"/>
          <p:nvPr/>
        </p:nvPicPr>
        <p:blipFill>
          <a:blip r:embed="rId3">
            <a:alphaModFix/>
          </a:blip>
          <a:stretch>
            <a:fillRect/>
          </a:stretch>
        </p:blipFill>
        <p:spPr>
          <a:xfrm>
            <a:off x="7724100" y="2845600"/>
            <a:ext cx="1562075" cy="2371575"/>
          </a:xfrm>
          <a:prstGeom prst="rect">
            <a:avLst/>
          </a:prstGeom>
          <a:noFill/>
          <a:ln>
            <a:noFill/>
          </a:ln>
        </p:spPr>
      </p:pic>
      <p:sp>
        <p:nvSpPr>
          <p:cNvPr id="749" name="Google Shape;749;p31"/>
          <p:cNvSpPr txBox="1"/>
          <p:nvPr/>
        </p:nvSpPr>
        <p:spPr>
          <a:xfrm>
            <a:off x="1840375" y="292975"/>
            <a:ext cx="3625500" cy="98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19BBD5"/>
                </a:solidFill>
                <a:latin typeface="Nixie One"/>
                <a:ea typeface="Nixie One"/>
                <a:cs typeface="Nixie One"/>
                <a:sym typeface="Nixie One"/>
              </a:rPr>
              <a:t>Clustering</a:t>
            </a:r>
            <a:endParaRPr b="1" sz="3000">
              <a:solidFill>
                <a:srgbClr val="19BBD5"/>
              </a:solidFill>
              <a:latin typeface="Nixie One"/>
              <a:ea typeface="Nixie One"/>
              <a:cs typeface="Nixie One"/>
              <a:sym typeface="Nixie One"/>
            </a:endParaRPr>
          </a:p>
        </p:txBody>
      </p:sp>
      <p:pic>
        <p:nvPicPr>
          <p:cNvPr id="750" name="Google Shape;750;p31"/>
          <p:cNvPicPr preferRelativeResize="0"/>
          <p:nvPr/>
        </p:nvPicPr>
        <p:blipFill>
          <a:blip r:embed="rId4">
            <a:alphaModFix/>
          </a:blip>
          <a:stretch>
            <a:fillRect/>
          </a:stretch>
        </p:blipFill>
        <p:spPr>
          <a:xfrm>
            <a:off x="2868800" y="2430850"/>
            <a:ext cx="3717084" cy="2322600"/>
          </a:xfrm>
          <a:prstGeom prst="rect">
            <a:avLst/>
          </a:prstGeom>
          <a:noFill/>
          <a:ln>
            <a:noFill/>
          </a:ln>
        </p:spPr>
      </p:pic>
      <p:sp>
        <p:nvSpPr>
          <p:cNvPr id="751" name="Google Shape;751;p31"/>
          <p:cNvSpPr txBox="1"/>
          <p:nvPr/>
        </p:nvSpPr>
        <p:spPr>
          <a:xfrm>
            <a:off x="1840375" y="1132275"/>
            <a:ext cx="7120500" cy="2322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rgbClr val="FFFFFF"/>
                </a:solidFill>
                <a:latin typeface="Muli"/>
                <a:ea typeface="Muli"/>
                <a:cs typeface="Muli"/>
                <a:sym typeface="Muli"/>
              </a:rPr>
              <a:t>We clustered the entire data into 3 clusters to identify the discrete months, day of the week and date of the month belonging to homogeneous groups.We try to visualize it using t-SNE plots. Points in </a:t>
            </a:r>
            <a:r>
              <a:rPr lang="en" sz="1200">
                <a:solidFill>
                  <a:srgbClr val="FF0000"/>
                </a:solidFill>
                <a:latin typeface="Muli"/>
                <a:ea typeface="Muli"/>
                <a:cs typeface="Muli"/>
                <a:sym typeface="Muli"/>
              </a:rPr>
              <a:t>Cluster-1(Red)</a:t>
            </a:r>
            <a:r>
              <a:rPr lang="en" sz="1200">
                <a:solidFill>
                  <a:srgbClr val="FFFFFF"/>
                </a:solidFill>
                <a:latin typeface="Muli"/>
                <a:ea typeface="Muli"/>
                <a:cs typeface="Muli"/>
                <a:sym typeface="Muli"/>
              </a:rPr>
              <a:t> have the highest electricity consumption. </a:t>
            </a:r>
            <a:r>
              <a:rPr lang="en" sz="1200">
                <a:solidFill>
                  <a:srgbClr val="3292E1"/>
                </a:solidFill>
                <a:latin typeface="Muli"/>
                <a:ea typeface="Muli"/>
                <a:cs typeface="Muli"/>
                <a:sym typeface="Muli"/>
              </a:rPr>
              <a:t>Cluster-2 (Blue)</a:t>
            </a:r>
            <a:r>
              <a:rPr lang="en" sz="1200">
                <a:solidFill>
                  <a:srgbClr val="FFFFFF"/>
                </a:solidFill>
                <a:latin typeface="Muli"/>
                <a:ea typeface="Muli"/>
                <a:cs typeface="Muli"/>
                <a:sym typeface="Muli"/>
              </a:rPr>
              <a:t> has medium electricity consumption whereas </a:t>
            </a:r>
            <a:r>
              <a:rPr lang="en" sz="1200">
                <a:solidFill>
                  <a:srgbClr val="6AA84F"/>
                </a:solidFill>
                <a:latin typeface="Muli"/>
                <a:ea typeface="Muli"/>
                <a:cs typeface="Muli"/>
                <a:sym typeface="Muli"/>
              </a:rPr>
              <a:t>Cluster-3(Green)</a:t>
            </a:r>
            <a:r>
              <a:rPr lang="en" sz="1200">
                <a:solidFill>
                  <a:srgbClr val="FFFFFF"/>
                </a:solidFill>
                <a:latin typeface="Muli"/>
                <a:ea typeface="Muli"/>
                <a:cs typeface="Muli"/>
                <a:sym typeface="Muli"/>
              </a:rPr>
              <a:t> has the lowest electricity consumption of all.</a:t>
            </a:r>
            <a:endParaRPr sz="1200">
              <a:solidFill>
                <a:srgbClr val="FFFFFF"/>
              </a:solidFill>
              <a:latin typeface="Muli"/>
              <a:ea typeface="Muli"/>
              <a:cs typeface="Muli"/>
              <a:sym typeface="Muli"/>
            </a:endParaRPr>
          </a:p>
          <a:p>
            <a:pPr indent="0" lvl="0" marL="0" rtl="0" algn="l">
              <a:lnSpc>
                <a:spcPct val="115000"/>
              </a:lnSpc>
              <a:spcBef>
                <a:spcPts val="1600"/>
              </a:spcBef>
              <a:spcAft>
                <a:spcPts val="0"/>
              </a:spcAft>
              <a:buClr>
                <a:schemeClr val="dk1"/>
              </a:buClr>
              <a:buSzPts val="1100"/>
              <a:buFont typeface="Arial"/>
              <a:buNone/>
            </a:pPr>
            <a:r>
              <a:t/>
            </a:r>
            <a:endParaRPr sz="1200">
              <a:solidFill>
                <a:srgbClr val="FFFFFF"/>
              </a:solidFill>
              <a:latin typeface="Muli"/>
              <a:ea typeface="Muli"/>
              <a:cs typeface="Muli"/>
              <a:sym typeface="Muli"/>
            </a:endParaRPr>
          </a:p>
          <a:p>
            <a:pPr indent="0" lvl="0" marL="0" rtl="0" algn="l">
              <a:spcBef>
                <a:spcPts val="1600"/>
              </a:spcBef>
              <a:spcAft>
                <a:spcPts val="0"/>
              </a:spcAft>
              <a:buNone/>
            </a:pPr>
            <a:r>
              <a:t/>
            </a:r>
            <a:endParaRPr sz="1200">
              <a:solidFill>
                <a:srgbClr val="FFFFFF"/>
              </a:solidFill>
              <a:latin typeface="Muli"/>
              <a:ea typeface="Muli"/>
              <a:cs typeface="Muli"/>
              <a:sym typeface="Muli"/>
            </a:endParaRPr>
          </a:p>
        </p:txBody>
      </p:sp>
      <p:sp>
        <p:nvSpPr>
          <p:cNvPr id="752" name="Google Shape;752;p31"/>
          <p:cNvSpPr/>
          <p:nvPr/>
        </p:nvSpPr>
        <p:spPr>
          <a:xfrm>
            <a:off x="2819075" y="2375625"/>
            <a:ext cx="3844200" cy="2451000"/>
          </a:xfrm>
          <a:prstGeom prst="rect">
            <a:avLst/>
          </a:prstGeom>
          <a:noFill/>
          <a:ln cap="flat" cmpd="sng" w="285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31"/>
          <p:cNvSpPr txBox="1"/>
          <p:nvPr/>
        </p:nvSpPr>
        <p:spPr>
          <a:xfrm>
            <a:off x="6585875" y="3306375"/>
            <a:ext cx="1562100" cy="58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100">
                <a:solidFill>
                  <a:srgbClr val="19BBD5"/>
                </a:solidFill>
                <a:latin typeface="Muli"/>
                <a:ea typeface="Muli"/>
                <a:cs typeface="Muli"/>
                <a:sym typeface="Muli"/>
              </a:rPr>
              <a:t>Silhouette Score :       0.61</a:t>
            </a:r>
            <a:endParaRPr sz="1100">
              <a:solidFill>
                <a:srgbClr val="19BBD5"/>
              </a:solidFill>
              <a:latin typeface="Muli"/>
              <a:ea typeface="Muli"/>
              <a:cs typeface="Muli"/>
              <a:sym typeface="Mul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1"/>
                                        </p:tgtEl>
                                        <p:attrNameLst>
                                          <p:attrName>style.visibility</p:attrName>
                                        </p:attrNameLst>
                                      </p:cBhvr>
                                      <p:to>
                                        <p:strVal val="visible"/>
                                      </p:to>
                                    </p:set>
                                    <p:animEffect filter="fade" transition="in">
                                      <p:cBhvr>
                                        <p:cTn dur="1000"/>
                                        <p:tgtEl>
                                          <p:spTgt spid="751"/>
                                        </p:tgtEl>
                                      </p:cBhvr>
                                    </p:animEffect>
                                  </p:childTnLst>
                                </p:cTn>
                              </p:par>
                              <p:par>
                                <p:cTn fill="hold" nodeType="withEffect" presetClass="entr" presetID="10" presetSubtype="0">
                                  <p:stCondLst>
                                    <p:cond delay="0"/>
                                  </p:stCondLst>
                                  <p:childTnLst>
                                    <p:set>
                                      <p:cBhvr>
                                        <p:cTn dur="1" fill="hold">
                                          <p:stCondLst>
                                            <p:cond delay="0"/>
                                          </p:stCondLst>
                                        </p:cTn>
                                        <p:tgtEl>
                                          <p:spTgt spid="753"/>
                                        </p:tgtEl>
                                        <p:attrNameLst>
                                          <p:attrName>style.visibility</p:attrName>
                                        </p:attrNameLst>
                                      </p:cBhvr>
                                      <p:to>
                                        <p:strVal val="visible"/>
                                      </p:to>
                                    </p:set>
                                    <p:animEffect filter="fade" transition="in">
                                      <p:cBhvr>
                                        <p:cTn dur="1000"/>
                                        <p:tgtEl>
                                          <p:spTgt spid="75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7" name="Shape 757"/>
        <p:cNvGrpSpPr/>
        <p:nvPr/>
      </p:nvGrpSpPr>
      <p:grpSpPr>
        <a:xfrm>
          <a:off x="0" y="0"/>
          <a:ext cx="0" cy="0"/>
          <a:chOff x="0" y="0"/>
          <a:chExt cx="0" cy="0"/>
        </a:xfrm>
      </p:grpSpPr>
      <p:sp>
        <p:nvSpPr>
          <p:cNvPr id="758" name="Google Shape;758;p32"/>
          <p:cNvSpPr txBox="1"/>
          <p:nvPr>
            <p:ph type="title"/>
          </p:nvPr>
        </p:nvSpPr>
        <p:spPr>
          <a:xfrm>
            <a:off x="1732700" y="821200"/>
            <a:ext cx="4944300" cy="64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t>Outliers Detection</a:t>
            </a:r>
            <a:endParaRPr b="1" sz="3000"/>
          </a:p>
        </p:txBody>
      </p:sp>
      <p:sp>
        <p:nvSpPr>
          <p:cNvPr id="759" name="Google Shape;759;p32"/>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760" name="Google Shape;760;p32"/>
          <p:cNvSpPr/>
          <p:nvPr/>
        </p:nvSpPr>
        <p:spPr>
          <a:xfrm>
            <a:off x="-50125" y="2296250"/>
            <a:ext cx="9207600" cy="2570700"/>
          </a:xfrm>
          <a:prstGeom prst="rect">
            <a:avLst/>
          </a:prstGeom>
          <a:solidFill>
            <a:srgbClr val="C6DA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32"/>
          <p:cNvSpPr txBox="1"/>
          <p:nvPr/>
        </p:nvSpPr>
        <p:spPr>
          <a:xfrm>
            <a:off x="1800325" y="1435050"/>
            <a:ext cx="6765600" cy="812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sz="1200">
                <a:solidFill>
                  <a:schemeClr val="lt1"/>
                </a:solidFill>
                <a:latin typeface="Muli"/>
                <a:ea typeface="Muli"/>
                <a:cs typeface="Muli"/>
                <a:sym typeface="Muli"/>
              </a:rPr>
              <a:t>We detected outliers using </a:t>
            </a:r>
            <a:r>
              <a:rPr b="1" lang="en" sz="1200">
                <a:solidFill>
                  <a:schemeClr val="lt1"/>
                </a:solidFill>
                <a:latin typeface="Muli"/>
                <a:ea typeface="Muli"/>
                <a:cs typeface="Muli"/>
                <a:sym typeface="Muli"/>
              </a:rPr>
              <a:t>Box-Plots</a:t>
            </a:r>
            <a:r>
              <a:rPr lang="en" sz="1200">
                <a:solidFill>
                  <a:schemeClr val="lt1"/>
                </a:solidFill>
                <a:latin typeface="Muli"/>
                <a:ea typeface="Muli"/>
                <a:cs typeface="Muli"/>
                <a:sym typeface="Muli"/>
              </a:rPr>
              <a:t> and </a:t>
            </a:r>
            <a:r>
              <a:rPr b="1" lang="en" sz="1200">
                <a:solidFill>
                  <a:schemeClr val="lt1"/>
                </a:solidFill>
                <a:latin typeface="Muli"/>
                <a:ea typeface="Muli"/>
                <a:cs typeface="Muli"/>
                <a:sym typeface="Muli"/>
              </a:rPr>
              <a:t>Isolation Forest </a:t>
            </a:r>
            <a:r>
              <a:rPr lang="en" sz="1200">
                <a:solidFill>
                  <a:schemeClr val="lt1"/>
                </a:solidFill>
                <a:latin typeface="Muli"/>
                <a:ea typeface="Muli"/>
                <a:cs typeface="Muli"/>
                <a:sym typeface="Muli"/>
              </a:rPr>
              <a:t>and the rows showing significant deviation were removed.</a:t>
            </a:r>
            <a:endParaRPr sz="1200">
              <a:solidFill>
                <a:schemeClr val="lt1"/>
              </a:solidFill>
              <a:latin typeface="Muli"/>
              <a:ea typeface="Muli"/>
              <a:cs typeface="Muli"/>
              <a:sym typeface="Muli"/>
            </a:endParaRPr>
          </a:p>
          <a:p>
            <a:pPr indent="0" lvl="0" marL="0" rtl="0" algn="l">
              <a:spcBef>
                <a:spcPts val="1200"/>
              </a:spcBef>
              <a:spcAft>
                <a:spcPts val="0"/>
              </a:spcAft>
              <a:buNone/>
            </a:pPr>
            <a:r>
              <a:t/>
            </a:r>
            <a:endParaRPr sz="1200">
              <a:latin typeface="Muli"/>
              <a:ea typeface="Muli"/>
              <a:cs typeface="Muli"/>
              <a:sym typeface="Muli"/>
            </a:endParaRPr>
          </a:p>
        </p:txBody>
      </p:sp>
      <p:pic>
        <p:nvPicPr>
          <p:cNvPr id="762" name="Google Shape;762;p32"/>
          <p:cNvPicPr preferRelativeResize="0"/>
          <p:nvPr/>
        </p:nvPicPr>
        <p:blipFill>
          <a:blip r:embed="rId3">
            <a:alphaModFix/>
          </a:blip>
          <a:stretch>
            <a:fillRect/>
          </a:stretch>
        </p:blipFill>
        <p:spPr>
          <a:xfrm>
            <a:off x="257450" y="2572562"/>
            <a:ext cx="2567400" cy="2116450"/>
          </a:xfrm>
          <a:prstGeom prst="rect">
            <a:avLst/>
          </a:prstGeom>
          <a:noFill/>
          <a:ln>
            <a:noFill/>
          </a:ln>
        </p:spPr>
      </p:pic>
      <p:pic>
        <p:nvPicPr>
          <p:cNvPr id="763" name="Google Shape;763;p32"/>
          <p:cNvPicPr preferRelativeResize="0"/>
          <p:nvPr/>
        </p:nvPicPr>
        <p:blipFill>
          <a:blip r:embed="rId4">
            <a:alphaModFix/>
          </a:blip>
          <a:stretch>
            <a:fillRect/>
          </a:stretch>
        </p:blipFill>
        <p:spPr>
          <a:xfrm>
            <a:off x="5988425" y="2570050"/>
            <a:ext cx="2907975" cy="2116450"/>
          </a:xfrm>
          <a:prstGeom prst="rect">
            <a:avLst/>
          </a:prstGeom>
          <a:noFill/>
          <a:ln>
            <a:noFill/>
          </a:ln>
        </p:spPr>
      </p:pic>
      <p:pic>
        <p:nvPicPr>
          <p:cNvPr id="764" name="Google Shape;764;p32"/>
          <p:cNvPicPr preferRelativeResize="0"/>
          <p:nvPr/>
        </p:nvPicPr>
        <p:blipFill rotWithShape="1">
          <a:blip r:embed="rId5">
            <a:alphaModFix/>
          </a:blip>
          <a:srcRect b="0" l="0" r="5186" t="4861"/>
          <a:stretch/>
        </p:blipFill>
        <p:spPr>
          <a:xfrm>
            <a:off x="2928050" y="2649625"/>
            <a:ext cx="2907975" cy="2036875"/>
          </a:xfrm>
          <a:prstGeom prst="rect">
            <a:avLst/>
          </a:prstGeom>
          <a:noFill/>
          <a:ln>
            <a:noFill/>
          </a:ln>
        </p:spPr>
      </p:pic>
      <p:sp>
        <p:nvSpPr>
          <p:cNvPr id="765" name="Google Shape;765;p32"/>
          <p:cNvSpPr/>
          <p:nvPr/>
        </p:nvSpPr>
        <p:spPr>
          <a:xfrm>
            <a:off x="-50125" y="2275325"/>
            <a:ext cx="9336300" cy="2785500"/>
          </a:xfrm>
          <a:prstGeom prst="rect">
            <a:avLst/>
          </a:prstGeom>
          <a:solidFill>
            <a:srgbClr val="0E29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32"/>
          <p:cNvSpPr/>
          <p:nvPr/>
        </p:nvSpPr>
        <p:spPr>
          <a:xfrm>
            <a:off x="1770000" y="995975"/>
            <a:ext cx="6765600" cy="1175400"/>
          </a:xfrm>
          <a:prstGeom prst="rect">
            <a:avLst/>
          </a:prstGeom>
          <a:solidFill>
            <a:srgbClr val="0E29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32"/>
          <p:cNvSpPr txBox="1"/>
          <p:nvPr/>
        </p:nvSpPr>
        <p:spPr>
          <a:xfrm>
            <a:off x="2500375" y="287325"/>
            <a:ext cx="4723500" cy="72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000">
                <a:solidFill>
                  <a:srgbClr val="19BBD5"/>
                </a:solidFill>
                <a:latin typeface="Nixie One"/>
                <a:ea typeface="Nixie One"/>
                <a:cs typeface="Nixie One"/>
                <a:sym typeface="Nixie One"/>
              </a:rPr>
              <a:t>Insights</a:t>
            </a:r>
            <a:endParaRPr b="1" sz="4000">
              <a:solidFill>
                <a:srgbClr val="19BBD5"/>
              </a:solidFill>
              <a:latin typeface="Nixie One"/>
              <a:ea typeface="Nixie One"/>
              <a:cs typeface="Nixie One"/>
              <a:sym typeface="Nixie One"/>
            </a:endParaRPr>
          </a:p>
        </p:txBody>
      </p:sp>
      <p:pic>
        <p:nvPicPr>
          <p:cNvPr id="768" name="Google Shape;768;p32"/>
          <p:cNvPicPr preferRelativeResize="0"/>
          <p:nvPr/>
        </p:nvPicPr>
        <p:blipFill>
          <a:blip r:embed="rId6">
            <a:alphaModFix/>
          </a:blip>
          <a:stretch>
            <a:fillRect/>
          </a:stretch>
        </p:blipFill>
        <p:spPr>
          <a:xfrm>
            <a:off x="5892475" y="365100"/>
            <a:ext cx="2907976" cy="1838825"/>
          </a:xfrm>
          <a:prstGeom prst="rect">
            <a:avLst/>
          </a:prstGeom>
          <a:noFill/>
          <a:ln>
            <a:noFill/>
          </a:ln>
        </p:spPr>
      </p:pic>
      <p:sp>
        <p:nvSpPr>
          <p:cNvPr id="769" name="Google Shape;769;p32"/>
          <p:cNvSpPr txBox="1"/>
          <p:nvPr/>
        </p:nvSpPr>
        <p:spPr>
          <a:xfrm>
            <a:off x="1819075" y="893250"/>
            <a:ext cx="3595500" cy="1262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lang="en" sz="1200">
                <a:solidFill>
                  <a:srgbClr val="FFFFFF"/>
                </a:solidFill>
                <a:latin typeface="Muli"/>
                <a:ea typeface="Muli"/>
                <a:cs typeface="Muli"/>
                <a:sym typeface="Muli"/>
              </a:rPr>
              <a:t>For all buildings except 4, Submeter 1 readings show a local minima after every 4 hours. This drop lasts for 30 minutes. This indicates that there might be workplace breaks every 4 hours in 30-minute slots.</a:t>
            </a:r>
            <a:endParaRPr sz="1200">
              <a:solidFill>
                <a:srgbClr val="FFFFFF"/>
              </a:solidFill>
              <a:latin typeface="Muli"/>
              <a:ea typeface="Muli"/>
              <a:cs typeface="Muli"/>
              <a:sym typeface="Muli"/>
            </a:endParaRPr>
          </a:p>
        </p:txBody>
      </p:sp>
      <p:sp>
        <p:nvSpPr>
          <p:cNvPr id="770" name="Google Shape;770;p32"/>
          <p:cNvSpPr txBox="1"/>
          <p:nvPr/>
        </p:nvSpPr>
        <p:spPr>
          <a:xfrm>
            <a:off x="1819075" y="2143850"/>
            <a:ext cx="7128600" cy="1591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200">
                <a:solidFill>
                  <a:srgbClr val="FFFFFF"/>
                </a:solidFill>
                <a:latin typeface="Muli"/>
                <a:ea typeface="Muli"/>
                <a:cs typeface="Muli"/>
                <a:sym typeface="Muli"/>
              </a:rPr>
              <a:t>In Building 4, the pattern is seen in Submeter 2 and not Submeter 1 and this could be attributed to an exchange in the appliances these meters measure. </a:t>
            </a:r>
            <a:endParaRPr sz="1200">
              <a:solidFill>
                <a:srgbClr val="FFFFFF"/>
              </a:solidFill>
              <a:latin typeface="Muli"/>
              <a:ea typeface="Muli"/>
              <a:cs typeface="Muli"/>
              <a:sym typeface="Muli"/>
            </a:endParaRPr>
          </a:p>
          <a:p>
            <a:pPr indent="0" lvl="0" marL="0" rtl="0" algn="l">
              <a:spcBef>
                <a:spcPts val="1200"/>
              </a:spcBef>
              <a:spcAft>
                <a:spcPts val="0"/>
              </a:spcAft>
              <a:buNone/>
            </a:pPr>
            <a:r>
              <a:t/>
            </a:r>
            <a:endParaRPr sz="1200">
              <a:solidFill>
                <a:srgbClr val="FFFFFF"/>
              </a:solidFill>
              <a:latin typeface="Muli"/>
              <a:ea typeface="Muli"/>
              <a:cs typeface="Muli"/>
              <a:sym typeface="Muli"/>
            </a:endParaRPr>
          </a:p>
        </p:txBody>
      </p:sp>
      <p:pic>
        <p:nvPicPr>
          <p:cNvPr id="771" name="Google Shape;771;p32"/>
          <p:cNvPicPr preferRelativeResize="0"/>
          <p:nvPr/>
        </p:nvPicPr>
        <p:blipFill>
          <a:blip r:embed="rId7">
            <a:alphaModFix/>
          </a:blip>
          <a:stretch>
            <a:fillRect/>
          </a:stretch>
        </p:blipFill>
        <p:spPr>
          <a:xfrm>
            <a:off x="353675" y="3124125"/>
            <a:ext cx="1821625" cy="1645875"/>
          </a:xfrm>
          <a:prstGeom prst="rect">
            <a:avLst/>
          </a:prstGeom>
          <a:noFill/>
          <a:ln>
            <a:noFill/>
          </a:ln>
        </p:spPr>
      </p:pic>
      <p:sp>
        <p:nvSpPr>
          <p:cNvPr id="772" name="Google Shape;772;p32"/>
          <p:cNvSpPr txBox="1"/>
          <p:nvPr/>
        </p:nvSpPr>
        <p:spPr>
          <a:xfrm>
            <a:off x="2603600" y="3331925"/>
            <a:ext cx="5444700" cy="1042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200">
                <a:solidFill>
                  <a:srgbClr val="FFFFFF"/>
                </a:solidFill>
                <a:latin typeface="Muli"/>
                <a:ea typeface="Muli"/>
                <a:cs typeface="Muli"/>
                <a:sym typeface="Muli"/>
              </a:rPr>
              <a:t>Main meter readings are quite high. However, the main-meter readings were found to be less for the months of April, September and October. Even for the month of May, the main-meter reading was not as high as expected given the it is summer during that time.</a:t>
            </a:r>
            <a:endParaRPr sz="1200">
              <a:solidFill>
                <a:srgbClr val="FFFFFF"/>
              </a:solidFill>
              <a:latin typeface="Muli"/>
              <a:ea typeface="Muli"/>
              <a:cs typeface="Muli"/>
              <a:sym typeface="Muli"/>
            </a:endParaRPr>
          </a:p>
          <a:p>
            <a:pPr indent="0" lvl="0" marL="0" rtl="0" algn="l">
              <a:spcBef>
                <a:spcPts val="1200"/>
              </a:spcBef>
              <a:spcAft>
                <a:spcPts val="0"/>
              </a:spcAft>
              <a:buNone/>
            </a:pPr>
            <a:r>
              <a:t/>
            </a:r>
            <a:endParaRPr sz="1200">
              <a:solidFill>
                <a:srgbClr val="FFFFFF"/>
              </a:solidFill>
              <a:latin typeface="Muli"/>
              <a:ea typeface="Muli"/>
              <a:cs typeface="Muli"/>
              <a:sym typeface="Muli"/>
            </a:endParaRPr>
          </a:p>
        </p:txBody>
      </p:sp>
      <p:sp>
        <p:nvSpPr>
          <p:cNvPr id="773" name="Google Shape;773;p32"/>
          <p:cNvSpPr/>
          <p:nvPr/>
        </p:nvSpPr>
        <p:spPr>
          <a:xfrm>
            <a:off x="5837650" y="302125"/>
            <a:ext cx="3013800" cy="1973100"/>
          </a:xfrm>
          <a:prstGeom prst="rect">
            <a:avLst/>
          </a:prstGeom>
          <a:noFill/>
          <a:ln cap="flat" cmpd="sng" w="285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74" name="Google Shape;774;p32"/>
          <p:cNvPicPr preferRelativeResize="0"/>
          <p:nvPr/>
        </p:nvPicPr>
        <p:blipFill>
          <a:blip r:embed="rId8">
            <a:alphaModFix/>
          </a:blip>
          <a:stretch>
            <a:fillRect/>
          </a:stretch>
        </p:blipFill>
        <p:spPr>
          <a:xfrm>
            <a:off x="7724100" y="2845600"/>
            <a:ext cx="1562075" cy="2371575"/>
          </a:xfrm>
          <a:prstGeom prst="rect">
            <a:avLst/>
          </a:prstGeom>
          <a:noFill/>
          <a:ln>
            <a:noFill/>
          </a:ln>
        </p:spPr>
      </p:pic>
      <p:sp>
        <p:nvSpPr>
          <p:cNvPr id="775" name="Google Shape;775;p32"/>
          <p:cNvSpPr/>
          <p:nvPr/>
        </p:nvSpPr>
        <p:spPr>
          <a:xfrm>
            <a:off x="303600" y="3050725"/>
            <a:ext cx="1923300" cy="1816200"/>
          </a:xfrm>
          <a:prstGeom prst="rect">
            <a:avLst/>
          </a:prstGeom>
          <a:noFill/>
          <a:ln cap="flat" cmpd="sng" w="285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9"/>
                                        </p:tgtEl>
                                        <p:attrNameLst>
                                          <p:attrName>style.visibility</p:attrName>
                                        </p:attrNameLst>
                                      </p:cBhvr>
                                      <p:to>
                                        <p:strVal val="visible"/>
                                      </p:to>
                                    </p:set>
                                    <p:animEffect filter="fade" transition="in">
                                      <p:cBhvr>
                                        <p:cTn dur="1000"/>
                                        <p:tgtEl>
                                          <p:spTgt spid="769"/>
                                        </p:tgtEl>
                                      </p:cBhvr>
                                    </p:animEffect>
                                  </p:childTnLst>
                                </p:cTn>
                              </p:par>
                              <p:par>
                                <p:cTn fill="hold" nodeType="withEffect" presetClass="entr" presetID="10" presetSubtype="0">
                                  <p:stCondLst>
                                    <p:cond delay="0"/>
                                  </p:stCondLst>
                                  <p:childTnLst>
                                    <p:set>
                                      <p:cBhvr>
                                        <p:cTn dur="1" fill="hold">
                                          <p:stCondLst>
                                            <p:cond delay="0"/>
                                          </p:stCondLst>
                                        </p:cTn>
                                        <p:tgtEl>
                                          <p:spTgt spid="770"/>
                                        </p:tgtEl>
                                        <p:attrNameLst>
                                          <p:attrName>style.visibility</p:attrName>
                                        </p:attrNameLst>
                                      </p:cBhvr>
                                      <p:to>
                                        <p:strVal val="visible"/>
                                      </p:to>
                                    </p:set>
                                    <p:animEffect filter="fade" transition="in">
                                      <p:cBhvr>
                                        <p:cTn dur="1000"/>
                                        <p:tgtEl>
                                          <p:spTgt spid="770"/>
                                        </p:tgtEl>
                                      </p:cBhvr>
                                    </p:animEffect>
                                  </p:childTnLst>
                                </p:cTn>
                              </p:par>
                              <p:par>
                                <p:cTn fill="hold" nodeType="withEffect" presetClass="entr" presetID="2" presetSubtype="2">
                                  <p:stCondLst>
                                    <p:cond delay="0"/>
                                  </p:stCondLst>
                                  <p:childTnLst>
                                    <p:set>
                                      <p:cBhvr>
                                        <p:cTn dur="1" fill="hold">
                                          <p:stCondLst>
                                            <p:cond delay="0"/>
                                          </p:stCondLst>
                                        </p:cTn>
                                        <p:tgtEl>
                                          <p:spTgt spid="773"/>
                                        </p:tgtEl>
                                        <p:attrNameLst>
                                          <p:attrName>style.visibility</p:attrName>
                                        </p:attrNameLst>
                                      </p:cBhvr>
                                      <p:to>
                                        <p:strVal val="visible"/>
                                      </p:to>
                                    </p:set>
                                    <p:anim calcmode="lin" valueType="num">
                                      <p:cBhvr additive="base">
                                        <p:cTn dur="1000"/>
                                        <p:tgtEl>
                                          <p:spTgt spid="773"/>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2"/>
                                        </p:tgtEl>
                                        <p:attrNameLst>
                                          <p:attrName>style.visibility</p:attrName>
                                        </p:attrNameLst>
                                      </p:cBhvr>
                                      <p:to>
                                        <p:strVal val="visible"/>
                                      </p:to>
                                    </p:set>
                                    <p:animEffect filter="fade" transition="in">
                                      <p:cBhvr>
                                        <p:cTn dur="1000"/>
                                        <p:tgtEl>
                                          <p:spTgt spid="772"/>
                                        </p:tgtEl>
                                      </p:cBhvr>
                                    </p:animEffect>
                                  </p:childTnLst>
                                </p:cTn>
                              </p:par>
                              <p:par>
                                <p:cTn fill="hold" nodeType="withEffect" presetClass="entr" presetID="2" presetSubtype="8">
                                  <p:stCondLst>
                                    <p:cond delay="0"/>
                                  </p:stCondLst>
                                  <p:childTnLst>
                                    <p:set>
                                      <p:cBhvr>
                                        <p:cTn dur="1" fill="hold">
                                          <p:stCondLst>
                                            <p:cond delay="0"/>
                                          </p:stCondLst>
                                        </p:cTn>
                                        <p:tgtEl>
                                          <p:spTgt spid="775"/>
                                        </p:tgtEl>
                                        <p:attrNameLst>
                                          <p:attrName>style.visibility</p:attrName>
                                        </p:attrNameLst>
                                      </p:cBhvr>
                                      <p:to>
                                        <p:strVal val="visible"/>
                                      </p:to>
                                    </p:set>
                                    <p:anim calcmode="lin" valueType="num">
                                      <p:cBhvr additive="base">
                                        <p:cTn dur="1000"/>
                                        <p:tgtEl>
                                          <p:spTgt spid="775"/>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775"/>
                                        </p:tgtEl>
                                        <p:attrNameLst>
                                          <p:attrName>style.visibility</p:attrName>
                                        </p:attrNameLst>
                                      </p:cBhvr>
                                      <p:to>
                                        <p:strVal val="visible"/>
                                      </p:to>
                                    </p:set>
                                    <p:animEffect filter="fade" transition="in">
                                      <p:cBhvr>
                                        <p:cTn dur="1000"/>
                                        <p:tgtEl>
                                          <p:spTgt spid="77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9" name="Shape 779"/>
        <p:cNvGrpSpPr/>
        <p:nvPr/>
      </p:nvGrpSpPr>
      <p:grpSpPr>
        <a:xfrm>
          <a:off x="0" y="0"/>
          <a:ext cx="0" cy="0"/>
          <a:chOff x="0" y="0"/>
          <a:chExt cx="0" cy="0"/>
        </a:xfrm>
      </p:grpSpPr>
      <p:sp>
        <p:nvSpPr>
          <p:cNvPr id="780" name="Google Shape;780;p33"/>
          <p:cNvSpPr txBox="1"/>
          <p:nvPr>
            <p:ph type="title"/>
          </p:nvPr>
        </p:nvSpPr>
        <p:spPr>
          <a:xfrm>
            <a:off x="1729875" y="967850"/>
            <a:ext cx="4944300" cy="64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t>Outliers Detection</a:t>
            </a:r>
            <a:endParaRPr b="1" sz="3000"/>
          </a:p>
        </p:txBody>
      </p:sp>
      <p:sp>
        <p:nvSpPr>
          <p:cNvPr id="781" name="Google Shape;781;p33"/>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782" name="Google Shape;782;p33"/>
          <p:cNvSpPr/>
          <p:nvPr/>
        </p:nvSpPr>
        <p:spPr>
          <a:xfrm>
            <a:off x="-50125" y="2296250"/>
            <a:ext cx="9207600" cy="2570700"/>
          </a:xfrm>
          <a:prstGeom prst="rect">
            <a:avLst/>
          </a:prstGeom>
          <a:solidFill>
            <a:srgbClr val="C6DA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33"/>
          <p:cNvSpPr txBox="1"/>
          <p:nvPr/>
        </p:nvSpPr>
        <p:spPr>
          <a:xfrm>
            <a:off x="1800325" y="1435050"/>
            <a:ext cx="6765600" cy="812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sz="1200">
                <a:solidFill>
                  <a:schemeClr val="lt1"/>
                </a:solidFill>
                <a:latin typeface="Muli"/>
                <a:ea typeface="Muli"/>
                <a:cs typeface="Muli"/>
                <a:sym typeface="Muli"/>
              </a:rPr>
              <a:t>We detected outliers using </a:t>
            </a:r>
            <a:r>
              <a:rPr b="1" lang="en" sz="1200">
                <a:solidFill>
                  <a:schemeClr val="lt1"/>
                </a:solidFill>
                <a:latin typeface="Muli"/>
                <a:ea typeface="Muli"/>
                <a:cs typeface="Muli"/>
                <a:sym typeface="Muli"/>
              </a:rPr>
              <a:t>Box-Plots</a:t>
            </a:r>
            <a:r>
              <a:rPr lang="en" sz="1200">
                <a:solidFill>
                  <a:schemeClr val="lt1"/>
                </a:solidFill>
                <a:latin typeface="Muli"/>
                <a:ea typeface="Muli"/>
                <a:cs typeface="Muli"/>
                <a:sym typeface="Muli"/>
              </a:rPr>
              <a:t> and </a:t>
            </a:r>
            <a:r>
              <a:rPr b="1" lang="en" sz="1200">
                <a:solidFill>
                  <a:schemeClr val="lt1"/>
                </a:solidFill>
                <a:latin typeface="Muli"/>
                <a:ea typeface="Muli"/>
                <a:cs typeface="Muli"/>
                <a:sym typeface="Muli"/>
              </a:rPr>
              <a:t>Isolation Forest </a:t>
            </a:r>
            <a:r>
              <a:rPr lang="en" sz="1200">
                <a:solidFill>
                  <a:schemeClr val="lt1"/>
                </a:solidFill>
                <a:latin typeface="Muli"/>
                <a:ea typeface="Muli"/>
                <a:cs typeface="Muli"/>
                <a:sym typeface="Muli"/>
              </a:rPr>
              <a:t>and the rows showing significant deviation were removed.</a:t>
            </a:r>
            <a:endParaRPr sz="1200">
              <a:solidFill>
                <a:schemeClr val="lt1"/>
              </a:solidFill>
              <a:latin typeface="Muli"/>
              <a:ea typeface="Muli"/>
              <a:cs typeface="Muli"/>
              <a:sym typeface="Muli"/>
            </a:endParaRPr>
          </a:p>
          <a:p>
            <a:pPr indent="0" lvl="0" marL="0" rtl="0" algn="l">
              <a:spcBef>
                <a:spcPts val="1200"/>
              </a:spcBef>
              <a:spcAft>
                <a:spcPts val="0"/>
              </a:spcAft>
              <a:buNone/>
            </a:pPr>
            <a:r>
              <a:t/>
            </a:r>
            <a:endParaRPr sz="1200">
              <a:latin typeface="Muli"/>
              <a:ea typeface="Muli"/>
              <a:cs typeface="Muli"/>
              <a:sym typeface="Muli"/>
            </a:endParaRPr>
          </a:p>
        </p:txBody>
      </p:sp>
      <p:pic>
        <p:nvPicPr>
          <p:cNvPr id="784" name="Google Shape;784;p33"/>
          <p:cNvPicPr preferRelativeResize="0"/>
          <p:nvPr/>
        </p:nvPicPr>
        <p:blipFill>
          <a:blip r:embed="rId3">
            <a:alphaModFix/>
          </a:blip>
          <a:stretch>
            <a:fillRect/>
          </a:stretch>
        </p:blipFill>
        <p:spPr>
          <a:xfrm>
            <a:off x="257450" y="2572562"/>
            <a:ext cx="2567400" cy="2116450"/>
          </a:xfrm>
          <a:prstGeom prst="rect">
            <a:avLst/>
          </a:prstGeom>
          <a:noFill/>
          <a:ln>
            <a:noFill/>
          </a:ln>
        </p:spPr>
      </p:pic>
      <p:pic>
        <p:nvPicPr>
          <p:cNvPr id="785" name="Google Shape;785;p33"/>
          <p:cNvPicPr preferRelativeResize="0"/>
          <p:nvPr/>
        </p:nvPicPr>
        <p:blipFill>
          <a:blip r:embed="rId4">
            <a:alphaModFix/>
          </a:blip>
          <a:stretch>
            <a:fillRect/>
          </a:stretch>
        </p:blipFill>
        <p:spPr>
          <a:xfrm>
            <a:off x="5988425" y="2570050"/>
            <a:ext cx="2907975" cy="2116450"/>
          </a:xfrm>
          <a:prstGeom prst="rect">
            <a:avLst/>
          </a:prstGeom>
          <a:noFill/>
          <a:ln>
            <a:noFill/>
          </a:ln>
        </p:spPr>
      </p:pic>
      <p:pic>
        <p:nvPicPr>
          <p:cNvPr id="786" name="Google Shape;786;p33"/>
          <p:cNvPicPr preferRelativeResize="0"/>
          <p:nvPr/>
        </p:nvPicPr>
        <p:blipFill rotWithShape="1">
          <a:blip r:embed="rId5">
            <a:alphaModFix/>
          </a:blip>
          <a:srcRect b="0" l="0" r="5186" t="4861"/>
          <a:stretch/>
        </p:blipFill>
        <p:spPr>
          <a:xfrm>
            <a:off x="2928050" y="2649625"/>
            <a:ext cx="2907975" cy="2036875"/>
          </a:xfrm>
          <a:prstGeom prst="rect">
            <a:avLst/>
          </a:prstGeom>
          <a:noFill/>
          <a:ln>
            <a:noFill/>
          </a:ln>
        </p:spPr>
      </p:pic>
      <p:sp>
        <p:nvSpPr>
          <p:cNvPr id="787" name="Google Shape;787;p33"/>
          <p:cNvSpPr/>
          <p:nvPr/>
        </p:nvSpPr>
        <p:spPr>
          <a:xfrm>
            <a:off x="-50125" y="2275325"/>
            <a:ext cx="9336300" cy="2785500"/>
          </a:xfrm>
          <a:prstGeom prst="rect">
            <a:avLst/>
          </a:prstGeom>
          <a:solidFill>
            <a:srgbClr val="0E29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33"/>
          <p:cNvSpPr/>
          <p:nvPr/>
        </p:nvSpPr>
        <p:spPr>
          <a:xfrm>
            <a:off x="1770000" y="1072175"/>
            <a:ext cx="6765600" cy="1175400"/>
          </a:xfrm>
          <a:prstGeom prst="rect">
            <a:avLst/>
          </a:prstGeom>
          <a:solidFill>
            <a:srgbClr val="0E29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33"/>
          <p:cNvSpPr txBox="1"/>
          <p:nvPr/>
        </p:nvSpPr>
        <p:spPr>
          <a:xfrm>
            <a:off x="2500375" y="287325"/>
            <a:ext cx="4723500" cy="72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000">
                <a:solidFill>
                  <a:srgbClr val="19BBD5"/>
                </a:solidFill>
                <a:latin typeface="Nixie One"/>
                <a:ea typeface="Nixie One"/>
                <a:cs typeface="Nixie One"/>
                <a:sym typeface="Nixie One"/>
              </a:rPr>
              <a:t>Insights</a:t>
            </a:r>
            <a:endParaRPr b="1" sz="4000">
              <a:solidFill>
                <a:srgbClr val="19BBD5"/>
              </a:solidFill>
              <a:latin typeface="Nixie One"/>
              <a:ea typeface="Nixie One"/>
              <a:cs typeface="Nixie One"/>
              <a:sym typeface="Nixie One"/>
            </a:endParaRPr>
          </a:p>
        </p:txBody>
      </p:sp>
      <p:pic>
        <p:nvPicPr>
          <p:cNvPr id="790" name="Google Shape;790;p33"/>
          <p:cNvPicPr preferRelativeResize="0"/>
          <p:nvPr/>
        </p:nvPicPr>
        <p:blipFill>
          <a:blip r:embed="rId6">
            <a:alphaModFix/>
          </a:blip>
          <a:stretch>
            <a:fillRect/>
          </a:stretch>
        </p:blipFill>
        <p:spPr>
          <a:xfrm>
            <a:off x="5892475" y="365100"/>
            <a:ext cx="2907976" cy="1838825"/>
          </a:xfrm>
          <a:prstGeom prst="rect">
            <a:avLst/>
          </a:prstGeom>
          <a:noFill/>
          <a:ln>
            <a:noFill/>
          </a:ln>
        </p:spPr>
      </p:pic>
      <p:sp>
        <p:nvSpPr>
          <p:cNvPr id="791" name="Google Shape;791;p33"/>
          <p:cNvSpPr txBox="1"/>
          <p:nvPr/>
        </p:nvSpPr>
        <p:spPr>
          <a:xfrm>
            <a:off x="1819075" y="893250"/>
            <a:ext cx="3595500" cy="1262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lang="en" sz="1200">
                <a:solidFill>
                  <a:srgbClr val="FFFFFF"/>
                </a:solidFill>
                <a:latin typeface="Muli"/>
                <a:ea typeface="Muli"/>
                <a:cs typeface="Muli"/>
                <a:sym typeface="Muli"/>
              </a:rPr>
              <a:t>For all buildings except 4, Submeter 1 readings show a local minima after every 4 hours. This drop lasts for 30 minutes. This indicates that there might be workplace breaks every 4 hours in 30-minute slots.</a:t>
            </a:r>
            <a:endParaRPr sz="1200">
              <a:solidFill>
                <a:srgbClr val="FFFFFF"/>
              </a:solidFill>
              <a:latin typeface="Muli"/>
              <a:ea typeface="Muli"/>
              <a:cs typeface="Muli"/>
              <a:sym typeface="Muli"/>
            </a:endParaRPr>
          </a:p>
        </p:txBody>
      </p:sp>
      <p:sp>
        <p:nvSpPr>
          <p:cNvPr id="792" name="Google Shape;792;p33"/>
          <p:cNvSpPr txBox="1"/>
          <p:nvPr/>
        </p:nvSpPr>
        <p:spPr>
          <a:xfrm>
            <a:off x="1819075" y="2143850"/>
            <a:ext cx="7128600" cy="1591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200">
                <a:solidFill>
                  <a:srgbClr val="FFFFFF"/>
                </a:solidFill>
                <a:latin typeface="Muli"/>
                <a:ea typeface="Muli"/>
                <a:cs typeface="Muli"/>
                <a:sym typeface="Muli"/>
              </a:rPr>
              <a:t>In Building 4, the pattern is seen in Submeter 2 and not Submeter 1 and this could be attributed to an exchange in the appliances these meters measure. </a:t>
            </a:r>
            <a:endParaRPr sz="1200">
              <a:solidFill>
                <a:srgbClr val="FFFFFF"/>
              </a:solidFill>
              <a:latin typeface="Muli"/>
              <a:ea typeface="Muli"/>
              <a:cs typeface="Muli"/>
              <a:sym typeface="Muli"/>
            </a:endParaRPr>
          </a:p>
          <a:p>
            <a:pPr indent="0" lvl="0" marL="0" rtl="0" algn="l">
              <a:spcBef>
                <a:spcPts val="1200"/>
              </a:spcBef>
              <a:spcAft>
                <a:spcPts val="0"/>
              </a:spcAft>
              <a:buNone/>
            </a:pPr>
            <a:r>
              <a:t/>
            </a:r>
            <a:endParaRPr sz="1200">
              <a:solidFill>
                <a:srgbClr val="FFFFFF"/>
              </a:solidFill>
              <a:latin typeface="Muli"/>
              <a:ea typeface="Muli"/>
              <a:cs typeface="Muli"/>
              <a:sym typeface="Muli"/>
            </a:endParaRPr>
          </a:p>
        </p:txBody>
      </p:sp>
      <p:pic>
        <p:nvPicPr>
          <p:cNvPr id="793" name="Google Shape;793;p33"/>
          <p:cNvPicPr preferRelativeResize="0"/>
          <p:nvPr/>
        </p:nvPicPr>
        <p:blipFill>
          <a:blip r:embed="rId7">
            <a:alphaModFix/>
          </a:blip>
          <a:stretch>
            <a:fillRect/>
          </a:stretch>
        </p:blipFill>
        <p:spPr>
          <a:xfrm>
            <a:off x="353675" y="3124125"/>
            <a:ext cx="1821625" cy="1645875"/>
          </a:xfrm>
          <a:prstGeom prst="rect">
            <a:avLst/>
          </a:prstGeom>
          <a:noFill/>
          <a:ln>
            <a:noFill/>
          </a:ln>
        </p:spPr>
      </p:pic>
      <p:sp>
        <p:nvSpPr>
          <p:cNvPr id="794" name="Google Shape;794;p33"/>
          <p:cNvSpPr txBox="1"/>
          <p:nvPr/>
        </p:nvSpPr>
        <p:spPr>
          <a:xfrm>
            <a:off x="2603600" y="3331925"/>
            <a:ext cx="5444700" cy="1042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200">
                <a:solidFill>
                  <a:srgbClr val="FFFFFF"/>
                </a:solidFill>
                <a:latin typeface="Muli"/>
                <a:ea typeface="Muli"/>
                <a:cs typeface="Muli"/>
                <a:sym typeface="Muli"/>
              </a:rPr>
              <a:t>Main meter readings are quite high. However, the main-meter readings were found to be less for the months of April, September and October. Even for the month of May, the main-meter reading was not as high as expected given the it is summer during that time.</a:t>
            </a:r>
            <a:endParaRPr sz="1200">
              <a:solidFill>
                <a:srgbClr val="FFFFFF"/>
              </a:solidFill>
              <a:latin typeface="Muli"/>
              <a:ea typeface="Muli"/>
              <a:cs typeface="Muli"/>
              <a:sym typeface="Muli"/>
            </a:endParaRPr>
          </a:p>
          <a:p>
            <a:pPr indent="0" lvl="0" marL="0" rtl="0" algn="l">
              <a:spcBef>
                <a:spcPts val="1200"/>
              </a:spcBef>
              <a:spcAft>
                <a:spcPts val="0"/>
              </a:spcAft>
              <a:buNone/>
            </a:pPr>
            <a:r>
              <a:t/>
            </a:r>
            <a:endParaRPr sz="1200">
              <a:solidFill>
                <a:srgbClr val="FFFFFF"/>
              </a:solidFill>
              <a:latin typeface="Muli"/>
              <a:ea typeface="Muli"/>
              <a:cs typeface="Muli"/>
              <a:sym typeface="Muli"/>
            </a:endParaRPr>
          </a:p>
        </p:txBody>
      </p:sp>
      <p:sp>
        <p:nvSpPr>
          <p:cNvPr id="795" name="Google Shape;795;p33"/>
          <p:cNvSpPr/>
          <p:nvPr/>
        </p:nvSpPr>
        <p:spPr>
          <a:xfrm>
            <a:off x="5837650" y="302125"/>
            <a:ext cx="3013800" cy="1973100"/>
          </a:xfrm>
          <a:prstGeom prst="rect">
            <a:avLst/>
          </a:prstGeom>
          <a:noFill/>
          <a:ln cap="flat" cmpd="sng" w="285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96" name="Google Shape;796;p33"/>
          <p:cNvPicPr preferRelativeResize="0"/>
          <p:nvPr/>
        </p:nvPicPr>
        <p:blipFill>
          <a:blip r:embed="rId8">
            <a:alphaModFix/>
          </a:blip>
          <a:stretch>
            <a:fillRect/>
          </a:stretch>
        </p:blipFill>
        <p:spPr>
          <a:xfrm>
            <a:off x="7732476" y="2858325"/>
            <a:ext cx="1553699" cy="2358850"/>
          </a:xfrm>
          <a:prstGeom prst="rect">
            <a:avLst/>
          </a:prstGeom>
          <a:noFill/>
          <a:ln>
            <a:noFill/>
          </a:ln>
        </p:spPr>
      </p:pic>
      <p:sp>
        <p:nvSpPr>
          <p:cNvPr id="797" name="Google Shape;797;p33"/>
          <p:cNvSpPr/>
          <p:nvPr/>
        </p:nvSpPr>
        <p:spPr>
          <a:xfrm>
            <a:off x="303600" y="3050725"/>
            <a:ext cx="1923300" cy="1816200"/>
          </a:xfrm>
          <a:prstGeom prst="rect">
            <a:avLst/>
          </a:prstGeom>
          <a:noFill/>
          <a:ln cap="flat" cmpd="sng" w="285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98" name="Google Shape;798;p33"/>
          <p:cNvPicPr preferRelativeResize="0"/>
          <p:nvPr/>
        </p:nvPicPr>
        <p:blipFill>
          <a:blip r:embed="rId9">
            <a:alphaModFix/>
          </a:blip>
          <a:stretch>
            <a:fillRect/>
          </a:stretch>
        </p:blipFill>
        <p:spPr>
          <a:xfrm>
            <a:off x="2918324" y="1492550"/>
            <a:ext cx="2567400" cy="1775132"/>
          </a:xfrm>
          <a:prstGeom prst="rect">
            <a:avLst/>
          </a:prstGeom>
          <a:noFill/>
          <a:ln>
            <a:noFill/>
          </a:ln>
        </p:spPr>
      </p:pic>
      <p:sp>
        <p:nvSpPr>
          <p:cNvPr id="799" name="Google Shape;799;p33"/>
          <p:cNvSpPr/>
          <p:nvPr/>
        </p:nvSpPr>
        <p:spPr>
          <a:xfrm>
            <a:off x="-13275" y="2534900"/>
            <a:ext cx="7803600" cy="2570700"/>
          </a:xfrm>
          <a:prstGeom prst="rect">
            <a:avLst/>
          </a:prstGeom>
          <a:solidFill>
            <a:srgbClr val="0E29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33"/>
          <p:cNvSpPr/>
          <p:nvPr/>
        </p:nvSpPr>
        <p:spPr>
          <a:xfrm>
            <a:off x="1814225" y="1083225"/>
            <a:ext cx="7199400" cy="1775100"/>
          </a:xfrm>
          <a:prstGeom prst="rect">
            <a:avLst/>
          </a:prstGeom>
          <a:solidFill>
            <a:srgbClr val="0E29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33"/>
          <p:cNvSpPr/>
          <p:nvPr/>
        </p:nvSpPr>
        <p:spPr>
          <a:xfrm>
            <a:off x="5609225" y="169475"/>
            <a:ext cx="3404400" cy="1112700"/>
          </a:xfrm>
          <a:prstGeom prst="rect">
            <a:avLst/>
          </a:prstGeom>
          <a:solidFill>
            <a:srgbClr val="0E29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02" name="Google Shape;802;p33"/>
          <p:cNvPicPr preferRelativeResize="0"/>
          <p:nvPr/>
        </p:nvPicPr>
        <p:blipFill>
          <a:blip r:embed="rId10">
            <a:alphaModFix/>
          </a:blip>
          <a:stretch>
            <a:fillRect/>
          </a:stretch>
        </p:blipFill>
        <p:spPr>
          <a:xfrm>
            <a:off x="391204" y="2712765"/>
            <a:ext cx="2928133" cy="2024520"/>
          </a:xfrm>
          <a:prstGeom prst="rect">
            <a:avLst/>
          </a:prstGeom>
          <a:noFill/>
          <a:ln>
            <a:noFill/>
          </a:ln>
        </p:spPr>
      </p:pic>
      <p:sp>
        <p:nvSpPr>
          <p:cNvPr id="803" name="Google Shape;803;p33"/>
          <p:cNvSpPr/>
          <p:nvPr/>
        </p:nvSpPr>
        <p:spPr>
          <a:xfrm>
            <a:off x="3279599" y="2711177"/>
            <a:ext cx="125400" cy="2027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04" name="Google Shape;804;p33"/>
          <p:cNvPicPr preferRelativeResize="0"/>
          <p:nvPr/>
        </p:nvPicPr>
        <p:blipFill>
          <a:blip r:embed="rId11">
            <a:alphaModFix/>
          </a:blip>
          <a:stretch>
            <a:fillRect/>
          </a:stretch>
        </p:blipFill>
        <p:spPr>
          <a:xfrm>
            <a:off x="5685256" y="378326"/>
            <a:ext cx="3013800" cy="2291699"/>
          </a:xfrm>
          <a:prstGeom prst="rect">
            <a:avLst/>
          </a:prstGeom>
          <a:noFill/>
          <a:ln>
            <a:noFill/>
          </a:ln>
        </p:spPr>
      </p:pic>
      <p:pic>
        <p:nvPicPr>
          <p:cNvPr id="805" name="Google Shape;805;p33"/>
          <p:cNvPicPr preferRelativeResize="0"/>
          <p:nvPr/>
        </p:nvPicPr>
        <p:blipFill>
          <a:blip r:embed="rId12">
            <a:alphaModFix/>
          </a:blip>
          <a:stretch>
            <a:fillRect/>
          </a:stretch>
        </p:blipFill>
        <p:spPr>
          <a:xfrm>
            <a:off x="6861188" y="2799425"/>
            <a:ext cx="748075" cy="479300"/>
          </a:xfrm>
          <a:prstGeom prst="rect">
            <a:avLst/>
          </a:prstGeom>
          <a:noFill/>
          <a:ln>
            <a:noFill/>
          </a:ln>
        </p:spPr>
      </p:pic>
      <p:sp>
        <p:nvSpPr>
          <p:cNvPr id="806" name="Google Shape;806;p33"/>
          <p:cNvSpPr/>
          <p:nvPr/>
        </p:nvSpPr>
        <p:spPr>
          <a:xfrm>
            <a:off x="2499525" y="375825"/>
            <a:ext cx="2306400" cy="722100"/>
          </a:xfrm>
          <a:prstGeom prst="rect">
            <a:avLst/>
          </a:prstGeom>
          <a:solidFill>
            <a:srgbClr val="0E29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33"/>
          <p:cNvSpPr txBox="1"/>
          <p:nvPr/>
        </p:nvSpPr>
        <p:spPr>
          <a:xfrm>
            <a:off x="3609725" y="3396625"/>
            <a:ext cx="4389000" cy="1429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lang="en" sz="1200">
                <a:solidFill>
                  <a:srgbClr val="FFFFFF"/>
                </a:solidFill>
                <a:latin typeface="Muli"/>
                <a:ea typeface="Muli"/>
                <a:cs typeface="Muli"/>
                <a:sym typeface="Muli"/>
              </a:rPr>
              <a:t>Also, the sub-meter 2 reading was found to be nearly constant for all the months across all the buildings. </a:t>
            </a:r>
            <a:endParaRPr sz="1200">
              <a:solidFill>
                <a:srgbClr val="FFFFFF"/>
              </a:solidFill>
              <a:latin typeface="Muli"/>
              <a:ea typeface="Muli"/>
              <a:cs typeface="Muli"/>
              <a:sym typeface="Muli"/>
            </a:endParaRPr>
          </a:p>
        </p:txBody>
      </p:sp>
      <p:sp>
        <p:nvSpPr>
          <p:cNvPr id="808" name="Google Shape;808;p33"/>
          <p:cNvSpPr txBox="1"/>
          <p:nvPr/>
        </p:nvSpPr>
        <p:spPr>
          <a:xfrm>
            <a:off x="1949300" y="744500"/>
            <a:ext cx="3404400" cy="1503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lang="en" sz="1200">
                <a:solidFill>
                  <a:srgbClr val="FFFFFF"/>
                </a:solidFill>
                <a:latin typeface="Muli"/>
                <a:ea typeface="Muli"/>
                <a:cs typeface="Muli"/>
                <a:sym typeface="Muli"/>
              </a:rPr>
              <a:t>Submeter 2 readings are significantly lower than the main meter and Submeter 1 readings. A possible explanation for this is that the submeter 2 is used to monitor energy usage for individual departments.</a:t>
            </a:r>
            <a:endParaRPr sz="1200">
              <a:solidFill>
                <a:srgbClr val="FFFFFF"/>
              </a:solidFill>
              <a:latin typeface="Muli"/>
              <a:ea typeface="Muli"/>
              <a:cs typeface="Muli"/>
              <a:sym typeface="Muli"/>
            </a:endParaRPr>
          </a:p>
        </p:txBody>
      </p:sp>
      <p:sp>
        <p:nvSpPr>
          <p:cNvPr id="809" name="Google Shape;809;p33"/>
          <p:cNvSpPr/>
          <p:nvPr/>
        </p:nvSpPr>
        <p:spPr>
          <a:xfrm>
            <a:off x="353675" y="2649625"/>
            <a:ext cx="3108600" cy="2136000"/>
          </a:xfrm>
          <a:prstGeom prst="rect">
            <a:avLst/>
          </a:prstGeom>
          <a:noFill/>
          <a:ln cap="flat" cmpd="sng" w="285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33"/>
          <p:cNvSpPr/>
          <p:nvPr/>
        </p:nvSpPr>
        <p:spPr>
          <a:xfrm>
            <a:off x="5528700" y="302125"/>
            <a:ext cx="3322800" cy="3029700"/>
          </a:xfrm>
          <a:prstGeom prst="rect">
            <a:avLst/>
          </a:prstGeom>
          <a:noFill/>
          <a:ln cap="flat" cmpd="sng" w="285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8"/>
                                        </p:tgtEl>
                                        <p:attrNameLst>
                                          <p:attrName>style.visibility</p:attrName>
                                        </p:attrNameLst>
                                      </p:cBhvr>
                                      <p:to>
                                        <p:strVal val="visible"/>
                                      </p:to>
                                    </p:set>
                                    <p:animEffect filter="fade" transition="in">
                                      <p:cBhvr>
                                        <p:cTn dur="1000"/>
                                        <p:tgtEl>
                                          <p:spTgt spid="808"/>
                                        </p:tgtEl>
                                      </p:cBhvr>
                                    </p:animEffect>
                                  </p:childTnLst>
                                </p:cTn>
                              </p:par>
                              <p:par>
                                <p:cTn fill="hold" nodeType="withEffect" presetClass="entr" presetID="2" presetSubtype="2">
                                  <p:stCondLst>
                                    <p:cond delay="0"/>
                                  </p:stCondLst>
                                  <p:childTnLst>
                                    <p:set>
                                      <p:cBhvr>
                                        <p:cTn dur="1" fill="hold">
                                          <p:stCondLst>
                                            <p:cond delay="0"/>
                                          </p:stCondLst>
                                        </p:cTn>
                                        <p:tgtEl>
                                          <p:spTgt spid="810"/>
                                        </p:tgtEl>
                                        <p:attrNameLst>
                                          <p:attrName>style.visibility</p:attrName>
                                        </p:attrNameLst>
                                      </p:cBhvr>
                                      <p:to>
                                        <p:strVal val="visible"/>
                                      </p:to>
                                    </p:set>
                                    <p:anim calcmode="lin" valueType="num">
                                      <p:cBhvr additive="base">
                                        <p:cTn dur="1000"/>
                                        <p:tgtEl>
                                          <p:spTgt spid="810"/>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7"/>
                                        </p:tgtEl>
                                        <p:attrNameLst>
                                          <p:attrName>style.visibility</p:attrName>
                                        </p:attrNameLst>
                                      </p:cBhvr>
                                      <p:to>
                                        <p:strVal val="visible"/>
                                      </p:to>
                                    </p:set>
                                    <p:animEffect filter="fade" transition="in">
                                      <p:cBhvr>
                                        <p:cTn dur="1000"/>
                                        <p:tgtEl>
                                          <p:spTgt spid="807"/>
                                        </p:tgtEl>
                                      </p:cBhvr>
                                    </p:animEffect>
                                  </p:childTnLst>
                                </p:cTn>
                              </p:par>
                              <p:par>
                                <p:cTn fill="hold" nodeType="withEffect" presetClass="entr" presetID="2" presetSubtype="8">
                                  <p:stCondLst>
                                    <p:cond delay="0"/>
                                  </p:stCondLst>
                                  <p:childTnLst>
                                    <p:set>
                                      <p:cBhvr>
                                        <p:cTn dur="1" fill="hold">
                                          <p:stCondLst>
                                            <p:cond delay="0"/>
                                          </p:stCondLst>
                                        </p:cTn>
                                        <p:tgtEl>
                                          <p:spTgt spid="809"/>
                                        </p:tgtEl>
                                        <p:attrNameLst>
                                          <p:attrName>style.visibility</p:attrName>
                                        </p:attrNameLst>
                                      </p:cBhvr>
                                      <p:to>
                                        <p:strVal val="visible"/>
                                      </p:to>
                                    </p:set>
                                    <p:anim calcmode="lin" valueType="num">
                                      <p:cBhvr additive="base">
                                        <p:cTn dur="1000"/>
                                        <p:tgtEl>
                                          <p:spTgt spid="809"/>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E293C"/>
        </a:solidFill>
      </p:bgPr>
    </p:bg>
    <p:spTree>
      <p:nvGrpSpPr>
        <p:cNvPr id="814" name="Shape 814"/>
        <p:cNvGrpSpPr/>
        <p:nvPr/>
      </p:nvGrpSpPr>
      <p:grpSpPr>
        <a:xfrm>
          <a:off x="0" y="0"/>
          <a:ext cx="0" cy="0"/>
          <a:chOff x="0" y="0"/>
          <a:chExt cx="0" cy="0"/>
        </a:xfrm>
      </p:grpSpPr>
      <p:sp>
        <p:nvSpPr>
          <p:cNvPr id="815" name="Google Shape;815;p34"/>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816" name="Google Shape;816;p34"/>
          <p:cNvSpPr txBox="1"/>
          <p:nvPr>
            <p:ph type="title"/>
          </p:nvPr>
        </p:nvSpPr>
        <p:spPr>
          <a:xfrm>
            <a:off x="3216125" y="3146075"/>
            <a:ext cx="4530000" cy="12717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200">
                <a:solidFill>
                  <a:srgbClr val="FFFFFF"/>
                </a:solidFill>
                <a:latin typeface="Muli"/>
                <a:ea typeface="Muli"/>
                <a:cs typeface="Muli"/>
                <a:sym typeface="Muli"/>
              </a:rPr>
              <a:t>The electricity consumption has a noticeable dip on Sundays. This implies that Sunday is a day off for most employees of these corporate buildings, but Saturday isn’t.</a:t>
            </a:r>
            <a:endParaRPr sz="1200">
              <a:solidFill>
                <a:srgbClr val="FFFFFF"/>
              </a:solidFill>
              <a:latin typeface="Muli"/>
              <a:ea typeface="Muli"/>
              <a:cs typeface="Muli"/>
              <a:sym typeface="Muli"/>
            </a:endParaRPr>
          </a:p>
          <a:p>
            <a:pPr indent="0" lvl="0" marL="0" rtl="0" algn="l">
              <a:spcBef>
                <a:spcPts val="1200"/>
              </a:spcBef>
              <a:spcAft>
                <a:spcPts val="0"/>
              </a:spcAft>
              <a:buNone/>
            </a:pPr>
            <a:r>
              <a:t/>
            </a:r>
            <a:endParaRPr sz="1200">
              <a:solidFill>
                <a:srgbClr val="FFFFFF"/>
              </a:solidFill>
              <a:latin typeface="Muli"/>
              <a:ea typeface="Muli"/>
              <a:cs typeface="Muli"/>
              <a:sym typeface="Muli"/>
            </a:endParaRPr>
          </a:p>
        </p:txBody>
      </p:sp>
      <p:pic>
        <p:nvPicPr>
          <p:cNvPr id="817" name="Google Shape;817;p34"/>
          <p:cNvPicPr preferRelativeResize="0"/>
          <p:nvPr/>
        </p:nvPicPr>
        <p:blipFill>
          <a:blip r:embed="rId3">
            <a:alphaModFix/>
          </a:blip>
          <a:stretch>
            <a:fillRect/>
          </a:stretch>
        </p:blipFill>
        <p:spPr>
          <a:xfrm>
            <a:off x="324078" y="2625950"/>
            <a:ext cx="2624950" cy="2159575"/>
          </a:xfrm>
          <a:prstGeom prst="rect">
            <a:avLst/>
          </a:prstGeom>
          <a:noFill/>
          <a:ln>
            <a:noFill/>
          </a:ln>
        </p:spPr>
      </p:pic>
      <p:pic>
        <p:nvPicPr>
          <p:cNvPr id="818" name="Google Shape;818;p34"/>
          <p:cNvPicPr preferRelativeResize="0"/>
          <p:nvPr/>
        </p:nvPicPr>
        <p:blipFill>
          <a:blip r:embed="rId4">
            <a:alphaModFix/>
          </a:blip>
          <a:stretch>
            <a:fillRect/>
          </a:stretch>
        </p:blipFill>
        <p:spPr>
          <a:xfrm>
            <a:off x="7584075" y="2748725"/>
            <a:ext cx="1625900" cy="2468450"/>
          </a:xfrm>
          <a:prstGeom prst="rect">
            <a:avLst/>
          </a:prstGeom>
          <a:noFill/>
          <a:ln>
            <a:noFill/>
          </a:ln>
        </p:spPr>
      </p:pic>
      <p:sp>
        <p:nvSpPr>
          <p:cNvPr id="819" name="Google Shape;819;p34"/>
          <p:cNvSpPr/>
          <p:nvPr/>
        </p:nvSpPr>
        <p:spPr>
          <a:xfrm>
            <a:off x="7311425" y="3316000"/>
            <a:ext cx="272700" cy="685200"/>
          </a:xfrm>
          <a:prstGeom prst="rect">
            <a:avLst/>
          </a:prstGeom>
          <a:solidFill>
            <a:srgbClr val="0E29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20" name="Google Shape;820;p34"/>
          <p:cNvPicPr preferRelativeResize="0"/>
          <p:nvPr/>
        </p:nvPicPr>
        <p:blipFill>
          <a:blip r:embed="rId5">
            <a:alphaModFix/>
          </a:blip>
          <a:stretch>
            <a:fillRect/>
          </a:stretch>
        </p:blipFill>
        <p:spPr>
          <a:xfrm>
            <a:off x="5970425" y="346525"/>
            <a:ext cx="2838797" cy="2080950"/>
          </a:xfrm>
          <a:prstGeom prst="rect">
            <a:avLst/>
          </a:prstGeom>
          <a:noFill/>
          <a:ln>
            <a:noFill/>
          </a:ln>
        </p:spPr>
      </p:pic>
      <p:sp>
        <p:nvSpPr>
          <p:cNvPr id="821" name="Google Shape;821;p34"/>
          <p:cNvSpPr txBox="1"/>
          <p:nvPr/>
        </p:nvSpPr>
        <p:spPr>
          <a:xfrm>
            <a:off x="1814225" y="511275"/>
            <a:ext cx="4156200" cy="2080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200">
                <a:solidFill>
                  <a:srgbClr val="FFFFFF"/>
                </a:solidFill>
                <a:latin typeface="Muli"/>
                <a:ea typeface="Muli"/>
                <a:cs typeface="Muli"/>
                <a:sym typeface="Muli"/>
              </a:rPr>
              <a:t>In all buildings except Building 4, the Submeter 2 readings are significantly low during non-working hours and show a sudden increase few hours before and after the working hr (6AM to 7PM). This implies submeter 2 measures an appliance or department that is switched on a few hours prior to the arrival of employees in the morning and is switched off a few hours after the departure of the employees after work.</a:t>
            </a:r>
            <a:endParaRPr sz="1200">
              <a:solidFill>
                <a:srgbClr val="FFFFFF"/>
              </a:solidFill>
              <a:latin typeface="Muli"/>
              <a:ea typeface="Muli"/>
              <a:cs typeface="Muli"/>
              <a:sym typeface="Muli"/>
            </a:endParaRPr>
          </a:p>
          <a:p>
            <a:pPr indent="0" lvl="0" marL="0" rtl="0" algn="l">
              <a:spcBef>
                <a:spcPts val="1200"/>
              </a:spcBef>
              <a:spcAft>
                <a:spcPts val="0"/>
              </a:spcAft>
              <a:buNone/>
            </a:pPr>
            <a:r>
              <a:t/>
            </a:r>
            <a:endParaRPr sz="1200">
              <a:solidFill>
                <a:srgbClr val="FFFFFF"/>
              </a:solidFill>
              <a:latin typeface="Muli"/>
              <a:ea typeface="Muli"/>
              <a:cs typeface="Muli"/>
              <a:sym typeface="Muli"/>
            </a:endParaRPr>
          </a:p>
        </p:txBody>
      </p:sp>
      <p:sp>
        <p:nvSpPr>
          <p:cNvPr id="822" name="Google Shape;822;p34"/>
          <p:cNvSpPr/>
          <p:nvPr/>
        </p:nvSpPr>
        <p:spPr>
          <a:xfrm>
            <a:off x="1475" y="4885600"/>
            <a:ext cx="322500" cy="257700"/>
          </a:xfrm>
          <a:prstGeom prst="rect">
            <a:avLst/>
          </a:prstGeom>
          <a:solidFill>
            <a:srgbClr val="0E29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34"/>
          <p:cNvSpPr/>
          <p:nvPr/>
        </p:nvSpPr>
        <p:spPr>
          <a:xfrm>
            <a:off x="267125" y="2592075"/>
            <a:ext cx="2730300" cy="2234100"/>
          </a:xfrm>
          <a:prstGeom prst="rect">
            <a:avLst/>
          </a:prstGeom>
          <a:noFill/>
          <a:ln cap="flat" cmpd="sng" w="285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34"/>
          <p:cNvSpPr/>
          <p:nvPr/>
        </p:nvSpPr>
        <p:spPr>
          <a:xfrm>
            <a:off x="5909850" y="302550"/>
            <a:ext cx="2961900" cy="2159700"/>
          </a:xfrm>
          <a:prstGeom prst="rect">
            <a:avLst/>
          </a:prstGeom>
          <a:noFill/>
          <a:ln cap="flat" cmpd="sng" w="285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1"/>
                                        </p:tgtEl>
                                        <p:attrNameLst>
                                          <p:attrName>style.visibility</p:attrName>
                                        </p:attrNameLst>
                                      </p:cBhvr>
                                      <p:to>
                                        <p:strVal val="visible"/>
                                      </p:to>
                                    </p:set>
                                    <p:animEffect filter="fade" transition="in">
                                      <p:cBhvr>
                                        <p:cTn dur="1000"/>
                                        <p:tgtEl>
                                          <p:spTgt spid="821"/>
                                        </p:tgtEl>
                                      </p:cBhvr>
                                    </p:animEffect>
                                  </p:childTnLst>
                                </p:cTn>
                              </p:par>
                              <p:par>
                                <p:cTn fill="hold" nodeType="withEffect" presetClass="entr" presetID="2" presetSubtype="2">
                                  <p:stCondLst>
                                    <p:cond delay="0"/>
                                  </p:stCondLst>
                                  <p:childTnLst>
                                    <p:set>
                                      <p:cBhvr>
                                        <p:cTn dur="1" fill="hold">
                                          <p:stCondLst>
                                            <p:cond delay="0"/>
                                          </p:stCondLst>
                                        </p:cTn>
                                        <p:tgtEl>
                                          <p:spTgt spid="824"/>
                                        </p:tgtEl>
                                        <p:attrNameLst>
                                          <p:attrName>style.visibility</p:attrName>
                                        </p:attrNameLst>
                                      </p:cBhvr>
                                      <p:to>
                                        <p:strVal val="visible"/>
                                      </p:to>
                                    </p:set>
                                    <p:anim calcmode="lin" valueType="num">
                                      <p:cBhvr additive="base">
                                        <p:cTn dur="1000"/>
                                        <p:tgtEl>
                                          <p:spTgt spid="824"/>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6"/>
                                        </p:tgtEl>
                                        <p:attrNameLst>
                                          <p:attrName>style.visibility</p:attrName>
                                        </p:attrNameLst>
                                      </p:cBhvr>
                                      <p:to>
                                        <p:strVal val="visible"/>
                                      </p:to>
                                    </p:set>
                                    <p:animEffect filter="fade" transition="in">
                                      <p:cBhvr>
                                        <p:cTn dur="1000"/>
                                        <p:tgtEl>
                                          <p:spTgt spid="816"/>
                                        </p:tgtEl>
                                      </p:cBhvr>
                                    </p:animEffect>
                                  </p:childTnLst>
                                </p:cTn>
                              </p:par>
                              <p:par>
                                <p:cTn fill="hold" nodeType="withEffect" presetClass="entr" presetID="2" presetSubtype="8">
                                  <p:stCondLst>
                                    <p:cond delay="0"/>
                                  </p:stCondLst>
                                  <p:childTnLst>
                                    <p:set>
                                      <p:cBhvr>
                                        <p:cTn dur="1" fill="hold">
                                          <p:stCondLst>
                                            <p:cond delay="0"/>
                                          </p:stCondLst>
                                        </p:cTn>
                                        <p:tgtEl>
                                          <p:spTgt spid="823"/>
                                        </p:tgtEl>
                                        <p:attrNameLst>
                                          <p:attrName>style.visibility</p:attrName>
                                        </p:attrNameLst>
                                      </p:cBhvr>
                                      <p:to>
                                        <p:strVal val="visible"/>
                                      </p:to>
                                    </p:set>
                                    <p:anim calcmode="lin" valueType="num">
                                      <p:cBhvr additive="base">
                                        <p:cTn dur="1000"/>
                                        <p:tgtEl>
                                          <p:spTgt spid="823"/>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8" name="Shape 828"/>
        <p:cNvGrpSpPr/>
        <p:nvPr/>
      </p:nvGrpSpPr>
      <p:grpSpPr>
        <a:xfrm>
          <a:off x="0" y="0"/>
          <a:ext cx="0" cy="0"/>
          <a:chOff x="0" y="0"/>
          <a:chExt cx="0" cy="0"/>
        </a:xfrm>
      </p:grpSpPr>
      <p:sp>
        <p:nvSpPr>
          <p:cNvPr id="829" name="Google Shape;829;p35"/>
          <p:cNvSpPr/>
          <p:nvPr/>
        </p:nvSpPr>
        <p:spPr>
          <a:xfrm rot="-5400000">
            <a:off x="1053600" y="533300"/>
            <a:ext cx="1855800" cy="21429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830" name="Google Shape;830;p35"/>
          <p:cNvSpPr txBox="1"/>
          <p:nvPr>
            <p:ph idx="4294967295" type="ctrTitle"/>
          </p:nvPr>
        </p:nvSpPr>
        <p:spPr>
          <a:xfrm>
            <a:off x="3052950" y="2138775"/>
            <a:ext cx="45621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8000"/>
              <a:t>Thanks!</a:t>
            </a:r>
            <a:endParaRPr sz="8000"/>
          </a:p>
        </p:txBody>
      </p:sp>
      <p:sp>
        <p:nvSpPr>
          <p:cNvPr id="831" name="Google Shape;831;p35"/>
          <p:cNvSpPr/>
          <p:nvPr/>
        </p:nvSpPr>
        <p:spPr>
          <a:xfrm>
            <a:off x="1591719" y="1212580"/>
            <a:ext cx="779561" cy="779561"/>
          </a:xfrm>
          <a:custGeom>
            <a:rect b="b" l="l" r="r" t="t"/>
            <a:pathLst>
              <a:path extrusionOk="0" h="15290" w="1529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308" y="10210"/>
                </a:moveTo>
                <a:lnTo>
                  <a:pt x="11406" y="10234"/>
                </a:lnTo>
                <a:lnTo>
                  <a:pt x="11479" y="10259"/>
                </a:lnTo>
                <a:lnTo>
                  <a:pt x="11577" y="10307"/>
                </a:lnTo>
                <a:lnTo>
                  <a:pt x="11650" y="10356"/>
                </a:lnTo>
                <a:lnTo>
                  <a:pt x="11699" y="10430"/>
                </a:lnTo>
                <a:lnTo>
                  <a:pt x="11748" y="10527"/>
                </a:lnTo>
                <a:lnTo>
                  <a:pt x="11772" y="10625"/>
                </a:lnTo>
                <a:lnTo>
                  <a:pt x="11797" y="10698"/>
                </a:lnTo>
                <a:lnTo>
                  <a:pt x="11772" y="10796"/>
                </a:lnTo>
                <a:lnTo>
                  <a:pt x="11748" y="10894"/>
                </a:lnTo>
                <a:lnTo>
                  <a:pt x="11699" y="10967"/>
                </a:lnTo>
                <a:lnTo>
                  <a:pt x="11650" y="11065"/>
                </a:lnTo>
                <a:lnTo>
                  <a:pt x="11235" y="11431"/>
                </a:lnTo>
                <a:lnTo>
                  <a:pt x="10795" y="11773"/>
                </a:lnTo>
                <a:lnTo>
                  <a:pt x="10307" y="12041"/>
                </a:lnTo>
                <a:lnTo>
                  <a:pt x="9819" y="12286"/>
                </a:lnTo>
                <a:lnTo>
                  <a:pt x="9281" y="12457"/>
                </a:lnTo>
                <a:lnTo>
                  <a:pt x="8768" y="12603"/>
                </a:lnTo>
                <a:lnTo>
                  <a:pt x="8207" y="12676"/>
                </a:lnTo>
                <a:lnTo>
                  <a:pt x="7645" y="12701"/>
                </a:lnTo>
                <a:lnTo>
                  <a:pt x="7083" y="12676"/>
                </a:lnTo>
                <a:lnTo>
                  <a:pt x="6521" y="12603"/>
                </a:lnTo>
                <a:lnTo>
                  <a:pt x="6009" y="12457"/>
                </a:lnTo>
                <a:lnTo>
                  <a:pt x="5471" y="12286"/>
                </a:lnTo>
                <a:lnTo>
                  <a:pt x="4983" y="12041"/>
                </a:lnTo>
                <a:lnTo>
                  <a:pt x="4494" y="11773"/>
                </a:lnTo>
                <a:lnTo>
                  <a:pt x="4055" y="11431"/>
                </a:lnTo>
                <a:lnTo>
                  <a:pt x="3640" y="11065"/>
                </a:lnTo>
                <a:lnTo>
                  <a:pt x="3591" y="10967"/>
                </a:lnTo>
                <a:lnTo>
                  <a:pt x="3542" y="10894"/>
                </a:lnTo>
                <a:lnTo>
                  <a:pt x="3517" y="10796"/>
                </a:lnTo>
                <a:lnTo>
                  <a:pt x="3493" y="10698"/>
                </a:lnTo>
                <a:lnTo>
                  <a:pt x="3517" y="10625"/>
                </a:lnTo>
                <a:lnTo>
                  <a:pt x="3542" y="10527"/>
                </a:lnTo>
                <a:lnTo>
                  <a:pt x="3591" y="10430"/>
                </a:lnTo>
                <a:lnTo>
                  <a:pt x="3640" y="10356"/>
                </a:lnTo>
                <a:lnTo>
                  <a:pt x="3713" y="10307"/>
                </a:lnTo>
                <a:lnTo>
                  <a:pt x="3811" y="10259"/>
                </a:lnTo>
                <a:lnTo>
                  <a:pt x="3884" y="10234"/>
                </a:lnTo>
                <a:lnTo>
                  <a:pt x="3981" y="10210"/>
                </a:lnTo>
                <a:lnTo>
                  <a:pt x="4079" y="10234"/>
                </a:lnTo>
                <a:lnTo>
                  <a:pt x="4177" y="10259"/>
                </a:lnTo>
                <a:lnTo>
                  <a:pt x="4250" y="10307"/>
                </a:lnTo>
                <a:lnTo>
                  <a:pt x="4323" y="10356"/>
                </a:lnTo>
                <a:lnTo>
                  <a:pt x="4690" y="10674"/>
                </a:lnTo>
                <a:lnTo>
                  <a:pt x="5056" y="10942"/>
                </a:lnTo>
                <a:lnTo>
                  <a:pt x="5447" y="11187"/>
                </a:lnTo>
                <a:lnTo>
                  <a:pt x="5862" y="11382"/>
                </a:lnTo>
                <a:lnTo>
                  <a:pt x="6277" y="11529"/>
                </a:lnTo>
                <a:lnTo>
                  <a:pt x="6717" y="11651"/>
                </a:lnTo>
                <a:lnTo>
                  <a:pt x="7181" y="11700"/>
                </a:lnTo>
                <a:lnTo>
                  <a:pt x="7645" y="11724"/>
                </a:lnTo>
                <a:lnTo>
                  <a:pt x="8109" y="11700"/>
                </a:lnTo>
                <a:lnTo>
                  <a:pt x="8573" y="11651"/>
                </a:lnTo>
                <a:lnTo>
                  <a:pt x="9013" y="11529"/>
                </a:lnTo>
                <a:lnTo>
                  <a:pt x="9428" y="11382"/>
                </a:lnTo>
                <a:lnTo>
                  <a:pt x="9843" y="11187"/>
                </a:lnTo>
                <a:lnTo>
                  <a:pt x="10234" y="10942"/>
                </a:lnTo>
                <a:lnTo>
                  <a:pt x="10600" y="10674"/>
                </a:lnTo>
                <a:lnTo>
                  <a:pt x="10966" y="10356"/>
                </a:lnTo>
                <a:lnTo>
                  <a:pt x="11040" y="10307"/>
                </a:lnTo>
                <a:lnTo>
                  <a:pt x="11113" y="10259"/>
                </a:lnTo>
                <a:lnTo>
                  <a:pt x="11211" y="10234"/>
                </a:lnTo>
                <a:lnTo>
                  <a:pt x="11308" y="10210"/>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0" y="8427"/>
                </a:lnTo>
                <a:lnTo>
                  <a:pt x="15289" y="8036"/>
                </a:lnTo>
                <a:lnTo>
                  <a:pt x="15289" y="7645"/>
                </a:lnTo>
                <a:lnTo>
                  <a:pt x="15289" y="7255"/>
                </a:lnTo>
                <a:lnTo>
                  <a:pt x="15240"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35"/>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transition>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830"/>
                                        </p:tgtEl>
                                        <p:attrNameLst>
                                          <p:attrName>style.visibility</p:attrName>
                                        </p:attrNameLst>
                                      </p:cBhvr>
                                      <p:to>
                                        <p:strVal val="visible"/>
                                      </p:to>
                                    </p:set>
                                    <p:anim calcmode="lin" valueType="num">
                                      <p:cBhvr additive="base">
                                        <p:cTn dur="1000"/>
                                        <p:tgtEl>
                                          <p:spTgt spid="830"/>
                                        </p:tgtEl>
                                        <p:attrNameLst>
                                          <p:attrName>ppt_w</p:attrName>
                                        </p:attrNameLst>
                                      </p:cBhvr>
                                      <p:tavLst>
                                        <p:tav fmla="" tm="0">
                                          <p:val>
                                            <p:strVal val="0"/>
                                          </p:val>
                                        </p:tav>
                                        <p:tav fmla="" tm="100000">
                                          <p:val>
                                            <p:strVal val="#ppt_w"/>
                                          </p:val>
                                        </p:tav>
                                      </p:tavLst>
                                    </p:anim>
                                    <p:anim calcmode="lin" valueType="num">
                                      <p:cBhvr additive="base">
                                        <p:cTn dur="1000"/>
                                        <p:tgtEl>
                                          <p:spTgt spid="830"/>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7" name="Shape 357"/>
        <p:cNvGrpSpPr/>
        <p:nvPr/>
      </p:nvGrpSpPr>
      <p:grpSpPr>
        <a:xfrm>
          <a:off x="0" y="0"/>
          <a:ext cx="0" cy="0"/>
          <a:chOff x="0" y="0"/>
          <a:chExt cx="0" cy="0"/>
        </a:xfrm>
      </p:grpSpPr>
      <p:sp>
        <p:nvSpPr>
          <p:cNvPr id="358" name="Google Shape;358;p13"/>
          <p:cNvSpPr txBox="1"/>
          <p:nvPr>
            <p:ph type="title"/>
          </p:nvPr>
        </p:nvSpPr>
        <p:spPr>
          <a:xfrm>
            <a:off x="5241800" y="2392025"/>
            <a:ext cx="3382800" cy="64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4200"/>
              <a:t>Objectives</a:t>
            </a:r>
            <a:endParaRPr b="1" sz="4200"/>
          </a:p>
        </p:txBody>
      </p:sp>
      <p:sp>
        <p:nvSpPr>
          <p:cNvPr id="359" name="Google Shape;359;p13"/>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360" name="Google Shape;360;p13"/>
          <p:cNvSpPr/>
          <p:nvPr/>
        </p:nvSpPr>
        <p:spPr>
          <a:xfrm>
            <a:off x="13550" y="0"/>
            <a:ext cx="2826000" cy="2293800"/>
          </a:xfrm>
          <a:prstGeom prst="rect">
            <a:avLst/>
          </a:prstGeom>
          <a:solidFill>
            <a:srgbClr val="0E29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13"/>
          <p:cNvSpPr/>
          <p:nvPr/>
        </p:nvSpPr>
        <p:spPr>
          <a:xfrm rot="5400000">
            <a:off x="625010" y="1346981"/>
            <a:ext cx="2237100" cy="25830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362" name="Google Shape;362;p13"/>
          <p:cNvSpPr/>
          <p:nvPr/>
        </p:nvSpPr>
        <p:spPr>
          <a:xfrm rot="-5400000">
            <a:off x="2770975" y="164200"/>
            <a:ext cx="2234100" cy="25797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363" name="Google Shape;363;p13"/>
          <p:cNvSpPr/>
          <p:nvPr/>
        </p:nvSpPr>
        <p:spPr>
          <a:xfrm rot="-5400000">
            <a:off x="2780298" y="2634585"/>
            <a:ext cx="2234100" cy="25797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364" name="Google Shape;364;p13"/>
          <p:cNvSpPr txBox="1"/>
          <p:nvPr/>
        </p:nvSpPr>
        <p:spPr>
          <a:xfrm>
            <a:off x="3090000" y="385875"/>
            <a:ext cx="1525500" cy="14277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3000">
                <a:solidFill>
                  <a:srgbClr val="0E293C"/>
                </a:solidFill>
                <a:latin typeface="Muli"/>
                <a:ea typeface="Muli"/>
                <a:cs typeface="Muli"/>
                <a:sym typeface="Muli"/>
              </a:rPr>
              <a:t>1</a:t>
            </a:r>
            <a:endParaRPr b="1" sz="3000">
              <a:solidFill>
                <a:srgbClr val="0E293C"/>
              </a:solidFill>
              <a:latin typeface="Muli"/>
              <a:ea typeface="Muli"/>
              <a:cs typeface="Muli"/>
              <a:sym typeface="Muli"/>
            </a:endParaRPr>
          </a:p>
          <a:p>
            <a:pPr indent="0" lvl="0" marL="0" rtl="0" algn="ctr">
              <a:lnSpc>
                <a:spcPct val="115000"/>
              </a:lnSpc>
              <a:spcBef>
                <a:spcPts val="0"/>
              </a:spcBef>
              <a:spcAft>
                <a:spcPts val="0"/>
              </a:spcAft>
              <a:buClr>
                <a:schemeClr val="dk1"/>
              </a:buClr>
              <a:buSzPts val="1100"/>
              <a:buFont typeface="Arial"/>
              <a:buNone/>
            </a:pPr>
            <a:r>
              <a:rPr b="1" lang="en" sz="1300">
                <a:solidFill>
                  <a:srgbClr val="0E293C"/>
                </a:solidFill>
                <a:latin typeface="Muli"/>
                <a:ea typeface="Muli"/>
                <a:cs typeface="Muli"/>
                <a:sym typeface="Muli"/>
              </a:rPr>
              <a:t>Create relevant features that have a significant effect on electricity demand</a:t>
            </a:r>
            <a:endParaRPr b="1">
              <a:solidFill>
                <a:srgbClr val="0E293C"/>
              </a:solidFill>
              <a:latin typeface="Muli"/>
              <a:ea typeface="Muli"/>
              <a:cs typeface="Muli"/>
              <a:sym typeface="Muli"/>
            </a:endParaRPr>
          </a:p>
        </p:txBody>
      </p:sp>
      <p:sp>
        <p:nvSpPr>
          <p:cNvPr id="365" name="Google Shape;365;p13"/>
          <p:cNvSpPr txBox="1"/>
          <p:nvPr/>
        </p:nvSpPr>
        <p:spPr>
          <a:xfrm>
            <a:off x="804000" y="1681275"/>
            <a:ext cx="1752300" cy="14277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3000">
                <a:solidFill>
                  <a:srgbClr val="0E293C"/>
                </a:solidFill>
                <a:latin typeface="Muli"/>
                <a:ea typeface="Muli"/>
                <a:cs typeface="Muli"/>
                <a:sym typeface="Muli"/>
              </a:rPr>
              <a:t>2</a:t>
            </a:r>
            <a:endParaRPr b="1" sz="1300">
              <a:solidFill>
                <a:srgbClr val="0E293C"/>
              </a:solidFill>
              <a:latin typeface="Muli"/>
              <a:ea typeface="Muli"/>
              <a:cs typeface="Muli"/>
              <a:sym typeface="Muli"/>
            </a:endParaRPr>
          </a:p>
          <a:p>
            <a:pPr indent="0" lvl="0" marL="0" rtl="0" algn="ctr">
              <a:lnSpc>
                <a:spcPct val="115000"/>
              </a:lnSpc>
              <a:spcBef>
                <a:spcPts val="0"/>
              </a:spcBef>
              <a:spcAft>
                <a:spcPts val="0"/>
              </a:spcAft>
              <a:buNone/>
            </a:pPr>
            <a:r>
              <a:rPr b="1" lang="en" sz="1300">
                <a:solidFill>
                  <a:srgbClr val="0E293C"/>
                </a:solidFill>
                <a:latin typeface="Muli"/>
                <a:ea typeface="Muli"/>
                <a:cs typeface="Muli"/>
                <a:sym typeface="Muli"/>
              </a:rPr>
              <a:t>Train and test different models to get accurate predictions</a:t>
            </a:r>
            <a:r>
              <a:rPr b="1" lang="en">
                <a:solidFill>
                  <a:srgbClr val="0E293C"/>
                </a:solidFill>
                <a:latin typeface="Muli"/>
                <a:ea typeface="Muli"/>
                <a:cs typeface="Muli"/>
                <a:sym typeface="Muli"/>
              </a:rPr>
              <a:t> </a:t>
            </a:r>
            <a:endParaRPr b="1">
              <a:solidFill>
                <a:srgbClr val="0E293C"/>
              </a:solidFill>
              <a:latin typeface="Muli"/>
              <a:ea typeface="Muli"/>
              <a:cs typeface="Muli"/>
              <a:sym typeface="Muli"/>
            </a:endParaRPr>
          </a:p>
        </p:txBody>
      </p:sp>
      <p:sp>
        <p:nvSpPr>
          <p:cNvPr id="366" name="Google Shape;366;p13"/>
          <p:cNvSpPr txBox="1"/>
          <p:nvPr/>
        </p:nvSpPr>
        <p:spPr>
          <a:xfrm>
            <a:off x="3090000" y="3129075"/>
            <a:ext cx="1525500" cy="14277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3000">
                <a:solidFill>
                  <a:srgbClr val="0E293C"/>
                </a:solidFill>
                <a:latin typeface="Muli"/>
                <a:ea typeface="Muli"/>
                <a:cs typeface="Muli"/>
                <a:sym typeface="Muli"/>
              </a:rPr>
              <a:t>3</a:t>
            </a:r>
            <a:endParaRPr b="1" sz="3000">
              <a:solidFill>
                <a:srgbClr val="0E293C"/>
              </a:solidFill>
              <a:latin typeface="Muli"/>
              <a:ea typeface="Muli"/>
              <a:cs typeface="Muli"/>
              <a:sym typeface="Muli"/>
            </a:endParaRPr>
          </a:p>
          <a:p>
            <a:pPr indent="0" lvl="0" marL="0" rtl="0" algn="ctr">
              <a:lnSpc>
                <a:spcPct val="115000"/>
              </a:lnSpc>
              <a:spcBef>
                <a:spcPts val="0"/>
              </a:spcBef>
              <a:spcAft>
                <a:spcPts val="0"/>
              </a:spcAft>
              <a:buNone/>
            </a:pPr>
            <a:r>
              <a:rPr b="1" lang="en">
                <a:solidFill>
                  <a:srgbClr val="0E293C"/>
                </a:solidFill>
                <a:latin typeface="Muli"/>
                <a:ea typeface="Muli"/>
                <a:cs typeface="Muli"/>
                <a:sym typeface="Muli"/>
              </a:rPr>
              <a:t>Uncover unique insights about electricity demands </a:t>
            </a:r>
            <a:endParaRPr b="1" sz="1300">
              <a:solidFill>
                <a:srgbClr val="0E293C"/>
              </a:solidFill>
              <a:latin typeface="Muli"/>
              <a:ea typeface="Muli"/>
              <a:cs typeface="Muli"/>
              <a:sym typeface="Muli"/>
            </a:endParaRPr>
          </a:p>
        </p:txBody>
      </p:sp>
    </p:spTree>
  </p:cSld>
  <p:clrMapOvr>
    <a:masterClrMapping/>
  </p:clrMapOvr>
  <p:transition>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2"/>
                                        </p:tgtEl>
                                        <p:attrNameLst>
                                          <p:attrName>style.visibility</p:attrName>
                                        </p:attrNameLst>
                                      </p:cBhvr>
                                      <p:to>
                                        <p:strVal val="visible"/>
                                      </p:to>
                                    </p:set>
                                    <p:animEffect filter="fade" transition="in">
                                      <p:cBhvr>
                                        <p:cTn dur="1000"/>
                                        <p:tgtEl>
                                          <p:spTgt spid="362"/>
                                        </p:tgtEl>
                                      </p:cBhvr>
                                    </p:animEffect>
                                  </p:childTnLst>
                                </p:cTn>
                              </p:par>
                              <p:par>
                                <p:cTn fill="hold" nodeType="withEffect" presetClass="entr" presetID="23" presetSubtype="16">
                                  <p:stCondLst>
                                    <p:cond delay="0"/>
                                  </p:stCondLst>
                                  <p:childTnLst>
                                    <p:set>
                                      <p:cBhvr>
                                        <p:cTn dur="1" fill="hold">
                                          <p:stCondLst>
                                            <p:cond delay="0"/>
                                          </p:stCondLst>
                                        </p:cTn>
                                        <p:tgtEl>
                                          <p:spTgt spid="364"/>
                                        </p:tgtEl>
                                        <p:attrNameLst>
                                          <p:attrName>style.visibility</p:attrName>
                                        </p:attrNameLst>
                                      </p:cBhvr>
                                      <p:to>
                                        <p:strVal val="visible"/>
                                      </p:to>
                                    </p:set>
                                    <p:anim calcmode="lin" valueType="num">
                                      <p:cBhvr additive="base">
                                        <p:cTn dur="1000"/>
                                        <p:tgtEl>
                                          <p:spTgt spid="364"/>
                                        </p:tgtEl>
                                        <p:attrNameLst>
                                          <p:attrName>ppt_w</p:attrName>
                                        </p:attrNameLst>
                                      </p:cBhvr>
                                      <p:tavLst>
                                        <p:tav fmla="" tm="0">
                                          <p:val>
                                            <p:strVal val="0"/>
                                          </p:val>
                                        </p:tav>
                                        <p:tav fmla="" tm="100000">
                                          <p:val>
                                            <p:strVal val="#ppt_w"/>
                                          </p:val>
                                        </p:tav>
                                      </p:tavLst>
                                    </p:anim>
                                    <p:anim calcmode="lin" valueType="num">
                                      <p:cBhvr additive="base">
                                        <p:cTn dur="1000"/>
                                        <p:tgtEl>
                                          <p:spTgt spid="364"/>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1"/>
                                        </p:tgtEl>
                                        <p:attrNameLst>
                                          <p:attrName>style.visibility</p:attrName>
                                        </p:attrNameLst>
                                      </p:cBhvr>
                                      <p:to>
                                        <p:strVal val="visible"/>
                                      </p:to>
                                    </p:set>
                                    <p:animEffect filter="fade" transition="in">
                                      <p:cBhvr>
                                        <p:cTn dur="1000"/>
                                        <p:tgtEl>
                                          <p:spTgt spid="361"/>
                                        </p:tgtEl>
                                      </p:cBhvr>
                                    </p:animEffect>
                                  </p:childTnLst>
                                </p:cTn>
                              </p:par>
                              <p:par>
                                <p:cTn fill="hold" nodeType="withEffect" presetClass="entr" presetID="23" presetSubtype="16">
                                  <p:stCondLst>
                                    <p:cond delay="0"/>
                                  </p:stCondLst>
                                  <p:childTnLst>
                                    <p:set>
                                      <p:cBhvr>
                                        <p:cTn dur="1" fill="hold">
                                          <p:stCondLst>
                                            <p:cond delay="0"/>
                                          </p:stCondLst>
                                        </p:cTn>
                                        <p:tgtEl>
                                          <p:spTgt spid="365"/>
                                        </p:tgtEl>
                                        <p:attrNameLst>
                                          <p:attrName>style.visibility</p:attrName>
                                        </p:attrNameLst>
                                      </p:cBhvr>
                                      <p:to>
                                        <p:strVal val="visible"/>
                                      </p:to>
                                    </p:set>
                                    <p:anim calcmode="lin" valueType="num">
                                      <p:cBhvr additive="base">
                                        <p:cTn dur="1000"/>
                                        <p:tgtEl>
                                          <p:spTgt spid="365"/>
                                        </p:tgtEl>
                                        <p:attrNameLst>
                                          <p:attrName>ppt_w</p:attrName>
                                        </p:attrNameLst>
                                      </p:cBhvr>
                                      <p:tavLst>
                                        <p:tav fmla="" tm="0">
                                          <p:val>
                                            <p:strVal val="0"/>
                                          </p:val>
                                        </p:tav>
                                        <p:tav fmla="" tm="100000">
                                          <p:val>
                                            <p:strVal val="#ppt_w"/>
                                          </p:val>
                                        </p:tav>
                                      </p:tavLst>
                                    </p:anim>
                                    <p:anim calcmode="lin" valueType="num">
                                      <p:cBhvr additive="base">
                                        <p:cTn dur="1000"/>
                                        <p:tgtEl>
                                          <p:spTgt spid="365"/>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3"/>
                                        </p:tgtEl>
                                        <p:attrNameLst>
                                          <p:attrName>style.visibility</p:attrName>
                                        </p:attrNameLst>
                                      </p:cBhvr>
                                      <p:to>
                                        <p:strVal val="visible"/>
                                      </p:to>
                                    </p:set>
                                    <p:animEffect filter="fade" transition="in">
                                      <p:cBhvr>
                                        <p:cTn dur="1000"/>
                                        <p:tgtEl>
                                          <p:spTgt spid="363"/>
                                        </p:tgtEl>
                                      </p:cBhvr>
                                    </p:animEffect>
                                  </p:childTnLst>
                                </p:cTn>
                              </p:par>
                              <p:par>
                                <p:cTn fill="hold" nodeType="withEffect" presetClass="entr" presetID="23" presetSubtype="16">
                                  <p:stCondLst>
                                    <p:cond delay="0"/>
                                  </p:stCondLst>
                                  <p:childTnLst>
                                    <p:set>
                                      <p:cBhvr>
                                        <p:cTn dur="1" fill="hold">
                                          <p:stCondLst>
                                            <p:cond delay="0"/>
                                          </p:stCondLst>
                                        </p:cTn>
                                        <p:tgtEl>
                                          <p:spTgt spid="366"/>
                                        </p:tgtEl>
                                        <p:attrNameLst>
                                          <p:attrName>style.visibility</p:attrName>
                                        </p:attrNameLst>
                                      </p:cBhvr>
                                      <p:to>
                                        <p:strVal val="visible"/>
                                      </p:to>
                                    </p:set>
                                    <p:anim calcmode="lin" valueType="num">
                                      <p:cBhvr additive="base">
                                        <p:cTn dur="1000"/>
                                        <p:tgtEl>
                                          <p:spTgt spid="366"/>
                                        </p:tgtEl>
                                        <p:attrNameLst>
                                          <p:attrName>ppt_w</p:attrName>
                                        </p:attrNameLst>
                                      </p:cBhvr>
                                      <p:tavLst>
                                        <p:tav fmla="" tm="0">
                                          <p:val>
                                            <p:strVal val="0"/>
                                          </p:val>
                                        </p:tav>
                                        <p:tav fmla="" tm="100000">
                                          <p:val>
                                            <p:strVal val="#ppt_w"/>
                                          </p:val>
                                        </p:tav>
                                      </p:tavLst>
                                    </p:anim>
                                    <p:anim calcmode="lin" valueType="num">
                                      <p:cBhvr additive="base">
                                        <p:cTn dur="1000"/>
                                        <p:tgtEl>
                                          <p:spTgt spid="366"/>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0" name="Shape 370"/>
        <p:cNvGrpSpPr/>
        <p:nvPr/>
      </p:nvGrpSpPr>
      <p:grpSpPr>
        <a:xfrm>
          <a:off x="0" y="0"/>
          <a:ext cx="0" cy="0"/>
          <a:chOff x="0" y="0"/>
          <a:chExt cx="0" cy="0"/>
        </a:xfrm>
      </p:grpSpPr>
      <p:sp>
        <p:nvSpPr>
          <p:cNvPr id="371" name="Google Shape;371;p14"/>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372" name="Google Shape;372;p14"/>
          <p:cNvSpPr/>
          <p:nvPr/>
        </p:nvSpPr>
        <p:spPr>
          <a:xfrm>
            <a:off x="-551325" y="1856875"/>
            <a:ext cx="1421100" cy="1767900"/>
          </a:xfrm>
          <a:prstGeom prst="homePlate">
            <a:avLst>
              <a:gd fmla="val 30129" name="adj"/>
            </a:avLst>
          </a:prstGeom>
          <a:noFill/>
          <a:ln cap="flat" cmpd="sng" w="38100">
            <a:solidFill>
              <a:srgbClr val="00E1C6"/>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00E1C6"/>
              </a:solidFill>
              <a:latin typeface="Muli"/>
              <a:ea typeface="Muli"/>
              <a:cs typeface="Muli"/>
              <a:sym typeface="Muli"/>
            </a:endParaRPr>
          </a:p>
        </p:txBody>
      </p:sp>
      <p:sp>
        <p:nvSpPr>
          <p:cNvPr id="373" name="Google Shape;373;p14"/>
          <p:cNvSpPr/>
          <p:nvPr/>
        </p:nvSpPr>
        <p:spPr>
          <a:xfrm>
            <a:off x="559237" y="1856875"/>
            <a:ext cx="1448700" cy="1767900"/>
          </a:xfrm>
          <a:prstGeom prst="chevron">
            <a:avLst>
              <a:gd fmla="val 29853" name="adj"/>
            </a:avLst>
          </a:prstGeom>
          <a:noFill/>
          <a:ln cap="flat" cmpd="sng" w="38100">
            <a:solidFill>
              <a:srgbClr val="19BBD5"/>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9BBD5"/>
              </a:solidFill>
              <a:latin typeface="Muli"/>
              <a:ea typeface="Muli"/>
              <a:cs typeface="Muli"/>
              <a:sym typeface="Muli"/>
            </a:endParaRPr>
          </a:p>
        </p:txBody>
      </p:sp>
      <p:sp>
        <p:nvSpPr>
          <p:cNvPr id="374" name="Google Shape;374;p14"/>
          <p:cNvSpPr/>
          <p:nvPr/>
        </p:nvSpPr>
        <p:spPr>
          <a:xfrm>
            <a:off x="1697133" y="1856875"/>
            <a:ext cx="1448700" cy="1767900"/>
          </a:xfrm>
          <a:prstGeom prst="chevron">
            <a:avLst>
              <a:gd fmla="val 29853" name="adj"/>
            </a:avLst>
          </a:prstGeom>
          <a:noFill/>
          <a:ln cap="flat" cmpd="sng" w="38100">
            <a:solidFill>
              <a:srgbClr val="3292E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solidFill>
                <a:srgbClr val="3292E1"/>
              </a:solidFill>
              <a:latin typeface="Muli"/>
              <a:ea typeface="Muli"/>
              <a:cs typeface="Muli"/>
              <a:sym typeface="Muli"/>
            </a:endParaRPr>
          </a:p>
        </p:txBody>
      </p:sp>
      <p:sp>
        <p:nvSpPr>
          <p:cNvPr id="375" name="Google Shape;375;p14"/>
          <p:cNvSpPr txBox="1"/>
          <p:nvPr/>
        </p:nvSpPr>
        <p:spPr>
          <a:xfrm>
            <a:off x="152031" y="2455475"/>
            <a:ext cx="600000" cy="42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00E1C6"/>
                </a:solidFill>
                <a:latin typeface="Muli"/>
                <a:ea typeface="Muli"/>
                <a:cs typeface="Muli"/>
                <a:sym typeface="Muli"/>
              </a:rPr>
              <a:t>Data</a:t>
            </a:r>
            <a:endParaRPr b="1" sz="1200">
              <a:solidFill>
                <a:srgbClr val="00E1C6"/>
              </a:solidFill>
              <a:latin typeface="Muli"/>
              <a:ea typeface="Muli"/>
              <a:cs typeface="Muli"/>
              <a:sym typeface="Muli"/>
            </a:endParaRPr>
          </a:p>
        </p:txBody>
      </p:sp>
      <p:sp>
        <p:nvSpPr>
          <p:cNvPr id="376" name="Google Shape;376;p14"/>
          <p:cNvSpPr txBox="1"/>
          <p:nvPr/>
        </p:nvSpPr>
        <p:spPr>
          <a:xfrm>
            <a:off x="906575" y="2419150"/>
            <a:ext cx="1115100" cy="5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19BBD5"/>
                </a:solidFill>
                <a:latin typeface="Muli"/>
                <a:ea typeface="Muli"/>
                <a:cs typeface="Muli"/>
                <a:sym typeface="Muli"/>
              </a:rPr>
              <a:t>Explanatory Analysis</a:t>
            </a:r>
            <a:endParaRPr b="1" sz="1200">
              <a:solidFill>
                <a:srgbClr val="19BBD5"/>
              </a:solidFill>
              <a:latin typeface="Muli"/>
              <a:ea typeface="Muli"/>
              <a:cs typeface="Muli"/>
              <a:sym typeface="Muli"/>
            </a:endParaRPr>
          </a:p>
        </p:txBody>
      </p:sp>
      <p:sp>
        <p:nvSpPr>
          <p:cNvPr id="377" name="Google Shape;377;p14"/>
          <p:cNvSpPr txBox="1"/>
          <p:nvPr/>
        </p:nvSpPr>
        <p:spPr>
          <a:xfrm>
            <a:off x="2103750" y="2394900"/>
            <a:ext cx="823800" cy="759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200">
                <a:solidFill>
                  <a:srgbClr val="3292E1"/>
                </a:solidFill>
                <a:latin typeface="Muli"/>
                <a:ea typeface="Muli"/>
                <a:cs typeface="Muli"/>
                <a:sym typeface="Muli"/>
              </a:rPr>
              <a:t>Adding new features</a:t>
            </a:r>
            <a:endParaRPr b="1" sz="1200">
              <a:solidFill>
                <a:srgbClr val="3292E1"/>
              </a:solidFill>
              <a:latin typeface="Muli"/>
              <a:ea typeface="Muli"/>
              <a:cs typeface="Muli"/>
              <a:sym typeface="Muli"/>
            </a:endParaRPr>
          </a:p>
          <a:p>
            <a:pPr indent="0" lvl="0" marL="0" rtl="0" algn="l">
              <a:spcBef>
                <a:spcPts val="0"/>
              </a:spcBef>
              <a:spcAft>
                <a:spcPts val="0"/>
              </a:spcAft>
              <a:buNone/>
            </a:pPr>
            <a:r>
              <a:t/>
            </a:r>
            <a:endParaRPr b="1">
              <a:latin typeface="Muli"/>
              <a:ea typeface="Muli"/>
              <a:cs typeface="Muli"/>
              <a:sym typeface="Muli"/>
            </a:endParaRPr>
          </a:p>
        </p:txBody>
      </p:sp>
      <p:sp>
        <p:nvSpPr>
          <p:cNvPr id="378" name="Google Shape;378;p14"/>
          <p:cNvSpPr/>
          <p:nvPr/>
        </p:nvSpPr>
        <p:spPr>
          <a:xfrm>
            <a:off x="2838100" y="256675"/>
            <a:ext cx="1448700" cy="1407000"/>
          </a:xfrm>
          <a:prstGeom prst="chevron">
            <a:avLst>
              <a:gd fmla="val 29853" name="adj"/>
            </a:avLst>
          </a:prstGeom>
          <a:noFill/>
          <a:ln cap="flat" cmpd="sng" w="38100">
            <a:solidFill>
              <a:srgbClr val="19BBD5"/>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19BBD5"/>
              </a:solidFill>
              <a:latin typeface="Muli"/>
              <a:ea typeface="Muli"/>
              <a:cs typeface="Muli"/>
              <a:sym typeface="Muli"/>
            </a:endParaRPr>
          </a:p>
        </p:txBody>
      </p:sp>
      <p:sp>
        <p:nvSpPr>
          <p:cNvPr id="379" name="Google Shape;379;p14"/>
          <p:cNvSpPr/>
          <p:nvPr/>
        </p:nvSpPr>
        <p:spPr>
          <a:xfrm>
            <a:off x="3976005" y="256675"/>
            <a:ext cx="1448700" cy="1407000"/>
          </a:xfrm>
          <a:prstGeom prst="chevron">
            <a:avLst>
              <a:gd fmla="val 29853" name="adj"/>
            </a:avLst>
          </a:prstGeom>
          <a:noFill/>
          <a:ln cap="flat" cmpd="sng" w="38100">
            <a:solidFill>
              <a:srgbClr val="3292E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3292E1"/>
              </a:solidFill>
              <a:latin typeface="Muli"/>
              <a:ea typeface="Muli"/>
              <a:cs typeface="Muli"/>
              <a:sym typeface="Muli"/>
            </a:endParaRPr>
          </a:p>
        </p:txBody>
      </p:sp>
      <p:sp>
        <p:nvSpPr>
          <p:cNvPr id="380" name="Google Shape;380;p14"/>
          <p:cNvSpPr/>
          <p:nvPr/>
        </p:nvSpPr>
        <p:spPr>
          <a:xfrm>
            <a:off x="5116998" y="256675"/>
            <a:ext cx="1448700" cy="1407000"/>
          </a:xfrm>
          <a:prstGeom prst="chevron">
            <a:avLst>
              <a:gd fmla="val 29853" name="adj"/>
            </a:avLst>
          </a:prstGeom>
          <a:noFill/>
          <a:ln cap="flat" cmpd="sng" w="38100">
            <a:solidFill>
              <a:srgbClr val="19BBD5"/>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19BBD5"/>
              </a:solidFill>
              <a:latin typeface="Muli"/>
              <a:ea typeface="Muli"/>
              <a:cs typeface="Muli"/>
              <a:sym typeface="Muli"/>
            </a:endParaRPr>
          </a:p>
        </p:txBody>
      </p:sp>
      <p:sp>
        <p:nvSpPr>
          <p:cNvPr id="381" name="Google Shape;381;p14"/>
          <p:cNvSpPr/>
          <p:nvPr/>
        </p:nvSpPr>
        <p:spPr>
          <a:xfrm>
            <a:off x="6254890" y="256675"/>
            <a:ext cx="1448700" cy="1407000"/>
          </a:xfrm>
          <a:prstGeom prst="chevron">
            <a:avLst>
              <a:gd fmla="val 29853" name="adj"/>
            </a:avLst>
          </a:prstGeom>
          <a:noFill/>
          <a:ln cap="flat" cmpd="sng" w="38100">
            <a:solidFill>
              <a:srgbClr val="3292E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3292E1"/>
              </a:solidFill>
              <a:latin typeface="Muli"/>
              <a:ea typeface="Muli"/>
              <a:cs typeface="Muli"/>
              <a:sym typeface="Muli"/>
            </a:endParaRPr>
          </a:p>
        </p:txBody>
      </p:sp>
      <p:sp>
        <p:nvSpPr>
          <p:cNvPr id="382" name="Google Shape;382;p14"/>
          <p:cNvSpPr txBox="1"/>
          <p:nvPr/>
        </p:nvSpPr>
        <p:spPr>
          <a:xfrm>
            <a:off x="3143250" y="684775"/>
            <a:ext cx="1126500" cy="703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solidFill>
                  <a:srgbClr val="19BBD5"/>
                </a:solidFill>
                <a:latin typeface="Muli"/>
                <a:ea typeface="Muli"/>
                <a:cs typeface="Muli"/>
                <a:sym typeface="Muli"/>
              </a:rPr>
              <a:t>Stationarity tests</a:t>
            </a:r>
            <a:endParaRPr b="1" sz="1200">
              <a:solidFill>
                <a:srgbClr val="19BBD5"/>
              </a:solidFill>
              <a:latin typeface="Muli"/>
              <a:ea typeface="Muli"/>
              <a:cs typeface="Muli"/>
              <a:sym typeface="Muli"/>
            </a:endParaRPr>
          </a:p>
          <a:p>
            <a:pPr indent="0" lvl="0" marL="0" rtl="0" algn="ctr">
              <a:spcBef>
                <a:spcPts val="0"/>
              </a:spcBef>
              <a:spcAft>
                <a:spcPts val="0"/>
              </a:spcAft>
              <a:buClr>
                <a:schemeClr val="dk1"/>
              </a:buClr>
              <a:buSzPts val="1100"/>
              <a:buFont typeface="Arial"/>
              <a:buNone/>
            </a:pPr>
            <a:r>
              <a:rPr b="1" lang="en" sz="1200">
                <a:solidFill>
                  <a:srgbClr val="19BBD5"/>
                </a:solidFill>
                <a:latin typeface="Muli"/>
                <a:ea typeface="Muli"/>
                <a:cs typeface="Muli"/>
                <a:sym typeface="Muli"/>
              </a:rPr>
              <a:t> applied</a:t>
            </a:r>
            <a:endParaRPr b="1" sz="1200">
              <a:solidFill>
                <a:srgbClr val="19BBD5"/>
              </a:solidFill>
              <a:latin typeface="Muli"/>
              <a:ea typeface="Muli"/>
              <a:cs typeface="Muli"/>
              <a:sym typeface="Muli"/>
            </a:endParaRPr>
          </a:p>
          <a:p>
            <a:pPr indent="0" lvl="0" marL="0" rtl="0" algn="l">
              <a:spcBef>
                <a:spcPts val="0"/>
              </a:spcBef>
              <a:spcAft>
                <a:spcPts val="0"/>
              </a:spcAft>
              <a:buNone/>
            </a:pPr>
            <a:r>
              <a:t/>
            </a:r>
            <a:endParaRPr b="1" sz="1200">
              <a:latin typeface="Muli"/>
              <a:ea typeface="Muli"/>
              <a:cs typeface="Muli"/>
              <a:sym typeface="Muli"/>
            </a:endParaRPr>
          </a:p>
        </p:txBody>
      </p:sp>
      <p:sp>
        <p:nvSpPr>
          <p:cNvPr id="383" name="Google Shape;383;p14"/>
          <p:cNvSpPr txBox="1"/>
          <p:nvPr/>
        </p:nvSpPr>
        <p:spPr>
          <a:xfrm>
            <a:off x="4273675" y="586925"/>
            <a:ext cx="965700" cy="703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200">
                <a:solidFill>
                  <a:srgbClr val="3292E1"/>
                </a:solidFill>
                <a:latin typeface="Muli"/>
                <a:ea typeface="Muli"/>
                <a:cs typeface="Muli"/>
                <a:sym typeface="Muli"/>
              </a:rPr>
              <a:t>ACF &amp; PACF plots analysed</a:t>
            </a:r>
            <a:endParaRPr b="1" sz="1200">
              <a:solidFill>
                <a:srgbClr val="3292E1"/>
              </a:solidFill>
              <a:latin typeface="Muli"/>
              <a:ea typeface="Muli"/>
              <a:cs typeface="Muli"/>
              <a:sym typeface="Muli"/>
            </a:endParaRPr>
          </a:p>
          <a:p>
            <a:pPr indent="0" lvl="0" marL="0" rtl="0" algn="l">
              <a:spcBef>
                <a:spcPts val="0"/>
              </a:spcBef>
              <a:spcAft>
                <a:spcPts val="0"/>
              </a:spcAft>
              <a:buNone/>
            </a:pPr>
            <a:r>
              <a:t/>
            </a:r>
            <a:endParaRPr b="1" sz="1200">
              <a:latin typeface="Muli"/>
              <a:ea typeface="Muli"/>
              <a:cs typeface="Muli"/>
              <a:sym typeface="Muli"/>
            </a:endParaRPr>
          </a:p>
        </p:txBody>
      </p:sp>
      <p:sp>
        <p:nvSpPr>
          <p:cNvPr id="384" name="Google Shape;384;p14"/>
          <p:cNvSpPr txBox="1"/>
          <p:nvPr/>
        </p:nvSpPr>
        <p:spPr>
          <a:xfrm>
            <a:off x="5511025" y="490650"/>
            <a:ext cx="823800" cy="703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200">
                <a:solidFill>
                  <a:srgbClr val="19BBD5"/>
                </a:solidFill>
                <a:latin typeface="Muli"/>
                <a:ea typeface="Muli"/>
                <a:cs typeface="Muli"/>
                <a:sym typeface="Muli"/>
              </a:rPr>
              <a:t>Baseline model created using MA</a:t>
            </a:r>
            <a:endParaRPr b="1" sz="1200">
              <a:solidFill>
                <a:srgbClr val="19BBD5"/>
              </a:solidFill>
              <a:latin typeface="Muli"/>
              <a:ea typeface="Muli"/>
              <a:cs typeface="Muli"/>
              <a:sym typeface="Muli"/>
            </a:endParaRPr>
          </a:p>
          <a:p>
            <a:pPr indent="0" lvl="0" marL="0" rtl="0" algn="l">
              <a:spcBef>
                <a:spcPts val="0"/>
              </a:spcBef>
              <a:spcAft>
                <a:spcPts val="0"/>
              </a:spcAft>
              <a:buNone/>
            </a:pPr>
            <a:r>
              <a:t/>
            </a:r>
            <a:endParaRPr b="1" sz="1200">
              <a:latin typeface="Muli"/>
              <a:ea typeface="Muli"/>
              <a:cs typeface="Muli"/>
              <a:sym typeface="Muli"/>
            </a:endParaRPr>
          </a:p>
        </p:txBody>
      </p:sp>
      <p:sp>
        <p:nvSpPr>
          <p:cNvPr id="385" name="Google Shape;385;p14"/>
          <p:cNvSpPr txBox="1"/>
          <p:nvPr/>
        </p:nvSpPr>
        <p:spPr>
          <a:xfrm>
            <a:off x="6676775" y="769475"/>
            <a:ext cx="911100" cy="500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a:solidFill>
                  <a:srgbClr val="3292E1"/>
                </a:solidFill>
                <a:latin typeface="Muli"/>
                <a:ea typeface="Muli"/>
                <a:cs typeface="Muli"/>
                <a:sym typeface="Muli"/>
              </a:rPr>
              <a:t>ARIMA</a:t>
            </a:r>
            <a:endParaRPr b="1">
              <a:solidFill>
                <a:srgbClr val="3292E1"/>
              </a:solidFill>
              <a:latin typeface="Muli"/>
              <a:ea typeface="Muli"/>
              <a:cs typeface="Muli"/>
              <a:sym typeface="Muli"/>
            </a:endParaRPr>
          </a:p>
          <a:p>
            <a:pPr indent="0" lvl="0" marL="0" rtl="0" algn="l">
              <a:spcBef>
                <a:spcPts val="0"/>
              </a:spcBef>
              <a:spcAft>
                <a:spcPts val="0"/>
              </a:spcAft>
              <a:buNone/>
            </a:pPr>
            <a:r>
              <a:t/>
            </a:r>
            <a:endParaRPr b="1">
              <a:latin typeface="Muli"/>
              <a:ea typeface="Muli"/>
              <a:cs typeface="Muli"/>
              <a:sym typeface="Muli"/>
            </a:endParaRPr>
          </a:p>
        </p:txBody>
      </p:sp>
      <p:sp>
        <p:nvSpPr>
          <p:cNvPr id="386" name="Google Shape;386;p14"/>
          <p:cNvSpPr/>
          <p:nvPr/>
        </p:nvSpPr>
        <p:spPr>
          <a:xfrm rot="-5400000">
            <a:off x="309425" y="-49075"/>
            <a:ext cx="1616100" cy="18660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387" name="Google Shape;387;p14"/>
          <p:cNvSpPr txBox="1"/>
          <p:nvPr/>
        </p:nvSpPr>
        <p:spPr>
          <a:xfrm>
            <a:off x="390075" y="462225"/>
            <a:ext cx="1448700" cy="93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FFFFFF"/>
                </a:solidFill>
                <a:latin typeface="Muli"/>
                <a:ea typeface="Muli"/>
                <a:cs typeface="Muli"/>
                <a:sym typeface="Muli"/>
              </a:rPr>
              <a:t>Model Approach </a:t>
            </a:r>
            <a:endParaRPr sz="2000">
              <a:solidFill>
                <a:srgbClr val="FFFFFF"/>
              </a:solidFill>
              <a:latin typeface="Muli"/>
              <a:ea typeface="Muli"/>
              <a:cs typeface="Muli"/>
              <a:sym typeface="Muli"/>
            </a:endParaRPr>
          </a:p>
        </p:txBody>
      </p:sp>
      <p:cxnSp>
        <p:nvCxnSpPr>
          <p:cNvPr id="388" name="Google Shape;388;p14"/>
          <p:cNvCxnSpPr/>
          <p:nvPr/>
        </p:nvCxnSpPr>
        <p:spPr>
          <a:xfrm flipH="1">
            <a:off x="2243843" y="960175"/>
            <a:ext cx="1014300" cy="896700"/>
          </a:xfrm>
          <a:prstGeom prst="bentConnector3">
            <a:avLst>
              <a:gd fmla="val 99006" name="adj1"/>
            </a:avLst>
          </a:prstGeom>
          <a:noFill/>
          <a:ln cap="flat" cmpd="sng" w="28575">
            <a:solidFill>
              <a:srgbClr val="2C9DDE"/>
            </a:solidFill>
            <a:prstDash val="solid"/>
            <a:round/>
            <a:headEnd len="med" w="med" type="none"/>
            <a:tailEnd len="med" w="med" type="none"/>
          </a:ln>
        </p:spPr>
      </p:cxnSp>
    </p:spTree>
  </p:cSld>
  <p:clrMapOvr>
    <a:masterClrMapping/>
  </p:clrMapOvr>
  <p:transition>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8"/>
                                        </p:tgtEl>
                                        <p:attrNameLst>
                                          <p:attrName>style.visibility</p:attrName>
                                        </p:attrNameLst>
                                      </p:cBhvr>
                                      <p:to>
                                        <p:strVal val="visible"/>
                                      </p:to>
                                    </p:set>
                                    <p:animEffect filter="fade" transition="in">
                                      <p:cBhvr>
                                        <p:cTn dur="1000"/>
                                        <p:tgtEl>
                                          <p:spTgt spid="388"/>
                                        </p:tgtEl>
                                      </p:cBhvr>
                                    </p:animEffect>
                                  </p:childTnLst>
                                </p:cTn>
                              </p:par>
                              <p:par>
                                <p:cTn fill="hold" nodeType="withEffect" presetClass="entr" presetID="2" presetSubtype="2">
                                  <p:stCondLst>
                                    <p:cond delay="0"/>
                                  </p:stCondLst>
                                  <p:childTnLst>
                                    <p:set>
                                      <p:cBhvr>
                                        <p:cTn dur="1" fill="hold">
                                          <p:stCondLst>
                                            <p:cond delay="0"/>
                                          </p:stCondLst>
                                        </p:cTn>
                                        <p:tgtEl>
                                          <p:spTgt spid="382"/>
                                        </p:tgtEl>
                                        <p:attrNameLst>
                                          <p:attrName>style.visibility</p:attrName>
                                        </p:attrNameLst>
                                      </p:cBhvr>
                                      <p:to>
                                        <p:strVal val="visible"/>
                                      </p:to>
                                    </p:set>
                                    <p:anim calcmode="lin" valueType="num">
                                      <p:cBhvr additive="base">
                                        <p:cTn dur="1000"/>
                                        <p:tgtEl>
                                          <p:spTgt spid="382"/>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378"/>
                                        </p:tgtEl>
                                        <p:attrNameLst>
                                          <p:attrName>style.visibility</p:attrName>
                                        </p:attrNameLst>
                                      </p:cBhvr>
                                      <p:to>
                                        <p:strVal val="visible"/>
                                      </p:to>
                                    </p:set>
                                    <p:animEffect filter="fade" transition="in">
                                      <p:cBhvr>
                                        <p:cTn dur="1000"/>
                                        <p:tgtEl>
                                          <p:spTgt spid="37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383"/>
                                        </p:tgtEl>
                                        <p:attrNameLst>
                                          <p:attrName>style.visibility</p:attrName>
                                        </p:attrNameLst>
                                      </p:cBhvr>
                                      <p:to>
                                        <p:strVal val="visible"/>
                                      </p:to>
                                    </p:set>
                                    <p:anim calcmode="lin" valueType="num">
                                      <p:cBhvr additive="base">
                                        <p:cTn dur="1000"/>
                                        <p:tgtEl>
                                          <p:spTgt spid="383"/>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379"/>
                                        </p:tgtEl>
                                        <p:attrNameLst>
                                          <p:attrName>style.visibility</p:attrName>
                                        </p:attrNameLst>
                                      </p:cBhvr>
                                      <p:to>
                                        <p:strVal val="visible"/>
                                      </p:to>
                                    </p:set>
                                    <p:animEffect filter="fade" transition="in">
                                      <p:cBhvr>
                                        <p:cTn dur="1000"/>
                                        <p:tgtEl>
                                          <p:spTgt spid="3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384"/>
                                        </p:tgtEl>
                                        <p:attrNameLst>
                                          <p:attrName>style.visibility</p:attrName>
                                        </p:attrNameLst>
                                      </p:cBhvr>
                                      <p:to>
                                        <p:strVal val="visible"/>
                                      </p:to>
                                    </p:set>
                                    <p:anim calcmode="lin" valueType="num">
                                      <p:cBhvr additive="base">
                                        <p:cTn dur="1000"/>
                                        <p:tgtEl>
                                          <p:spTgt spid="384"/>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380"/>
                                        </p:tgtEl>
                                        <p:attrNameLst>
                                          <p:attrName>style.visibility</p:attrName>
                                        </p:attrNameLst>
                                      </p:cBhvr>
                                      <p:to>
                                        <p:strVal val="visible"/>
                                      </p:to>
                                    </p:set>
                                    <p:animEffect filter="fade" transition="in">
                                      <p:cBhvr>
                                        <p:cTn dur="1000"/>
                                        <p:tgtEl>
                                          <p:spTgt spid="38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385"/>
                                        </p:tgtEl>
                                        <p:attrNameLst>
                                          <p:attrName>style.visibility</p:attrName>
                                        </p:attrNameLst>
                                      </p:cBhvr>
                                      <p:to>
                                        <p:strVal val="visible"/>
                                      </p:to>
                                    </p:set>
                                    <p:anim calcmode="lin" valueType="num">
                                      <p:cBhvr additive="base">
                                        <p:cTn dur="1000"/>
                                        <p:tgtEl>
                                          <p:spTgt spid="385"/>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381"/>
                                        </p:tgtEl>
                                        <p:attrNameLst>
                                          <p:attrName>style.visibility</p:attrName>
                                        </p:attrNameLst>
                                      </p:cBhvr>
                                      <p:to>
                                        <p:strVal val="visible"/>
                                      </p:to>
                                    </p:set>
                                    <p:animEffect filter="fade" transition="in">
                                      <p:cBhvr>
                                        <p:cTn dur="1000"/>
                                        <p:tgtEl>
                                          <p:spTgt spid="38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2" name="Shape 392"/>
        <p:cNvGrpSpPr/>
        <p:nvPr/>
      </p:nvGrpSpPr>
      <p:grpSpPr>
        <a:xfrm>
          <a:off x="0" y="0"/>
          <a:ext cx="0" cy="0"/>
          <a:chOff x="0" y="0"/>
          <a:chExt cx="0" cy="0"/>
        </a:xfrm>
      </p:grpSpPr>
      <p:sp>
        <p:nvSpPr>
          <p:cNvPr id="393" name="Google Shape;393;p15"/>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394" name="Google Shape;394;p15"/>
          <p:cNvSpPr/>
          <p:nvPr/>
        </p:nvSpPr>
        <p:spPr>
          <a:xfrm>
            <a:off x="-551325" y="1856875"/>
            <a:ext cx="1421100" cy="1767900"/>
          </a:xfrm>
          <a:prstGeom prst="homePlate">
            <a:avLst>
              <a:gd fmla="val 30129" name="adj"/>
            </a:avLst>
          </a:prstGeom>
          <a:noFill/>
          <a:ln cap="flat" cmpd="sng" w="38100">
            <a:solidFill>
              <a:srgbClr val="00E1C6"/>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00E1C6"/>
              </a:solidFill>
              <a:latin typeface="Muli"/>
              <a:ea typeface="Muli"/>
              <a:cs typeface="Muli"/>
              <a:sym typeface="Muli"/>
            </a:endParaRPr>
          </a:p>
        </p:txBody>
      </p:sp>
      <p:sp>
        <p:nvSpPr>
          <p:cNvPr id="395" name="Google Shape;395;p15"/>
          <p:cNvSpPr/>
          <p:nvPr/>
        </p:nvSpPr>
        <p:spPr>
          <a:xfrm>
            <a:off x="559237" y="1856875"/>
            <a:ext cx="1448700" cy="1767900"/>
          </a:xfrm>
          <a:prstGeom prst="chevron">
            <a:avLst>
              <a:gd fmla="val 29853" name="adj"/>
            </a:avLst>
          </a:prstGeom>
          <a:noFill/>
          <a:ln cap="flat" cmpd="sng" w="38100">
            <a:solidFill>
              <a:srgbClr val="19BBD5"/>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9BBD5"/>
              </a:solidFill>
              <a:latin typeface="Muli"/>
              <a:ea typeface="Muli"/>
              <a:cs typeface="Muli"/>
              <a:sym typeface="Muli"/>
            </a:endParaRPr>
          </a:p>
        </p:txBody>
      </p:sp>
      <p:sp>
        <p:nvSpPr>
          <p:cNvPr id="396" name="Google Shape;396;p15"/>
          <p:cNvSpPr/>
          <p:nvPr/>
        </p:nvSpPr>
        <p:spPr>
          <a:xfrm>
            <a:off x="1697133" y="1856875"/>
            <a:ext cx="1448700" cy="1767900"/>
          </a:xfrm>
          <a:prstGeom prst="chevron">
            <a:avLst>
              <a:gd fmla="val 29853" name="adj"/>
            </a:avLst>
          </a:prstGeom>
          <a:noFill/>
          <a:ln cap="flat" cmpd="sng" w="38100">
            <a:solidFill>
              <a:srgbClr val="3292E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solidFill>
                <a:srgbClr val="3292E1"/>
              </a:solidFill>
              <a:latin typeface="Muli"/>
              <a:ea typeface="Muli"/>
              <a:cs typeface="Muli"/>
              <a:sym typeface="Muli"/>
            </a:endParaRPr>
          </a:p>
        </p:txBody>
      </p:sp>
      <p:sp>
        <p:nvSpPr>
          <p:cNvPr id="397" name="Google Shape;397;p15"/>
          <p:cNvSpPr/>
          <p:nvPr/>
        </p:nvSpPr>
        <p:spPr>
          <a:xfrm>
            <a:off x="2838105" y="1856875"/>
            <a:ext cx="1448700" cy="1767900"/>
          </a:xfrm>
          <a:prstGeom prst="chevron">
            <a:avLst>
              <a:gd fmla="val 29853" name="adj"/>
            </a:avLst>
          </a:prstGeom>
          <a:noFill/>
          <a:ln cap="flat" cmpd="sng" w="38100">
            <a:solidFill>
              <a:srgbClr val="19BBD5"/>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19BBD5"/>
              </a:solidFill>
              <a:latin typeface="Muli"/>
              <a:ea typeface="Muli"/>
              <a:cs typeface="Muli"/>
              <a:sym typeface="Muli"/>
            </a:endParaRPr>
          </a:p>
        </p:txBody>
      </p:sp>
      <p:sp>
        <p:nvSpPr>
          <p:cNvPr id="398" name="Google Shape;398;p15"/>
          <p:cNvSpPr/>
          <p:nvPr/>
        </p:nvSpPr>
        <p:spPr>
          <a:xfrm>
            <a:off x="3976001" y="1856875"/>
            <a:ext cx="1448700" cy="1767900"/>
          </a:xfrm>
          <a:prstGeom prst="chevron">
            <a:avLst>
              <a:gd fmla="val 29853" name="adj"/>
            </a:avLst>
          </a:prstGeom>
          <a:noFill/>
          <a:ln cap="flat" cmpd="sng" w="38100">
            <a:solidFill>
              <a:srgbClr val="3292E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3292E1"/>
              </a:solidFill>
              <a:latin typeface="Muli"/>
              <a:ea typeface="Muli"/>
              <a:cs typeface="Muli"/>
              <a:sym typeface="Muli"/>
            </a:endParaRPr>
          </a:p>
        </p:txBody>
      </p:sp>
      <p:sp>
        <p:nvSpPr>
          <p:cNvPr id="399" name="Google Shape;399;p15"/>
          <p:cNvSpPr/>
          <p:nvPr/>
        </p:nvSpPr>
        <p:spPr>
          <a:xfrm>
            <a:off x="5116986" y="1856875"/>
            <a:ext cx="1448700" cy="1767900"/>
          </a:xfrm>
          <a:prstGeom prst="chevron">
            <a:avLst>
              <a:gd fmla="val 29853" name="adj"/>
            </a:avLst>
          </a:prstGeom>
          <a:noFill/>
          <a:ln cap="flat" cmpd="sng" w="38100">
            <a:solidFill>
              <a:srgbClr val="19BBD5"/>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19BBD5"/>
              </a:solidFill>
              <a:latin typeface="Muli"/>
              <a:ea typeface="Muli"/>
              <a:cs typeface="Muli"/>
              <a:sym typeface="Muli"/>
            </a:endParaRPr>
          </a:p>
        </p:txBody>
      </p:sp>
      <p:sp>
        <p:nvSpPr>
          <p:cNvPr id="400" name="Google Shape;400;p15"/>
          <p:cNvSpPr/>
          <p:nvPr/>
        </p:nvSpPr>
        <p:spPr>
          <a:xfrm>
            <a:off x="6254869" y="1856875"/>
            <a:ext cx="1448700" cy="1767900"/>
          </a:xfrm>
          <a:prstGeom prst="chevron">
            <a:avLst>
              <a:gd fmla="val 29853" name="adj"/>
            </a:avLst>
          </a:prstGeom>
          <a:noFill/>
          <a:ln cap="flat" cmpd="sng" w="38100">
            <a:solidFill>
              <a:srgbClr val="3292E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3292E1"/>
              </a:solidFill>
              <a:latin typeface="Muli"/>
              <a:ea typeface="Muli"/>
              <a:cs typeface="Muli"/>
              <a:sym typeface="Muli"/>
            </a:endParaRPr>
          </a:p>
        </p:txBody>
      </p:sp>
      <p:sp>
        <p:nvSpPr>
          <p:cNvPr id="401" name="Google Shape;401;p15"/>
          <p:cNvSpPr/>
          <p:nvPr/>
        </p:nvSpPr>
        <p:spPr>
          <a:xfrm>
            <a:off x="7395841" y="1856875"/>
            <a:ext cx="1448700" cy="1767900"/>
          </a:xfrm>
          <a:prstGeom prst="chevron">
            <a:avLst>
              <a:gd fmla="val 29853" name="adj"/>
            </a:avLst>
          </a:prstGeom>
          <a:noFill/>
          <a:ln cap="flat" cmpd="sng" w="38100">
            <a:solidFill>
              <a:srgbClr val="19BBD5"/>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19BBD5"/>
              </a:solidFill>
              <a:latin typeface="Muli"/>
              <a:ea typeface="Muli"/>
              <a:cs typeface="Muli"/>
              <a:sym typeface="Muli"/>
            </a:endParaRPr>
          </a:p>
        </p:txBody>
      </p:sp>
      <p:sp>
        <p:nvSpPr>
          <p:cNvPr id="402" name="Google Shape;402;p15"/>
          <p:cNvSpPr txBox="1"/>
          <p:nvPr/>
        </p:nvSpPr>
        <p:spPr>
          <a:xfrm>
            <a:off x="152031" y="2455475"/>
            <a:ext cx="600000" cy="42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00E1C6"/>
                </a:solidFill>
                <a:latin typeface="Muli"/>
                <a:ea typeface="Muli"/>
                <a:cs typeface="Muli"/>
                <a:sym typeface="Muli"/>
              </a:rPr>
              <a:t>Data</a:t>
            </a:r>
            <a:endParaRPr b="1" sz="1200">
              <a:solidFill>
                <a:srgbClr val="00E1C6"/>
              </a:solidFill>
              <a:latin typeface="Muli"/>
              <a:ea typeface="Muli"/>
              <a:cs typeface="Muli"/>
              <a:sym typeface="Muli"/>
            </a:endParaRPr>
          </a:p>
        </p:txBody>
      </p:sp>
      <p:sp>
        <p:nvSpPr>
          <p:cNvPr id="403" name="Google Shape;403;p15"/>
          <p:cNvSpPr txBox="1"/>
          <p:nvPr/>
        </p:nvSpPr>
        <p:spPr>
          <a:xfrm>
            <a:off x="906575" y="2419150"/>
            <a:ext cx="1115100" cy="5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19BBD5"/>
                </a:solidFill>
                <a:latin typeface="Muli"/>
                <a:ea typeface="Muli"/>
                <a:cs typeface="Muli"/>
                <a:sym typeface="Muli"/>
              </a:rPr>
              <a:t>Explanatory Analysis</a:t>
            </a:r>
            <a:endParaRPr b="1" sz="1200">
              <a:solidFill>
                <a:srgbClr val="19BBD5"/>
              </a:solidFill>
              <a:latin typeface="Muli"/>
              <a:ea typeface="Muli"/>
              <a:cs typeface="Muli"/>
              <a:sym typeface="Muli"/>
            </a:endParaRPr>
          </a:p>
        </p:txBody>
      </p:sp>
      <p:sp>
        <p:nvSpPr>
          <p:cNvPr id="404" name="Google Shape;404;p15"/>
          <p:cNvSpPr txBox="1"/>
          <p:nvPr/>
        </p:nvSpPr>
        <p:spPr>
          <a:xfrm>
            <a:off x="2103750" y="2394900"/>
            <a:ext cx="823800" cy="759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200">
                <a:solidFill>
                  <a:srgbClr val="3292E1"/>
                </a:solidFill>
                <a:latin typeface="Muli"/>
                <a:ea typeface="Muli"/>
                <a:cs typeface="Muli"/>
                <a:sym typeface="Muli"/>
              </a:rPr>
              <a:t>Adding new features</a:t>
            </a:r>
            <a:endParaRPr b="1" sz="1200">
              <a:solidFill>
                <a:srgbClr val="3292E1"/>
              </a:solidFill>
              <a:latin typeface="Muli"/>
              <a:ea typeface="Muli"/>
              <a:cs typeface="Muli"/>
              <a:sym typeface="Muli"/>
            </a:endParaRPr>
          </a:p>
          <a:p>
            <a:pPr indent="0" lvl="0" marL="0" rtl="0" algn="l">
              <a:spcBef>
                <a:spcPts val="0"/>
              </a:spcBef>
              <a:spcAft>
                <a:spcPts val="0"/>
              </a:spcAft>
              <a:buNone/>
            </a:pPr>
            <a:r>
              <a:t/>
            </a:r>
            <a:endParaRPr b="1">
              <a:latin typeface="Muli"/>
              <a:ea typeface="Muli"/>
              <a:cs typeface="Muli"/>
              <a:sym typeface="Muli"/>
            </a:endParaRPr>
          </a:p>
        </p:txBody>
      </p:sp>
      <p:sp>
        <p:nvSpPr>
          <p:cNvPr id="405" name="Google Shape;405;p15"/>
          <p:cNvSpPr txBox="1"/>
          <p:nvPr/>
        </p:nvSpPr>
        <p:spPr>
          <a:xfrm>
            <a:off x="3259050" y="2389025"/>
            <a:ext cx="965700" cy="84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200">
                <a:solidFill>
                  <a:srgbClr val="19BBD5"/>
                </a:solidFill>
                <a:latin typeface="Muli"/>
                <a:ea typeface="Muli"/>
                <a:cs typeface="Muli"/>
                <a:sym typeface="Muli"/>
              </a:rPr>
              <a:t>Immense correlation upto 14 days</a:t>
            </a:r>
            <a:endParaRPr b="1" sz="1200">
              <a:solidFill>
                <a:srgbClr val="19BBD5"/>
              </a:solidFill>
              <a:latin typeface="Muli"/>
              <a:ea typeface="Muli"/>
              <a:cs typeface="Muli"/>
              <a:sym typeface="Muli"/>
            </a:endParaRPr>
          </a:p>
          <a:p>
            <a:pPr indent="0" lvl="0" marL="0" rtl="0" algn="l">
              <a:spcBef>
                <a:spcPts val="0"/>
              </a:spcBef>
              <a:spcAft>
                <a:spcPts val="0"/>
              </a:spcAft>
              <a:buNone/>
            </a:pPr>
            <a:r>
              <a:t/>
            </a:r>
            <a:endParaRPr b="1" sz="1200">
              <a:latin typeface="Muli"/>
              <a:ea typeface="Muli"/>
              <a:cs typeface="Muli"/>
              <a:sym typeface="Muli"/>
            </a:endParaRPr>
          </a:p>
        </p:txBody>
      </p:sp>
      <p:sp>
        <p:nvSpPr>
          <p:cNvPr id="406" name="Google Shape;406;p15"/>
          <p:cNvSpPr txBox="1"/>
          <p:nvPr/>
        </p:nvSpPr>
        <p:spPr>
          <a:xfrm>
            <a:off x="4297925" y="2226575"/>
            <a:ext cx="965700" cy="934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200">
                <a:solidFill>
                  <a:srgbClr val="3292E1"/>
                </a:solidFill>
                <a:latin typeface="Muli"/>
                <a:ea typeface="Muli"/>
                <a:cs typeface="Muli"/>
                <a:sym typeface="Muli"/>
              </a:rPr>
              <a:t>Tree based models performed best</a:t>
            </a:r>
            <a:endParaRPr b="1" sz="1200">
              <a:solidFill>
                <a:srgbClr val="3292E1"/>
              </a:solidFill>
              <a:latin typeface="Muli"/>
              <a:ea typeface="Muli"/>
              <a:cs typeface="Muli"/>
              <a:sym typeface="Muli"/>
            </a:endParaRPr>
          </a:p>
          <a:p>
            <a:pPr indent="0" lvl="0" marL="0" rtl="0" algn="l">
              <a:spcBef>
                <a:spcPts val="0"/>
              </a:spcBef>
              <a:spcAft>
                <a:spcPts val="0"/>
              </a:spcAft>
              <a:buNone/>
            </a:pPr>
            <a:r>
              <a:t/>
            </a:r>
            <a:endParaRPr b="1" sz="1200">
              <a:latin typeface="Muli"/>
              <a:ea typeface="Muli"/>
              <a:cs typeface="Muli"/>
              <a:sym typeface="Muli"/>
            </a:endParaRPr>
          </a:p>
        </p:txBody>
      </p:sp>
      <p:sp>
        <p:nvSpPr>
          <p:cNvPr id="407" name="Google Shape;407;p15"/>
          <p:cNvSpPr txBox="1"/>
          <p:nvPr/>
        </p:nvSpPr>
        <p:spPr>
          <a:xfrm>
            <a:off x="5380888" y="2302775"/>
            <a:ext cx="1126500" cy="759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solidFill>
                  <a:srgbClr val="19BBD5"/>
                </a:solidFill>
                <a:latin typeface="Muli"/>
                <a:ea typeface="Muli"/>
                <a:cs typeface="Muli"/>
                <a:sym typeface="Muli"/>
              </a:rPr>
              <a:t>Checked multi- collinearity issues </a:t>
            </a:r>
            <a:endParaRPr b="1" sz="1200">
              <a:solidFill>
                <a:srgbClr val="19BBD5"/>
              </a:solidFill>
              <a:latin typeface="Muli"/>
              <a:ea typeface="Muli"/>
              <a:cs typeface="Muli"/>
              <a:sym typeface="Muli"/>
            </a:endParaRPr>
          </a:p>
          <a:p>
            <a:pPr indent="0" lvl="0" marL="0" rtl="0" algn="ctr">
              <a:spcBef>
                <a:spcPts val="0"/>
              </a:spcBef>
              <a:spcAft>
                <a:spcPts val="0"/>
              </a:spcAft>
              <a:buClr>
                <a:schemeClr val="dk1"/>
              </a:buClr>
              <a:buSzPts val="1100"/>
              <a:buFont typeface="Arial"/>
              <a:buNone/>
            </a:pPr>
            <a:r>
              <a:rPr b="1" lang="en" sz="1200">
                <a:solidFill>
                  <a:srgbClr val="19BBD5"/>
                </a:solidFill>
                <a:latin typeface="Muli"/>
                <a:ea typeface="Muli"/>
                <a:cs typeface="Muli"/>
                <a:sym typeface="Muli"/>
              </a:rPr>
              <a:t>(VCF)</a:t>
            </a:r>
            <a:endParaRPr b="1" sz="1200">
              <a:solidFill>
                <a:srgbClr val="19BBD5"/>
              </a:solidFill>
              <a:latin typeface="Muli"/>
              <a:ea typeface="Muli"/>
              <a:cs typeface="Muli"/>
              <a:sym typeface="Muli"/>
            </a:endParaRPr>
          </a:p>
          <a:p>
            <a:pPr indent="0" lvl="0" marL="0" rtl="0" algn="l">
              <a:spcBef>
                <a:spcPts val="0"/>
              </a:spcBef>
              <a:spcAft>
                <a:spcPts val="0"/>
              </a:spcAft>
              <a:buNone/>
            </a:pPr>
            <a:r>
              <a:t/>
            </a:r>
            <a:endParaRPr b="1" sz="1200">
              <a:latin typeface="Muli"/>
              <a:ea typeface="Muli"/>
              <a:cs typeface="Muli"/>
              <a:sym typeface="Muli"/>
            </a:endParaRPr>
          </a:p>
        </p:txBody>
      </p:sp>
      <p:sp>
        <p:nvSpPr>
          <p:cNvPr id="408" name="Google Shape;408;p15"/>
          <p:cNvSpPr txBox="1"/>
          <p:nvPr/>
        </p:nvSpPr>
        <p:spPr>
          <a:xfrm>
            <a:off x="6558250" y="2216525"/>
            <a:ext cx="1044900" cy="84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200">
                <a:solidFill>
                  <a:srgbClr val="3292E1"/>
                </a:solidFill>
                <a:latin typeface="Muli"/>
                <a:ea typeface="Muli"/>
                <a:cs typeface="Muli"/>
                <a:sym typeface="Muli"/>
              </a:rPr>
              <a:t>Applied ensemble modelling voting regressor</a:t>
            </a:r>
            <a:endParaRPr b="1" sz="1200">
              <a:solidFill>
                <a:srgbClr val="3292E1"/>
              </a:solidFill>
              <a:latin typeface="Muli"/>
              <a:ea typeface="Muli"/>
              <a:cs typeface="Muli"/>
              <a:sym typeface="Muli"/>
            </a:endParaRPr>
          </a:p>
          <a:p>
            <a:pPr indent="0" lvl="0" marL="0" rtl="0" algn="l">
              <a:spcBef>
                <a:spcPts val="0"/>
              </a:spcBef>
              <a:spcAft>
                <a:spcPts val="0"/>
              </a:spcAft>
              <a:buNone/>
            </a:pPr>
            <a:r>
              <a:t/>
            </a:r>
            <a:endParaRPr b="1" sz="1200">
              <a:latin typeface="Muli"/>
              <a:ea typeface="Muli"/>
              <a:cs typeface="Muli"/>
              <a:sym typeface="Muli"/>
            </a:endParaRPr>
          </a:p>
        </p:txBody>
      </p:sp>
      <p:sp>
        <p:nvSpPr>
          <p:cNvPr id="409" name="Google Shape;409;p15"/>
          <p:cNvSpPr txBox="1"/>
          <p:nvPr/>
        </p:nvSpPr>
        <p:spPr>
          <a:xfrm>
            <a:off x="7699325" y="2425025"/>
            <a:ext cx="1115100" cy="84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200">
                <a:solidFill>
                  <a:srgbClr val="19BBD5"/>
                </a:solidFill>
                <a:latin typeface="Muli"/>
                <a:ea typeface="Muli"/>
                <a:cs typeface="Muli"/>
                <a:sym typeface="Muli"/>
              </a:rPr>
              <a:t>Made final predictions</a:t>
            </a:r>
            <a:endParaRPr b="1" sz="1200">
              <a:solidFill>
                <a:srgbClr val="19BBD5"/>
              </a:solidFill>
              <a:latin typeface="Muli"/>
              <a:ea typeface="Muli"/>
              <a:cs typeface="Muli"/>
              <a:sym typeface="Muli"/>
            </a:endParaRPr>
          </a:p>
          <a:p>
            <a:pPr indent="0" lvl="0" marL="0" rtl="0" algn="l">
              <a:spcBef>
                <a:spcPts val="0"/>
              </a:spcBef>
              <a:spcAft>
                <a:spcPts val="0"/>
              </a:spcAft>
              <a:buNone/>
            </a:pPr>
            <a:r>
              <a:t/>
            </a:r>
            <a:endParaRPr b="1" sz="1200">
              <a:latin typeface="Muli"/>
              <a:ea typeface="Muli"/>
              <a:cs typeface="Muli"/>
              <a:sym typeface="Muli"/>
            </a:endParaRPr>
          </a:p>
        </p:txBody>
      </p:sp>
      <p:sp>
        <p:nvSpPr>
          <p:cNvPr id="410" name="Google Shape;410;p15"/>
          <p:cNvSpPr/>
          <p:nvPr/>
        </p:nvSpPr>
        <p:spPr>
          <a:xfrm>
            <a:off x="2838100" y="256675"/>
            <a:ext cx="1448700" cy="1407000"/>
          </a:xfrm>
          <a:prstGeom prst="chevron">
            <a:avLst>
              <a:gd fmla="val 29853" name="adj"/>
            </a:avLst>
          </a:prstGeom>
          <a:noFill/>
          <a:ln cap="flat" cmpd="sng" w="38100">
            <a:solidFill>
              <a:srgbClr val="19BBD5"/>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19BBD5"/>
              </a:solidFill>
              <a:latin typeface="Muli"/>
              <a:ea typeface="Muli"/>
              <a:cs typeface="Muli"/>
              <a:sym typeface="Muli"/>
            </a:endParaRPr>
          </a:p>
        </p:txBody>
      </p:sp>
      <p:sp>
        <p:nvSpPr>
          <p:cNvPr id="411" name="Google Shape;411;p15"/>
          <p:cNvSpPr/>
          <p:nvPr/>
        </p:nvSpPr>
        <p:spPr>
          <a:xfrm>
            <a:off x="3976005" y="256675"/>
            <a:ext cx="1448700" cy="1407000"/>
          </a:xfrm>
          <a:prstGeom prst="chevron">
            <a:avLst>
              <a:gd fmla="val 29853" name="adj"/>
            </a:avLst>
          </a:prstGeom>
          <a:noFill/>
          <a:ln cap="flat" cmpd="sng" w="38100">
            <a:solidFill>
              <a:srgbClr val="3292E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3292E1"/>
              </a:solidFill>
              <a:latin typeface="Muli"/>
              <a:ea typeface="Muli"/>
              <a:cs typeface="Muli"/>
              <a:sym typeface="Muli"/>
            </a:endParaRPr>
          </a:p>
        </p:txBody>
      </p:sp>
      <p:sp>
        <p:nvSpPr>
          <p:cNvPr id="412" name="Google Shape;412;p15"/>
          <p:cNvSpPr/>
          <p:nvPr/>
        </p:nvSpPr>
        <p:spPr>
          <a:xfrm>
            <a:off x="5116998" y="256675"/>
            <a:ext cx="1448700" cy="1407000"/>
          </a:xfrm>
          <a:prstGeom prst="chevron">
            <a:avLst>
              <a:gd fmla="val 29853" name="adj"/>
            </a:avLst>
          </a:prstGeom>
          <a:noFill/>
          <a:ln cap="flat" cmpd="sng" w="38100">
            <a:solidFill>
              <a:srgbClr val="19BBD5"/>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19BBD5"/>
              </a:solidFill>
              <a:latin typeface="Muli"/>
              <a:ea typeface="Muli"/>
              <a:cs typeface="Muli"/>
              <a:sym typeface="Muli"/>
            </a:endParaRPr>
          </a:p>
        </p:txBody>
      </p:sp>
      <p:sp>
        <p:nvSpPr>
          <p:cNvPr id="413" name="Google Shape;413;p15"/>
          <p:cNvSpPr/>
          <p:nvPr/>
        </p:nvSpPr>
        <p:spPr>
          <a:xfrm>
            <a:off x="6254890" y="256675"/>
            <a:ext cx="1448700" cy="1407000"/>
          </a:xfrm>
          <a:prstGeom prst="chevron">
            <a:avLst>
              <a:gd fmla="val 29853" name="adj"/>
            </a:avLst>
          </a:prstGeom>
          <a:noFill/>
          <a:ln cap="flat" cmpd="sng" w="38100">
            <a:solidFill>
              <a:srgbClr val="3292E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3292E1"/>
              </a:solidFill>
              <a:latin typeface="Muli"/>
              <a:ea typeface="Muli"/>
              <a:cs typeface="Muli"/>
              <a:sym typeface="Muli"/>
            </a:endParaRPr>
          </a:p>
        </p:txBody>
      </p:sp>
      <p:sp>
        <p:nvSpPr>
          <p:cNvPr id="414" name="Google Shape;414;p15"/>
          <p:cNvSpPr txBox="1"/>
          <p:nvPr/>
        </p:nvSpPr>
        <p:spPr>
          <a:xfrm>
            <a:off x="3143250" y="684775"/>
            <a:ext cx="1126500" cy="703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solidFill>
                  <a:srgbClr val="19BBD5"/>
                </a:solidFill>
                <a:latin typeface="Muli"/>
                <a:ea typeface="Muli"/>
                <a:cs typeface="Muli"/>
                <a:sym typeface="Muli"/>
              </a:rPr>
              <a:t>Stationarity tests</a:t>
            </a:r>
            <a:endParaRPr b="1" sz="1200">
              <a:solidFill>
                <a:srgbClr val="19BBD5"/>
              </a:solidFill>
              <a:latin typeface="Muli"/>
              <a:ea typeface="Muli"/>
              <a:cs typeface="Muli"/>
              <a:sym typeface="Muli"/>
            </a:endParaRPr>
          </a:p>
          <a:p>
            <a:pPr indent="0" lvl="0" marL="0" rtl="0" algn="ctr">
              <a:spcBef>
                <a:spcPts val="0"/>
              </a:spcBef>
              <a:spcAft>
                <a:spcPts val="0"/>
              </a:spcAft>
              <a:buClr>
                <a:schemeClr val="dk1"/>
              </a:buClr>
              <a:buSzPts val="1100"/>
              <a:buFont typeface="Arial"/>
              <a:buNone/>
            </a:pPr>
            <a:r>
              <a:rPr b="1" lang="en" sz="1200">
                <a:solidFill>
                  <a:srgbClr val="19BBD5"/>
                </a:solidFill>
                <a:latin typeface="Muli"/>
                <a:ea typeface="Muli"/>
                <a:cs typeface="Muli"/>
                <a:sym typeface="Muli"/>
              </a:rPr>
              <a:t> applied</a:t>
            </a:r>
            <a:endParaRPr b="1" sz="1200">
              <a:solidFill>
                <a:srgbClr val="19BBD5"/>
              </a:solidFill>
              <a:latin typeface="Muli"/>
              <a:ea typeface="Muli"/>
              <a:cs typeface="Muli"/>
              <a:sym typeface="Muli"/>
            </a:endParaRPr>
          </a:p>
          <a:p>
            <a:pPr indent="0" lvl="0" marL="0" rtl="0" algn="l">
              <a:spcBef>
                <a:spcPts val="0"/>
              </a:spcBef>
              <a:spcAft>
                <a:spcPts val="0"/>
              </a:spcAft>
              <a:buNone/>
            </a:pPr>
            <a:r>
              <a:t/>
            </a:r>
            <a:endParaRPr b="1" sz="1200">
              <a:latin typeface="Muli"/>
              <a:ea typeface="Muli"/>
              <a:cs typeface="Muli"/>
              <a:sym typeface="Muli"/>
            </a:endParaRPr>
          </a:p>
        </p:txBody>
      </p:sp>
      <p:sp>
        <p:nvSpPr>
          <p:cNvPr id="415" name="Google Shape;415;p15"/>
          <p:cNvSpPr txBox="1"/>
          <p:nvPr/>
        </p:nvSpPr>
        <p:spPr>
          <a:xfrm>
            <a:off x="4273675" y="586925"/>
            <a:ext cx="965700" cy="703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200">
                <a:solidFill>
                  <a:srgbClr val="3292E1"/>
                </a:solidFill>
                <a:latin typeface="Muli"/>
                <a:ea typeface="Muli"/>
                <a:cs typeface="Muli"/>
                <a:sym typeface="Muli"/>
              </a:rPr>
              <a:t>ACF &amp; PACF plots analysed</a:t>
            </a:r>
            <a:endParaRPr b="1" sz="1200">
              <a:solidFill>
                <a:srgbClr val="3292E1"/>
              </a:solidFill>
              <a:latin typeface="Muli"/>
              <a:ea typeface="Muli"/>
              <a:cs typeface="Muli"/>
              <a:sym typeface="Muli"/>
            </a:endParaRPr>
          </a:p>
          <a:p>
            <a:pPr indent="0" lvl="0" marL="0" rtl="0" algn="l">
              <a:spcBef>
                <a:spcPts val="0"/>
              </a:spcBef>
              <a:spcAft>
                <a:spcPts val="0"/>
              </a:spcAft>
              <a:buNone/>
            </a:pPr>
            <a:r>
              <a:t/>
            </a:r>
            <a:endParaRPr b="1" sz="1200">
              <a:latin typeface="Muli"/>
              <a:ea typeface="Muli"/>
              <a:cs typeface="Muli"/>
              <a:sym typeface="Muli"/>
            </a:endParaRPr>
          </a:p>
        </p:txBody>
      </p:sp>
      <p:sp>
        <p:nvSpPr>
          <p:cNvPr id="416" name="Google Shape;416;p15"/>
          <p:cNvSpPr txBox="1"/>
          <p:nvPr/>
        </p:nvSpPr>
        <p:spPr>
          <a:xfrm>
            <a:off x="5511025" y="490650"/>
            <a:ext cx="823800" cy="703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200">
                <a:solidFill>
                  <a:srgbClr val="19BBD5"/>
                </a:solidFill>
                <a:latin typeface="Muli"/>
                <a:ea typeface="Muli"/>
                <a:cs typeface="Muli"/>
                <a:sym typeface="Muli"/>
              </a:rPr>
              <a:t>Baseline model created using MA</a:t>
            </a:r>
            <a:endParaRPr b="1" sz="1200">
              <a:solidFill>
                <a:srgbClr val="19BBD5"/>
              </a:solidFill>
              <a:latin typeface="Muli"/>
              <a:ea typeface="Muli"/>
              <a:cs typeface="Muli"/>
              <a:sym typeface="Muli"/>
            </a:endParaRPr>
          </a:p>
          <a:p>
            <a:pPr indent="0" lvl="0" marL="0" rtl="0" algn="l">
              <a:spcBef>
                <a:spcPts val="0"/>
              </a:spcBef>
              <a:spcAft>
                <a:spcPts val="0"/>
              </a:spcAft>
              <a:buNone/>
            </a:pPr>
            <a:r>
              <a:t/>
            </a:r>
            <a:endParaRPr b="1" sz="1200">
              <a:latin typeface="Muli"/>
              <a:ea typeface="Muli"/>
              <a:cs typeface="Muli"/>
              <a:sym typeface="Muli"/>
            </a:endParaRPr>
          </a:p>
        </p:txBody>
      </p:sp>
      <p:sp>
        <p:nvSpPr>
          <p:cNvPr id="417" name="Google Shape;417;p15"/>
          <p:cNvSpPr txBox="1"/>
          <p:nvPr/>
        </p:nvSpPr>
        <p:spPr>
          <a:xfrm>
            <a:off x="6676775" y="769475"/>
            <a:ext cx="911100" cy="500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a:solidFill>
                  <a:srgbClr val="3292E1"/>
                </a:solidFill>
                <a:latin typeface="Muli"/>
                <a:ea typeface="Muli"/>
                <a:cs typeface="Muli"/>
                <a:sym typeface="Muli"/>
              </a:rPr>
              <a:t>ARIMA</a:t>
            </a:r>
            <a:endParaRPr b="1">
              <a:solidFill>
                <a:srgbClr val="3292E1"/>
              </a:solidFill>
              <a:latin typeface="Muli"/>
              <a:ea typeface="Muli"/>
              <a:cs typeface="Muli"/>
              <a:sym typeface="Muli"/>
            </a:endParaRPr>
          </a:p>
          <a:p>
            <a:pPr indent="0" lvl="0" marL="0" rtl="0" algn="l">
              <a:spcBef>
                <a:spcPts val="0"/>
              </a:spcBef>
              <a:spcAft>
                <a:spcPts val="0"/>
              </a:spcAft>
              <a:buNone/>
            </a:pPr>
            <a:r>
              <a:t/>
            </a:r>
            <a:endParaRPr b="1">
              <a:latin typeface="Muli"/>
              <a:ea typeface="Muli"/>
              <a:cs typeface="Muli"/>
              <a:sym typeface="Muli"/>
            </a:endParaRPr>
          </a:p>
        </p:txBody>
      </p:sp>
      <p:sp>
        <p:nvSpPr>
          <p:cNvPr id="418" name="Google Shape;418;p15"/>
          <p:cNvSpPr/>
          <p:nvPr/>
        </p:nvSpPr>
        <p:spPr>
          <a:xfrm rot="-5400000">
            <a:off x="309425" y="-49075"/>
            <a:ext cx="1616100" cy="18660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419" name="Google Shape;419;p15"/>
          <p:cNvSpPr txBox="1"/>
          <p:nvPr/>
        </p:nvSpPr>
        <p:spPr>
          <a:xfrm>
            <a:off x="390075" y="462225"/>
            <a:ext cx="1448700" cy="93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FFFFFF"/>
                </a:solidFill>
                <a:latin typeface="Muli"/>
                <a:ea typeface="Muli"/>
                <a:cs typeface="Muli"/>
                <a:sym typeface="Muli"/>
              </a:rPr>
              <a:t>Model Approach </a:t>
            </a:r>
            <a:endParaRPr sz="2000">
              <a:solidFill>
                <a:srgbClr val="FFFFFF"/>
              </a:solidFill>
              <a:latin typeface="Muli"/>
              <a:ea typeface="Muli"/>
              <a:cs typeface="Muli"/>
              <a:sym typeface="Muli"/>
            </a:endParaRPr>
          </a:p>
        </p:txBody>
      </p:sp>
      <p:cxnSp>
        <p:nvCxnSpPr>
          <p:cNvPr id="420" name="Google Shape;420;p15"/>
          <p:cNvCxnSpPr/>
          <p:nvPr/>
        </p:nvCxnSpPr>
        <p:spPr>
          <a:xfrm flipH="1">
            <a:off x="2243843" y="960175"/>
            <a:ext cx="1014300" cy="896700"/>
          </a:xfrm>
          <a:prstGeom prst="bentConnector3">
            <a:avLst>
              <a:gd fmla="val 99006" name="adj1"/>
            </a:avLst>
          </a:prstGeom>
          <a:noFill/>
          <a:ln cap="flat" cmpd="sng" w="28575">
            <a:solidFill>
              <a:srgbClr val="2C9DDE"/>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405"/>
                                        </p:tgtEl>
                                        <p:attrNameLst>
                                          <p:attrName>style.visibility</p:attrName>
                                        </p:attrNameLst>
                                      </p:cBhvr>
                                      <p:to>
                                        <p:strVal val="visible"/>
                                      </p:to>
                                    </p:set>
                                    <p:anim calcmode="lin" valueType="num">
                                      <p:cBhvr additive="base">
                                        <p:cTn dur="1000"/>
                                        <p:tgtEl>
                                          <p:spTgt spid="405"/>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397"/>
                                        </p:tgtEl>
                                        <p:attrNameLst>
                                          <p:attrName>style.visibility</p:attrName>
                                        </p:attrNameLst>
                                      </p:cBhvr>
                                      <p:to>
                                        <p:strVal val="visible"/>
                                      </p:to>
                                    </p:set>
                                    <p:animEffect filter="fade" transition="in">
                                      <p:cBhvr>
                                        <p:cTn dur="1000"/>
                                        <p:tgtEl>
                                          <p:spTgt spid="39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406"/>
                                        </p:tgtEl>
                                        <p:attrNameLst>
                                          <p:attrName>style.visibility</p:attrName>
                                        </p:attrNameLst>
                                      </p:cBhvr>
                                      <p:to>
                                        <p:strVal val="visible"/>
                                      </p:to>
                                    </p:set>
                                    <p:anim calcmode="lin" valueType="num">
                                      <p:cBhvr additive="base">
                                        <p:cTn dur="1000"/>
                                        <p:tgtEl>
                                          <p:spTgt spid="406"/>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398"/>
                                        </p:tgtEl>
                                        <p:attrNameLst>
                                          <p:attrName>style.visibility</p:attrName>
                                        </p:attrNameLst>
                                      </p:cBhvr>
                                      <p:to>
                                        <p:strVal val="visible"/>
                                      </p:to>
                                    </p:set>
                                    <p:animEffect filter="fade" transition="in">
                                      <p:cBhvr>
                                        <p:cTn dur="1000"/>
                                        <p:tgtEl>
                                          <p:spTgt spid="3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407"/>
                                        </p:tgtEl>
                                        <p:attrNameLst>
                                          <p:attrName>style.visibility</p:attrName>
                                        </p:attrNameLst>
                                      </p:cBhvr>
                                      <p:to>
                                        <p:strVal val="visible"/>
                                      </p:to>
                                    </p:set>
                                    <p:anim calcmode="lin" valueType="num">
                                      <p:cBhvr additive="base">
                                        <p:cTn dur="1000"/>
                                        <p:tgtEl>
                                          <p:spTgt spid="407"/>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399"/>
                                        </p:tgtEl>
                                        <p:attrNameLst>
                                          <p:attrName>style.visibility</p:attrName>
                                        </p:attrNameLst>
                                      </p:cBhvr>
                                      <p:to>
                                        <p:strVal val="visible"/>
                                      </p:to>
                                    </p:set>
                                    <p:animEffect filter="fade" transition="in">
                                      <p:cBhvr>
                                        <p:cTn dur="1000"/>
                                        <p:tgtEl>
                                          <p:spTgt spid="39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408"/>
                                        </p:tgtEl>
                                        <p:attrNameLst>
                                          <p:attrName>style.visibility</p:attrName>
                                        </p:attrNameLst>
                                      </p:cBhvr>
                                      <p:to>
                                        <p:strVal val="visible"/>
                                      </p:to>
                                    </p:set>
                                    <p:anim calcmode="lin" valueType="num">
                                      <p:cBhvr additive="base">
                                        <p:cTn dur="1000"/>
                                        <p:tgtEl>
                                          <p:spTgt spid="408"/>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400"/>
                                        </p:tgtEl>
                                        <p:attrNameLst>
                                          <p:attrName>style.visibility</p:attrName>
                                        </p:attrNameLst>
                                      </p:cBhvr>
                                      <p:to>
                                        <p:strVal val="visible"/>
                                      </p:to>
                                    </p:set>
                                    <p:animEffect filter="fade" transition="in">
                                      <p:cBhvr>
                                        <p:cTn dur="1000"/>
                                        <p:tgtEl>
                                          <p:spTgt spid="4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409"/>
                                        </p:tgtEl>
                                        <p:attrNameLst>
                                          <p:attrName>style.visibility</p:attrName>
                                        </p:attrNameLst>
                                      </p:cBhvr>
                                      <p:to>
                                        <p:strVal val="visible"/>
                                      </p:to>
                                    </p:set>
                                    <p:anim calcmode="lin" valueType="num">
                                      <p:cBhvr additive="base">
                                        <p:cTn dur="1000"/>
                                        <p:tgtEl>
                                          <p:spTgt spid="409"/>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401"/>
                                        </p:tgtEl>
                                        <p:attrNameLst>
                                          <p:attrName>style.visibility</p:attrName>
                                        </p:attrNameLst>
                                      </p:cBhvr>
                                      <p:to>
                                        <p:strVal val="visible"/>
                                      </p:to>
                                    </p:set>
                                    <p:animEffect filter="fade" transition="in">
                                      <p:cBhvr>
                                        <p:cTn dur="1000"/>
                                        <p:tgtEl>
                                          <p:spTgt spid="40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4" name="Shape 424"/>
        <p:cNvGrpSpPr/>
        <p:nvPr/>
      </p:nvGrpSpPr>
      <p:grpSpPr>
        <a:xfrm>
          <a:off x="0" y="0"/>
          <a:ext cx="0" cy="0"/>
          <a:chOff x="0" y="0"/>
          <a:chExt cx="0" cy="0"/>
        </a:xfrm>
      </p:grpSpPr>
      <p:sp>
        <p:nvSpPr>
          <p:cNvPr id="425" name="Google Shape;425;p16"/>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426" name="Google Shape;426;p16"/>
          <p:cNvSpPr/>
          <p:nvPr/>
        </p:nvSpPr>
        <p:spPr>
          <a:xfrm>
            <a:off x="-551325" y="1856875"/>
            <a:ext cx="1421100" cy="1767900"/>
          </a:xfrm>
          <a:prstGeom prst="homePlate">
            <a:avLst>
              <a:gd fmla="val 30129" name="adj"/>
            </a:avLst>
          </a:prstGeom>
          <a:noFill/>
          <a:ln cap="flat" cmpd="sng" w="38100">
            <a:solidFill>
              <a:srgbClr val="00E1C6"/>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00E1C6"/>
              </a:solidFill>
              <a:latin typeface="Muli"/>
              <a:ea typeface="Muli"/>
              <a:cs typeface="Muli"/>
              <a:sym typeface="Muli"/>
            </a:endParaRPr>
          </a:p>
        </p:txBody>
      </p:sp>
      <p:sp>
        <p:nvSpPr>
          <p:cNvPr id="427" name="Google Shape;427;p16"/>
          <p:cNvSpPr/>
          <p:nvPr/>
        </p:nvSpPr>
        <p:spPr>
          <a:xfrm>
            <a:off x="559237" y="1856875"/>
            <a:ext cx="1448700" cy="1767900"/>
          </a:xfrm>
          <a:prstGeom prst="chevron">
            <a:avLst>
              <a:gd fmla="val 29853" name="adj"/>
            </a:avLst>
          </a:prstGeom>
          <a:noFill/>
          <a:ln cap="flat" cmpd="sng" w="38100">
            <a:solidFill>
              <a:srgbClr val="19BBD5"/>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9BBD5"/>
              </a:solidFill>
              <a:latin typeface="Muli"/>
              <a:ea typeface="Muli"/>
              <a:cs typeface="Muli"/>
              <a:sym typeface="Muli"/>
            </a:endParaRPr>
          </a:p>
        </p:txBody>
      </p:sp>
      <p:sp>
        <p:nvSpPr>
          <p:cNvPr id="428" name="Google Shape;428;p16"/>
          <p:cNvSpPr/>
          <p:nvPr/>
        </p:nvSpPr>
        <p:spPr>
          <a:xfrm>
            <a:off x="1697133" y="1856875"/>
            <a:ext cx="1448700" cy="1767900"/>
          </a:xfrm>
          <a:prstGeom prst="chevron">
            <a:avLst>
              <a:gd fmla="val 29853" name="adj"/>
            </a:avLst>
          </a:prstGeom>
          <a:noFill/>
          <a:ln cap="flat" cmpd="sng" w="38100">
            <a:solidFill>
              <a:srgbClr val="3292E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solidFill>
                <a:srgbClr val="3292E1"/>
              </a:solidFill>
              <a:latin typeface="Muli"/>
              <a:ea typeface="Muli"/>
              <a:cs typeface="Muli"/>
              <a:sym typeface="Muli"/>
            </a:endParaRPr>
          </a:p>
        </p:txBody>
      </p:sp>
      <p:sp>
        <p:nvSpPr>
          <p:cNvPr id="429" name="Google Shape;429;p16"/>
          <p:cNvSpPr/>
          <p:nvPr/>
        </p:nvSpPr>
        <p:spPr>
          <a:xfrm>
            <a:off x="2838105" y="1856875"/>
            <a:ext cx="1448700" cy="1767900"/>
          </a:xfrm>
          <a:prstGeom prst="chevron">
            <a:avLst>
              <a:gd fmla="val 29853" name="adj"/>
            </a:avLst>
          </a:prstGeom>
          <a:noFill/>
          <a:ln cap="flat" cmpd="sng" w="38100">
            <a:solidFill>
              <a:srgbClr val="19BBD5"/>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19BBD5"/>
              </a:solidFill>
              <a:latin typeface="Muli"/>
              <a:ea typeface="Muli"/>
              <a:cs typeface="Muli"/>
              <a:sym typeface="Muli"/>
            </a:endParaRPr>
          </a:p>
        </p:txBody>
      </p:sp>
      <p:sp>
        <p:nvSpPr>
          <p:cNvPr id="430" name="Google Shape;430;p16"/>
          <p:cNvSpPr/>
          <p:nvPr/>
        </p:nvSpPr>
        <p:spPr>
          <a:xfrm>
            <a:off x="3976001" y="1856875"/>
            <a:ext cx="1448700" cy="1767900"/>
          </a:xfrm>
          <a:prstGeom prst="chevron">
            <a:avLst>
              <a:gd fmla="val 29853" name="adj"/>
            </a:avLst>
          </a:prstGeom>
          <a:noFill/>
          <a:ln cap="flat" cmpd="sng" w="38100">
            <a:solidFill>
              <a:srgbClr val="3292E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3292E1"/>
              </a:solidFill>
              <a:latin typeface="Muli"/>
              <a:ea typeface="Muli"/>
              <a:cs typeface="Muli"/>
              <a:sym typeface="Muli"/>
            </a:endParaRPr>
          </a:p>
        </p:txBody>
      </p:sp>
      <p:sp>
        <p:nvSpPr>
          <p:cNvPr id="431" name="Google Shape;431;p16"/>
          <p:cNvSpPr/>
          <p:nvPr/>
        </p:nvSpPr>
        <p:spPr>
          <a:xfrm>
            <a:off x="5116986" y="1856875"/>
            <a:ext cx="1448700" cy="1767900"/>
          </a:xfrm>
          <a:prstGeom prst="chevron">
            <a:avLst>
              <a:gd fmla="val 29853" name="adj"/>
            </a:avLst>
          </a:prstGeom>
          <a:noFill/>
          <a:ln cap="flat" cmpd="sng" w="38100">
            <a:solidFill>
              <a:srgbClr val="19BBD5"/>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19BBD5"/>
              </a:solidFill>
              <a:latin typeface="Muli"/>
              <a:ea typeface="Muli"/>
              <a:cs typeface="Muli"/>
              <a:sym typeface="Muli"/>
            </a:endParaRPr>
          </a:p>
        </p:txBody>
      </p:sp>
      <p:sp>
        <p:nvSpPr>
          <p:cNvPr id="432" name="Google Shape;432;p16"/>
          <p:cNvSpPr/>
          <p:nvPr/>
        </p:nvSpPr>
        <p:spPr>
          <a:xfrm>
            <a:off x="6254869" y="1856875"/>
            <a:ext cx="1448700" cy="1767900"/>
          </a:xfrm>
          <a:prstGeom prst="chevron">
            <a:avLst>
              <a:gd fmla="val 29853" name="adj"/>
            </a:avLst>
          </a:prstGeom>
          <a:noFill/>
          <a:ln cap="flat" cmpd="sng" w="38100">
            <a:solidFill>
              <a:srgbClr val="3292E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3292E1"/>
              </a:solidFill>
              <a:latin typeface="Muli"/>
              <a:ea typeface="Muli"/>
              <a:cs typeface="Muli"/>
              <a:sym typeface="Muli"/>
            </a:endParaRPr>
          </a:p>
        </p:txBody>
      </p:sp>
      <p:sp>
        <p:nvSpPr>
          <p:cNvPr id="433" name="Google Shape;433;p16"/>
          <p:cNvSpPr/>
          <p:nvPr/>
        </p:nvSpPr>
        <p:spPr>
          <a:xfrm>
            <a:off x="7395841" y="1856875"/>
            <a:ext cx="1448700" cy="1767900"/>
          </a:xfrm>
          <a:prstGeom prst="chevron">
            <a:avLst>
              <a:gd fmla="val 29853" name="adj"/>
            </a:avLst>
          </a:prstGeom>
          <a:noFill/>
          <a:ln cap="flat" cmpd="sng" w="38100">
            <a:solidFill>
              <a:srgbClr val="19BBD5"/>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19BBD5"/>
              </a:solidFill>
              <a:latin typeface="Muli"/>
              <a:ea typeface="Muli"/>
              <a:cs typeface="Muli"/>
              <a:sym typeface="Muli"/>
            </a:endParaRPr>
          </a:p>
        </p:txBody>
      </p:sp>
      <p:sp>
        <p:nvSpPr>
          <p:cNvPr id="434" name="Google Shape;434;p16"/>
          <p:cNvSpPr txBox="1"/>
          <p:nvPr/>
        </p:nvSpPr>
        <p:spPr>
          <a:xfrm>
            <a:off x="152031" y="2455475"/>
            <a:ext cx="600000" cy="42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00E1C6"/>
                </a:solidFill>
                <a:latin typeface="Muli"/>
                <a:ea typeface="Muli"/>
                <a:cs typeface="Muli"/>
                <a:sym typeface="Muli"/>
              </a:rPr>
              <a:t>Data</a:t>
            </a:r>
            <a:endParaRPr b="1" sz="1200">
              <a:solidFill>
                <a:srgbClr val="00E1C6"/>
              </a:solidFill>
              <a:latin typeface="Muli"/>
              <a:ea typeface="Muli"/>
              <a:cs typeface="Muli"/>
              <a:sym typeface="Muli"/>
            </a:endParaRPr>
          </a:p>
        </p:txBody>
      </p:sp>
      <p:sp>
        <p:nvSpPr>
          <p:cNvPr id="435" name="Google Shape;435;p16"/>
          <p:cNvSpPr txBox="1"/>
          <p:nvPr/>
        </p:nvSpPr>
        <p:spPr>
          <a:xfrm>
            <a:off x="906575" y="2419150"/>
            <a:ext cx="1115100" cy="5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19BBD5"/>
                </a:solidFill>
                <a:latin typeface="Muli"/>
                <a:ea typeface="Muli"/>
                <a:cs typeface="Muli"/>
                <a:sym typeface="Muli"/>
              </a:rPr>
              <a:t>Explanatory Analysis</a:t>
            </a:r>
            <a:endParaRPr b="1" sz="1200">
              <a:solidFill>
                <a:srgbClr val="19BBD5"/>
              </a:solidFill>
              <a:latin typeface="Muli"/>
              <a:ea typeface="Muli"/>
              <a:cs typeface="Muli"/>
              <a:sym typeface="Muli"/>
            </a:endParaRPr>
          </a:p>
        </p:txBody>
      </p:sp>
      <p:sp>
        <p:nvSpPr>
          <p:cNvPr id="436" name="Google Shape;436;p16"/>
          <p:cNvSpPr txBox="1"/>
          <p:nvPr/>
        </p:nvSpPr>
        <p:spPr>
          <a:xfrm>
            <a:off x="2103750" y="2394900"/>
            <a:ext cx="823800" cy="759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200">
                <a:solidFill>
                  <a:srgbClr val="3292E1"/>
                </a:solidFill>
                <a:latin typeface="Muli"/>
                <a:ea typeface="Muli"/>
                <a:cs typeface="Muli"/>
                <a:sym typeface="Muli"/>
              </a:rPr>
              <a:t>Adding new features</a:t>
            </a:r>
            <a:endParaRPr b="1" sz="1200">
              <a:solidFill>
                <a:srgbClr val="3292E1"/>
              </a:solidFill>
              <a:latin typeface="Muli"/>
              <a:ea typeface="Muli"/>
              <a:cs typeface="Muli"/>
              <a:sym typeface="Muli"/>
            </a:endParaRPr>
          </a:p>
          <a:p>
            <a:pPr indent="0" lvl="0" marL="0" rtl="0" algn="l">
              <a:spcBef>
                <a:spcPts val="0"/>
              </a:spcBef>
              <a:spcAft>
                <a:spcPts val="0"/>
              </a:spcAft>
              <a:buNone/>
            </a:pPr>
            <a:r>
              <a:t/>
            </a:r>
            <a:endParaRPr b="1">
              <a:latin typeface="Muli"/>
              <a:ea typeface="Muli"/>
              <a:cs typeface="Muli"/>
              <a:sym typeface="Muli"/>
            </a:endParaRPr>
          </a:p>
        </p:txBody>
      </p:sp>
      <p:sp>
        <p:nvSpPr>
          <p:cNvPr id="437" name="Google Shape;437;p16"/>
          <p:cNvSpPr txBox="1"/>
          <p:nvPr/>
        </p:nvSpPr>
        <p:spPr>
          <a:xfrm>
            <a:off x="3259050" y="2389025"/>
            <a:ext cx="965700" cy="84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200">
                <a:solidFill>
                  <a:srgbClr val="19BBD5"/>
                </a:solidFill>
                <a:latin typeface="Muli"/>
                <a:ea typeface="Muli"/>
                <a:cs typeface="Muli"/>
                <a:sym typeface="Muli"/>
              </a:rPr>
              <a:t>Immense correlation upto 14 days</a:t>
            </a:r>
            <a:endParaRPr b="1" sz="1200">
              <a:solidFill>
                <a:srgbClr val="19BBD5"/>
              </a:solidFill>
              <a:latin typeface="Muli"/>
              <a:ea typeface="Muli"/>
              <a:cs typeface="Muli"/>
              <a:sym typeface="Muli"/>
            </a:endParaRPr>
          </a:p>
          <a:p>
            <a:pPr indent="0" lvl="0" marL="0" rtl="0" algn="l">
              <a:spcBef>
                <a:spcPts val="0"/>
              </a:spcBef>
              <a:spcAft>
                <a:spcPts val="0"/>
              </a:spcAft>
              <a:buNone/>
            </a:pPr>
            <a:r>
              <a:t/>
            </a:r>
            <a:endParaRPr b="1" sz="1200">
              <a:latin typeface="Muli"/>
              <a:ea typeface="Muli"/>
              <a:cs typeface="Muli"/>
              <a:sym typeface="Muli"/>
            </a:endParaRPr>
          </a:p>
        </p:txBody>
      </p:sp>
      <p:sp>
        <p:nvSpPr>
          <p:cNvPr id="438" name="Google Shape;438;p16"/>
          <p:cNvSpPr txBox="1"/>
          <p:nvPr/>
        </p:nvSpPr>
        <p:spPr>
          <a:xfrm>
            <a:off x="4297925" y="2226575"/>
            <a:ext cx="965700" cy="934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200">
                <a:solidFill>
                  <a:srgbClr val="3292E1"/>
                </a:solidFill>
                <a:latin typeface="Muli"/>
                <a:ea typeface="Muli"/>
                <a:cs typeface="Muli"/>
                <a:sym typeface="Muli"/>
              </a:rPr>
              <a:t>Tree based models performed best</a:t>
            </a:r>
            <a:endParaRPr b="1" sz="1200">
              <a:solidFill>
                <a:srgbClr val="3292E1"/>
              </a:solidFill>
              <a:latin typeface="Muli"/>
              <a:ea typeface="Muli"/>
              <a:cs typeface="Muli"/>
              <a:sym typeface="Muli"/>
            </a:endParaRPr>
          </a:p>
          <a:p>
            <a:pPr indent="0" lvl="0" marL="0" rtl="0" algn="l">
              <a:spcBef>
                <a:spcPts val="0"/>
              </a:spcBef>
              <a:spcAft>
                <a:spcPts val="0"/>
              </a:spcAft>
              <a:buNone/>
            </a:pPr>
            <a:r>
              <a:t/>
            </a:r>
            <a:endParaRPr b="1" sz="1200">
              <a:latin typeface="Muli"/>
              <a:ea typeface="Muli"/>
              <a:cs typeface="Muli"/>
              <a:sym typeface="Muli"/>
            </a:endParaRPr>
          </a:p>
        </p:txBody>
      </p:sp>
      <p:sp>
        <p:nvSpPr>
          <p:cNvPr id="439" name="Google Shape;439;p16"/>
          <p:cNvSpPr txBox="1"/>
          <p:nvPr/>
        </p:nvSpPr>
        <p:spPr>
          <a:xfrm>
            <a:off x="5380888" y="2302775"/>
            <a:ext cx="1126500" cy="759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solidFill>
                  <a:srgbClr val="19BBD5"/>
                </a:solidFill>
                <a:latin typeface="Muli"/>
                <a:ea typeface="Muli"/>
                <a:cs typeface="Muli"/>
                <a:sym typeface="Muli"/>
              </a:rPr>
              <a:t>Checked multi- collinearity issues </a:t>
            </a:r>
            <a:endParaRPr b="1" sz="1200">
              <a:solidFill>
                <a:srgbClr val="19BBD5"/>
              </a:solidFill>
              <a:latin typeface="Muli"/>
              <a:ea typeface="Muli"/>
              <a:cs typeface="Muli"/>
              <a:sym typeface="Muli"/>
            </a:endParaRPr>
          </a:p>
          <a:p>
            <a:pPr indent="0" lvl="0" marL="0" rtl="0" algn="ctr">
              <a:spcBef>
                <a:spcPts val="0"/>
              </a:spcBef>
              <a:spcAft>
                <a:spcPts val="0"/>
              </a:spcAft>
              <a:buClr>
                <a:schemeClr val="dk1"/>
              </a:buClr>
              <a:buSzPts val="1100"/>
              <a:buFont typeface="Arial"/>
              <a:buNone/>
            </a:pPr>
            <a:r>
              <a:rPr b="1" lang="en" sz="1200">
                <a:solidFill>
                  <a:srgbClr val="19BBD5"/>
                </a:solidFill>
                <a:latin typeface="Muli"/>
                <a:ea typeface="Muli"/>
                <a:cs typeface="Muli"/>
                <a:sym typeface="Muli"/>
              </a:rPr>
              <a:t>(VCF)</a:t>
            </a:r>
            <a:endParaRPr b="1" sz="1200">
              <a:solidFill>
                <a:srgbClr val="19BBD5"/>
              </a:solidFill>
              <a:latin typeface="Muli"/>
              <a:ea typeface="Muli"/>
              <a:cs typeface="Muli"/>
              <a:sym typeface="Muli"/>
            </a:endParaRPr>
          </a:p>
          <a:p>
            <a:pPr indent="0" lvl="0" marL="0" rtl="0" algn="l">
              <a:spcBef>
                <a:spcPts val="0"/>
              </a:spcBef>
              <a:spcAft>
                <a:spcPts val="0"/>
              </a:spcAft>
              <a:buNone/>
            </a:pPr>
            <a:r>
              <a:t/>
            </a:r>
            <a:endParaRPr b="1" sz="1200">
              <a:latin typeface="Muli"/>
              <a:ea typeface="Muli"/>
              <a:cs typeface="Muli"/>
              <a:sym typeface="Muli"/>
            </a:endParaRPr>
          </a:p>
        </p:txBody>
      </p:sp>
      <p:sp>
        <p:nvSpPr>
          <p:cNvPr id="440" name="Google Shape;440;p16"/>
          <p:cNvSpPr txBox="1"/>
          <p:nvPr/>
        </p:nvSpPr>
        <p:spPr>
          <a:xfrm>
            <a:off x="6558250" y="2216525"/>
            <a:ext cx="1044900" cy="84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200">
                <a:solidFill>
                  <a:srgbClr val="3292E1"/>
                </a:solidFill>
                <a:latin typeface="Muli"/>
                <a:ea typeface="Muli"/>
                <a:cs typeface="Muli"/>
                <a:sym typeface="Muli"/>
              </a:rPr>
              <a:t>Applied ensemble modelling voting regressor</a:t>
            </a:r>
            <a:endParaRPr b="1" sz="1200">
              <a:solidFill>
                <a:srgbClr val="3292E1"/>
              </a:solidFill>
              <a:latin typeface="Muli"/>
              <a:ea typeface="Muli"/>
              <a:cs typeface="Muli"/>
              <a:sym typeface="Muli"/>
            </a:endParaRPr>
          </a:p>
          <a:p>
            <a:pPr indent="0" lvl="0" marL="0" rtl="0" algn="l">
              <a:spcBef>
                <a:spcPts val="0"/>
              </a:spcBef>
              <a:spcAft>
                <a:spcPts val="0"/>
              </a:spcAft>
              <a:buNone/>
            </a:pPr>
            <a:r>
              <a:t/>
            </a:r>
            <a:endParaRPr b="1" sz="1200">
              <a:latin typeface="Muli"/>
              <a:ea typeface="Muli"/>
              <a:cs typeface="Muli"/>
              <a:sym typeface="Muli"/>
            </a:endParaRPr>
          </a:p>
        </p:txBody>
      </p:sp>
      <p:sp>
        <p:nvSpPr>
          <p:cNvPr id="441" name="Google Shape;441;p16"/>
          <p:cNvSpPr txBox="1"/>
          <p:nvPr/>
        </p:nvSpPr>
        <p:spPr>
          <a:xfrm>
            <a:off x="7699325" y="2425025"/>
            <a:ext cx="1115100" cy="84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200">
                <a:solidFill>
                  <a:srgbClr val="19BBD5"/>
                </a:solidFill>
                <a:latin typeface="Muli"/>
                <a:ea typeface="Muli"/>
                <a:cs typeface="Muli"/>
                <a:sym typeface="Muli"/>
              </a:rPr>
              <a:t>Made final predictions</a:t>
            </a:r>
            <a:endParaRPr b="1" sz="1200">
              <a:solidFill>
                <a:srgbClr val="19BBD5"/>
              </a:solidFill>
              <a:latin typeface="Muli"/>
              <a:ea typeface="Muli"/>
              <a:cs typeface="Muli"/>
              <a:sym typeface="Muli"/>
            </a:endParaRPr>
          </a:p>
          <a:p>
            <a:pPr indent="0" lvl="0" marL="0" rtl="0" algn="l">
              <a:spcBef>
                <a:spcPts val="0"/>
              </a:spcBef>
              <a:spcAft>
                <a:spcPts val="0"/>
              </a:spcAft>
              <a:buNone/>
            </a:pPr>
            <a:r>
              <a:t/>
            </a:r>
            <a:endParaRPr b="1" sz="1200">
              <a:latin typeface="Muli"/>
              <a:ea typeface="Muli"/>
              <a:cs typeface="Muli"/>
              <a:sym typeface="Muli"/>
            </a:endParaRPr>
          </a:p>
        </p:txBody>
      </p:sp>
      <p:sp>
        <p:nvSpPr>
          <p:cNvPr id="442" name="Google Shape;442;p16"/>
          <p:cNvSpPr/>
          <p:nvPr/>
        </p:nvSpPr>
        <p:spPr>
          <a:xfrm>
            <a:off x="2833000" y="3799925"/>
            <a:ext cx="2031900" cy="1217100"/>
          </a:xfrm>
          <a:prstGeom prst="chevron">
            <a:avLst>
              <a:gd fmla="val 29853" name="adj"/>
            </a:avLst>
          </a:prstGeom>
          <a:noFill/>
          <a:ln cap="flat" cmpd="sng" w="38100">
            <a:solidFill>
              <a:srgbClr val="3292E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3292E1"/>
                </a:solidFill>
                <a:latin typeface="Muli"/>
                <a:ea typeface="Muli"/>
                <a:cs typeface="Muli"/>
                <a:sym typeface="Muli"/>
              </a:rPr>
              <a:t>LSTM &amp; GRU Architecture applied</a:t>
            </a:r>
            <a:endParaRPr b="1" sz="1200">
              <a:solidFill>
                <a:srgbClr val="3292E1"/>
              </a:solidFill>
              <a:latin typeface="Muli"/>
              <a:ea typeface="Muli"/>
              <a:cs typeface="Muli"/>
              <a:sym typeface="Muli"/>
            </a:endParaRPr>
          </a:p>
        </p:txBody>
      </p:sp>
      <p:sp>
        <p:nvSpPr>
          <p:cNvPr id="443" name="Google Shape;443;p16"/>
          <p:cNvSpPr/>
          <p:nvPr/>
        </p:nvSpPr>
        <p:spPr>
          <a:xfrm>
            <a:off x="2838100" y="256675"/>
            <a:ext cx="1448700" cy="1407000"/>
          </a:xfrm>
          <a:prstGeom prst="chevron">
            <a:avLst>
              <a:gd fmla="val 29853" name="adj"/>
            </a:avLst>
          </a:prstGeom>
          <a:noFill/>
          <a:ln cap="flat" cmpd="sng" w="38100">
            <a:solidFill>
              <a:srgbClr val="19BBD5"/>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19BBD5"/>
              </a:solidFill>
              <a:latin typeface="Muli"/>
              <a:ea typeface="Muli"/>
              <a:cs typeface="Muli"/>
              <a:sym typeface="Muli"/>
            </a:endParaRPr>
          </a:p>
        </p:txBody>
      </p:sp>
      <p:sp>
        <p:nvSpPr>
          <p:cNvPr id="444" name="Google Shape;444;p16"/>
          <p:cNvSpPr/>
          <p:nvPr/>
        </p:nvSpPr>
        <p:spPr>
          <a:xfrm>
            <a:off x="3976005" y="256675"/>
            <a:ext cx="1448700" cy="1407000"/>
          </a:xfrm>
          <a:prstGeom prst="chevron">
            <a:avLst>
              <a:gd fmla="val 29853" name="adj"/>
            </a:avLst>
          </a:prstGeom>
          <a:noFill/>
          <a:ln cap="flat" cmpd="sng" w="38100">
            <a:solidFill>
              <a:srgbClr val="3292E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3292E1"/>
              </a:solidFill>
              <a:latin typeface="Muli"/>
              <a:ea typeface="Muli"/>
              <a:cs typeface="Muli"/>
              <a:sym typeface="Muli"/>
            </a:endParaRPr>
          </a:p>
        </p:txBody>
      </p:sp>
      <p:sp>
        <p:nvSpPr>
          <p:cNvPr id="445" name="Google Shape;445;p16"/>
          <p:cNvSpPr/>
          <p:nvPr/>
        </p:nvSpPr>
        <p:spPr>
          <a:xfrm>
            <a:off x="5116998" y="256675"/>
            <a:ext cx="1448700" cy="1407000"/>
          </a:xfrm>
          <a:prstGeom prst="chevron">
            <a:avLst>
              <a:gd fmla="val 29853" name="adj"/>
            </a:avLst>
          </a:prstGeom>
          <a:noFill/>
          <a:ln cap="flat" cmpd="sng" w="38100">
            <a:solidFill>
              <a:srgbClr val="19BBD5"/>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19BBD5"/>
              </a:solidFill>
              <a:latin typeface="Muli"/>
              <a:ea typeface="Muli"/>
              <a:cs typeface="Muli"/>
              <a:sym typeface="Muli"/>
            </a:endParaRPr>
          </a:p>
        </p:txBody>
      </p:sp>
      <p:sp>
        <p:nvSpPr>
          <p:cNvPr id="446" name="Google Shape;446;p16"/>
          <p:cNvSpPr/>
          <p:nvPr/>
        </p:nvSpPr>
        <p:spPr>
          <a:xfrm>
            <a:off x="6254890" y="256675"/>
            <a:ext cx="1448700" cy="1407000"/>
          </a:xfrm>
          <a:prstGeom prst="chevron">
            <a:avLst>
              <a:gd fmla="val 29853" name="adj"/>
            </a:avLst>
          </a:prstGeom>
          <a:noFill/>
          <a:ln cap="flat" cmpd="sng" w="38100">
            <a:solidFill>
              <a:srgbClr val="3292E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3292E1"/>
              </a:solidFill>
              <a:latin typeface="Muli"/>
              <a:ea typeface="Muli"/>
              <a:cs typeface="Muli"/>
              <a:sym typeface="Muli"/>
            </a:endParaRPr>
          </a:p>
        </p:txBody>
      </p:sp>
      <p:sp>
        <p:nvSpPr>
          <p:cNvPr id="447" name="Google Shape;447;p16"/>
          <p:cNvSpPr txBox="1"/>
          <p:nvPr/>
        </p:nvSpPr>
        <p:spPr>
          <a:xfrm>
            <a:off x="3143250" y="684775"/>
            <a:ext cx="1126500" cy="703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solidFill>
                  <a:srgbClr val="19BBD5"/>
                </a:solidFill>
                <a:latin typeface="Muli"/>
                <a:ea typeface="Muli"/>
                <a:cs typeface="Muli"/>
                <a:sym typeface="Muli"/>
              </a:rPr>
              <a:t>Stationarity tests</a:t>
            </a:r>
            <a:endParaRPr b="1" sz="1200">
              <a:solidFill>
                <a:srgbClr val="19BBD5"/>
              </a:solidFill>
              <a:latin typeface="Muli"/>
              <a:ea typeface="Muli"/>
              <a:cs typeface="Muli"/>
              <a:sym typeface="Muli"/>
            </a:endParaRPr>
          </a:p>
          <a:p>
            <a:pPr indent="0" lvl="0" marL="0" rtl="0" algn="ctr">
              <a:spcBef>
                <a:spcPts val="0"/>
              </a:spcBef>
              <a:spcAft>
                <a:spcPts val="0"/>
              </a:spcAft>
              <a:buClr>
                <a:schemeClr val="dk1"/>
              </a:buClr>
              <a:buSzPts val="1100"/>
              <a:buFont typeface="Arial"/>
              <a:buNone/>
            </a:pPr>
            <a:r>
              <a:rPr b="1" lang="en" sz="1200">
                <a:solidFill>
                  <a:srgbClr val="19BBD5"/>
                </a:solidFill>
                <a:latin typeface="Muli"/>
                <a:ea typeface="Muli"/>
                <a:cs typeface="Muli"/>
                <a:sym typeface="Muli"/>
              </a:rPr>
              <a:t> applied</a:t>
            </a:r>
            <a:endParaRPr b="1" sz="1200">
              <a:solidFill>
                <a:srgbClr val="19BBD5"/>
              </a:solidFill>
              <a:latin typeface="Muli"/>
              <a:ea typeface="Muli"/>
              <a:cs typeface="Muli"/>
              <a:sym typeface="Muli"/>
            </a:endParaRPr>
          </a:p>
          <a:p>
            <a:pPr indent="0" lvl="0" marL="0" rtl="0" algn="l">
              <a:spcBef>
                <a:spcPts val="0"/>
              </a:spcBef>
              <a:spcAft>
                <a:spcPts val="0"/>
              </a:spcAft>
              <a:buNone/>
            </a:pPr>
            <a:r>
              <a:t/>
            </a:r>
            <a:endParaRPr b="1" sz="1200">
              <a:latin typeface="Muli"/>
              <a:ea typeface="Muli"/>
              <a:cs typeface="Muli"/>
              <a:sym typeface="Muli"/>
            </a:endParaRPr>
          </a:p>
        </p:txBody>
      </p:sp>
      <p:sp>
        <p:nvSpPr>
          <p:cNvPr id="448" name="Google Shape;448;p16"/>
          <p:cNvSpPr txBox="1"/>
          <p:nvPr/>
        </p:nvSpPr>
        <p:spPr>
          <a:xfrm>
            <a:off x="4273675" y="586925"/>
            <a:ext cx="965700" cy="703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200">
                <a:solidFill>
                  <a:srgbClr val="3292E1"/>
                </a:solidFill>
                <a:latin typeface="Muli"/>
                <a:ea typeface="Muli"/>
                <a:cs typeface="Muli"/>
                <a:sym typeface="Muli"/>
              </a:rPr>
              <a:t>ACF &amp; PACF plots analysed</a:t>
            </a:r>
            <a:endParaRPr b="1" sz="1200">
              <a:solidFill>
                <a:srgbClr val="3292E1"/>
              </a:solidFill>
              <a:latin typeface="Muli"/>
              <a:ea typeface="Muli"/>
              <a:cs typeface="Muli"/>
              <a:sym typeface="Muli"/>
            </a:endParaRPr>
          </a:p>
          <a:p>
            <a:pPr indent="0" lvl="0" marL="0" rtl="0" algn="l">
              <a:spcBef>
                <a:spcPts val="0"/>
              </a:spcBef>
              <a:spcAft>
                <a:spcPts val="0"/>
              </a:spcAft>
              <a:buNone/>
            </a:pPr>
            <a:r>
              <a:t/>
            </a:r>
            <a:endParaRPr b="1" sz="1200">
              <a:latin typeface="Muli"/>
              <a:ea typeface="Muli"/>
              <a:cs typeface="Muli"/>
              <a:sym typeface="Muli"/>
            </a:endParaRPr>
          </a:p>
        </p:txBody>
      </p:sp>
      <p:sp>
        <p:nvSpPr>
          <p:cNvPr id="449" name="Google Shape;449;p16"/>
          <p:cNvSpPr txBox="1"/>
          <p:nvPr/>
        </p:nvSpPr>
        <p:spPr>
          <a:xfrm>
            <a:off x="5511025" y="490650"/>
            <a:ext cx="823800" cy="703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200">
                <a:solidFill>
                  <a:srgbClr val="19BBD5"/>
                </a:solidFill>
                <a:latin typeface="Muli"/>
                <a:ea typeface="Muli"/>
                <a:cs typeface="Muli"/>
                <a:sym typeface="Muli"/>
              </a:rPr>
              <a:t>Baseline model created using MA</a:t>
            </a:r>
            <a:endParaRPr b="1" sz="1200">
              <a:solidFill>
                <a:srgbClr val="19BBD5"/>
              </a:solidFill>
              <a:latin typeface="Muli"/>
              <a:ea typeface="Muli"/>
              <a:cs typeface="Muli"/>
              <a:sym typeface="Muli"/>
            </a:endParaRPr>
          </a:p>
          <a:p>
            <a:pPr indent="0" lvl="0" marL="0" rtl="0" algn="l">
              <a:spcBef>
                <a:spcPts val="0"/>
              </a:spcBef>
              <a:spcAft>
                <a:spcPts val="0"/>
              </a:spcAft>
              <a:buNone/>
            </a:pPr>
            <a:r>
              <a:t/>
            </a:r>
            <a:endParaRPr b="1" sz="1200">
              <a:latin typeface="Muli"/>
              <a:ea typeface="Muli"/>
              <a:cs typeface="Muli"/>
              <a:sym typeface="Muli"/>
            </a:endParaRPr>
          </a:p>
        </p:txBody>
      </p:sp>
      <p:sp>
        <p:nvSpPr>
          <p:cNvPr id="450" name="Google Shape;450;p16"/>
          <p:cNvSpPr txBox="1"/>
          <p:nvPr/>
        </p:nvSpPr>
        <p:spPr>
          <a:xfrm>
            <a:off x="6676775" y="769475"/>
            <a:ext cx="911100" cy="500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a:solidFill>
                  <a:srgbClr val="3292E1"/>
                </a:solidFill>
                <a:latin typeface="Muli"/>
                <a:ea typeface="Muli"/>
                <a:cs typeface="Muli"/>
                <a:sym typeface="Muli"/>
              </a:rPr>
              <a:t>ARIMA</a:t>
            </a:r>
            <a:endParaRPr b="1">
              <a:solidFill>
                <a:srgbClr val="3292E1"/>
              </a:solidFill>
              <a:latin typeface="Muli"/>
              <a:ea typeface="Muli"/>
              <a:cs typeface="Muli"/>
              <a:sym typeface="Muli"/>
            </a:endParaRPr>
          </a:p>
          <a:p>
            <a:pPr indent="0" lvl="0" marL="0" rtl="0" algn="l">
              <a:spcBef>
                <a:spcPts val="0"/>
              </a:spcBef>
              <a:spcAft>
                <a:spcPts val="0"/>
              </a:spcAft>
              <a:buNone/>
            </a:pPr>
            <a:r>
              <a:t/>
            </a:r>
            <a:endParaRPr b="1">
              <a:latin typeface="Muli"/>
              <a:ea typeface="Muli"/>
              <a:cs typeface="Muli"/>
              <a:sym typeface="Muli"/>
            </a:endParaRPr>
          </a:p>
        </p:txBody>
      </p:sp>
      <p:sp>
        <p:nvSpPr>
          <p:cNvPr id="451" name="Google Shape;451;p16"/>
          <p:cNvSpPr/>
          <p:nvPr/>
        </p:nvSpPr>
        <p:spPr>
          <a:xfrm rot="-5400000">
            <a:off x="309425" y="-49075"/>
            <a:ext cx="1616100" cy="18660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452" name="Google Shape;452;p16"/>
          <p:cNvSpPr txBox="1"/>
          <p:nvPr/>
        </p:nvSpPr>
        <p:spPr>
          <a:xfrm>
            <a:off x="390075" y="462225"/>
            <a:ext cx="1448700" cy="93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FFFFFF"/>
                </a:solidFill>
                <a:latin typeface="Muli"/>
                <a:ea typeface="Muli"/>
                <a:cs typeface="Muli"/>
                <a:sym typeface="Muli"/>
              </a:rPr>
              <a:t>Model Approach </a:t>
            </a:r>
            <a:endParaRPr sz="2000">
              <a:solidFill>
                <a:srgbClr val="FFFFFF"/>
              </a:solidFill>
              <a:latin typeface="Muli"/>
              <a:ea typeface="Muli"/>
              <a:cs typeface="Muli"/>
              <a:sym typeface="Muli"/>
            </a:endParaRPr>
          </a:p>
        </p:txBody>
      </p:sp>
      <p:cxnSp>
        <p:nvCxnSpPr>
          <p:cNvPr id="453" name="Google Shape;453;p16"/>
          <p:cNvCxnSpPr/>
          <p:nvPr/>
        </p:nvCxnSpPr>
        <p:spPr>
          <a:xfrm flipH="1">
            <a:off x="2243843" y="960175"/>
            <a:ext cx="1014300" cy="896700"/>
          </a:xfrm>
          <a:prstGeom prst="bentConnector3">
            <a:avLst>
              <a:gd fmla="val 99006" name="adj1"/>
            </a:avLst>
          </a:prstGeom>
          <a:noFill/>
          <a:ln cap="flat" cmpd="sng" w="28575">
            <a:solidFill>
              <a:srgbClr val="2C9DDE"/>
            </a:solidFill>
            <a:prstDash val="solid"/>
            <a:round/>
            <a:headEnd len="med" w="med" type="none"/>
            <a:tailEnd len="med" w="med" type="none"/>
          </a:ln>
        </p:spPr>
      </p:cxnSp>
      <p:cxnSp>
        <p:nvCxnSpPr>
          <p:cNvPr id="454" name="Google Shape;454;p16"/>
          <p:cNvCxnSpPr>
            <a:stCxn id="428" idx="2"/>
            <a:endCxn id="442" idx="1"/>
          </p:cNvCxnSpPr>
          <p:nvPr/>
        </p:nvCxnSpPr>
        <p:spPr>
          <a:xfrm flipH="1" rot="-5400000">
            <a:off x="2309043" y="3520975"/>
            <a:ext cx="783600" cy="991200"/>
          </a:xfrm>
          <a:prstGeom prst="bentConnector2">
            <a:avLst/>
          </a:prstGeom>
          <a:noFill/>
          <a:ln cap="flat" cmpd="sng" w="28575">
            <a:solidFill>
              <a:srgbClr val="2C9DDE"/>
            </a:solidFill>
            <a:prstDash val="solid"/>
            <a:round/>
            <a:headEnd len="med" w="med" type="none"/>
            <a:tailEnd len="med" w="med" type="none"/>
          </a:ln>
        </p:spPr>
      </p:cxnSp>
      <p:cxnSp>
        <p:nvCxnSpPr>
          <p:cNvPr id="455" name="Google Shape;455;p16"/>
          <p:cNvCxnSpPr>
            <a:endCxn id="433" idx="2"/>
          </p:cNvCxnSpPr>
          <p:nvPr/>
        </p:nvCxnSpPr>
        <p:spPr>
          <a:xfrm flipH="1" rot="10800000">
            <a:off x="4864951" y="3624775"/>
            <a:ext cx="3039000" cy="783600"/>
          </a:xfrm>
          <a:prstGeom prst="bentConnector2">
            <a:avLst/>
          </a:prstGeom>
          <a:noFill/>
          <a:ln cap="flat" cmpd="sng" w="28575">
            <a:solidFill>
              <a:srgbClr val="2C9DDE"/>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5"/>
                                        </p:tgtEl>
                                        <p:attrNameLst>
                                          <p:attrName>style.visibility</p:attrName>
                                        </p:attrNameLst>
                                      </p:cBhvr>
                                      <p:to>
                                        <p:strVal val="visible"/>
                                      </p:to>
                                    </p:set>
                                    <p:animEffect filter="fade" transition="in">
                                      <p:cBhvr>
                                        <p:cTn dur="1000"/>
                                        <p:tgtEl>
                                          <p:spTgt spid="455"/>
                                        </p:tgtEl>
                                      </p:cBhvr>
                                    </p:animEffect>
                                  </p:childTnLst>
                                </p:cTn>
                              </p:par>
                              <p:par>
                                <p:cTn fill="hold" nodeType="withEffect" presetClass="entr" presetID="10" presetSubtype="0">
                                  <p:stCondLst>
                                    <p:cond delay="0"/>
                                  </p:stCondLst>
                                  <p:childTnLst>
                                    <p:set>
                                      <p:cBhvr>
                                        <p:cTn dur="1" fill="hold">
                                          <p:stCondLst>
                                            <p:cond delay="0"/>
                                          </p:stCondLst>
                                        </p:cTn>
                                        <p:tgtEl>
                                          <p:spTgt spid="442"/>
                                        </p:tgtEl>
                                        <p:attrNameLst>
                                          <p:attrName>style.visibility</p:attrName>
                                        </p:attrNameLst>
                                      </p:cBhvr>
                                      <p:to>
                                        <p:strVal val="visible"/>
                                      </p:to>
                                    </p:set>
                                    <p:animEffect filter="fade" transition="in">
                                      <p:cBhvr>
                                        <p:cTn dur="1000"/>
                                        <p:tgtEl>
                                          <p:spTgt spid="442"/>
                                        </p:tgtEl>
                                      </p:cBhvr>
                                    </p:animEffect>
                                  </p:childTnLst>
                                </p:cTn>
                              </p:par>
                              <p:par>
                                <p:cTn fill="hold" nodeType="withEffect" presetClass="entr" presetID="10" presetSubtype="0">
                                  <p:stCondLst>
                                    <p:cond delay="0"/>
                                  </p:stCondLst>
                                  <p:childTnLst>
                                    <p:set>
                                      <p:cBhvr>
                                        <p:cTn dur="1" fill="hold">
                                          <p:stCondLst>
                                            <p:cond delay="0"/>
                                          </p:stCondLst>
                                        </p:cTn>
                                        <p:tgtEl>
                                          <p:spTgt spid="454"/>
                                        </p:tgtEl>
                                        <p:attrNameLst>
                                          <p:attrName>style.visibility</p:attrName>
                                        </p:attrNameLst>
                                      </p:cBhvr>
                                      <p:to>
                                        <p:strVal val="visible"/>
                                      </p:to>
                                    </p:set>
                                    <p:animEffect filter="fade" transition="in">
                                      <p:cBhvr>
                                        <p:cTn dur="1000"/>
                                        <p:tgtEl>
                                          <p:spTgt spid="45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9" name="Shape 459"/>
        <p:cNvGrpSpPr/>
        <p:nvPr/>
      </p:nvGrpSpPr>
      <p:grpSpPr>
        <a:xfrm>
          <a:off x="0" y="0"/>
          <a:ext cx="0" cy="0"/>
          <a:chOff x="0" y="0"/>
          <a:chExt cx="0" cy="0"/>
        </a:xfrm>
      </p:grpSpPr>
      <p:sp>
        <p:nvSpPr>
          <p:cNvPr id="460" name="Google Shape;460;p17"/>
          <p:cNvSpPr txBox="1"/>
          <p:nvPr/>
        </p:nvSpPr>
        <p:spPr>
          <a:xfrm>
            <a:off x="2819400" y="1735750"/>
            <a:ext cx="5638800" cy="1159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4000">
                <a:solidFill>
                  <a:srgbClr val="19BBD5"/>
                </a:solidFill>
                <a:latin typeface="Nixie One"/>
                <a:ea typeface="Nixie One"/>
                <a:cs typeface="Nixie One"/>
                <a:sym typeface="Nixie One"/>
              </a:rPr>
              <a:t>Data Description</a:t>
            </a:r>
            <a:endParaRPr b="1" sz="4000">
              <a:solidFill>
                <a:srgbClr val="19BBD5"/>
              </a:solidFill>
              <a:latin typeface="Nixie One"/>
              <a:ea typeface="Nixie One"/>
              <a:cs typeface="Nixie One"/>
              <a:sym typeface="Nixie One"/>
            </a:endParaRPr>
          </a:p>
        </p:txBody>
      </p:sp>
      <p:sp>
        <p:nvSpPr>
          <p:cNvPr id="461" name="Google Shape;461;p17"/>
          <p:cNvSpPr/>
          <p:nvPr/>
        </p:nvSpPr>
        <p:spPr>
          <a:xfrm rot="-5400000">
            <a:off x="2092775" y="2895200"/>
            <a:ext cx="1917300" cy="22140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462" name="Google Shape;462;p17"/>
          <p:cNvSpPr/>
          <p:nvPr/>
        </p:nvSpPr>
        <p:spPr>
          <a:xfrm rot="-5400000">
            <a:off x="2002550" y="299250"/>
            <a:ext cx="1459200" cy="16848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l">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463" name="Google Shape;463;p17"/>
          <p:cNvSpPr txBox="1"/>
          <p:nvPr/>
        </p:nvSpPr>
        <p:spPr>
          <a:xfrm>
            <a:off x="2092225" y="514800"/>
            <a:ext cx="1406100" cy="23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000">
                <a:solidFill>
                  <a:srgbClr val="FFFFFF"/>
                </a:solidFill>
                <a:latin typeface="Muli"/>
                <a:ea typeface="Muli"/>
                <a:cs typeface="Muli"/>
                <a:sym typeface="Muli"/>
              </a:rPr>
              <a:t>   5</a:t>
            </a:r>
            <a:r>
              <a:rPr lang="en" sz="2000">
                <a:solidFill>
                  <a:srgbClr val="FFFFFF"/>
                </a:solidFill>
                <a:latin typeface="Muli"/>
                <a:ea typeface="Muli"/>
                <a:cs typeface="Muli"/>
                <a:sym typeface="Muli"/>
              </a:rPr>
              <a:t> Buildings</a:t>
            </a:r>
            <a:endParaRPr sz="2000">
              <a:solidFill>
                <a:srgbClr val="FFFFFF"/>
              </a:solidFill>
              <a:latin typeface="Muli"/>
              <a:ea typeface="Muli"/>
              <a:cs typeface="Muli"/>
              <a:sym typeface="Muli"/>
            </a:endParaRPr>
          </a:p>
        </p:txBody>
      </p:sp>
      <p:sp>
        <p:nvSpPr>
          <p:cNvPr id="464" name="Google Shape;464;p17"/>
          <p:cNvSpPr txBox="1"/>
          <p:nvPr/>
        </p:nvSpPr>
        <p:spPr>
          <a:xfrm>
            <a:off x="775050" y="1995850"/>
            <a:ext cx="1479600" cy="89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FFFFFF"/>
                </a:solidFill>
                <a:latin typeface="Muli"/>
                <a:ea typeface="Muli"/>
                <a:cs typeface="Muli"/>
                <a:sym typeface="Muli"/>
              </a:rPr>
              <a:t>26400</a:t>
            </a:r>
            <a:endParaRPr sz="1500">
              <a:solidFill>
                <a:srgbClr val="FFFFFF"/>
              </a:solidFill>
              <a:latin typeface="Muli"/>
              <a:ea typeface="Muli"/>
              <a:cs typeface="Muli"/>
              <a:sym typeface="Muli"/>
            </a:endParaRPr>
          </a:p>
          <a:p>
            <a:pPr indent="0" lvl="0" marL="0" rtl="0" algn="l">
              <a:spcBef>
                <a:spcPts val="0"/>
              </a:spcBef>
              <a:spcAft>
                <a:spcPts val="0"/>
              </a:spcAft>
              <a:buNone/>
            </a:pPr>
            <a:r>
              <a:rPr lang="en" sz="1500">
                <a:solidFill>
                  <a:srgbClr val="FFFFFF"/>
                </a:solidFill>
                <a:latin typeface="Muli"/>
                <a:ea typeface="Muli"/>
                <a:cs typeface="Muli"/>
                <a:sym typeface="Muli"/>
              </a:rPr>
              <a:t>Records for each building</a:t>
            </a:r>
            <a:endParaRPr sz="1500">
              <a:solidFill>
                <a:srgbClr val="FFFFFF"/>
              </a:solidFill>
              <a:latin typeface="Muli"/>
              <a:ea typeface="Muli"/>
              <a:cs typeface="Muli"/>
              <a:sym typeface="Muli"/>
            </a:endParaRPr>
          </a:p>
        </p:txBody>
      </p:sp>
      <p:sp>
        <p:nvSpPr>
          <p:cNvPr id="465" name="Google Shape;465;p17"/>
          <p:cNvSpPr txBox="1"/>
          <p:nvPr/>
        </p:nvSpPr>
        <p:spPr>
          <a:xfrm>
            <a:off x="2320825" y="3468825"/>
            <a:ext cx="1857600" cy="130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FFFFFF"/>
                </a:solidFill>
                <a:latin typeface="Muli"/>
                <a:ea typeface="Muli"/>
                <a:cs typeface="Muli"/>
                <a:sym typeface="Muli"/>
              </a:rPr>
              <a:t>At a </a:t>
            </a:r>
            <a:r>
              <a:rPr lang="en" sz="2200">
                <a:solidFill>
                  <a:srgbClr val="FFFFFF"/>
                </a:solidFill>
                <a:latin typeface="Muli"/>
                <a:ea typeface="Muli"/>
                <a:cs typeface="Muli"/>
                <a:sym typeface="Muli"/>
              </a:rPr>
              <a:t>15 min </a:t>
            </a:r>
            <a:r>
              <a:rPr lang="en" sz="1600">
                <a:solidFill>
                  <a:srgbClr val="FFFFFF"/>
                </a:solidFill>
                <a:latin typeface="Muli"/>
                <a:ea typeface="Muli"/>
                <a:cs typeface="Muli"/>
                <a:sym typeface="Muli"/>
              </a:rPr>
              <a:t>interval for </a:t>
            </a:r>
            <a:r>
              <a:rPr lang="en" sz="2400">
                <a:solidFill>
                  <a:srgbClr val="FFFFFF"/>
                </a:solidFill>
                <a:latin typeface="Muli"/>
                <a:ea typeface="Muli"/>
                <a:cs typeface="Muli"/>
                <a:sym typeface="Muli"/>
              </a:rPr>
              <a:t>9 </a:t>
            </a:r>
            <a:r>
              <a:rPr lang="en" sz="1600">
                <a:solidFill>
                  <a:srgbClr val="FFFFFF"/>
                </a:solidFill>
                <a:latin typeface="Muli"/>
                <a:ea typeface="Muli"/>
                <a:cs typeface="Muli"/>
                <a:sym typeface="Muli"/>
              </a:rPr>
              <a:t>months</a:t>
            </a:r>
            <a:endParaRPr sz="1600">
              <a:solidFill>
                <a:srgbClr val="FFFFFF"/>
              </a:solidFill>
              <a:latin typeface="Muli"/>
              <a:ea typeface="Muli"/>
              <a:cs typeface="Muli"/>
              <a:sym typeface="Muli"/>
            </a:endParaRPr>
          </a:p>
        </p:txBody>
      </p:sp>
      <p:sp>
        <p:nvSpPr>
          <p:cNvPr id="466" name="Google Shape;466;p17"/>
          <p:cNvSpPr/>
          <p:nvPr/>
        </p:nvSpPr>
        <p:spPr>
          <a:xfrm>
            <a:off x="7191250" y="559125"/>
            <a:ext cx="1857600" cy="4214400"/>
          </a:xfrm>
          <a:prstGeom prst="rect">
            <a:avLst/>
          </a:prstGeom>
          <a:noFill/>
          <a:ln cap="flat" cmpd="sng" w="38100">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17"/>
          <p:cNvSpPr txBox="1"/>
          <p:nvPr/>
        </p:nvSpPr>
        <p:spPr>
          <a:xfrm>
            <a:off x="7330200" y="1617600"/>
            <a:ext cx="1857600" cy="2767500"/>
          </a:xfrm>
          <a:prstGeom prst="rect">
            <a:avLst/>
          </a:prstGeom>
          <a:noFill/>
          <a:ln>
            <a:noFill/>
          </a:ln>
        </p:spPr>
        <p:txBody>
          <a:bodyPr anchorCtr="0" anchor="t" bIns="91425" lIns="91425" spcFirstLastPara="1" rIns="91425" wrap="square" tIns="91425">
            <a:noAutofit/>
          </a:bodyPr>
          <a:lstStyle/>
          <a:p>
            <a:pPr indent="-317500" lvl="0" marL="457200" rtl="0" algn="l">
              <a:spcBef>
                <a:spcPts val="1000"/>
              </a:spcBef>
              <a:spcAft>
                <a:spcPts val="0"/>
              </a:spcAft>
              <a:buClr>
                <a:srgbClr val="FFFFFF"/>
              </a:buClr>
              <a:buSzPts val="1400"/>
              <a:buFont typeface="Muli"/>
              <a:buAutoNum type="arabicPeriod"/>
            </a:pPr>
            <a:r>
              <a:rPr lang="en">
                <a:solidFill>
                  <a:srgbClr val="FFFFFF"/>
                </a:solidFill>
                <a:latin typeface="Muli"/>
                <a:ea typeface="Muli"/>
                <a:cs typeface="Muli"/>
                <a:sym typeface="Muli"/>
              </a:rPr>
              <a:t>Time Stamp</a:t>
            </a:r>
            <a:endParaRPr>
              <a:solidFill>
                <a:srgbClr val="FFFFFF"/>
              </a:solidFill>
              <a:latin typeface="Muli"/>
              <a:ea typeface="Muli"/>
              <a:cs typeface="Muli"/>
              <a:sym typeface="Muli"/>
            </a:endParaRPr>
          </a:p>
          <a:p>
            <a:pPr indent="-317500" lvl="0" marL="457200" rtl="0" algn="l">
              <a:spcBef>
                <a:spcPts val="1000"/>
              </a:spcBef>
              <a:spcAft>
                <a:spcPts val="0"/>
              </a:spcAft>
              <a:buClr>
                <a:srgbClr val="FFFFFF"/>
              </a:buClr>
              <a:buSzPts val="1400"/>
              <a:buFont typeface="Muli"/>
              <a:buAutoNum type="arabicPeriod"/>
            </a:pPr>
            <a:r>
              <a:rPr lang="en">
                <a:solidFill>
                  <a:schemeClr val="lt1"/>
                </a:solidFill>
                <a:latin typeface="Muli"/>
                <a:ea typeface="Muli"/>
                <a:cs typeface="Muli"/>
                <a:sym typeface="Muli"/>
              </a:rPr>
              <a:t>Building no.</a:t>
            </a:r>
            <a:endParaRPr>
              <a:solidFill>
                <a:srgbClr val="FFFFFF"/>
              </a:solidFill>
              <a:latin typeface="Muli"/>
              <a:ea typeface="Muli"/>
              <a:cs typeface="Muli"/>
              <a:sym typeface="Muli"/>
            </a:endParaRPr>
          </a:p>
          <a:p>
            <a:pPr indent="-317500" lvl="0" marL="457200" rtl="0" algn="l">
              <a:spcBef>
                <a:spcPts val="1000"/>
              </a:spcBef>
              <a:spcAft>
                <a:spcPts val="0"/>
              </a:spcAft>
              <a:buClr>
                <a:srgbClr val="FFFFFF"/>
              </a:buClr>
              <a:buSzPts val="1400"/>
              <a:buFont typeface="Muli"/>
              <a:buAutoNum type="arabicPeriod"/>
            </a:pPr>
            <a:r>
              <a:rPr lang="en">
                <a:solidFill>
                  <a:srgbClr val="FFFFFF"/>
                </a:solidFill>
                <a:latin typeface="Muli"/>
                <a:ea typeface="Muli"/>
                <a:cs typeface="Muli"/>
                <a:sym typeface="Muli"/>
              </a:rPr>
              <a:t>Main meter</a:t>
            </a:r>
            <a:endParaRPr>
              <a:solidFill>
                <a:srgbClr val="FFFFFF"/>
              </a:solidFill>
              <a:latin typeface="Muli"/>
              <a:ea typeface="Muli"/>
              <a:cs typeface="Muli"/>
              <a:sym typeface="Muli"/>
            </a:endParaRPr>
          </a:p>
          <a:p>
            <a:pPr indent="-317500" lvl="0" marL="457200" rtl="0" algn="l">
              <a:spcBef>
                <a:spcPts val="1000"/>
              </a:spcBef>
              <a:spcAft>
                <a:spcPts val="0"/>
              </a:spcAft>
              <a:buClr>
                <a:srgbClr val="FFFFFF"/>
              </a:buClr>
              <a:buSzPts val="1400"/>
              <a:buFont typeface="Muli"/>
              <a:buAutoNum type="arabicPeriod"/>
            </a:pPr>
            <a:r>
              <a:rPr lang="en">
                <a:solidFill>
                  <a:srgbClr val="FFFFFF"/>
                </a:solidFill>
                <a:latin typeface="Muli"/>
                <a:ea typeface="Muli"/>
                <a:cs typeface="Muli"/>
                <a:sym typeface="Muli"/>
              </a:rPr>
              <a:t>Submeter1</a:t>
            </a:r>
            <a:endParaRPr>
              <a:solidFill>
                <a:srgbClr val="FFFFFF"/>
              </a:solidFill>
              <a:latin typeface="Muli"/>
              <a:ea typeface="Muli"/>
              <a:cs typeface="Muli"/>
              <a:sym typeface="Muli"/>
            </a:endParaRPr>
          </a:p>
          <a:p>
            <a:pPr indent="-317500" lvl="0" marL="457200" rtl="0" algn="l">
              <a:spcBef>
                <a:spcPts val="1000"/>
              </a:spcBef>
              <a:spcAft>
                <a:spcPts val="0"/>
              </a:spcAft>
              <a:buClr>
                <a:srgbClr val="FFFFFF"/>
              </a:buClr>
              <a:buSzPts val="1400"/>
              <a:buFont typeface="Muli"/>
              <a:buAutoNum type="arabicPeriod"/>
            </a:pPr>
            <a:r>
              <a:rPr lang="en">
                <a:solidFill>
                  <a:srgbClr val="FFFFFF"/>
                </a:solidFill>
                <a:latin typeface="Muli"/>
                <a:ea typeface="Muli"/>
                <a:cs typeface="Muli"/>
                <a:sym typeface="Muli"/>
              </a:rPr>
              <a:t>Submeter2</a:t>
            </a:r>
            <a:endParaRPr>
              <a:solidFill>
                <a:srgbClr val="FFFFFF"/>
              </a:solidFill>
              <a:latin typeface="Muli"/>
              <a:ea typeface="Muli"/>
              <a:cs typeface="Muli"/>
              <a:sym typeface="Muli"/>
            </a:endParaRPr>
          </a:p>
          <a:p>
            <a:pPr indent="0" lvl="0" marL="457200" rtl="0" algn="l">
              <a:spcBef>
                <a:spcPts val="1000"/>
              </a:spcBef>
              <a:spcAft>
                <a:spcPts val="0"/>
              </a:spcAft>
              <a:buNone/>
            </a:pPr>
            <a:r>
              <a:t/>
            </a:r>
            <a:endParaRPr>
              <a:solidFill>
                <a:srgbClr val="FFFFFF"/>
              </a:solidFill>
              <a:latin typeface="Muli"/>
              <a:ea typeface="Muli"/>
              <a:cs typeface="Muli"/>
              <a:sym typeface="Muli"/>
            </a:endParaRPr>
          </a:p>
        </p:txBody>
      </p:sp>
    </p:spTree>
  </p:cSld>
  <p:clrMapOvr>
    <a:masterClrMapping/>
  </p:clrMapOvr>
  <p:transition>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463"/>
                                        </p:tgtEl>
                                        <p:attrNameLst>
                                          <p:attrName>style.visibility</p:attrName>
                                        </p:attrNameLst>
                                      </p:cBhvr>
                                      <p:to>
                                        <p:strVal val="visible"/>
                                      </p:to>
                                    </p:set>
                                    <p:anim calcmode="lin" valueType="num">
                                      <p:cBhvr additive="base">
                                        <p:cTn dur="1000"/>
                                        <p:tgtEl>
                                          <p:spTgt spid="463"/>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8">
                                  <p:stCondLst>
                                    <p:cond delay="0"/>
                                  </p:stCondLst>
                                  <p:childTnLst>
                                    <p:set>
                                      <p:cBhvr>
                                        <p:cTn dur="1" fill="hold">
                                          <p:stCondLst>
                                            <p:cond delay="0"/>
                                          </p:stCondLst>
                                        </p:cTn>
                                        <p:tgtEl>
                                          <p:spTgt spid="464"/>
                                        </p:tgtEl>
                                        <p:attrNameLst>
                                          <p:attrName>style.visibility</p:attrName>
                                        </p:attrNameLst>
                                      </p:cBhvr>
                                      <p:to>
                                        <p:strVal val="visible"/>
                                      </p:to>
                                    </p:set>
                                    <p:anim calcmode="lin" valueType="num">
                                      <p:cBhvr additive="base">
                                        <p:cTn dur="1000"/>
                                        <p:tgtEl>
                                          <p:spTgt spid="464"/>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4">
                                  <p:stCondLst>
                                    <p:cond delay="0"/>
                                  </p:stCondLst>
                                  <p:childTnLst>
                                    <p:set>
                                      <p:cBhvr>
                                        <p:cTn dur="1" fill="hold">
                                          <p:stCondLst>
                                            <p:cond delay="0"/>
                                          </p:stCondLst>
                                        </p:cTn>
                                        <p:tgtEl>
                                          <p:spTgt spid="465"/>
                                        </p:tgtEl>
                                        <p:attrNameLst>
                                          <p:attrName>style.visibility</p:attrName>
                                        </p:attrNameLst>
                                      </p:cBhvr>
                                      <p:to>
                                        <p:strVal val="visible"/>
                                      </p:to>
                                    </p:set>
                                    <p:anim calcmode="lin" valueType="num">
                                      <p:cBhvr additive="base">
                                        <p:cTn dur="1000"/>
                                        <p:tgtEl>
                                          <p:spTgt spid="465"/>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7"/>
                                        </p:tgtEl>
                                        <p:attrNameLst>
                                          <p:attrName>style.visibility</p:attrName>
                                        </p:attrNameLst>
                                      </p:cBhvr>
                                      <p:to>
                                        <p:strVal val="visible"/>
                                      </p:to>
                                    </p:set>
                                    <p:animEffect filter="fade" transition="in">
                                      <p:cBhvr>
                                        <p:cTn dur="1000"/>
                                        <p:tgtEl>
                                          <p:spTgt spid="46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1" name="Shape 471"/>
        <p:cNvGrpSpPr/>
        <p:nvPr/>
      </p:nvGrpSpPr>
      <p:grpSpPr>
        <a:xfrm>
          <a:off x="0" y="0"/>
          <a:ext cx="0" cy="0"/>
          <a:chOff x="0" y="0"/>
          <a:chExt cx="0" cy="0"/>
        </a:xfrm>
      </p:grpSpPr>
      <p:sp>
        <p:nvSpPr>
          <p:cNvPr id="472" name="Google Shape;472;p18"/>
          <p:cNvSpPr txBox="1"/>
          <p:nvPr>
            <p:ph type="ctrTitle"/>
          </p:nvPr>
        </p:nvSpPr>
        <p:spPr>
          <a:xfrm>
            <a:off x="4179450" y="1735750"/>
            <a:ext cx="49647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800"/>
              <a:t>DATA </a:t>
            </a:r>
            <a:endParaRPr b="1" sz="3800"/>
          </a:p>
          <a:p>
            <a:pPr indent="0" lvl="0" marL="0" rtl="0" algn="l">
              <a:spcBef>
                <a:spcPts val="0"/>
              </a:spcBef>
              <a:spcAft>
                <a:spcPts val="0"/>
              </a:spcAft>
              <a:buNone/>
            </a:pPr>
            <a:r>
              <a:rPr b="1" lang="en" sz="3800"/>
              <a:t>PRE-PROCESSING</a:t>
            </a:r>
            <a:endParaRPr b="1" sz="3800"/>
          </a:p>
        </p:txBody>
      </p:sp>
      <p:sp>
        <p:nvSpPr>
          <p:cNvPr id="473" name="Google Shape;473;p18"/>
          <p:cNvSpPr/>
          <p:nvPr/>
        </p:nvSpPr>
        <p:spPr>
          <a:xfrm rot="-5400000">
            <a:off x="2016575" y="2895200"/>
            <a:ext cx="1917300" cy="22140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474" name="Google Shape;474;p18"/>
          <p:cNvSpPr/>
          <p:nvPr/>
        </p:nvSpPr>
        <p:spPr>
          <a:xfrm rot="-1745838">
            <a:off x="1966004" y="109825"/>
            <a:ext cx="1876641" cy="2098503"/>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l">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475" name="Google Shape;475;p18"/>
          <p:cNvSpPr txBox="1"/>
          <p:nvPr/>
        </p:nvSpPr>
        <p:spPr>
          <a:xfrm>
            <a:off x="2113025" y="723250"/>
            <a:ext cx="1724400" cy="101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200">
                <a:solidFill>
                  <a:schemeClr val="lt1"/>
                </a:solidFill>
                <a:latin typeface="Muli"/>
                <a:ea typeface="Muli"/>
                <a:cs typeface="Muli"/>
                <a:sym typeface="Muli"/>
              </a:rPr>
              <a:t>Feature</a:t>
            </a:r>
            <a:endParaRPr sz="2200">
              <a:solidFill>
                <a:schemeClr val="lt1"/>
              </a:solidFill>
              <a:latin typeface="Muli"/>
              <a:ea typeface="Muli"/>
              <a:cs typeface="Muli"/>
              <a:sym typeface="Muli"/>
            </a:endParaRPr>
          </a:p>
          <a:p>
            <a:pPr indent="0" lvl="0" marL="0" rtl="0" algn="l">
              <a:spcBef>
                <a:spcPts val="0"/>
              </a:spcBef>
              <a:spcAft>
                <a:spcPts val="0"/>
              </a:spcAft>
              <a:buClr>
                <a:schemeClr val="dk1"/>
              </a:buClr>
              <a:buSzPts val="1100"/>
              <a:buFont typeface="Arial"/>
              <a:buNone/>
            </a:pPr>
            <a:r>
              <a:rPr lang="en" sz="2200">
                <a:solidFill>
                  <a:schemeClr val="lt1"/>
                </a:solidFill>
                <a:latin typeface="Muli"/>
                <a:ea typeface="Muli"/>
                <a:cs typeface="Muli"/>
                <a:sym typeface="Muli"/>
              </a:rPr>
              <a:t>Engineering</a:t>
            </a:r>
            <a:endParaRPr sz="2400">
              <a:solidFill>
                <a:srgbClr val="FFFFFF"/>
              </a:solidFill>
              <a:latin typeface="Muli"/>
              <a:ea typeface="Muli"/>
              <a:cs typeface="Muli"/>
              <a:sym typeface="Muli"/>
            </a:endParaRPr>
          </a:p>
        </p:txBody>
      </p:sp>
      <p:sp>
        <p:nvSpPr>
          <p:cNvPr id="476" name="Google Shape;476;p18"/>
          <p:cNvSpPr txBox="1"/>
          <p:nvPr/>
        </p:nvSpPr>
        <p:spPr>
          <a:xfrm>
            <a:off x="761750" y="2069813"/>
            <a:ext cx="1911900" cy="89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400">
                <a:solidFill>
                  <a:schemeClr val="lt1"/>
                </a:solidFill>
                <a:latin typeface="Muli"/>
                <a:ea typeface="Muli"/>
                <a:cs typeface="Muli"/>
                <a:sym typeface="Muli"/>
              </a:rPr>
              <a:t>Feature Analysis</a:t>
            </a:r>
            <a:endParaRPr sz="2200">
              <a:solidFill>
                <a:srgbClr val="FFFFFF"/>
              </a:solidFill>
              <a:latin typeface="Muli"/>
              <a:ea typeface="Muli"/>
              <a:cs typeface="Muli"/>
              <a:sym typeface="Muli"/>
            </a:endParaRPr>
          </a:p>
        </p:txBody>
      </p:sp>
      <p:sp>
        <p:nvSpPr>
          <p:cNvPr id="477" name="Google Shape;477;p18"/>
          <p:cNvSpPr txBox="1"/>
          <p:nvPr/>
        </p:nvSpPr>
        <p:spPr>
          <a:xfrm>
            <a:off x="2321850" y="3517775"/>
            <a:ext cx="1857600" cy="130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FFFF"/>
                </a:solidFill>
                <a:latin typeface="Muli"/>
                <a:ea typeface="Muli"/>
                <a:cs typeface="Muli"/>
                <a:sym typeface="Muli"/>
              </a:rPr>
              <a:t>Feature Selection</a:t>
            </a:r>
            <a:endParaRPr sz="2400">
              <a:solidFill>
                <a:srgbClr val="FFFFFF"/>
              </a:solidFill>
              <a:latin typeface="Muli"/>
              <a:ea typeface="Muli"/>
              <a:cs typeface="Muli"/>
              <a:sym typeface="Muli"/>
            </a:endParaRPr>
          </a:p>
        </p:txBody>
      </p:sp>
    </p:spTree>
  </p:cSld>
  <p:clrMapOvr>
    <a:masterClrMapping/>
  </p:clrMapOvr>
  <p:transition>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475"/>
                                        </p:tgtEl>
                                        <p:attrNameLst>
                                          <p:attrName>style.visibility</p:attrName>
                                        </p:attrNameLst>
                                      </p:cBhvr>
                                      <p:to>
                                        <p:strVal val="visible"/>
                                      </p:to>
                                    </p:set>
                                    <p:anim calcmode="lin" valueType="num">
                                      <p:cBhvr additive="base">
                                        <p:cTn dur="1000"/>
                                        <p:tgtEl>
                                          <p:spTgt spid="475"/>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8">
                                  <p:stCondLst>
                                    <p:cond delay="0"/>
                                  </p:stCondLst>
                                  <p:childTnLst>
                                    <p:set>
                                      <p:cBhvr>
                                        <p:cTn dur="1" fill="hold">
                                          <p:stCondLst>
                                            <p:cond delay="0"/>
                                          </p:stCondLst>
                                        </p:cTn>
                                        <p:tgtEl>
                                          <p:spTgt spid="476"/>
                                        </p:tgtEl>
                                        <p:attrNameLst>
                                          <p:attrName>style.visibility</p:attrName>
                                        </p:attrNameLst>
                                      </p:cBhvr>
                                      <p:to>
                                        <p:strVal val="visible"/>
                                      </p:to>
                                    </p:set>
                                    <p:anim calcmode="lin" valueType="num">
                                      <p:cBhvr additive="base">
                                        <p:cTn dur="1000"/>
                                        <p:tgtEl>
                                          <p:spTgt spid="476"/>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4">
                                  <p:stCondLst>
                                    <p:cond delay="0"/>
                                  </p:stCondLst>
                                  <p:childTnLst>
                                    <p:set>
                                      <p:cBhvr>
                                        <p:cTn dur="1" fill="hold">
                                          <p:stCondLst>
                                            <p:cond delay="0"/>
                                          </p:stCondLst>
                                        </p:cTn>
                                        <p:tgtEl>
                                          <p:spTgt spid="477"/>
                                        </p:tgtEl>
                                        <p:attrNameLst>
                                          <p:attrName>style.visibility</p:attrName>
                                        </p:attrNameLst>
                                      </p:cBhvr>
                                      <p:to>
                                        <p:strVal val="visible"/>
                                      </p:to>
                                    </p:set>
                                    <p:anim calcmode="lin" valueType="num">
                                      <p:cBhvr additive="base">
                                        <p:cTn dur="1000"/>
                                        <p:tgtEl>
                                          <p:spTgt spid="477"/>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1" name="Shape 481"/>
        <p:cNvGrpSpPr/>
        <p:nvPr/>
      </p:nvGrpSpPr>
      <p:grpSpPr>
        <a:xfrm>
          <a:off x="0" y="0"/>
          <a:ext cx="0" cy="0"/>
          <a:chOff x="0" y="0"/>
          <a:chExt cx="0" cy="0"/>
        </a:xfrm>
      </p:grpSpPr>
      <p:sp>
        <p:nvSpPr>
          <p:cNvPr id="482" name="Google Shape;482;p19"/>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483" name="Google Shape;483;p19"/>
          <p:cNvSpPr/>
          <p:nvPr/>
        </p:nvSpPr>
        <p:spPr>
          <a:xfrm>
            <a:off x="13550" y="0"/>
            <a:ext cx="1769700" cy="5088900"/>
          </a:xfrm>
          <a:prstGeom prst="rect">
            <a:avLst/>
          </a:prstGeom>
          <a:solidFill>
            <a:srgbClr val="0E29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19"/>
          <p:cNvSpPr/>
          <p:nvPr/>
        </p:nvSpPr>
        <p:spPr>
          <a:xfrm rot="5400000">
            <a:off x="-109725" y="283455"/>
            <a:ext cx="1663200" cy="1384200"/>
          </a:xfrm>
          <a:prstGeom prst="homePlate">
            <a:avLst>
              <a:gd fmla="val 30129" name="adj"/>
            </a:avLst>
          </a:prstGeom>
          <a:solidFill>
            <a:srgbClr val="00E1C6"/>
          </a:solidFill>
          <a:ln cap="flat" cmpd="sng" w="114300">
            <a:solidFill>
              <a:srgbClr val="00E1C6"/>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00E1C6"/>
              </a:solidFill>
              <a:latin typeface="Muli"/>
              <a:ea typeface="Muli"/>
              <a:cs typeface="Muli"/>
              <a:sym typeface="Muli"/>
            </a:endParaRPr>
          </a:p>
        </p:txBody>
      </p:sp>
      <p:sp>
        <p:nvSpPr>
          <p:cNvPr id="485" name="Google Shape;485;p19"/>
          <p:cNvSpPr/>
          <p:nvPr/>
        </p:nvSpPr>
        <p:spPr>
          <a:xfrm rot="5400000">
            <a:off x="-125925" y="1838781"/>
            <a:ext cx="1695600" cy="1384200"/>
          </a:xfrm>
          <a:prstGeom prst="chevron">
            <a:avLst>
              <a:gd fmla="val 29853" name="adj"/>
            </a:avLst>
          </a:prstGeom>
          <a:noFill/>
          <a:ln cap="flat" cmpd="sng" w="114300">
            <a:solidFill>
              <a:srgbClr val="19BBD5"/>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solidFill>
                <a:srgbClr val="19BBD5"/>
              </a:solidFill>
              <a:latin typeface="Muli"/>
              <a:ea typeface="Muli"/>
              <a:cs typeface="Muli"/>
              <a:sym typeface="Muli"/>
            </a:endParaRPr>
          </a:p>
        </p:txBody>
      </p:sp>
      <p:sp>
        <p:nvSpPr>
          <p:cNvPr id="486" name="Google Shape;486;p19"/>
          <p:cNvSpPr/>
          <p:nvPr/>
        </p:nvSpPr>
        <p:spPr>
          <a:xfrm rot="5400000">
            <a:off x="-125925" y="3418525"/>
            <a:ext cx="1695600" cy="1384200"/>
          </a:xfrm>
          <a:prstGeom prst="chevron">
            <a:avLst>
              <a:gd fmla="val 29853" name="adj"/>
            </a:avLst>
          </a:prstGeom>
          <a:noFill/>
          <a:ln cap="flat" cmpd="sng" w="114300">
            <a:solidFill>
              <a:srgbClr val="3292E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solidFill>
                <a:srgbClr val="3292E1"/>
              </a:solidFill>
              <a:latin typeface="Muli"/>
              <a:ea typeface="Muli"/>
              <a:cs typeface="Muli"/>
              <a:sym typeface="Muli"/>
            </a:endParaRPr>
          </a:p>
        </p:txBody>
      </p:sp>
      <p:sp>
        <p:nvSpPr>
          <p:cNvPr id="487" name="Google Shape;487;p19"/>
          <p:cNvSpPr txBox="1"/>
          <p:nvPr/>
        </p:nvSpPr>
        <p:spPr>
          <a:xfrm>
            <a:off x="29875" y="572725"/>
            <a:ext cx="1384200" cy="420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uli"/>
                <a:ea typeface="Muli"/>
                <a:cs typeface="Muli"/>
                <a:sym typeface="Muli"/>
              </a:rPr>
              <a:t>Data Preprocessing</a:t>
            </a:r>
            <a:endParaRPr b="1">
              <a:latin typeface="Muli"/>
              <a:ea typeface="Muli"/>
              <a:cs typeface="Muli"/>
              <a:sym typeface="Muli"/>
            </a:endParaRPr>
          </a:p>
        </p:txBody>
      </p:sp>
      <p:sp>
        <p:nvSpPr>
          <p:cNvPr id="488" name="Google Shape;488;p19"/>
          <p:cNvSpPr txBox="1"/>
          <p:nvPr/>
        </p:nvSpPr>
        <p:spPr>
          <a:xfrm>
            <a:off x="185800" y="1783600"/>
            <a:ext cx="1056000" cy="42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Muli"/>
              <a:ea typeface="Muli"/>
              <a:cs typeface="Muli"/>
              <a:sym typeface="Muli"/>
            </a:endParaRPr>
          </a:p>
        </p:txBody>
      </p:sp>
      <p:sp>
        <p:nvSpPr>
          <p:cNvPr id="489" name="Google Shape;489;p19"/>
          <p:cNvSpPr txBox="1"/>
          <p:nvPr/>
        </p:nvSpPr>
        <p:spPr>
          <a:xfrm>
            <a:off x="205350" y="2272775"/>
            <a:ext cx="1056000" cy="420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rgbClr val="19BBD5"/>
                </a:solidFill>
                <a:latin typeface="Muli"/>
                <a:ea typeface="Muli"/>
                <a:cs typeface="Muli"/>
                <a:sym typeface="Muli"/>
              </a:rPr>
              <a:t>Model Training</a:t>
            </a:r>
            <a:endParaRPr b="1" sz="1600">
              <a:solidFill>
                <a:srgbClr val="19BBD5"/>
              </a:solidFill>
              <a:latin typeface="Muli"/>
              <a:ea typeface="Muli"/>
              <a:cs typeface="Muli"/>
              <a:sym typeface="Muli"/>
            </a:endParaRPr>
          </a:p>
        </p:txBody>
      </p:sp>
      <p:sp>
        <p:nvSpPr>
          <p:cNvPr id="490" name="Google Shape;490;p19"/>
          <p:cNvSpPr txBox="1"/>
          <p:nvPr/>
        </p:nvSpPr>
        <p:spPr>
          <a:xfrm>
            <a:off x="224900" y="3876450"/>
            <a:ext cx="1017000" cy="52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700">
                <a:solidFill>
                  <a:srgbClr val="3292E1"/>
                </a:solidFill>
                <a:latin typeface="Muli"/>
                <a:ea typeface="Muli"/>
                <a:cs typeface="Muli"/>
                <a:sym typeface="Muli"/>
              </a:rPr>
              <a:t>Insights</a:t>
            </a:r>
            <a:endParaRPr b="1" sz="1700">
              <a:solidFill>
                <a:srgbClr val="3292E1"/>
              </a:solidFill>
              <a:latin typeface="Muli"/>
              <a:ea typeface="Muli"/>
              <a:cs typeface="Muli"/>
              <a:sym typeface="Muli"/>
            </a:endParaRPr>
          </a:p>
        </p:txBody>
      </p:sp>
      <p:sp>
        <p:nvSpPr>
          <p:cNvPr id="491" name="Google Shape;491;p19"/>
          <p:cNvSpPr txBox="1"/>
          <p:nvPr/>
        </p:nvSpPr>
        <p:spPr>
          <a:xfrm>
            <a:off x="2264225" y="99150"/>
            <a:ext cx="5455500" cy="73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000">
                <a:solidFill>
                  <a:srgbClr val="19BBD5"/>
                </a:solidFill>
                <a:latin typeface="Nixie One"/>
                <a:ea typeface="Nixie One"/>
                <a:cs typeface="Nixie One"/>
                <a:sym typeface="Nixie One"/>
              </a:rPr>
              <a:t>Feature Engineering</a:t>
            </a:r>
            <a:endParaRPr/>
          </a:p>
        </p:txBody>
      </p:sp>
      <p:sp>
        <p:nvSpPr>
          <p:cNvPr id="492" name="Google Shape;492;p19"/>
          <p:cNvSpPr/>
          <p:nvPr/>
        </p:nvSpPr>
        <p:spPr>
          <a:xfrm>
            <a:off x="1865925" y="1631325"/>
            <a:ext cx="1905300" cy="1554600"/>
          </a:xfrm>
          <a:prstGeom prst="hexagon">
            <a:avLst>
              <a:gd fmla="val 25000" name="adj"/>
              <a:gd fmla="val 115470" name="vf"/>
            </a:avLst>
          </a:prstGeom>
          <a:solidFill>
            <a:srgbClr val="00E1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Muli"/>
                <a:ea typeface="Muli"/>
                <a:cs typeface="Muli"/>
                <a:sym typeface="Muli"/>
              </a:rPr>
              <a:t> </a:t>
            </a:r>
            <a:r>
              <a:rPr lang="en" sz="1800">
                <a:solidFill>
                  <a:srgbClr val="FFFFFF"/>
                </a:solidFill>
                <a:latin typeface="Muli"/>
                <a:ea typeface="Muli"/>
                <a:cs typeface="Muli"/>
                <a:sym typeface="Muli"/>
              </a:rPr>
              <a:t>New Features</a:t>
            </a:r>
            <a:endParaRPr sz="1800">
              <a:solidFill>
                <a:srgbClr val="FFFFFF"/>
              </a:solidFill>
              <a:latin typeface="Muli"/>
              <a:ea typeface="Muli"/>
              <a:cs typeface="Muli"/>
              <a:sym typeface="Muli"/>
            </a:endParaRPr>
          </a:p>
        </p:txBody>
      </p:sp>
      <p:sp>
        <p:nvSpPr>
          <p:cNvPr id="493" name="Google Shape;493;p19"/>
          <p:cNvSpPr/>
          <p:nvPr/>
        </p:nvSpPr>
        <p:spPr>
          <a:xfrm>
            <a:off x="3563188" y="925600"/>
            <a:ext cx="1905300" cy="1554600"/>
          </a:xfrm>
          <a:prstGeom prst="hexagon">
            <a:avLst>
              <a:gd fmla="val 25000" name="adj"/>
              <a:gd fmla="val 115470" name="vf"/>
            </a:avLst>
          </a:prstGeom>
          <a:noFill/>
          <a:ln cap="flat" cmpd="sng" w="76200">
            <a:solidFill>
              <a:srgbClr val="00E1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Muli"/>
                <a:ea typeface="Muli"/>
                <a:cs typeface="Muli"/>
                <a:sym typeface="Muli"/>
              </a:rPr>
              <a:t>Holidays</a:t>
            </a:r>
            <a:endParaRPr sz="1800">
              <a:solidFill>
                <a:srgbClr val="FFFFFF"/>
              </a:solidFill>
              <a:latin typeface="Muli"/>
              <a:ea typeface="Muli"/>
              <a:cs typeface="Muli"/>
              <a:sym typeface="Muli"/>
            </a:endParaRPr>
          </a:p>
          <a:p>
            <a:pPr indent="0" lvl="0" marL="0" rtl="0" algn="ctr">
              <a:spcBef>
                <a:spcPts val="0"/>
              </a:spcBef>
              <a:spcAft>
                <a:spcPts val="0"/>
              </a:spcAft>
              <a:buNone/>
            </a:pPr>
            <a:r>
              <a:rPr lang="en" sz="1200">
                <a:solidFill>
                  <a:srgbClr val="FFFFFF"/>
                </a:solidFill>
                <a:latin typeface="Muli"/>
                <a:ea typeface="Muli"/>
                <a:cs typeface="Muli"/>
                <a:sym typeface="Muli"/>
              </a:rPr>
              <a:t>indicates sunday or public holiday</a:t>
            </a:r>
            <a:endParaRPr sz="1200">
              <a:solidFill>
                <a:srgbClr val="FFFFFF"/>
              </a:solidFill>
              <a:latin typeface="Muli"/>
              <a:ea typeface="Muli"/>
              <a:cs typeface="Muli"/>
              <a:sym typeface="Muli"/>
            </a:endParaRPr>
          </a:p>
        </p:txBody>
      </p:sp>
      <p:sp>
        <p:nvSpPr>
          <p:cNvPr id="494" name="Google Shape;494;p19"/>
          <p:cNvSpPr/>
          <p:nvPr/>
        </p:nvSpPr>
        <p:spPr>
          <a:xfrm>
            <a:off x="5225775" y="1882525"/>
            <a:ext cx="1905300" cy="1554600"/>
          </a:xfrm>
          <a:prstGeom prst="hexagon">
            <a:avLst>
              <a:gd fmla="val 25000" name="adj"/>
              <a:gd fmla="val 115470" name="vf"/>
            </a:avLst>
          </a:prstGeom>
          <a:noFill/>
          <a:ln cap="flat" cmpd="sng" w="76200">
            <a:solidFill>
              <a:srgbClr val="00E1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Muli"/>
                <a:ea typeface="Muli"/>
                <a:cs typeface="Muli"/>
                <a:sym typeface="Muli"/>
              </a:rPr>
              <a:t>Weekday</a:t>
            </a:r>
            <a:endParaRPr sz="1800">
              <a:solidFill>
                <a:srgbClr val="FFFFFF"/>
              </a:solidFill>
              <a:latin typeface="Muli"/>
              <a:ea typeface="Muli"/>
              <a:cs typeface="Muli"/>
              <a:sym typeface="Muli"/>
            </a:endParaRPr>
          </a:p>
          <a:p>
            <a:pPr indent="0" lvl="0" marL="0" rtl="0" algn="ctr">
              <a:spcBef>
                <a:spcPts val="0"/>
              </a:spcBef>
              <a:spcAft>
                <a:spcPts val="0"/>
              </a:spcAft>
              <a:buNone/>
            </a:pPr>
            <a:r>
              <a:rPr lang="en" sz="1200">
                <a:solidFill>
                  <a:srgbClr val="FFFFFF"/>
                </a:solidFill>
                <a:latin typeface="Muli"/>
                <a:ea typeface="Muli"/>
                <a:cs typeface="Muli"/>
                <a:sym typeface="Muli"/>
              </a:rPr>
              <a:t>one hot vector of 7 dimension</a:t>
            </a:r>
            <a:endParaRPr sz="1200">
              <a:solidFill>
                <a:srgbClr val="FFFFFF"/>
              </a:solidFill>
              <a:latin typeface="Muli"/>
              <a:ea typeface="Muli"/>
              <a:cs typeface="Muli"/>
              <a:sym typeface="Muli"/>
            </a:endParaRPr>
          </a:p>
        </p:txBody>
      </p:sp>
      <p:sp>
        <p:nvSpPr>
          <p:cNvPr id="495" name="Google Shape;495;p19"/>
          <p:cNvSpPr/>
          <p:nvPr/>
        </p:nvSpPr>
        <p:spPr>
          <a:xfrm>
            <a:off x="3487000" y="2741325"/>
            <a:ext cx="1959600" cy="1663200"/>
          </a:xfrm>
          <a:prstGeom prst="hexagon">
            <a:avLst>
              <a:gd fmla="val 25000" name="adj"/>
              <a:gd fmla="val 115470" name="vf"/>
            </a:avLst>
          </a:prstGeom>
          <a:noFill/>
          <a:ln cap="flat" cmpd="sng" w="76200">
            <a:solidFill>
              <a:srgbClr val="00E1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Muli"/>
                <a:ea typeface="Muli"/>
                <a:cs typeface="Muli"/>
                <a:sym typeface="Muli"/>
              </a:rPr>
              <a:t>Seasons</a:t>
            </a:r>
            <a:endParaRPr sz="1800">
              <a:solidFill>
                <a:srgbClr val="FFFFFF"/>
              </a:solidFill>
              <a:latin typeface="Muli"/>
              <a:ea typeface="Muli"/>
              <a:cs typeface="Muli"/>
              <a:sym typeface="Muli"/>
            </a:endParaRPr>
          </a:p>
          <a:p>
            <a:pPr indent="0" lvl="0" marL="0" rtl="0" algn="ctr">
              <a:spcBef>
                <a:spcPts val="0"/>
              </a:spcBef>
              <a:spcAft>
                <a:spcPts val="0"/>
              </a:spcAft>
              <a:buNone/>
            </a:pPr>
            <a:r>
              <a:rPr lang="en" sz="1200">
                <a:solidFill>
                  <a:srgbClr val="FFFFFF"/>
                </a:solidFill>
                <a:latin typeface="Muli"/>
                <a:ea typeface="Muli"/>
                <a:cs typeface="Muli"/>
                <a:sym typeface="Muli"/>
              </a:rPr>
              <a:t>season in that month(Summer, Winter &amp; Others)</a:t>
            </a:r>
            <a:endParaRPr sz="1800">
              <a:solidFill>
                <a:srgbClr val="FFFFFF"/>
              </a:solidFill>
              <a:latin typeface="Muli"/>
              <a:ea typeface="Muli"/>
              <a:cs typeface="Muli"/>
              <a:sym typeface="Muli"/>
            </a:endParaRPr>
          </a:p>
        </p:txBody>
      </p:sp>
      <p:sp>
        <p:nvSpPr>
          <p:cNvPr id="496" name="Google Shape;496;p19"/>
          <p:cNvSpPr/>
          <p:nvPr/>
        </p:nvSpPr>
        <p:spPr>
          <a:xfrm>
            <a:off x="6963025" y="2808525"/>
            <a:ext cx="1905300" cy="1554600"/>
          </a:xfrm>
          <a:prstGeom prst="hexagon">
            <a:avLst>
              <a:gd fmla="val 25000" name="adj"/>
              <a:gd fmla="val 115470" name="vf"/>
            </a:avLst>
          </a:prstGeom>
          <a:noFill/>
          <a:ln cap="flat" cmpd="sng" w="76200">
            <a:solidFill>
              <a:srgbClr val="00E1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rgbClr val="FFFFFF"/>
                </a:solidFill>
                <a:latin typeface="Muli"/>
                <a:ea typeface="Muli"/>
                <a:cs typeface="Muli"/>
                <a:sym typeface="Muli"/>
              </a:rPr>
              <a:t>Working Hours</a:t>
            </a:r>
            <a:endParaRPr sz="1600">
              <a:solidFill>
                <a:srgbClr val="FFFFFF"/>
              </a:solidFill>
              <a:latin typeface="Muli"/>
              <a:ea typeface="Muli"/>
              <a:cs typeface="Muli"/>
              <a:sym typeface="Muli"/>
            </a:endParaRPr>
          </a:p>
          <a:p>
            <a:pPr indent="0" lvl="0" marL="0" rtl="0" algn="ctr">
              <a:spcBef>
                <a:spcPts val="0"/>
              </a:spcBef>
              <a:spcAft>
                <a:spcPts val="0"/>
              </a:spcAft>
              <a:buNone/>
            </a:pPr>
            <a:r>
              <a:rPr lang="en" sz="1200">
                <a:solidFill>
                  <a:srgbClr val="FFFFFF"/>
                </a:solidFill>
                <a:latin typeface="Muli"/>
                <a:ea typeface="Muli"/>
                <a:cs typeface="Muli"/>
                <a:sym typeface="Muli"/>
              </a:rPr>
              <a:t>if timestamp lies between 6am-7pm or not</a:t>
            </a:r>
            <a:endParaRPr sz="1200">
              <a:solidFill>
                <a:srgbClr val="FFFFFF"/>
              </a:solidFill>
              <a:latin typeface="Muli"/>
              <a:ea typeface="Muli"/>
              <a:cs typeface="Muli"/>
              <a:sym typeface="Muli"/>
            </a:endParaRPr>
          </a:p>
        </p:txBody>
      </p:sp>
      <p:sp>
        <p:nvSpPr>
          <p:cNvPr id="497" name="Google Shape;497;p19"/>
          <p:cNvSpPr/>
          <p:nvPr/>
        </p:nvSpPr>
        <p:spPr>
          <a:xfrm>
            <a:off x="6808675" y="925600"/>
            <a:ext cx="1905300" cy="1567800"/>
          </a:xfrm>
          <a:prstGeom prst="hexagon">
            <a:avLst>
              <a:gd fmla="val 25000" name="adj"/>
              <a:gd fmla="val 115470" name="vf"/>
            </a:avLst>
          </a:prstGeom>
          <a:noFill/>
          <a:ln cap="flat" cmpd="sng" w="76200">
            <a:solidFill>
              <a:srgbClr val="00E1C6"/>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FFFFFF"/>
                </a:solidFill>
                <a:latin typeface="Muli"/>
                <a:ea typeface="Muli"/>
                <a:cs typeface="Muli"/>
                <a:sym typeface="Muli"/>
              </a:rPr>
              <a:t>Lag 1</a:t>
            </a:r>
            <a:r>
              <a:rPr lang="en" sz="1800">
                <a:solidFill>
                  <a:srgbClr val="FFFFFF"/>
                </a:solidFill>
                <a:latin typeface="Muli"/>
                <a:ea typeface="Muli"/>
                <a:cs typeface="Muli"/>
                <a:sym typeface="Muli"/>
              </a:rPr>
              <a:t>  </a:t>
            </a:r>
            <a:endParaRPr sz="1800">
              <a:solidFill>
                <a:srgbClr val="FFFFFF"/>
              </a:solidFill>
              <a:latin typeface="Muli"/>
              <a:ea typeface="Muli"/>
              <a:cs typeface="Muli"/>
              <a:sym typeface="Muli"/>
            </a:endParaRPr>
          </a:p>
          <a:p>
            <a:pPr indent="0" lvl="0" marL="0" rtl="0" algn="l">
              <a:spcBef>
                <a:spcPts val="0"/>
              </a:spcBef>
              <a:spcAft>
                <a:spcPts val="0"/>
              </a:spcAft>
              <a:buNone/>
            </a:pPr>
            <a:r>
              <a:t/>
            </a:r>
            <a:endParaRPr b="1" sz="1000">
              <a:solidFill>
                <a:srgbClr val="FFFFFF"/>
              </a:solidFill>
              <a:latin typeface="Muli"/>
              <a:ea typeface="Muli"/>
              <a:cs typeface="Muli"/>
              <a:sym typeface="Muli"/>
            </a:endParaRPr>
          </a:p>
          <a:p>
            <a:pPr indent="0" lvl="0" marL="0" rtl="0" algn="l">
              <a:spcBef>
                <a:spcPts val="0"/>
              </a:spcBef>
              <a:spcAft>
                <a:spcPts val="0"/>
              </a:spcAft>
              <a:buNone/>
            </a:pPr>
            <a:r>
              <a:t/>
            </a:r>
            <a:endParaRPr b="1" sz="1000">
              <a:solidFill>
                <a:srgbClr val="FFFFFF"/>
              </a:solidFill>
              <a:latin typeface="Muli"/>
              <a:ea typeface="Muli"/>
              <a:cs typeface="Muli"/>
              <a:sym typeface="Muli"/>
            </a:endParaRPr>
          </a:p>
          <a:p>
            <a:pPr indent="0" lvl="0" marL="0" rtl="0" algn="l">
              <a:spcBef>
                <a:spcPts val="0"/>
              </a:spcBef>
              <a:spcAft>
                <a:spcPts val="0"/>
              </a:spcAft>
              <a:buClr>
                <a:schemeClr val="dk1"/>
              </a:buClr>
              <a:buSzPts val="1100"/>
              <a:buFont typeface="Arial"/>
              <a:buNone/>
            </a:pPr>
            <a:r>
              <a:rPr b="1" lang="en" sz="1200">
                <a:solidFill>
                  <a:schemeClr val="lt1"/>
                </a:solidFill>
                <a:latin typeface="Muli"/>
                <a:ea typeface="Muli"/>
                <a:cs typeface="Muli"/>
                <a:sym typeface="Muli"/>
              </a:rPr>
              <a:t>Lag 2</a:t>
            </a:r>
            <a:endParaRPr b="1" sz="1200">
              <a:solidFill>
                <a:srgbClr val="FFFFFF"/>
              </a:solidFill>
              <a:latin typeface="Muli"/>
              <a:ea typeface="Muli"/>
              <a:cs typeface="Muli"/>
              <a:sym typeface="Muli"/>
            </a:endParaRPr>
          </a:p>
        </p:txBody>
      </p:sp>
      <p:pic>
        <p:nvPicPr>
          <p:cNvPr id="498" name="Google Shape;498;p19"/>
          <p:cNvPicPr preferRelativeResize="0"/>
          <p:nvPr/>
        </p:nvPicPr>
        <p:blipFill rotWithShape="1">
          <a:blip r:embed="rId3">
            <a:alphaModFix/>
          </a:blip>
          <a:srcRect b="63090" l="-69540" r="69540" t="-63090"/>
          <a:stretch/>
        </p:blipFill>
        <p:spPr>
          <a:xfrm>
            <a:off x="6754369" y="1310000"/>
            <a:ext cx="1959601" cy="684452"/>
          </a:xfrm>
          <a:prstGeom prst="rect">
            <a:avLst/>
          </a:prstGeom>
          <a:noFill/>
          <a:ln>
            <a:noFill/>
          </a:ln>
        </p:spPr>
      </p:pic>
      <p:pic>
        <p:nvPicPr>
          <p:cNvPr id="499" name="Google Shape;499;p19"/>
          <p:cNvPicPr preferRelativeResize="0"/>
          <p:nvPr/>
        </p:nvPicPr>
        <p:blipFill>
          <a:blip r:embed="rId4">
            <a:alphaModFix/>
          </a:blip>
          <a:stretch>
            <a:fillRect/>
          </a:stretch>
        </p:blipFill>
        <p:spPr>
          <a:xfrm>
            <a:off x="7074413" y="1388222"/>
            <a:ext cx="1511678" cy="528000"/>
          </a:xfrm>
          <a:prstGeom prst="rect">
            <a:avLst/>
          </a:prstGeom>
          <a:noFill/>
          <a:ln>
            <a:noFill/>
          </a:ln>
        </p:spPr>
      </p:pic>
      <p:pic>
        <p:nvPicPr>
          <p:cNvPr id="500" name="Google Shape;500;p19"/>
          <p:cNvPicPr preferRelativeResize="0"/>
          <p:nvPr/>
        </p:nvPicPr>
        <p:blipFill>
          <a:blip r:embed="rId5">
            <a:alphaModFix/>
          </a:blip>
          <a:stretch>
            <a:fillRect/>
          </a:stretch>
        </p:blipFill>
        <p:spPr>
          <a:xfrm>
            <a:off x="7132074" y="1916225"/>
            <a:ext cx="1204199" cy="4206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3"/>
                                        </p:tgtEl>
                                        <p:attrNameLst>
                                          <p:attrName>style.visibility</p:attrName>
                                        </p:attrNameLst>
                                      </p:cBhvr>
                                      <p:to>
                                        <p:strVal val="visible"/>
                                      </p:to>
                                    </p:set>
                                    <p:animEffect filter="fade" transition="in">
                                      <p:cBhvr>
                                        <p:cTn dur="1000"/>
                                        <p:tgtEl>
                                          <p:spTgt spid="4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7"/>
                                        </p:tgtEl>
                                        <p:attrNameLst>
                                          <p:attrName>style.visibility</p:attrName>
                                        </p:attrNameLst>
                                      </p:cBhvr>
                                      <p:to>
                                        <p:strVal val="visible"/>
                                      </p:to>
                                    </p:set>
                                    <p:animEffect filter="fade" transition="in">
                                      <p:cBhvr>
                                        <p:cTn dur="1000"/>
                                        <p:tgtEl>
                                          <p:spTgt spid="497"/>
                                        </p:tgtEl>
                                      </p:cBhvr>
                                    </p:animEffect>
                                  </p:childTnLst>
                                </p:cTn>
                              </p:par>
                              <p:par>
                                <p:cTn fill="hold" nodeType="withEffect" presetClass="entr" presetID="10" presetSubtype="0">
                                  <p:stCondLst>
                                    <p:cond delay="0"/>
                                  </p:stCondLst>
                                  <p:childTnLst>
                                    <p:set>
                                      <p:cBhvr>
                                        <p:cTn dur="1" fill="hold">
                                          <p:stCondLst>
                                            <p:cond delay="0"/>
                                          </p:stCondLst>
                                        </p:cTn>
                                        <p:tgtEl>
                                          <p:spTgt spid="500"/>
                                        </p:tgtEl>
                                        <p:attrNameLst>
                                          <p:attrName>style.visibility</p:attrName>
                                        </p:attrNameLst>
                                      </p:cBhvr>
                                      <p:to>
                                        <p:strVal val="visible"/>
                                      </p:to>
                                    </p:set>
                                    <p:animEffect filter="fade" transition="in">
                                      <p:cBhvr>
                                        <p:cTn dur="1000"/>
                                        <p:tgtEl>
                                          <p:spTgt spid="500"/>
                                        </p:tgtEl>
                                      </p:cBhvr>
                                    </p:animEffect>
                                  </p:childTnLst>
                                </p:cTn>
                              </p:par>
                              <p:par>
                                <p:cTn fill="hold" nodeType="withEffect" presetClass="entr" presetID="10" presetSubtype="0">
                                  <p:stCondLst>
                                    <p:cond delay="0"/>
                                  </p:stCondLst>
                                  <p:childTnLst>
                                    <p:set>
                                      <p:cBhvr>
                                        <p:cTn dur="1" fill="hold">
                                          <p:stCondLst>
                                            <p:cond delay="0"/>
                                          </p:stCondLst>
                                        </p:cTn>
                                        <p:tgtEl>
                                          <p:spTgt spid="499"/>
                                        </p:tgtEl>
                                        <p:attrNameLst>
                                          <p:attrName>style.visibility</p:attrName>
                                        </p:attrNameLst>
                                      </p:cBhvr>
                                      <p:to>
                                        <p:strVal val="visible"/>
                                      </p:to>
                                    </p:set>
                                    <p:animEffect filter="fade" transition="in">
                                      <p:cBhvr>
                                        <p:cTn dur="1000"/>
                                        <p:tgtEl>
                                          <p:spTgt spid="49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4"/>
                                        </p:tgtEl>
                                        <p:attrNameLst>
                                          <p:attrName>style.visibility</p:attrName>
                                        </p:attrNameLst>
                                      </p:cBhvr>
                                      <p:to>
                                        <p:strVal val="visible"/>
                                      </p:to>
                                    </p:set>
                                    <p:animEffect filter="fade" transition="in">
                                      <p:cBhvr>
                                        <p:cTn dur="1000"/>
                                        <p:tgtEl>
                                          <p:spTgt spid="49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5"/>
                                        </p:tgtEl>
                                        <p:attrNameLst>
                                          <p:attrName>style.visibility</p:attrName>
                                        </p:attrNameLst>
                                      </p:cBhvr>
                                      <p:to>
                                        <p:strVal val="visible"/>
                                      </p:to>
                                    </p:set>
                                    <p:animEffect filter="fade" transition="in">
                                      <p:cBhvr>
                                        <p:cTn dur="1000"/>
                                        <p:tgtEl>
                                          <p:spTgt spid="4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6"/>
                                        </p:tgtEl>
                                        <p:attrNameLst>
                                          <p:attrName>style.visibility</p:attrName>
                                        </p:attrNameLst>
                                      </p:cBhvr>
                                      <p:to>
                                        <p:strVal val="visible"/>
                                      </p:to>
                                    </p:set>
                                    <p:animEffect filter="fade" transition="in">
                                      <p:cBhvr>
                                        <p:cTn dur="1000"/>
                                        <p:tgtEl>
                                          <p:spTgt spid="49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Imogen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