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69" r:id="rId3"/>
    <p:sldMasterId id="2147483673" r:id="rId4"/>
    <p:sldMasterId id="2147483675" r:id="rId5"/>
  </p:sldMasterIdLst>
  <p:sldIdLst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ducation標題頁 Cover page - 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0509" y="535709"/>
            <a:ext cx="8201891" cy="54679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82401" y="535709"/>
            <a:ext cx="120072" cy="5467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942109"/>
            <a:ext cx="5740924" cy="4645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dist="38100" dir="8100000" sx="102000" sy="102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3624002"/>
            <a:ext cx="2238101" cy="7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5" hasCustomPrompt="1"/>
          </p:nvPr>
        </p:nvSpPr>
        <p:spPr>
          <a:xfrm>
            <a:off x="952500" y="4456710"/>
            <a:ext cx="4477339" cy="396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altLang="zh-TW" dirty="0"/>
              <a:t>Presenter name 20pt Segoe UI regular</a:t>
            </a:r>
            <a:endParaRPr lang="en-US" dirty="0"/>
          </a:p>
        </p:txBody>
      </p:sp>
      <p:sp>
        <p:nvSpPr>
          <p:cNvPr id="30" name="內容版面配置區 29"/>
          <p:cNvSpPr>
            <a:spLocks noGrp="1"/>
          </p:cNvSpPr>
          <p:nvPr>
            <p:ph sz="quarter" idx="16" hasCustomPrompt="1"/>
          </p:nvPr>
        </p:nvSpPr>
        <p:spPr>
          <a:xfrm>
            <a:off x="952500" y="4989784"/>
            <a:ext cx="4477339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dirty="0"/>
              <a:t>Date of presenting 10.5pt Segoe UI regular</a:t>
            </a:r>
            <a:endParaRPr 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sz="quarter" idx="17" hasCustomPrompt="1"/>
          </p:nvPr>
        </p:nvSpPr>
        <p:spPr>
          <a:xfrm>
            <a:off x="952500" y="2935484"/>
            <a:ext cx="4291673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zh-TW" dirty="0"/>
              <a:t>Sub headline 16pt Segoe UI regular</a:t>
            </a:r>
            <a:endParaRPr lang="en-US" dirty="0"/>
          </a:p>
        </p:txBody>
      </p:sp>
      <p:sp>
        <p:nvSpPr>
          <p:cNvPr id="36" name="內容版面配置區 35"/>
          <p:cNvSpPr>
            <a:spLocks noGrp="1"/>
          </p:cNvSpPr>
          <p:nvPr>
            <p:ph sz="quarter" idx="19" hasCustomPrompt="1"/>
          </p:nvPr>
        </p:nvSpPr>
        <p:spPr>
          <a:xfrm>
            <a:off x="952500" y="1626946"/>
            <a:ext cx="4291013" cy="1244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i="0" baseline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ea typeface="微軟正黑體" panose="020B0604030504040204" pitchFamily="34" charset="-12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Headline 36pt</a:t>
            </a:r>
          </a:p>
          <a:p>
            <a:pPr lvl="0"/>
            <a:r>
              <a:rPr lang="en-US" dirty="0"/>
              <a:t>Segoe UI </a:t>
            </a:r>
            <a:r>
              <a:rPr lang="en-US" dirty="0" err="1"/>
              <a:t>SemiBold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面空白 Content page -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99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頁 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6411E-EFAF-43F4-8FCA-A88CF083F4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32893" y="3356854"/>
            <a:ext cx="7620000" cy="117782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Section Slide, Title 32pt Segoe UI Bold</a:t>
            </a:r>
          </a:p>
        </p:txBody>
      </p:sp>
    </p:spTree>
    <p:extLst>
      <p:ext uri="{BB962C8B-B14F-4D97-AF65-F5344CB8AC3E}">
        <p14:creationId xmlns:p14="http://schemas.microsoft.com/office/powerpoint/2010/main" val="338481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頁-室內 End page - 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951" y="943599"/>
            <a:ext cx="11615352" cy="46389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B668E8-A0A7-41D6-ABA4-214042A137E4}"/>
              </a:ext>
            </a:extLst>
          </p:cNvPr>
          <p:cNvSpPr/>
          <p:nvPr userDrawn="1"/>
        </p:nvSpPr>
        <p:spPr>
          <a:xfrm>
            <a:off x="11582401" y="943599"/>
            <a:ext cx="120072" cy="4638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3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頁-室內 End page - 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B668E8-A0A7-41D6-ABA4-214042A137E4}"/>
              </a:ext>
            </a:extLst>
          </p:cNvPr>
          <p:cNvSpPr/>
          <p:nvPr userDrawn="1"/>
        </p:nvSpPr>
        <p:spPr>
          <a:xfrm>
            <a:off x="11582401" y="943599"/>
            <a:ext cx="120072" cy="4638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7" name="圖片 6" descr="一張含有 室內, 窗戶, 地板, 牆 的圖片&#10;&#10;自動產生的描述">
            <a:extLst>
              <a:ext uri="{FF2B5EF4-FFF2-40B4-BE49-F238E27FC236}">
                <a16:creationId xmlns:a16="http://schemas.microsoft.com/office/drawing/2014/main" id="{FCAC9F58-A339-4145-ABE2-E213F50709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6" b="12938"/>
          <a:stretch/>
        </p:blipFill>
        <p:spPr>
          <a:xfrm>
            <a:off x="0" y="943599"/>
            <a:ext cx="11582401" cy="46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8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底頁-室內 End page - 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B668E8-A0A7-41D6-ABA4-214042A137E4}"/>
              </a:ext>
            </a:extLst>
          </p:cNvPr>
          <p:cNvSpPr/>
          <p:nvPr userDrawn="1"/>
        </p:nvSpPr>
        <p:spPr>
          <a:xfrm>
            <a:off x="11582401" y="943599"/>
            <a:ext cx="120072" cy="4638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3" name="圖片 2" descr="一張含有 個人, 室內, 坐, 地板 的圖片&#10;&#10;自動產生的描述">
            <a:extLst>
              <a:ext uri="{FF2B5EF4-FFF2-40B4-BE49-F238E27FC236}">
                <a16:creationId xmlns:a16="http://schemas.microsoft.com/office/drawing/2014/main" id="{2C21AFB3-B309-40E0-AB4A-4DB2F1E7C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" t="20068" b="20068"/>
          <a:stretch/>
        </p:blipFill>
        <p:spPr>
          <a:xfrm>
            <a:off x="0" y="943599"/>
            <a:ext cx="11582401" cy="46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底頁-室內 End page - 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B668E8-A0A7-41D6-ABA4-214042A137E4}"/>
              </a:ext>
            </a:extLst>
          </p:cNvPr>
          <p:cNvSpPr/>
          <p:nvPr userDrawn="1"/>
        </p:nvSpPr>
        <p:spPr>
          <a:xfrm>
            <a:off x="11582401" y="943599"/>
            <a:ext cx="120072" cy="4638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9" name="圖片 8" descr="一張含有 室內, 桌, 窗戶, 地板 的圖片&#10;&#10;自動產生的描述">
            <a:extLst>
              <a:ext uri="{FF2B5EF4-FFF2-40B4-BE49-F238E27FC236}">
                <a16:creationId xmlns:a16="http://schemas.microsoft.com/office/drawing/2014/main" id="{2EB3F46F-A53B-4208-9CB9-E943638F9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950" b="19950"/>
          <a:stretch/>
        </p:blipFill>
        <p:spPr>
          <a:xfrm>
            <a:off x="-1" y="943598"/>
            <a:ext cx="11582395" cy="46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9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頁-空白 End page-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5BEAE2-DDBE-46CF-8A9E-6AD89A8593C1}"/>
              </a:ext>
            </a:extLst>
          </p:cNvPr>
          <p:cNvSpPr/>
          <p:nvPr userDrawn="1"/>
        </p:nvSpPr>
        <p:spPr>
          <a:xfrm>
            <a:off x="11582401" y="942107"/>
            <a:ext cx="120072" cy="46458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0DBC94-9F6B-4340-853A-D197231685C9}"/>
              </a:ext>
            </a:extLst>
          </p:cNvPr>
          <p:cNvSpPr/>
          <p:nvPr userDrawn="1"/>
        </p:nvSpPr>
        <p:spPr>
          <a:xfrm>
            <a:off x="0" y="942109"/>
            <a:ext cx="11582401" cy="4645891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porate標題頁 Cover page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個人, 男人, 室內 的圖片&#10;&#10;自動產生的描述">
            <a:extLst>
              <a:ext uri="{FF2B5EF4-FFF2-40B4-BE49-F238E27FC236}">
                <a16:creationId xmlns:a16="http://schemas.microsoft.com/office/drawing/2014/main" id="{F666B37C-040F-46BC-BF10-4DE5E6F7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0508" y="535708"/>
            <a:ext cx="8201892" cy="54679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82401" y="535709"/>
            <a:ext cx="120072" cy="5467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942109"/>
            <a:ext cx="5740924" cy="4645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dist="38100" dir="8100000" sx="102000" sy="102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3624002"/>
            <a:ext cx="2238101" cy="7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5" hasCustomPrompt="1"/>
          </p:nvPr>
        </p:nvSpPr>
        <p:spPr>
          <a:xfrm>
            <a:off x="952500" y="4456710"/>
            <a:ext cx="4477339" cy="396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altLang="zh-TW" dirty="0"/>
              <a:t>Presenter name 20pt Segoe UI regular</a:t>
            </a:r>
            <a:endParaRPr lang="en-US" dirty="0"/>
          </a:p>
        </p:txBody>
      </p:sp>
      <p:sp>
        <p:nvSpPr>
          <p:cNvPr id="30" name="內容版面配置區 29"/>
          <p:cNvSpPr>
            <a:spLocks noGrp="1"/>
          </p:cNvSpPr>
          <p:nvPr>
            <p:ph sz="quarter" idx="16" hasCustomPrompt="1"/>
          </p:nvPr>
        </p:nvSpPr>
        <p:spPr>
          <a:xfrm>
            <a:off x="952500" y="4989784"/>
            <a:ext cx="4477339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dirty="0"/>
              <a:t>Date of presenting 10.5pt Segoe UI regular</a:t>
            </a:r>
            <a:endParaRPr 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sz="quarter" idx="17" hasCustomPrompt="1"/>
          </p:nvPr>
        </p:nvSpPr>
        <p:spPr>
          <a:xfrm>
            <a:off x="952500" y="2935484"/>
            <a:ext cx="4291673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zh-TW" dirty="0"/>
              <a:t>Sub headline 16pt Segoe UI regular</a:t>
            </a:r>
            <a:endParaRPr lang="en-US" dirty="0"/>
          </a:p>
        </p:txBody>
      </p:sp>
      <p:sp>
        <p:nvSpPr>
          <p:cNvPr id="36" name="內容版面配置區 35"/>
          <p:cNvSpPr>
            <a:spLocks noGrp="1"/>
          </p:cNvSpPr>
          <p:nvPr>
            <p:ph sz="quarter" idx="19" hasCustomPrompt="1"/>
          </p:nvPr>
        </p:nvSpPr>
        <p:spPr>
          <a:xfrm>
            <a:off x="952500" y="1626946"/>
            <a:ext cx="4291013" cy="1244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i="0" baseline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ea typeface="微軟正黑體" panose="020B0604030504040204" pitchFamily="34" charset="-12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Headline 36pt</a:t>
            </a:r>
          </a:p>
          <a:p>
            <a:pPr lvl="0"/>
            <a:r>
              <a:rPr lang="en-US" dirty="0"/>
              <a:t>Segoe UI </a:t>
            </a:r>
            <a:r>
              <a:rPr lang="en-US" dirty="0" err="1"/>
              <a:t>SemiBold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essional標題頁 Cover page - Profess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電子用品, 個人, 電腦 的圖片&#10;&#10;自動產生的描述">
            <a:extLst>
              <a:ext uri="{FF2B5EF4-FFF2-40B4-BE49-F238E27FC236}">
                <a16:creationId xmlns:a16="http://schemas.microsoft.com/office/drawing/2014/main" id="{B5B4BED7-C7A7-4768-A193-A625720CE2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6693" y="535022"/>
            <a:ext cx="8205097" cy="54679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82401" y="535709"/>
            <a:ext cx="120072" cy="5467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942109"/>
            <a:ext cx="5740924" cy="4645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dist="38100" dir="8100000" sx="102000" sy="102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3624002"/>
            <a:ext cx="2238101" cy="7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5" hasCustomPrompt="1"/>
          </p:nvPr>
        </p:nvSpPr>
        <p:spPr>
          <a:xfrm>
            <a:off x="952500" y="4456710"/>
            <a:ext cx="4477339" cy="396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altLang="zh-TW" dirty="0"/>
              <a:t>Presenter name 20pt Segoe UI regular</a:t>
            </a:r>
            <a:endParaRPr lang="en-US" dirty="0"/>
          </a:p>
        </p:txBody>
      </p:sp>
      <p:sp>
        <p:nvSpPr>
          <p:cNvPr id="30" name="內容版面配置區 29"/>
          <p:cNvSpPr>
            <a:spLocks noGrp="1"/>
          </p:cNvSpPr>
          <p:nvPr>
            <p:ph sz="quarter" idx="16" hasCustomPrompt="1"/>
          </p:nvPr>
        </p:nvSpPr>
        <p:spPr>
          <a:xfrm>
            <a:off x="952500" y="4989784"/>
            <a:ext cx="4477339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dirty="0"/>
              <a:t>Date of presenting 10.5pt Segoe UI regular</a:t>
            </a:r>
            <a:endParaRPr 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sz="quarter" idx="17" hasCustomPrompt="1"/>
          </p:nvPr>
        </p:nvSpPr>
        <p:spPr>
          <a:xfrm>
            <a:off x="952500" y="2935484"/>
            <a:ext cx="4291673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zh-TW" dirty="0"/>
              <a:t>Sub headline 16pt Segoe UI regular</a:t>
            </a:r>
            <a:endParaRPr lang="en-US" dirty="0"/>
          </a:p>
        </p:txBody>
      </p:sp>
      <p:sp>
        <p:nvSpPr>
          <p:cNvPr id="36" name="內容版面配置區 35"/>
          <p:cNvSpPr>
            <a:spLocks noGrp="1"/>
          </p:cNvSpPr>
          <p:nvPr>
            <p:ph sz="quarter" idx="19" hasCustomPrompt="1"/>
          </p:nvPr>
        </p:nvSpPr>
        <p:spPr>
          <a:xfrm>
            <a:off x="952500" y="1626946"/>
            <a:ext cx="4291013" cy="1244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i="0" baseline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ea typeface="微軟正黑體" panose="020B0604030504040204" pitchFamily="34" charset="-12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Headline 36pt</a:t>
            </a:r>
          </a:p>
          <a:p>
            <a:pPr lvl="0"/>
            <a:r>
              <a:rPr lang="en-US" dirty="0"/>
              <a:t>Segoe UI </a:t>
            </a:r>
            <a:r>
              <a:rPr lang="en-US" dirty="0" err="1"/>
              <a:t>SemiBold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1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or標題頁1 Cover page - Projecto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室內, 牆, 桌, 地板 的圖片&#10;&#10;自動產生的描述">
            <a:extLst>
              <a:ext uri="{FF2B5EF4-FFF2-40B4-BE49-F238E27FC236}">
                <a16:creationId xmlns:a16="http://schemas.microsoft.com/office/drawing/2014/main" id="{1137F05F-C820-4821-AAC2-63986D54A4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440"/>
          <a:stretch/>
        </p:blipFill>
        <p:spPr>
          <a:xfrm>
            <a:off x="3375498" y="535708"/>
            <a:ext cx="8206902" cy="54699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82401" y="535709"/>
            <a:ext cx="120072" cy="5467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942109"/>
            <a:ext cx="5740924" cy="4645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dist="38100" dir="8100000" sx="102000" sy="102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3624002"/>
            <a:ext cx="2238101" cy="7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5" hasCustomPrompt="1"/>
          </p:nvPr>
        </p:nvSpPr>
        <p:spPr>
          <a:xfrm>
            <a:off x="952500" y="4456710"/>
            <a:ext cx="4477339" cy="396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altLang="zh-TW" dirty="0"/>
              <a:t>Presenter name 20pt Segoe UI regular</a:t>
            </a:r>
            <a:endParaRPr lang="en-US" dirty="0"/>
          </a:p>
        </p:txBody>
      </p:sp>
      <p:sp>
        <p:nvSpPr>
          <p:cNvPr id="30" name="內容版面配置區 29"/>
          <p:cNvSpPr>
            <a:spLocks noGrp="1"/>
          </p:cNvSpPr>
          <p:nvPr>
            <p:ph sz="quarter" idx="16" hasCustomPrompt="1"/>
          </p:nvPr>
        </p:nvSpPr>
        <p:spPr>
          <a:xfrm>
            <a:off x="952500" y="4989784"/>
            <a:ext cx="4477339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dirty="0"/>
              <a:t>Date of presenting 10.5pt Segoe UI regular</a:t>
            </a:r>
            <a:endParaRPr 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sz="quarter" idx="17" hasCustomPrompt="1"/>
          </p:nvPr>
        </p:nvSpPr>
        <p:spPr>
          <a:xfrm>
            <a:off x="952500" y="2935484"/>
            <a:ext cx="4291673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zh-TW" dirty="0"/>
              <a:t>Sub headline 16pt Segoe UI regular</a:t>
            </a:r>
            <a:endParaRPr lang="en-US" dirty="0"/>
          </a:p>
        </p:txBody>
      </p:sp>
      <p:sp>
        <p:nvSpPr>
          <p:cNvPr id="36" name="內容版面配置區 35"/>
          <p:cNvSpPr>
            <a:spLocks noGrp="1"/>
          </p:cNvSpPr>
          <p:nvPr>
            <p:ph sz="quarter" idx="19" hasCustomPrompt="1"/>
          </p:nvPr>
        </p:nvSpPr>
        <p:spPr>
          <a:xfrm>
            <a:off x="952500" y="1626946"/>
            <a:ext cx="4291013" cy="1244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i="0" baseline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ea typeface="微軟正黑體" panose="020B0604030504040204" pitchFamily="34" charset="-12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Headline 36pt</a:t>
            </a:r>
          </a:p>
          <a:p>
            <a:pPr lvl="0"/>
            <a:r>
              <a:rPr lang="en-US" dirty="0"/>
              <a:t>Segoe UI </a:t>
            </a:r>
            <a:r>
              <a:rPr lang="en-US" dirty="0" err="1"/>
              <a:t>SemiBold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eneral標題頁2 Cover page - Gener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0">
            <a:extLst>
              <a:ext uri="{FF2B5EF4-FFF2-40B4-BE49-F238E27FC236}">
                <a16:creationId xmlns:a16="http://schemas.microsoft.com/office/drawing/2014/main" id="{A86786D9-74F7-4973-A5AF-14195B62C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1008" y="537355"/>
            <a:ext cx="7991392" cy="54663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82401" y="535709"/>
            <a:ext cx="120072" cy="54679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942109"/>
            <a:ext cx="5740924" cy="46458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dist="38100" dir="8100000" sx="102000" sy="102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0" y="3624002"/>
            <a:ext cx="2238101" cy="78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5" hasCustomPrompt="1"/>
          </p:nvPr>
        </p:nvSpPr>
        <p:spPr>
          <a:xfrm>
            <a:off x="952500" y="4456710"/>
            <a:ext cx="4477339" cy="396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 sz="2000"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altLang="zh-TW" dirty="0"/>
              <a:t>Presenter name 20pt Segoe UI regular</a:t>
            </a:r>
            <a:endParaRPr lang="en-US" dirty="0"/>
          </a:p>
        </p:txBody>
      </p:sp>
      <p:sp>
        <p:nvSpPr>
          <p:cNvPr id="30" name="內容版面配置區 29"/>
          <p:cNvSpPr>
            <a:spLocks noGrp="1"/>
          </p:cNvSpPr>
          <p:nvPr>
            <p:ph sz="quarter" idx="16" hasCustomPrompt="1"/>
          </p:nvPr>
        </p:nvSpPr>
        <p:spPr>
          <a:xfrm>
            <a:off x="952500" y="4989784"/>
            <a:ext cx="4477339" cy="2619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dirty="0"/>
              <a:t>Date of presenting 10.5pt Segoe UI regular</a:t>
            </a:r>
            <a:endParaRPr lang="en-US" dirty="0"/>
          </a:p>
        </p:txBody>
      </p:sp>
      <p:sp>
        <p:nvSpPr>
          <p:cNvPr id="32" name="內容版面配置區 31"/>
          <p:cNvSpPr>
            <a:spLocks noGrp="1"/>
          </p:cNvSpPr>
          <p:nvPr>
            <p:ph sz="quarter" idx="17" hasCustomPrompt="1"/>
          </p:nvPr>
        </p:nvSpPr>
        <p:spPr>
          <a:xfrm>
            <a:off x="952500" y="2935484"/>
            <a:ext cx="4291673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zh-TW" dirty="0"/>
              <a:t>Sub headline 16pt Segoe UI regular</a:t>
            </a:r>
            <a:endParaRPr lang="en-US" dirty="0"/>
          </a:p>
        </p:txBody>
      </p:sp>
      <p:sp>
        <p:nvSpPr>
          <p:cNvPr id="36" name="內容版面配置區 35"/>
          <p:cNvSpPr>
            <a:spLocks noGrp="1"/>
          </p:cNvSpPr>
          <p:nvPr>
            <p:ph sz="quarter" idx="19" hasCustomPrompt="1"/>
          </p:nvPr>
        </p:nvSpPr>
        <p:spPr>
          <a:xfrm>
            <a:off x="952500" y="1626946"/>
            <a:ext cx="4291013" cy="1244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i="0" baseline="0">
                <a:solidFill>
                  <a:schemeClr val="bg2">
                    <a:lumMod val="25000"/>
                  </a:schemeClr>
                </a:solidFill>
                <a:latin typeface="Segoe UI Semibold" panose="020B0702040204020203" pitchFamily="34" charset="0"/>
                <a:ea typeface="微軟正黑體" panose="020B0604030504040204" pitchFamily="34" charset="-12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Headline 36pt</a:t>
            </a:r>
          </a:p>
          <a:p>
            <a:pPr lvl="0"/>
            <a:r>
              <a:rPr lang="en-US" dirty="0"/>
              <a:t>Segoe UI </a:t>
            </a:r>
            <a:r>
              <a:rPr lang="en-US" dirty="0" err="1"/>
              <a:t>SemiBold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8AE2C-5AD5-EB75-1B7F-1E835981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65CCF-A2A3-0B30-D4D8-6CD3E95A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76AC60-2F3B-3477-07A4-0BD74B6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43B03-9AB2-BECB-8FE3-8564629C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FA7E-9B19-4ADD-8B0A-BA7338EFC6F8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A277FF-9C8D-33D1-B0DD-5A3AC00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EDAFD6-AAE2-6FCA-D2AD-0E9D4160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33EE-3A2A-40C7-AAAE-86DBF1AA1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頁1 Table of Conten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742622" y="647701"/>
            <a:ext cx="6906203" cy="6210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18840000" sx="101000" sy="101000" algn="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35263" y="1169757"/>
            <a:ext cx="762000" cy="68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 userDrawn="1"/>
        </p:nvSpPr>
        <p:spPr>
          <a:xfrm>
            <a:off x="322982" y="379842"/>
            <a:ext cx="183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TABLE</a:t>
            </a:r>
            <a:r>
              <a:rPr lang="en-US" b="1" baseline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OF</a:t>
            </a:r>
          </a:p>
          <a:p>
            <a:pPr marL="0" inden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b="1" baseline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CONTENTS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3511896" y="1461155"/>
            <a:ext cx="4285672" cy="437341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12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Item Segoe UI 18pt</a:t>
            </a:r>
            <a:endParaRPr lang="zh-TW" altLang="en-US" dirty="0"/>
          </a:p>
          <a:p>
            <a:pPr lvl="1"/>
            <a:r>
              <a:rPr lang="en-US" altLang="zh-TW" dirty="0"/>
              <a:t>Item Segoe UI 14pt</a:t>
            </a:r>
            <a:endParaRPr lang="zh-TW" altLang="en-US" dirty="0"/>
          </a:p>
          <a:p>
            <a:pPr lvl="2"/>
            <a:r>
              <a:rPr lang="en-US" altLang="zh-TW" dirty="0"/>
              <a:t>Item Segoe UI 12pt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E8033F-D663-4229-899C-296E57D1BAD1}"/>
              </a:ext>
            </a:extLst>
          </p:cNvPr>
          <p:cNvSpPr/>
          <p:nvPr userDrawn="1"/>
        </p:nvSpPr>
        <p:spPr>
          <a:xfrm>
            <a:off x="9648825" y="647701"/>
            <a:ext cx="120072" cy="62102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面2欄 Content pag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435263" y="1169757"/>
            <a:ext cx="762000" cy="68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10" hasCustomPrompt="1"/>
          </p:nvPr>
        </p:nvSpPr>
        <p:spPr>
          <a:xfrm>
            <a:off x="322983" y="496401"/>
            <a:ext cx="5870427" cy="250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50000"/>
              </a:lnSpc>
              <a:buNone/>
              <a:defRPr sz="1800" b="1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18pt Segoe UI Bold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B953AF-0CDB-458D-AEF5-817EE9DA2D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4188" y="1558925"/>
            <a:ext cx="4438650" cy="4384675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SzPct val="119000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>
              <a:buClr>
                <a:srgbClr val="C00000"/>
              </a:buClr>
              <a:buSzPct val="119000"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C00000"/>
              </a:buClr>
              <a:buSzPct val="119000"/>
              <a:defRPr sz="12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>
              <a:defRPr sz="12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>
              <a:defRPr sz="12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Title Segoe UI 16pt</a:t>
            </a:r>
            <a:endParaRPr lang="zh-TW" altLang="en-US" dirty="0"/>
          </a:p>
          <a:p>
            <a:pPr lvl="1"/>
            <a:r>
              <a:rPr lang="en-US" altLang="zh-TW" dirty="0"/>
              <a:t>Copy Segoe UI 14pt</a:t>
            </a:r>
            <a:endParaRPr lang="zh-TW" altLang="en-US" dirty="0"/>
          </a:p>
          <a:p>
            <a:pPr lvl="2"/>
            <a:r>
              <a:rPr lang="en-US" altLang="zh-TW" dirty="0"/>
              <a:t>Copy Segoe UI 12pt</a:t>
            </a:r>
            <a:endParaRPr lang="en-US" dirty="0"/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506BA8AE-1A5A-47FD-9CD6-1BB3BF0D2B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5437" y="1558925"/>
            <a:ext cx="4438650" cy="4384675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SzPct val="119000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>
              <a:buClr>
                <a:srgbClr val="C00000"/>
              </a:buClr>
              <a:buSzPct val="119000"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C00000"/>
              </a:buClr>
              <a:buSzPct val="119000"/>
              <a:defRPr sz="12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Title Segoe UI 16pt</a:t>
            </a:r>
            <a:endParaRPr lang="zh-TW" altLang="en-US" dirty="0"/>
          </a:p>
          <a:p>
            <a:pPr lvl="1"/>
            <a:r>
              <a:rPr lang="en-US" altLang="zh-TW" dirty="0"/>
              <a:t>Copy Segoe UI 14pt</a:t>
            </a:r>
            <a:endParaRPr lang="zh-TW" altLang="en-US" dirty="0"/>
          </a:p>
          <a:p>
            <a:pPr lvl="2"/>
            <a:r>
              <a:rPr lang="en-US" altLang="zh-TW" dirty="0"/>
              <a:t>Copy Segoe UI 12pt</a:t>
            </a:r>
            <a:endParaRPr lang="en-US" dirty="0"/>
          </a:p>
        </p:txBody>
      </p:sp>
      <p:sp>
        <p:nvSpPr>
          <p:cNvPr id="14" name="內容版面配置區 12">
            <a:extLst>
              <a:ext uri="{FF2B5EF4-FFF2-40B4-BE49-F238E27FC236}">
                <a16:creationId xmlns:a16="http://schemas.microsoft.com/office/drawing/2014/main" id="{750BD4F2-ECAA-4CE4-8620-17A5DC0D391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2983" y="851320"/>
            <a:ext cx="5870427" cy="315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50000"/>
              </a:lnSpc>
              <a:buNone/>
              <a:defRPr sz="1800" b="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2nd Line 18pt Segoe UI Regular</a:t>
            </a:r>
          </a:p>
        </p:txBody>
      </p:sp>
    </p:spTree>
    <p:extLst>
      <p:ext uri="{BB962C8B-B14F-4D97-AF65-F5344CB8AC3E}">
        <p14:creationId xmlns:p14="http://schemas.microsoft.com/office/powerpoint/2010/main" val="24077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頁面標題 Content pag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35263" y="1169757"/>
            <a:ext cx="762000" cy="68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12">
            <a:extLst>
              <a:ext uri="{FF2B5EF4-FFF2-40B4-BE49-F238E27FC236}">
                <a16:creationId xmlns:a16="http://schemas.microsoft.com/office/drawing/2014/main" id="{E6220D6E-803C-4EC9-A792-CA0B999C339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2983" y="496401"/>
            <a:ext cx="5870427" cy="250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50000"/>
              </a:lnSpc>
              <a:buNone/>
              <a:defRPr sz="1800" b="1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18pt Segoe UI Bold</a:t>
            </a:r>
          </a:p>
        </p:txBody>
      </p:sp>
      <p:sp>
        <p:nvSpPr>
          <p:cNvPr id="9" name="內容版面配置區 12">
            <a:extLst>
              <a:ext uri="{FF2B5EF4-FFF2-40B4-BE49-F238E27FC236}">
                <a16:creationId xmlns:a16="http://schemas.microsoft.com/office/drawing/2014/main" id="{15A39BFC-B9E9-4213-BF8D-A72B7D80E6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2983" y="851320"/>
            <a:ext cx="5870427" cy="315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50000"/>
              </a:lnSpc>
              <a:buNone/>
              <a:defRPr sz="1800" b="0" baseline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2nd Line 18pt Segoe UI Regular</a:t>
            </a:r>
          </a:p>
        </p:txBody>
      </p:sp>
    </p:spTree>
    <p:extLst>
      <p:ext uri="{BB962C8B-B14F-4D97-AF65-F5344CB8AC3E}">
        <p14:creationId xmlns:p14="http://schemas.microsoft.com/office/powerpoint/2010/main" val="23514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390" y="6237476"/>
            <a:ext cx="1817555" cy="2951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2144" y="6432665"/>
            <a:ext cx="2645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sz="800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ViewSonic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98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7" y="3729651"/>
            <a:ext cx="12198869" cy="3128349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272144" y="6432665"/>
            <a:ext cx="2645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sz="800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ViewSonic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Confidential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1983" y="6305550"/>
            <a:ext cx="1565451" cy="2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7" y="3729651"/>
            <a:ext cx="12198869" cy="3128349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272144" y="6432665"/>
            <a:ext cx="2645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sz="800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ViewSonic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Confidential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1983" y="6305550"/>
            <a:ext cx="1565451" cy="2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C7A1E54-0D7F-4F46-8F8B-C21C7AFF293D}"/>
              </a:ext>
            </a:extLst>
          </p:cNvPr>
          <p:cNvSpPr txBox="1"/>
          <p:nvPr/>
        </p:nvSpPr>
        <p:spPr>
          <a:xfrm>
            <a:off x="272144" y="6432665"/>
            <a:ext cx="2645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sz="800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ViewSonic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Confidential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9EA97F6-6BCE-4296-ACD2-4A7E349D9C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1983" y="6305550"/>
            <a:ext cx="1565451" cy="2542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0865362-61AF-4EF4-B51F-D482139A1EC1}"/>
              </a:ext>
            </a:extLst>
          </p:cNvPr>
          <p:cNvSpPr/>
          <p:nvPr/>
        </p:nvSpPr>
        <p:spPr>
          <a:xfrm>
            <a:off x="1397875" y="942109"/>
            <a:ext cx="10794125" cy="4645891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CF43A-7234-4361-B7C8-B579A3A04BE0}"/>
              </a:ext>
            </a:extLst>
          </p:cNvPr>
          <p:cNvSpPr/>
          <p:nvPr/>
        </p:nvSpPr>
        <p:spPr>
          <a:xfrm>
            <a:off x="1277803" y="942109"/>
            <a:ext cx="120072" cy="46458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3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390" y="6237476"/>
            <a:ext cx="1817555" cy="29517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2144" y="6432665"/>
            <a:ext cx="2645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sz="800" dirty="0" err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ViewSonic</a:t>
            </a:r>
            <a:r>
              <a:rPr lang="en-US" sz="800" dirty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324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about:blank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801B8-125C-5C39-B6D3-9923B6EF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       </a:t>
            </a:r>
            <a:r>
              <a:rPr lang="en-US" altLang="zh-TW" dirty="0"/>
              <a:t>Data Scientist Case Studies Interview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B5E25-6156-EFE6-F0CE-A3ADE91178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You are</a:t>
            </a:r>
            <a:r>
              <a:rPr lang="zh-TW" altLang="en-US" dirty="0"/>
              <a:t> </a:t>
            </a:r>
            <a:r>
              <a:rPr lang="en-US" altLang="zh-TW" dirty="0"/>
              <a:t>a data scientist in a cruise travel company and the marketing manager Javier would like to pick candidates to shoot in commercial ads and asking you for a recommendation 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Javier would like to promote Kids + Family cruise lines in the US for the 2024 summer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You are required to 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make a dashboard regards to your finding within the data sets 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prepare a presentation deck explaining your choice of  1-2 actors for the cruise line commercial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Submit your code in Python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D7FF5E-7F97-D77D-BBD7-946B5959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65098" cy="45835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Please use data sets from</a:t>
            </a:r>
          </a:p>
          <a:p>
            <a:pPr lvl="1">
              <a:lnSpc>
                <a:spcPct val="110000"/>
              </a:lnSpc>
            </a:pPr>
            <a:r>
              <a:rPr lang="en-US" altLang="zh-TW" dirty="0">
                <a:hlinkClick r:id="rId2"/>
              </a:rPr>
              <a:t>https://www.kaggle.com/datasets/shivamb/amazon-prime-movies-and-tv-shows</a:t>
            </a:r>
            <a:endParaRPr lang="en-US" altLang="zh-TW" dirty="0"/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hlinkClick r:id="rId3"/>
              </a:rPr>
              <a:t>https://www.kaggle.com/datasets/shivamb/disney-movies-and-tv-shows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hlinkClick r:id="rId4"/>
              </a:rPr>
              <a:t>https://www.kaggle.com/datasets/akashkotal/imbd-top-1000-with-description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en-US" altLang="zh-TW" dirty="0"/>
              <a:t>Any other data sets may help you convince your marketing colleague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Evaluation requirement 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Data Processing &amp; Modeling (Python Code) 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Dashboard design (Power BI)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Presentation (Power Points) 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Note: Feel free to extend on tools selection</a:t>
            </a:r>
          </a:p>
          <a:p>
            <a:pPr lvl="1">
              <a:lnSpc>
                <a:spcPct val="11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15519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頁 Cov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Sonic 2019July">
      <a:majorFont>
        <a:latin typeface="Segoe UI Black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l"/>
          <a:defRPr dirty="0" smtClean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ewSonic PPT Template_2.0.pptx" id="{6532CEEC-E2A1-4F71-8F27-C2D076F7E1A0}" vid="{C43CDB35-9773-4D78-A192-0FB2FBEF9FE7}"/>
    </a:ext>
  </a:extLst>
</a:theme>
</file>

<file path=ppt/theme/theme2.xml><?xml version="1.0" encoding="utf-8"?>
<a:theme xmlns:a="http://schemas.openxmlformats.org/drawingml/2006/main" name="其他頁面 Oth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Sonic 2019July">
      <a:majorFont>
        <a:latin typeface="Segoe UI Black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l"/>
          <a:defRPr dirty="0" smtClean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ewSonic PPT Template_2.0.pptx" id="{6532CEEC-E2A1-4F71-8F27-C2D076F7E1A0}" vid="{E56D76AD-34EF-446B-A4A5-F14C6C770A8E}"/>
    </a:ext>
  </a:extLst>
</a:theme>
</file>

<file path=ppt/theme/theme3.xml><?xml version="1.0" encoding="utf-8"?>
<a:theme xmlns:a="http://schemas.openxmlformats.org/drawingml/2006/main" name="內容頁 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Sonic 2019July">
      <a:majorFont>
        <a:latin typeface="Segoe UI Black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l"/>
          <a:defRPr dirty="0" smtClean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ewSonic PPT Template_2.0.pptx" id="{6532CEEC-E2A1-4F71-8F27-C2D076F7E1A0}" vid="{4B7CAAEA-062E-428F-B542-6E2ED81E5DC8}"/>
    </a:ext>
  </a:extLst>
</a:theme>
</file>

<file path=ppt/theme/theme4.xml><?xml version="1.0" encoding="utf-8"?>
<a:theme xmlns:a="http://schemas.openxmlformats.org/drawingml/2006/main" name="目錄頁 Section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Sonic PPT Template_2.0.pptx" id="{6532CEEC-E2A1-4F71-8F27-C2D076F7E1A0}" vid="{97E1CBFC-5594-49F4-99C7-432014256CEB}"/>
    </a:ext>
  </a:extLst>
</a:theme>
</file>

<file path=ppt/theme/theme5.xml><?xml version="1.0" encoding="utf-8"?>
<a:theme xmlns:a="http://schemas.openxmlformats.org/drawingml/2006/main" name="封底頁 End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Sonic 2019July">
      <a:majorFont>
        <a:latin typeface="Segoe UI Black"/>
        <a:ea typeface="微軟正黑體"/>
        <a:cs typeface=""/>
      </a:majorFont>
      <a:minorFont>
        <a:latin typeface="Segoe U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l"/>
          <a:defRPr dirty="0" smtClean="0">
            <a:solidFill>
              <a:schemeClr val="bg2">
                <a:lumMod val="25000"/>
              </a:schemeClr>
            </a:solidFill>
            <a:latin typeface="Segoe UI" panose="020B0502040204020203" pitchFamily="34" charset="0"/>
            <a:ea typeface="Open Sans" panose="020B0606030504020204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ewSonic PPT Template_2.0.pptx" id="{6532CEEC-E2A1-4F71-8F27-C2D076F7E1A0}" vid="{8D8C734E-5A3F-4F56-BA2B-4613EF4C3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ViewSonic PPT Template_2.0</Template>
  <TotalTime>21540</TotalTime>
  <Words>175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Semibold</vt:lpstr>
      <vt:lpstr>Wingdings</vt:lpstr>
      <vt:lpstr>封面頁 Cover slides</vt:lpstr>
      <vt:lpstr>其他頁面 Other slides</vt:lpstr>
      <vt:lpstr>內容頁 Content slide</vt:lpstr>
      <vt:lpstr>目錄頁 Section slide</vt:lpstr>
      <vt:lpstr>封底頁 End slides</vt:lpstr>
      <vt:lpstr>        Data Scientist Case Studies Interview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Case Studies Interview</dc:title>
  <dc:creator>Sally Lin</dc:creator>
  <cp:lastModifiedBy>Sally Lin</cp:lastModifiedBy>
  <cp:revision>5</cp:revision>
  <dcterms:created xsi:type="dcterms:W3CDTF">2023-04-17T08:02:43Z</dcterms:created>
  <dcterms:modified xsi:type="dcterms:W3CDTF">2023-05-09T10:25:16Z</dcterms:modified>
</cp:coreProperties>
</file>