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ED8E-725B-44C0-99CC-AE4583688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2BA616-E30B-430B-A962-8BADAD09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3039-6323-4ABA-8177-628A6A06CA52}" type="datetimeFigureOut">
              <a:rPr lang="hr-HR" smtClean="0"/>
              <a:t>17.6.2020.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9592A-2A86-4DB5-84BC-68E6C3AF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42E7E-B26A-4B96-9956-02DA61B6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0020-7953-4574-94AF-5F33434441A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4882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24D721-FE7C-42D3-815B-F78A86400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5F7BB-38C3-4EEB-B44C-5D187330F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CD807-36D8-410E-A88C-90C29599B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3039-6323-4ABA-8177-628A6A06CA52}" type="datetimeFigureOut">
              <a:rPr lang="hr-HR" smtClean="0"/>
              <a:t>17.6.2020.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5D8F9-F418-42CD-822A-172CEC136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E1487-35E0-4611-A656-BDBB6BFD3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70020-7953-4574-94AF-5F33434441A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8334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7CA6D5A-E4CB-4860-B00C-8B9FC6DF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800">
                <a:latin typeface="Arial" panose="020B0604020202020204" pitchFamily="34" charset="0"/>
                <a:cs typeface="Arial" panose="020B0604020202020204" pitchFamily="34" charset="0"/>
              </a:rPr>
              <a:t>Chain of Responsibilty</a:t>
            </a:r>
            <a:br>
              <a:rPr lang="hr-HR" sz="48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r-HR" sz="4400">
                <a:latin typeface="Arial" panose="020B0604020202020204" pitchFamily="34" charset="0"/>
                <a:cs typeface="Arial" panose="020B0604020202020204" pitchFamily="34" charset="0"/>
              </a:rPr>
              <a:t>(Lanac odgovornosti</a:t>
            </a:r>
            <a:r>
              <a:rPr lang="hr-HR" sz="4400"/>
              <a:t>)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4D5F8E-4AFD-4D99-95C7-1B83756F69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57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582F9D7-0D2C-4A81-9F15-73614527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>
                <a:latin typeface="Arial" panose="020B0604020202020204" pitchFamily="34" charset="0"/>
                <a:cs typeface="Arial" panose="020B0604020202020204" pitchFamily="34" charset="0"/>
              </a:rPr>
              <a:t>Hvala!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6250B9-6FC9-4C4E-AC6F-14685120D4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3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D6174C2-E2B1-4883-9428-0443EC63E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>
                <a:latin typeface="Arial" panose="020B0604020202020204" pitchFamily="34" charset="0"/>
                <a:cs typeface="Arial" panose="020B0604020202020204" pitchFamily="34" charset="0"/>
              </a:rPr>
              <a:t>Cilj</a:t>
            </a:r>
            <a:r>
              <a:rPr lang="en-US"/>
              <a:t>	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6C2A00-1752-48A5-8065-9E617CAD8E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2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6B381E6-970E-44C8-82E8-B951A6A8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>
                <a:latin typeface="Arial" panose="020B0604020202020204" pitchFamily="34" charset="0"/>
                <a:cs typeface="Arial" panose="020B0604020202020204" pitchFamily="34" charset="0"/>
              </a:rPr>
              <a:t>Problem 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F0EAEA-051A-4044-8976-66FD5BB823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6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C29FC65-71BA-4160-882E-3342FF29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>
                <a:latin typeface="Arial" panose="020B0604020202020204" pitchFamily="34" charset="0"/>
                <a:cs typeface="Arial" panose="020B0604020202020204" pitchFamily="34" charset="0"/>
              </a:rPr>
              <a:t>Proces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AABA51-C77D-4122-B5C5-A810798998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8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46606C8-2174-40D3-9382-59F00D423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>
                <a:latin typeface="Arial" panose="020B0604020202020204" pitchFamily="34" charset="0"/>
                <a:cs typeface="Arial" panose="020B0604020202020204" pitchFamily="34" charset="0"/>
              </a:rPr>
              <a:t>Struktura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F21E77-2425-4603-BE44-FBD32E6453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6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33B39BA-BF36-470B-B83E-26FC33FC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>
                <a:latin typeface="Arial" panose="020B0604020202020204" pitchFamily="34" charset="0"/>
                <a:cs typeface="Arial" panose="020B0604020202020204" pitchFamily="34" charset="0"/>
              </a:rPr>
              <a:t>Primjer koda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4394D-5306-4577-9DD3-8D79FE403B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8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61914A1-BA95-424A-B9BD-3E751CCD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89862E-E519-4289-BEF5-1394338EBC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00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E725CAD-D366-43DE-9F13-A70BA94F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1E2F16-A0F4-4A46-BC04-C0B27106C0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0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D14CE98-A978-4792-B9BE-4959ED60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>
                <a:latin typeface="Arial" panose="020B0604020202020204" pitchFamily="34" charset="0"/>
                <a:cs typeface="Arial" panose="020B0604020202020204" pitchFamily="34" charset="0"/>
              </a:rPr>
              <a:t>Kada koristiti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687BD3-6224-4555-99B5-233A0B4B42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4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Chain of Responsibilty (Lanac odgovornosti)</vt:lpstr>
      <vt:lpstr>Cilj </vt:lpstr>
      <vt:lpstr>Problem </vt:lpstr>
      <vt:lpstr>Proces</vt:lpstr>
      <vt:lpstr>Struktura</vt:lpstr>
      <vt:lpstr>Primjer koda</vt:lpstr>
      <vt:lpstr>PowerPoint Presentation</vt:lpstr>
      <vt:lpstr>PowerPoint Presentation</vt:lpstr>
      <vt:lpstr>Kada koristiti</vt:lpstr>
      <vt:lpstr>Hvala!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 of Responsibilty (Lanac odgovornosti)</dc:title>
  <dc:creator>Paola Kolar</dc:creator>
  <cp:lastModifiedBy>Paola Kolar</cp:lastModifiedBy>
  <cp:revision>1</cp:revision>
  <dcterms:created xsi:type="dcterms:W3CDTF">2020-06-17T18:44:40Z</dcterms:created>
  <dcterms:modified xsi:type="dcterms:W3CDTF">2020-06-17T18:44:40Z</dcterms:modified>
</cp:coreProperties>
</file>