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6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5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yaraafat525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yasayed200168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B7D8BF-450F-4F73-B2E3-A1C4FB375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hite structure">
            <a:extLst>
              <a:ext uri="{FF2B5EF4-FFF2-40B4-BE49-F238E27FC236}">
                <a16:creationId xmlns:a16="http://schemas.microsoft.com/office/drawing/2014/main" id="{A3FF3BBA-5F14-BC31-0E61-5D3FFE02C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659FE22-3A57-46E8-A5E6-05C486280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58342" y="1429370"/>
            <a:ext cx="4075318" cy="4154714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0B63-8DE1-CB14-4889-52A89EBBF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932" y="2180490"/>
            <a:ext cx="6124136" cy="2075571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Electric Water Heater Project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B109-AE1E-B8D1-60FF-DDEC6DF1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538" y="4557931"/>
            <a:ext cx="3516924" cy="81774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AMIT</a:t>
            </a:r>
          </a:p>
        </p:txBody>
      </p:sp>
    </p:spTree>
    <p:extLst>
      <p:ext uri="{BB962C8B-B14F-4D97-AF65-F5344CB8AC3E}">
        <p14:creationId xmlns:p14="http://schemas.microsoft.com/office/powerpoint/2010/main" val="28551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C962-4749-857B-E770-4A437FE034BB}"/>
              </a:ext>
            </a:extLst>
          </p:cNvPr>
          <p:cNvSpPr txBox="1"/>
          <p:nvPr/>
        </p:nvSpPr>
        <p:spPr>
          <a:xfrm>
            <a:off x="1239416" y="1152323"/>
            <a:ext cx="9182878" cy="392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Seven Segments </a:t>
            </a:r>
          </a:p>
          <a:p>
            <a:pPr>
              <a:lnSpc>
                <a:spcPct val="150000"/>
              </a:lnSpc>
            </a:pPr>
            <a:r>
              <a:rPr lang="en-US" dirty="0"/>
              <a:t>1. Seven segment by default show the current water temperature or the set temperature. </a:t>
            </a:r>
          </a:p>
          <a:p>
            <a:pPr>
              <a:lnSpc>
                <a:spcPct val="150000"/>
              </a:lnSpc>
            </a:pPr>
            <a:r>
              <a:rPr lang="en-US" dirty="0"/>
              <a:t>2. By default, the 2 seven segment displays are show the current water temperature. </a:t>
            </a:r>
          </a:p>
          <a:p>
            <a:pPr>
              <a:lnSpc>
                <a:spcPct val="150000"/>
              </a:lnSpc>
            </a:pPr>
            <a:r>
              <a:rPr lang="en-US" dirty="0"/>
              <a:t>3. If the electric water heater is in the temperature setting mode, the 2 seven segment displays </a:t>
            </a:r>
          </a:p>
          <a:p>
            <a:pPr>
              <a:lnSpc>
                <a:spcPct val="150000"/>
              </a:lnSpc>
            </a:pPr>
            <a:r>
              <a:rPr lang="en-US" dirty="0"/>
              <a:t>should blink every 1 second and show the set temperature. </a:t>
            </a:r>
          </a:p>
          <a:p>
            <a:pPr>
              <a:lnSpc>
                <a:spcPct val="150000"/>
              </a:lnSpc>
            </a:pPr>
            <a:r>
              <a:rPr lang="en-US" dirty="0"/>
              <a:t>4. In the temperature setting mode, every change in the set temperature should be reflected on the </a:t>
            </a:r>
          </a:p>
          <a:p>
            <a:pPr>
              <a:lnSpc>
                <a:spcPct val="150000"/>
              </a:lnSpc>
            </a:pPr>
            <a:r>
              <a:rPr lang="en-US" dirty="0"/>
              <a:t>2 seven segment displays. </a:t>
            </a:r>
          </a:p>
          <a:p>
            <a:pPr>
              <a:lnSpc>
                <a:spcPct val="150000"/>
              </a:lnSpc>
            </a:pPr>
            <a:r>
              <a:rPr lang="en-US" dirty="0"/>
              <a:t>5. The 2 seven segment displays should exit the temperature setting mode, if the “UP” and </a:t>
            </a:r>
          </a:p>
          <a:p>
            <a:pPr>
              <a:lnSpc>
                <a:spcPct val="150000"/>
              </a:lnSpc>
            </a:pPr>
            <a:r>
              <a:rPr lang="en-US" dirty="0"/>
              <a:t>“Down” buttons are not pressed for 5 seconds </a:t>
            </a:r>
          </a:p>
        </p:txBody>
      </p:sp>
    </p:spTree>
    <p:extLst>
      <p:ext uri="{BB962C8B-B14F-4D97-AF65-F5344CB8AC3E}">
        <p14:creationId xmlns:p14="http://schemas.microsoft.com/office/powerpoint/2010/main" val="136601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2AA380B-3FBE-3590-F346-DE44BA45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1" y="202718"/>
            <a:ext cx="10361075" cy="6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12259-9522-0468-C3F6-9F7BF9207689}"/>
              </a:ext>
            </a:extLst>
          </p:cNvPr>
          <p:cNvSpPr txBox="1"/>
          <p:nvPr/>
        </p:nvSpPr>
        <p:spPr>
          <a:xfrm>
            <a:off x="1707502" y="914400"/>
            <a:ext cx="469987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Emails: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ayaraafat525@gmail.com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ayasayed200168@gmail.com</a:t>
            </a:r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F27F-1E58-CDF2-6C45-72E2BCDC903B}"/>
              </a:ext>
            </a:extLst>
          </p:cNvPr>
          <p:cNvSpPr txBox="1"/>
          <p:nvPr/>
        </p:nvSpPr>
        <p:spPr>
          <a:xfrm>
            <a:off x="5119022" y="4061926"/>
            <a:ext cx="32122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 Thank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771526" y="1118391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Raafat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Mahmoud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Elmudawy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 Sayed Ibrahim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771526" y="1118391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53E8-ACED-487B-4473-05232BB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7" y="686100"/>
            <a:ext cx="10135478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6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1210065" y="3243812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8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C962-4749-857B-E770-4A437FE034BB}"/>
              </a:ext>
            </a:extLst>
          </p:cNvPr>
          <p:cNvSpPr txBox="1"/>
          <p:nvPr/>
        </p:nvSpPr>
        <p:spPr>
          <a:xfrm>
            <a:off x="1201315" y="808471"/>
            <a:ext cx="7681427" cy="503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Project aims to control the temperature of a water using a heater and cooler using on and off control. This will be done electrically using microcontroller and some other components like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24C08 EEPROM, or use the internal.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Temp sensor (LM35, or equivalent DS18B20).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Cooling Element (Peltier).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Heating Element (3d ceramic heater).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7-segments.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LEDs.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Push Buttons.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Solid State Relays.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Cooling fins &amp; fans.</a:t>
            </a:r>
          </a:p>
        </p:txBody>
      </p:sp>
    </p:spTree>
    <p:extLst>
      <p:ext uri="{BB962C8B-B14F-4D97-AF65-F5344CB8AC3E}">
        <p14:creationId xmlns:p14="http://schemas.microsoft.com/office/powerpoint/2010/main" val="24636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1032783" y="3429000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9590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C962-4749-857B-E770-4A437FE034BB}"/>
              </a:ext>
            </a:extLst>
          </p:cNvPr>
          <p:cNvSpPr txBox="1"/>
          <p:nvPr/>
        </p:nvSpPr>
        <p:spPr>
          <a:xfrm>
            <a:off x="838200" y="360601"/>
            <a:ext cx="9182878" cy="600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Temperature Setting</a:t>
            </a:r>
          </a:p>
          <a:p>
            <a:pPr>
              <a:lnSpc>
                <a:spcPct val="150000"/>
              </a:lnSpc>
            </a:pPr>
            <a:r>
              <a:rPr lang="en-US" dirty="0"/>
              <a:t>1. The “Up” or “Down” buttons are used to change the required water temperature </a:t>
            </a:r>
          </a:p>
          <a:p>
            <a:pPr>
              <a:lnSpc>
                <a:spcPct val="150000"/>
              </a:lnSpc>
            </a:pPr>
            <a:r>
              <a:rPr lang="en-US" dirty="0"/>
              <a:t>(set temperature). </a:t>
            </a:r>
          </a:p>
          <a:p>
            <a:pPr>
              <a:lnSpc>
                <a:spcPct val="150000"/>
              </a:lnSpc>
            </a:pPr>
            <a:r>
              <a:rPr lang="en-US" dirty="0"/>
              <a:t>2. The first “Up” or “Down” button press, </a:t>
            </a:r>
            <a:r>
              <a:rPr lang="en-US" dirty="0" err="1"/>
              <a:t>entersthe</a:t>
            </a:r>
            <a:r>
              <a:rPr lang="en-US" dirty="0"/>
              <a:t> temperature setting mode. </a:t>
            </a:r>
          </a:p>
          <a:p>
            <a:pPr>
              <a:lnSpc>
                <a:spcPct val="150000"/>
              </a:lnSpc>
            </a:pPr>
            <a:r>
              <a:rPr lang="en-US" dirty="0"/>
              <a:t>3. After entering temperature setting mode, a single “Up” button press increase the set </a:t>
            </a:r>
          </a:p>
          <a:p>
            <a:pPr>
              <a:lnSpc>
                <a:spcPct val="150000"/>
              </a:lnSpc>
            </a:pPr>
            <a:r>
              <a:rPr lang="en-US" dirty="0"/>
              <a:t>temperature by 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4. After entering temperature setting mode, a single “Down” button press decrease the set </a:t>
            </a:r>
          </a:p>
          <a:p>
            <a:pPr>
              <a:lnSpc>
                <a:spcPct val="150000"/>
              </a:lnSpc>
            </a:pPr>
            <a:r>
              <a:rPr lang="en-US" dirty="0"/>
              <a:t>temperature by 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5. The minimum possible set temperature is 35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6. The maximum possible set temperature is 75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7. The “External E2PROM” should save the set temperature once set. </a:t>
            </a:r>
          </a:p>
          <a:p>
            <a:pPr>
              <a:lnSpc>
                <a:spcPct val="150000"/>
              </a:lnSpc>
            </a:pPr>
            <a:r>
              <a:rPr lang="en-US" dirty="0"/>
              <a:t>8. If the electric water heater is turned OFF then ON, the stored set temperature should be </a:t>
            </a:r>
          </a:p>
          <a:p>
            <a:pPr>
              <a:lnSpc>
                <a:spcPct val="150000"/>
              </a:lnSpc>
            </a:pPr>
            <a:r>
              <a:rPr lang="en-US" dirty="0"/>
              <a:t>retrieved from the “External E2PROM”. </a:t>
            </a:r>
          </a:p>
          <a:p>
            <a:pPr>
              <a:lnSpc>
                <a:spcPct val="150000"/>
              </a:lnSpc>
            </a:pPr>
            <a:r>
              <a:rPr lang="en-US" dirty="0"/>
              <a:t>9. The initial set temperature is 60 degrees</a:t>
            </a:r>
          </a:p>
        </p:txBody>
      </p:sp>
    </p:spTree>
    <p:extLst>
      <p:ext uri="{BB962C8B-B14F-4D97-AF65-F5344CB8AC3E}">
        <p14:creationId xmlns:p14="http://schemas.microsoft.com/office/powerpoint/2010/main" val="347652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21" y="3946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C962-4749-857B-E770-4A437FE034BB}"/>
              </a:ext>
            </a:extLst>
          </p:cNvPr>
          <p:cNvSpPr txBox="1"/>
          <p:nvPr/>
        </p:nvSpPr>
        <p:spPr>
          <a:xfrm>
            <a:off x="838200" y="334499"/>
            <a:ext cx="9182878" cy="309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ON/OFF Behavior </a:t>
            </a:r>
          </a:p>
          <a:p>
            <a:pPr>
              <a:lnSpc>
                <a:spcPct val="150000"/>
              </a:lnSpc>
            </a:pPr>
            <a:r>
              <a:rPr lang="en-US" dirty="0"/>
              <a:t>1. If power is connected to the heater, the electric water heater is in OFF state. </a:t>
            </a:r>
          </a:p>
          <a:p>
            <a:pPr>
              <a:lnSpc>
                <a:spcPct val="150000"/>
              </a:lnSpc>
            </a:pPr>
            <a:r>
              <a:rPr lang="en-US" dirty="0"/>
              <a:t>2. If the “ON/OFF” button is released and the electric water heater is in OFF state, the electric </a:t>
            </a:r>
          </a:p>
          <a:p>
            <a:pPr>
              <a:lnSpc>
                <a:spcPct val="150000"/>
              </a:lnSpc>
            </a:pPr>
            <a:r>
              <a:rPr lang="en-US" dirty="0"/>
              <a:t>water heater goes to ON state. </a:t>
            </a:r>
          </a:p>
          <a:p>
            <a:pPr>
              <a:lnSpc>
                <a:spcPct val="150000"/>
              </a:lnSpc>
            </a:pPr>
            <a:r>
              <a:rPr lang="en-US" dirty="0"/>
              <a:t>3. If the “ON/OFF” button is released and the electric water heater is in ON state, the electric </a:t>
            </a:r>
          </a:p>
          <a:p>
            <a:pPr>
              <a:lnSpc>
                <a:spcPct val="150000"/>
              </a:lnSpc>
            </a:pPr>
            <a:r>
              <a:rPr lang="en-US" dirty="0"/>
              <a:t>water heater goes to OFF state. </a:t>
            </a:r>
          </a:p>
          <a:p>
            <a:pPr>
              <a:lnSpc>
                <a:spcPct val="150000"/>
              </a:lnSpc>
            </a:pPr>
            <a:r>
              <a:rPr lang="en-US" dirty="0"/>
              <a:t>4. In the OFF state, all display should be turned OFF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4B4BC-CB57-3E5B-97FA-1690B7DE1BA2}"/>
              </a:ext>
            </a:extLst>
          </p:cNvPr>
          <p:cNvSpPr txBox="1"/>
          <p:nvPr/>
        </p:nvSpPr>
        <p:spPr>
          <a:xfrm>
            <a:off x="841706" y="3429000"/>
            <a:ext cx="91793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Temperature Sensing </a:t>
            </a:r>
          </a:p>
          <a:p>
            <a:pPr>
              <a:lnSpc>
                <a:spcPct val="150000"/>
              </a:lnSpc>
            </a:pPr>
            <a:r>
              <a:rPr lang="en-US" dirty="0"/>
              <a:t>The temperature sensor measures the water temperature. </a:t>
            </a:r>
          </a:p>
          <a:p>
            <a:pPr>
              <a:lnSpc>
                <a:spcPct val="150000"/>
              </a:lnSpc>
            </a:pPr>
            <a:r>
              <a:rPr lang="en-US" dirty="0"/>
              <a:t>2. The water temperature should increase, if the “Heating Element” is ON. </a:t>
            </a:r>
          </a:p>
          <a:p>
            <a:pPr>
              <a:lnSpc>
                <a:spcPct val="150000"/>
              </a:lnSpc>
            </a:pPr>
            <a:r>
              <a:rPr lang="en-US" dirty="0"/>
              <a:t>3. The water temperature should decrease, if the “Cooling Element” is ON. </a:t>
            </a:r>
          </a:p>
          <a:p>
            <a:pPr>
              <a:lnSpc>
                <a:spcPct val="150000"/>
              </a:lnSpc>
            </a:pPr>
            <a:r>
              <a:rPr lang="en-US" dirty="0"/>
              <a:t>4. Temperature should be sensed once every 100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5. The decision to turn ON or OFF either the “Heating Element” or the “Cooling Element” based </a:t>
            </a:r>
          </a:p>
          <a:p>
            <a:pPr>
              <a:lnSpc>
                <a:spcPct val="150000"/>
              </a:lnSpc>
            </a:pPr>
            <a:r>
              <a:rPr lang="en-US" dirty="0"/>
              <a:t>on the average of the last 10 temperature readings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 structure">
            <a:extLst>
              <a:ext uri="{FF2B5EF4-FFF2-40B4-BE49-F238E27FC236}">
                <a16:creationId xmlns:a16="http://schemas.microsoft.com/office/drawing/2014/main" id="{9E45AA96-1FBA-4708-530E-45F7DE9A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4243"/>
          <a:stretch/>
        </p:blipFill>
        <p:spPr>
          <a:xfrm>
            <a:off x="0" y="-9320"/>
            <a:ext cx="12191979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F4637B-FDA4-DF45-9752-E431C48B529E}"/>
              </a:ext>
            </a:extLst>
          </p:cNvPr>
          <p:cNvSpPr txBox="1">
            <a:spLocks/>
          </p:cNvSpPr>
          <p:nvPr/>
        </p:nvSpPr>
        <p:spPr>
          <a:xfrm>
            <a:off x="838200" y="593918"/>
            <a:ext cx="10515600" cy="11168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C962-4749-857B-E770-4A437FE034BB}"/>
              </a:ext>
            </a:extLst>
          </p:cNvPr>
          <p:cNvSpPr txBox="1"/>
          <p:nvPr/>
        </p:nvSpPr>
        <p:spPr>
          <a:xfrm>
            <a:off x="838200" y="360601"/>
            <a:ext cx="9182878" cy="392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Heating/Cooling Elements </a:t>
            </a:r>
          </a:p>
          <a:p>
            <a:pPr>
              <a:lnSpc>
                <a:spcPct val="150000"/>
              </a:lnSpc>
            </a:pPr>
            <a:r>
              <a:rPr lang="en-US" dirty="0"/>
              <a:t>1. The “Heating Element” should be turned ON, if the current water temperature is less than </a:t>
            </a:r>
          </a:p>
          <a:p>
            <a:pPr>
              <a:lnSpc>
                <a:spcPct val="150000"/>
              </a:lnSpc>
            </a:pPr>
            <a:r>
              <a:rPr lang="en-US" dirty="0"/>
              <a:t>the set temperature by 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2. The “Cooling Element” should be turned OFF, if the current water temperature is less than </a:t>
            </a:r>
          </a:p>
          <a:p>
            <a:pPr>
              <a:lnSpc>
                <a:spcPct val="150000"/>
              </a:lnSpc>
            </a:pPr>
            <a:r>
              <a:rPr lang="en-US" dirty="0"/>
              <a:t>the set temperature by 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3. The “Heating Element” should be turned OFF, if the current water temperature is greater </a:t>
            </a:r>
          </a:p>
          <a:p>
            <a:pPr>
              <a:lnSpc>
                <a:spcPct val="150000"/>
              </a:lnSpc>
            </a:pPr>
            <a:r>
              <a:rPr lang="en-US" dirty="0"/>
              <a:t>than the set temperature by 5 degrees. </a:t>
            </a:r>
          </a:p>
          <a:p>
            <a:pPr>
              <a:lnSpc>
                <a:spcPct val="150000"/>
              </a:lnSpc>
            </a:pPr>
            <a:r>
              <a:rPr lang="en-US" dirty="0"/>
              <a:t>4. The “Cooling Element” should be turned ON, if the current water temperature is greater </a:t>
            </a:r>
          </a:p>
          <a:p>
            <a:pPr>
              <a:lnSpc>
                <a:spcPct val="150000"/>
              </a:lnSpc>
            </a:pPr>
            <a:r>
              <a:rPr lang="en-US" dirty="0"/>
              <a:t>than the set temperature by 5 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ECD8B-C279-A2D5-7691-6570E914999A}"/>
              </a:ext>
            </a:extLst>
          </p:cNvPr>
          <p:cNvSpPr txBox="1"/>
          <p:nvPr/>
        </p:nvSpPr>
        <p:spPr>
          <a:xfrm>
            <a:off x="838200" y="4519416"/>
            <a:ext cx="9182878" cy="14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Heating Element Led </a:t>
            </a:r>
          </a:p>
          <a:p>
            <a:pPr>
              <a:lnSpc>
                <a:spcPct val="150000"/>
              </a:lnSpc>
            </a:pPr>
            <a:r>
              <a:rPr lang="en-US" dirty="0"/>
              <a:t>1. If the “Heating Element” is ON, the “Heating Element Led” should blink every 1 second. </a:t>
            </a:r>
          </a:p>
          <a:p>
            <a:pPr>
              <a:lnSpc>
                <a:spcPct val="150000"/>
              </a:lnSpc>
            </a:pPr>
            <a:r>
              <a:rPr lang="en-US" dirty="0"/>
              <a:t>2. If the “Cooling Element” is OB, the “Heating Element Led” should be ON </a:t>
            </a:r>
          </a:p>
        </p:txBody>
      </p:sp>
    </p:spTree>
    <p:extLst>
      <p:ext uri="{BB962C8B-B14F-4D97-AF65-F5344CB8AC3E}">
        <p14:creationId xmlns:p14="http://schemas.microsoft.com/office/powerpoint/2010/main" val="391072324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733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Felix Titling</vt:lpstr>
      <vt:lpstr>Goudy Old Style</vt:lpstr>
      <vt:lpstr>Times New Roman</vt:lpstr>
      <vt:lpstr>ArchwayVTI</vt:lpstr>
      <vt:lpstr>Electric Water Heater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 Project </dc:title>
  <dc:creator>Aya Sayed Ibrahem Amar</dc:creator>
  <cp:lastModifiedBy>Aya Sayed Ibrahem Amar</cp:lastModifiedBy>
  <cp:revision>2</cp:revision>
  <dcterms:created xsi:type="dcterms:W3CDTF">2024-01-31T19:48:30Z</dcterms:created>
  <dcterms:modified xsi:type="dcterms:W3CDTF">2024-01-31T20:42:00Z</dcterms:modified>
</cp:coreProperties>
</file>