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latin typeface="Arial"/>
              </a:rPr>
              <a:t>Click to edit the title text format</a:t>
            </a:r>
            <a:endParaRPr b="0" lang="es-CO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latin typeface="Arial"/>
              </a:rPr>
              <a:t>Click to edit the outline text format</a:t>
            </a:r>
            <a:endParaRPr b="0" lang="es-CO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latin typeface="Arial"/>
              </a:rPr>
              <a:t>Second Outline Level</a:t>
            </a:r>
            <a:endParaRPr b="0" lang="es-CO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latin typeface="Arial"/>
              </a:rPr>
              <a:t>Third Outline Level</a:t>
            </a:r>
            <a:endParaRPr b="0" lang="es-CO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latin typeface="Arial"/>
              </a:rPr>
              <a:t>Fourth Outline Level</a:t>
            </a:r>
            <a:endParaRPr b="0" lang="es-CO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latin typeface="Arial"/>
              </a:rPr>
              <a:t>Fifth Outline Level</a:t>
            </a:r>
            <a:endParaRPr b="0" lang="es-CO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latin typeface="Arial"/>
              </a:rPr>
              <a:t>Sixth Outline Level</a:t>
            </a:r>
            <a:endParaRPr b="0" lang="es-CO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latin typeface="Arial"/>
              </a:rPr>
              <a:t>Seventh Outline Level</a:t>
            </a:r>
            <a:endParaRPr b="0" lang="es-CO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CO" sz="1400" spc="-1" strike="noStrike">
                <a:latin typeface="Times New Roman"/>
              </a:rPr>
              <a:t>&lt;date/time&gt;</a:t>
            </a:r>
            <a:endParaRPr b="0" lang="es-CO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CO" sz="1400" spc="-1" strike="noStrike">
                <a:latin typeface="Times New Roman"/>
              </a:rPr>
              <a:t>&lt;footer&gt;</a:t>
            </a:r>
            <a:endParaRPr b="0" lang="es-CO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13CB33E-A08E-43C0-B0FB-40DCF3D61803}" type="slidenum">
              <a:rPr b="0" lang="es-CO" sz="1400" spc="-1" strike="noStrike">
                <a:latin typeface="Times New Roman"/>
              </a:rPr>
              <a:t>&lt;number&gt;</a:t>
            </a:fld>
            <a:endParaRPr b="0" lang="es-CO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72360" y="323640"/>
            <a:ext cx="10079640" cy="507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O" sz="4400" spc="-1" strike="noStrike">
                <a:latin typeface="Arial"/>
              </a:rPr>
              <a:t>ENKF</a:t>
            </a:r>
            <a:endParaRPr b="0" lang="es-CO" sz="44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296000" y="1420920"/>
            <a:ext cx="7670520" cy="369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720000" y="1342080"/>
            <a:ext cx="4258440" cy="31939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4920120" y="1332000"/>
            <a:ext cx="4367880" cy="32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5200" y="96120"/>
            <a:ext cx="10079640" cy="550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O" sz="4400" spc="-1" strike="noStrike">
                <a:latin typeface="Arial"/>
              </a:rPr>
              <a:t>Results of MC-LORENZ96</a:t>
            </a:r>
            <a:endParaRPr b="0" lang="es-CO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O" sz="4400" spc="-1" strike="noStrike">
                <a:latin typeface="Arial"/>
              </a:rPr>
              <a:t>MC-ENKF</a:t>
            </a:r>
            <a:endParaRPr b="0" lang="es-CO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O" sz="4400" spc="-1" strike="noStrike">
                <a:latin typeface="Arial"/>
              </a:rPr>
              <a:t>ENKS</a:t>
            </a:r>
            <a:endParaRPr b="0" lang="es-CO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O" sz="4400" spc="-1" strike="noStrike">
                <a:latin typeface="Arial"/>
              </a:rPr>
              <a:t>MC ENKS</a:t>
            </a:r>
            <a:endParaRPr b="0" lang="es-CO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2020-03-12T19:05:22Z</dcterms:created>
  <dc:creator/>
  <dc:description/>
  <dc:language>es-CO</dc:language>
  <cp:lastModifiedBy/>
  <dcterms:modified xsi:type="dcterms:W3CDTF">2020-03-18T06:23:59Z</dcterms:modified>
  <cp:revision>2</cp:revision>
  <dc:subject/>
  <dc:title/>
</cp:coreProperties>
</file>