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41CE-37D9-4FD3-A5D3-42E5C5C6C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ECC91-8542-464D-BD1D-153C01C6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B6F4F-C8E7-4559-93D5-F12DF66E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26D15-2196-4423-8874-C6DF244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85D7A-21A2-45FA-928A-8ADAECBD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6782-A367-4798-898E-6532F300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A52A93-5B29-4DF1-8949-E352A5966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37FBE-49F2-4B6B-8780-0A254D67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073D7-6ABD-4D0C-9BD5-3609336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5EA64-264F-44AF-90AF-051CF4BF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02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41008-4437-4376-9F7C-969F40263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5544A-D120-4819-90E7-F5F037EB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65FAC-616A-4FD8-8EBE-DDBF3742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6B10E-DBBF-4A2F-A627-CEF7DEF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7B23F-3B29-4B7F-990A-2B025B3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21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1EE1E-AF49-4517-9EA0-6B84DA44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AB610-519E-441F-A00B-54068AFE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BAA9E-253C-4AFF-A980-71331C73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40111-4493-4E67-B07A-CE063C10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21F77-98F0-4915-A1C2-9DF0ED0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02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B7E8-6207-4706-962F-3DA6EFBD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EB352A-60F1-47A7-BB95-B2E44CE3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39214-E821-4429-8015-D483A24C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693568-D725-401F-8284-FF03D2A2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A9024-87CF-4D3B-B113-B2D51E72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0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F1455-C7E9-4F2D-83C4-A68375C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7F9FF-7A48-4EEA-8418-1D24177E3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1BDB3-E7BF-49A8-9B20-239F56BC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6CB04-884F-4CE3-93C2-491BAC2B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0510D-A037-49E7-B8C5-EB547C0D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F46D7-4375-41A7-A30A-8BF44FE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3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1B8-A89E-4D9C-91B2-B869881D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AA074C-44AF-4A77-B843-BCE21FAF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1F03F-64A5-4C95-81AD-46CCCC8D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A39DEF-5B1C-4A66-B659-A943907AF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F483BD-B9C1-4769-9D19-2316020E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109A1-581C-418C-8F29-2F6C7AF1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63AE3C-DF67-4074-95F7-1C0286D0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AC051F-76F5-4DD1-9B5D-F49C1BA9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1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FF89-6BDC-4F81-AA0A-5318569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D812B9-C757-4BE7-A6F7-1E3E5B2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6D1931-3EB0-4C84-83EB-335B8C2D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E19787-092A-4948-94B5-3A6D3D49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00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D031AC-6564-4173-AAAE-52CE572E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BAF812-5067-41DC-A726-E5E34B3A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7CA892-3BFF-437D-BB84-80E9F30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51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D6480-BEB7-47FB-BDC4-25AA1A2E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FAA5B-579E-4E29-900A-5241ED6E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304519-E24F-4185-8767-9D488103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DB8E0B-DC8A-4F52-B38E-7BE39E14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921E3-F669-4B2B-AC56-9DF98B95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65B87-D5CE-4FDE-A040-C53D5A3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EFFCD-3E84-4C8E-A3A4-BF80D71B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8C2424-F90E-409E-BD83-C76914394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64ECA-36BC-43B5-9E8B-77CC7EFA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1D6B5-3640-482E-B52E-8092B954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FE026-B4E6-42AF-A6EE-A6579B65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7314F-618D-4049-918B-A96D4E5C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3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ECF9E3-60BC-4932-9A26-7C93FAEF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95F37-DDC7-4216-95E4-1568393B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1C200-909E-4C44-9FF2-5E0BD2043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B599-D632-4578-A545-4057C7C579FC}" type="datetimeFigureOut">
              <a:rPr lang="es-CO" smtClean="0"/>
              <a:t>6/02/2018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30091-A006-4733-AA2D-DA0BC2499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1FF84-9A4F-42F0-8DD3-DB2A91B1E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00AF-551F-43AC-977B-8301EFAA2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987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CE488-452D-4B82-9F35-B60DA3A27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CF7E2E-A048-4403-9503-0AF48E4BA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1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clean air lungs">
            <a:extLst>
              <a:ext uri="{FF2B5EF4-FFF2-40B4-BE49-F238E27FC236}">
                <a16:creationId xmlns:a16="http://schemas.microsoft.com/office/drawing/2014/main" id="{360078B7-4455-44AD-9DA3-6141D10B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880" y="186382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n para clean air lungs">
            <a:extLst>
              <a:ext uri="{FF2B5EF4-FFF2-40B4-BE49-F238E27FC236}">
                <a16:creationId xmlns:a16="http://schemas.microsoft.com/office/drawing/2014/main" id="{CBCD33DC-8668-48C6-932B-A5471324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144" y="243625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n para clean air lungs">
            <a:extLst>
              <a:ext uri="{FF2B5EF4-FFF2-40B4-BE49-F238E27FC236}">
                <a16:creationId xmlns:a16="http://schemas.microsoft.com/office/drawing/2014/main" id="{1C55758F-6686-4E8A-A87E-43D1CE7D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28" y="186384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lean air lungs">
            <a:extLst>
              <a:ext uri="{FF2B5EF4-FFF2-40B4-BE49-F238E27FC236}">
                <a16:creationId xmlns:a16="http://schemas.microsoft.com/office/drawing/2014/main" id="{755819FB-A883-499B-8716-40D55125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32" y="243625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para clean air lungs">
            <a:extLst>
              <a:ext uri="{FF2B5EF4-FFF2-40B4-BE49-F238E27FC236}">
                <a16:creationId xmlns:a16="http://schemas.microsoft.com/office/drawing/2014/main" id="{4E24CB1B-FAF1-4EC2-AC86-81BDE589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440" y="243625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clean air lungs">
            <a:extLst>
              <a:ext uri="{FF2B5EF4-FFF2-40B4-BE49-F238E27FC236}">
                <a16:creationId xmlns:a16="http://schemas.microsoft.com/office/drawing/2014/main" id="{8192254D-1425-44A7-8588-877DF1F96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36" y="243625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clean air lungs">
            <a:extLst>
              <a:ext uri="{FF2B5EF4-FFF2-40B4-BE49-F238E27FC236}">
                <a16:creationId xmlns:a16="http://schemas.microsoft.com/office/drawing/2014/main" id="{E95A0BD1-DA26-4D0A-9548-CFBCD9DB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4" y="186383"/>
            <a:ext cx="1905304" cy="20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68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3</cp:revision>
  <dcterms:created xsi:type="dcterms:W3CDTF">2018-02-06T11:42:18Z</dcterms:created>
  <dcterms:modified xsi:type="dcterms:W3CDTF">2018-02-07T07:17:38Z</dcterms:modified>
</cp:coreProperties>
</file>