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298FE-65A9-4B3D-89A7-675DE895A040}" v="1" dt="2021-12-14T03:43:36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Yar Khan" userId="c6829cfd45b603a1" providerId="LiveId" clId="{A5C298FE-65A9-4B3D-89A7-675DE895A040}"/>
    <pc:docChg chg="undo custSel addSld delSld modSld sldOrd">
      <pc:chgData name="Ahmed Yar Khan" userId="c6829cfd45b603a1" providerId="LiveId" clId="{A5C298FE-65A9-4B3D-89A7-675DE895A040}" dt="2021-12-16T05:49:08.550" v="919" actId="27614"/>
      <pc:docMkLst>
        <pc:docMk/>
      </pc:docMkLst>
      <pc:sldChg chg="addSp delSp modSp mod">
        <pc:chgData name="Ahmed Yar Khan" userId="c6829cfd45b603a1" providerId="LiveId" clId="{A5C298FE-65A9-4B3D-89A7-675DE895A040}" dt="2021-12-14T10:47:47.276" v="910" actId="1076"/>
        <pc:sldMkLst>
          <pc:docMk/>
          <pc:sldMk cId="2051338498" sldId="258"/>
        </pc:sldMkLst>
        <pc:spChg chg="add del mod">
          <ac:chgData name="Ahmed Yar Khan" userId="c6829cfd45b603a1" providerId="LiveId" clId="{A5C298FE-65A9-4B3D-89A7-675DE895A040}" dt="2021-12-14T10:47:41.031" v="908" actId="478"/>
          <ac:spMkLst>
            <pc:docMk/>
            <pc:sldMk cId="2051338498" sldId="258"/>
            <ac:spMk id="3" creationId="{F175F824-B002-4FE4-90AF-251E1310BBB9}"/>
          </ac:spMkLst>
        </pc:spChg>
        <pc:picChg chg="mod">
          <ac:chgData name="Ahmed Yar Khan" userId="c6829cfd45b603a1" providerId="LiveId" clId="{A5C298FE-65A9-4B3D-89A7-675DE895A040}" dt="2021-12-14T10:47:47.276" v="910" actId="1076"/>
          <ac:picMkLst>
            <pc:docMk/>
            <pc:sldMk cId="2051338498" sldId="258"/>
            <ac:picMk id="19" creationId="{832AAE0E-3DD7-4468-A9F2-08E3ADE15AFF}"/>
          </ac:picMkLst>
        </pc:picChg>
      </pc:sldChg>
      <pc:sldChg chg="addSp delSp modSp new mod ord setBg">
        <pc:chgData name="Ahmed Yar Khan" userId="c6829cfd45b603a1" providerId="LiveId" clId="{A5C298FE-65A9-4B3D-89A7-675DE895A040}" dt="2021-12-14T03:43:36.876" v="563" actId="20577"/>
        <pc:sldMkLst>
          <pc:docMk/>
          <pc:sldMk cId="433145098" sldId="259"/>
        </pc:sldMkLst>
        <pc:spChg chg="mod">
          <ac:chgData name="Ahmed Yar Khan" userId="c6829cfd45b603a1" providerId="LiveId" clId="{A5C298FE-65A9-4B3D-89A7-675DE895A040}" dt="2021-12-14T03:43:14.856" v="562" actId="26606"/>
          <ac:spMkLst>
            <pc:docMk/>
            <pc:sldMk cId="433145098" sldId="259"/>
            <ac:spMk id="2" creationId="{9CC2874E-DA7D-4FC7-8B15-0165722C913F}"/>
          </ac:spMkLst>
        </pc:spChg>
        <pc:spChg chg="del mod">
          <ac:chgData name="Ahmed Yar Khan" userId="c6829cfd45b603a1" providerId="LiveId" clId="{A5C298FE-65A9-4B3D-89A7-675DE895A040}" dt="2021-12-14T03:43:14.856" v="562" actId="26606"/>
          <ac:spMkLst>
            <pc:docMk/>
            <pc:sldMk cId="433145098" sldId="259"/>
            <ac:spMk id="3" creationId="{D7AF5440-B690-4548-AFEC-7866BEBAD58A}"/>
          </ac:spMkLst>
        </pc:spChg>
        <pc:spChg chg="add">
          <ac:chgData name="Ahmed Yar Khan" userId="c6829cfd45b603a1" providerId="LiveId" clId="{A5C298FE-65A9-4B3D-89A7-675DE895A040}" dt="2021-12-14T03:43:14.856" v="562" actId="26606"/>
          <ac:spMkLst>
            <pc:docMk/>
            <pc:sldMk cId="433145098" sldId="259"/>
            <ac:spMk id="9" creationId="{53B021B3-DE93-4AB7-8A18-CF5F1CED88B8}"/>
          </ac:spMkLst>
        </pc:spChg>
        <pc:spChg chg="add">
          <ac:chgData name="Ahmed Yar Khan" userId="c6829cfd45b603a1" providerId="LiveId" clId="{A5C298FE-65A9-4B3D-89A7-675DE895A040}" dt="2021-12-14T03:43:14.856" v="562" actId="26606"/>
          <ac:spMkLst>
            <pc:docMk/>
            <pc:sldMk cId="433145098" sldId="259"/>
            <ac:spMk id="11" creationId="{52D502E5-F6B4-4D58-B4AE-FC466FF15EE8}"/>
          </ac:spMkLst>
        </pc:spChg>
        <pc:spChg chg="add">
          <ac:chgData name="Ahmed Yar Khan" userId="c6829cfd45b603a1" providerId="LiveId" clId="{A5C298FE-65A9-4B3D-89A7-675DE895A040}" dt="2021-12-14T03:43:14.856" v="562" actId="26606"/>
          <ac:spMkLst>
            <pc:docMk/>
            <pc:sldMk cId="433145098" sldId="259"/>
            <ac:spMk id="13" creationId="{9DECDBF4-02B6-4BB4-B65B-B8107AD6A9E8}"/>
          </ac:spMkLst>
        </pc:spChg>
        <pc:graphicFrameChg chg="add mod">
          <ac:chgData name="Ahmed Yar Khan" userId="c6829cfd45b603a1" providerId="LiveId" clId="{A5C298FE-65A9-4B3D-89A7-675DE895A040}" dt="2021-12-14T03:43:36.876" v="563" actId="20577"/>
          <ac:graphicFrameMkLst>
            <pc:docMk/>
            <pc:sldMk cId="433145098" sldId="259"/>
            <ac:graphicFrameMk id="5" creationId="{9C0530F8-0B7E-4ED7-A1A1-87BFF70C2675}"/>
          </ac:graphicFrameMkLst>
        </pc:graphicFrameChg>
      </pc:sldChg>
      <pc:sldChg chg="addSp delSp modSp new mod ord setBg addAnim delAnim setClrOvrMap">
        <pc:chgData name="Ahmed Yar Khan" userId="c6829cfd45b603a1" providerId="LiveId" clId="{A5C298FE-65A9-4B3D-89A7-675DE895A040}" dt="2021-12-14T03:40:45.768" v="150" actId="26606"/>
        <pc:sldMkLst>
          <pc:docMk/>
          <pc:sldMk cId="503533050" sldId="260"/>
        </pc:sldMkLst>
        <pc:spChg chg="mod ord">
          <ac:chgData name="Ahmed Yar Khan" userId="c6829cfd45b603a1" providerId="LiveId" clId="{A5C298FE-65A9-4B3D-89A7-675DE895A040}" dt="2021-12-14T03:40:45.768" v="150" actId="26606"/>
          <ac:spMkLst>
            <pc:docMk/>
            <pc:sldMk cId="503533050" sldId="260"/>
            <ac:spMk id="2" creationId="{D56EFBEA-170C-4D49-A43D-6DD496B89F64}"/>
          </ac:spMkLst>
        </pc:spChg>
        <pc:spChg chg="mod">
          <ac:chgData name="Ahmed Yar Khan" userId="c6829cfd45b603a1" providerId="LiveId" clId="{A5C298FE-65A9-4B3D-89A7-675DE895A040}" dt="2021-12-14T03:40:45.768" v="150" actId="26606"/>
          <ac:spMkLst>
            <pc:docMk/>
            <pc:sldMk cId="503533050" sldId="260"/>
            <ac:spMk id="3" creationId="{34529FD6-2E1D-446E-A664-EAFB7BAA9A83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8" creationId="{88294908-8B00-4F58-BBBA-20F71A40AA9E}"/>
          </ac:spMkLst>
        </pc:spChg>
        <pc:spChg chg="add del">
          <ac:chgData name="Ahmed Yar Khan" userId="c6829cfd45b603a1" providerId="LiveId" clId="{A5C298FE-65A9-4B3D-89A7-675DE895A040}" dt="2021-12-14T03:40:38.678" v="133" actId="26606"/>
          <ac:spMkLst>
            <pc:docMk/>
            <pc:sldMk cId="503533050" sldId="260"/>
            <ac:spMk id="9" creationId="{71B2258F-86CA-4D4D-8270-BC05FCDEBFB3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10" creationId="{4364C879-1404-4203-8E9D-CC5DE0A621A2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12" creationId="{84617302-4B0D-4351-A6BB-6F0930D943AC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14" creationId="{DA2C7802-C2E0-4218-8F89-8DD7CCD2CD1C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16" creationId="{A6D7111A-21E5-4EE9-8A78-10E5530F0116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18" creationId="{A3969E80-A77B-49FC-9122-D89AFD5EE118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20" creationId="{1849CA57-76BD-4CF2-80BA-D7A46A01B7B1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22" creationId="{35E9085E-E730-4768-83D4-6CB7E9897153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24" creationId="{973272FE-A474-4CAE-8CA2-BCC8B476C3F4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26" creationId="{E07981EA-05A6-437C-88D7-B377B92B031D}"/>
          </ac:spMkLst>
        </pc:spChg>
        <pc:spChg chg="add del">
          <ac:chgData name="Ahmed Yar Khan" userId="c6829cfd45b603a1" providerId="LiveId" clId="{A5C298FE-65A9-4B3D-89A7-675DE895A040}" dt="2021-12-14T03:40:39.475" v="135" actId="26606"/>
          <ac:spMkLst>
            <pc:docMk/>
            <pc:sldMk cId="503533050" sldId="260"/>
            <ac:spMk id="28" creationId="{15E3C750-986E-4769-B1AE-49289FBEE757}"/>
          </ac:spMkLst>
        </pc:spChg>
        <pc:spChg chg="add del">
          <ac:chgData name="Ahmed Yar Khan" userId="c6829cfd45b603a1" providerId="LiveId" clId="{A5C298FE-65A9-4B3D-89A7-675DE895A040}" dt="2021-12-14T03:40:40.439" v="137" actId="26606"/>
          <ac:spMkLst>
            <pc:docMk/>
            <pc:sldMk cId="503533050" sldId="260"/>
            <ac:spMk id="30" creationId="{934F1179-B481-4F9E-BCA3-AFB972070F83}"/>
          </ac:spMkLst>
        </pc:spChg>
        <pc:spChg chg="add del">
          <ac:chgData name="Ahmed Yar Khan" userId="c6829cfd45b603a1" providerId="LiveId" clId="{A5C298FE-65A9-4B3D-89A7-675DE895A040}" dt="2021-12-14T03:40:40.439" v="137" actId="26606"/>
          <ac:spMkLst>
            <pc:docMk/>
            <pc:sldMk cId="503533050" sldId="260"/>
            <ac:spMk id="31" creationId="{827DC2C4-B485-428A-BF4A-472D2967F47F}"/>
          </ac:spMkLst>
        </pc:spChg>
        <pc:spChg chg="add del">
          <ac:chgData name="Ahmed Yar Khan" userId="c6829cfd45b603a1" providerId="LiveId" clId="{A5C298FE-65A9-4B3D-89A7-675DE895A040}" dt="2021-12-14T03:40:40.439" v="137" actId="26606"/>
          <ac:spMkLst>
            <pc:docMk/>
            <pc:sldMk cId="503533050" sldId="260"/>
            <ac:spMk id="32" creationId="{EE04B5EB-F158-4507-90DD-BD23620C7CC9}"/>
          </ac:spMkLst>
        </pc:spChg>
        <pc:spChg chg="add del">
          <ac:chgData name="Ahmed Yar Khan" userId="c6829cfd45b603a1" providerId="LiveId" clId="{A5C298FE-65A9-4B3D-89A7-675DE895A040}" dt="2021-12-14T03:40:41.763" v="139" actId="26606"/>
          <ac:spMkLst>
            <pc:docMk/>
            <pc:sldMk cId="503533050" sldId="260"/>
            <ac:spMk id="34" creationId="{C7D023E4-8DE1-436E-9847-ED6A4B4B04FD}"/>
          </ac:spMkLst>
        </pc:spChg>
        <pc:spChg chg="add del">
          <ac:chgData name="Ahmed Yar Khan" userId="c6829cfd45b603a1" providerId="LiveId" clId="{A5C298FE-65A9-4B3D-89A7-675DE895A040}" dt="2021-12-14T03:40:42.052" v="141" actId="26606"/>
          <ac:spMkLst>
            <pc:docMk/>
            <pc:sldMk cId="503533050" sldId="260"/>
            <ac:spMk id="42" creationId="{9095C1F4-AE7F-44E4-8693-40D3D6831140}"/>
          </ac:spMkLst>
        </pc:spChg>
        <pc:spChg chg="add del">
          <ac:chgData name="Ahmed Yar Khan" userId="c6829cfd45b603a1" providerId="LiveId" clId="{A5C298FE-65A9-4B3D-89A7-675DE895A040}" dt="2021-12-14T03:40:42.052" v="141" actId="26606"/>
          <ac:spMkLst>
            <pc:docMk/>
            <pc:sldMk cId="503533050" sldId="260"/>
            <ac:spMk id="46" creationId="{871AEA07-1E14-44B4-8E55-64EF049CD66F}"/>
          </ac:spMkLst>
        </pc:spChg>
        <pc:spChg chg="add del">
          <ac:chgData name="Ahmed Yar Khan" userId="c6829cfd45b603a1" providerId="LiveId" clId="{A5C298FE-65A9-4B3D-89A7-675DE895A040}" dt="2021-12-14T03:40:44.101" v="143" actId="26606"/>
          <ac:spMkLst>
            <pc:docMk/>
            <pc:sldMk cId="503533050" sldId="260"/>
            <ac:spMk id="48" creationId="{7905BA41-EE6E-4F80-8636-447F22DD729A}"/>
          </ac:spMkLst>
        </pc:spChg>
        <pc:spChg chg="add del">
          <ac:chgData name="Ahmed Yar Khan" userId="c6829cfd45b603a1" providerId="LiveId" clId="{A5C298FE-65A9-4B3D-89A7-675DE895A040}" dt="2021-12-14T03:40:44.101" v="143" actId="26606"/>
          <ac:spMkLst>
            <pc:docMk/>
            <pc:sldMk cId="503533050" sldId="260"/>
            <ac:spMk id="49" creationId="{CD7549B2-EE05-4558-8C64-AC46755F2B25}"/>
          </ac:spMkLst>
        </pc:spChg>
        <pc:spChg chg="add del">
          <ac:chgData name="Ahmed Yar Khan" userId="c6829cfd45b603a1" providerId="LiveId" clId="{A5C298FE-65A9-4B3D-89A7-675DE895A040}" dt="2021-12-14T03:40:45.004" v="145" actId="26606"/>
          <ac:spMkLst>
            <pc:docMk/>
            <pc:sldMk cId="503533050" sldId="260"/>
            <ac:spMk id="51" creationId="{7905BA41-EE6E-4F80-8636-447F22DD729A}"/>
          </ac:spMkLst>
        </pc:spChg>
        <pc:spChg chg="add del">
          <ac:chgData name="Ahmed Yar Khan" userId="c6829cfd45b603a1" providerId="LiveId" clId="{A5C298FE-65A9-4B3D-89A7-675DE895A040}" dt="2021-12-14T03:40:45.004" v="145" actId="26606"/>
          <ac:spMkLst>
            <pc:docMk/>
            <pc:sldMk cId="503533050" sldId="260"/>
            <ac:spMk id="52" creationId="{CD7549B2-EE05-4558-8C64-AC46755F2B25}"/>
          </ac:spMkLst>
        </pc:spChg>
        <pc:spChg chg="add del">
          <ac:chgData name="Ahmed Yar Khan" userId="c6829cfd45b603a1" providerId="LiveId" clId="{A5C298FE-65A9-4B3D-89A7-675DE895A040}" dt="2021-12-14T03:40:45.406" v="147" actId="26606"/>
          <ac:spMkLst>
            <pc:docMk/>
            <pc:sldMk cId="503533050" sldId="260"/>
            <ac:spMk id="55" creationId="{7905BA41-EE6E-4F80-8636-447F22DD729A}"/>
          </ac:spMkLst>
        </pc:spChg>
        <pc:spChg chg="add del">
          <ac:chgData name="Ahmed Yar Khan" userId="c6829cfd45b603a1" providerId="LiveId" clId="{A5C298FE-65A9-4B3D-89A7-675DE895A040}" dt="2021-12-14T03:40:45.406" v="147" actId="26606"/>
          <ac:spMkLst>
            <pc:docMk/>
            <pc:sldMk cId="503533050" sldId="260"/>
            <ac:spMk id="56" creationId="{CD7549B2-EE05-4558-8C64-AC46755F2B25}"/>
          </ac:spMkLst>
        </pc:spChg>
        <pc:spChg chg="add del">
          <ac:chgData name="Ahmed Yar Khan" userId="c6829cfd45b603a1" providerId="LiveId" clId="{A5C298FE-65A9-4B3D-89A7-675DE895A040}" dt="2021-12-14T03:40:45.759" v="149" actId="26606"/>
          <ac:spMkLst>
            <pc:docMk/>
            <pc:sldMk cId="503533050" sldId="260"/>
            <ac:spMk id="59" creationId="{7905BA41-EE6E-4F80-8636-447F22DD729A}"/>
          </ac:spMkLst>
        </pc:spChg>
        <pc:spChg chg="add del">
          <ac:chgData name="Ahmed Yar Khan" userId="c6829cfd45b603a1" providerId="LiveId" clId="{A5C298FE-65A9-4B3D-89A7-675DE895A040}" dt="2021-12-14T03:40:45.759" v="149" actId="26606"/>
          <ac:spMkLst>
            <pc:docMk/>
            <pc:sldMk cId="503533050" sldId="260"/>
            <ac:spMk id="60" creationId="{CD7549B2-EE05-4558-8C64-AC46755F2B25}"/>
          </ac:spMkLst>
        </pc:spChg>
        <pc:spChg chg="add">
          <ac:chgData name="Ahmed Yar Khan" userId="c6829cfd45b603a1" providerId="LiveId" clId="{A5C298FE-65A9-4B3D-89A7-675DE895A040}" dt="2021-12-14T03:40:45.768" v="150" actId="26606"/>
          <ac:spMkLst>
            <pc:docMk/>
            <pc:sldMk cId="503533050" sldId="260"/>
            <ac:spMk id="63" creationId="{7905BA41-EE6E-4F80-8636-447F22DD729A}"/>
          </ac:spMkLst>
        </pc:spChg>
        <pc:spChg chg="add">
          <ac:chgData name="Ahmed Yar Khan" userId="c6829cfd45b603a1" providerId="LiveId" clId="{A5C298FE-65A9-4B3D-89A7-675DE895A040}" dt="2021-12-14T03:40:45.768" v="150" actId="26606"/>
          <ac:spMkLst>
            <pc:docMk/>
            <pc:sldMk cId="503533050" sldId="260"/>
            <ac:spMk id="64" creationId="{CD7549B2-EE05-4558-8C64-AC46755F2B25}"/>
          </ac:spMkLst>
        </pc:spChg>
        <pc:grpChg chg="add del">
          <ac:chgData name="Ahmed Yar Khan" userId="c6829cfd45b603a1" providerId="LiveId" clId="{A5C298FE-65A9-4B3D-89A7-675DE895A040}" dt="2021-12-14T03:40:41.763" v="139" actId="26606"/>
          <ac:grpSpMkLst>
            <pc:docMk/>
            <pc:sldMk cId="503533050" sldId="260"/>
            <ac:grpSpMk id="35" creationId="{1FEC590B-3306-47E9-BD67-97F3F76169A4}"/>
          </ac:grpSpMkLst>
        </pc:grpChg>
        <pc:grpChg chg="add del">
          <ac:chgData name="Ahmed Yar Khan" userId="c6829cfd45b603a1" providerId="LiveId" clId="{A5C298FE-65A9-4B3D-89A7-675DE895A040}" dt="2021-12-14T03:40:41.763" v="139" actId="26606"/>
          <ac:grpSpMkLst>
            <pc:docMk/>
            <pc:sldMk cId="503533050" sldId="260"/>
            <ac:grpSpMk id="37" creationId="{A47AAF5E-1692-48C9-98FB-6432BF0BC4F7}"/>
          </ac:grpSpMkLst>
        </pc:grpChg>
        <pc:grpChg chg="add del">
          <ac:chgData name="Ahmed Yar Khan" userId="c6829cfd45b603a1" providerId="LiveId" clId="{A5C298FE-65A9-4B3D-89A7-675DE895A040}" dt="2021-12-14T03:40:42.052" v="141" actId="26606"/>
          <ac:grpSpMkLst>
            <pc:docMk/>
            <pc:sldMk cId="503533050" sldId="260"/>
            <ac:grpSpMk id="43" creationId="{8734DDD3-F723-4DD3-8ABE-EC0B2AC87D74}"/>
          </ac:grpSpMkLst>
        </pc:grpChg>
        <pc:picChg chg="add del">
          <ac:chgData name="Ahmed Yar Khan" userId="c6829cfd45b603a1" providerId="LiveId" clId="{A5C298FE-65A9-4B3D-89A7-675DE895A040}" dt="2021-12-14T03:40:38.678" v="133" actId="26606"/>
          <ac:picMkLst>
            <pc:docMk/>
            <pc:sldMk cId="503533050" sldId="260"/>
            <ac:picMk id="5" creationId="{76F4A1DC-AF63-48BC-9664-278EFE604936}"/>
          </ac:picMkLst>
        </pc:picChg>
        <pc:picChg chg="add del">
          <ac:chgData name="Ahmed Yar Khan" userId="c6829cfd45b603a1" providerId="LiveId" clId="{A5C298FE-65A9-4B3D-89A7-675DE895A040}" dt="2021-12-14T03:40:44.101" v="143" actId="26606"/>
          <ac:picMkLst>
            <pc:docMk/>
            <pc:sldMk cId="503533050" sldId="260"/>
            <ac:picMk id="7" creationId="{4C7AC758-C92B-446F-98E2-2B261A5F714A}"/>
          </ac:picMkLst>
        </pc:picChg>
        <pc:picChg chg="add del">
          <ac:chgData name="Ahmed Yar Khan" userId="c6829cfd45b603a1" providerId="LiveId" clId="{A5C298FE-65A9-4B3D-89A7-675DE895A040}" dt="2021-12-14T03:40:45.004" v="145" actId="26606"/>
          <ac:picMkLst>
            <pc:docMk/>
            <pc:sldMk cId="503533050" sldId="260"/>
            <ac:picMk id="53" creationId="{10047346-5180-4B3C-B2B2-E16880223028}"/>
          </ac:picMkLst>
        </pc:picChg>
        <pc:picChg chg="add del">
          <ac:chgData name="Ahmed Yar Khan" userId="c6829cfd45b603a1" providerId="LiveId" clId="{A5C298FE-65A9-4B3D-89A7-675DE895A040}" dt="2021-12-14T03:40:45.406" v="147" actId="26606"/>
          <ac:picMkLst>
            <pc:docMk/>
            <pc:sldMk cId="503533050" sldId="260"/>
            <ac:picMk id="57" creationId="{4C7AC758-C92B-446F-98E2-2B261A5F714A}"/>
          </ac:picMkLst>
        </pc:picChg>
        <pc:picChg chg="add del">
          <ac:chgData name="Ahmed Yar Khan" userId="c6829cfd45b603a1" providerId="LiveId" clId="{A5C298FE-65A9-4B3D-89A7-675DE895A040}" dt="2021-12-14T03:40:45.759" v="149" actId="26606"/>
          <ac:picMkLst>
            <pc:docMk/>
            <pc:sldMk cId="503533050" sldId="260"/>
            <ac:picMk id="61" creationId="{10047346-5180-4B3C-B2B2-E16880223028}"/>
          </ac:picMkLst>
        </pc:picChg>
        <pc:picChg chg="add">
          <ac:chgData name="Ahmed Yar Khan" userId="c6829cfd45b603a1" providerId="LiveId" clId="{A5C298FE-65A9-4B3D-89A7-675DE895A040}" dt="2021-12-14T03:40:45.768" v="150" actId="26606"/>
          <ac:picMkLst>
            <pc:docMk/>
            <pc:sldMk cId="503533050" sldId="260"/>
            <ac:picMk id="65" creationId="{4C7AC758-C92B-446F-98E2-2B261A5F714A}"/>
          </ac:picMkLst>
        </pc:picChg>
      </pc:sldChg>
      <pc:sldChg chg="new del">
        <pc:chgData name="Ahmed Yar Khan" userId="c6829cfd45b603a1" providerId="LiveId" clId="{A5C298FE-65A9-4B3D-89A7-675DE895A040}" dt="2021-12-14T03:39:16.700" v="3" actId="47"/>
        <pc:sldMkLst>
          <pc:docMk/>
          <pc:sldMk cId="905339188" sldId="260"/>
        </pc:sldMkLst>
      </pc:sldChg>
      <pc:sldChg chg="addSp modSp new mod setBg">
        <pc:chgData name="Ahmed Yar Khan" userId="c6829cfd45b603a1" providerId="LiveId" clId="{A5C298FE-65A9-4B3D-89A7-675DE895A040}" dt="2021-12-14T10:19:44.234" v="904" actId="1076"/>
        <pc:sldMkLst>
          <pc:docMk/>
          <pc:sldMk cId="2332624779" sldId="261"/>
        </pc:sldMkLst>
        <pc:spChg chg="mod">
          <ac:chgData name="Ahmed Yar Khan" userId="c6829cfd45b603a1" providerId="LiveId" clId="{A5C298FE-65A9-4B3D-89A7-675DE895A040}" dt="2021-12-14T10:19:44.234" v="904" actId="1076"/>
          <ac:spMkLst>
            <pc:docMk/>
            <pc:sldMk cId="2332624779" sldId="261"/>
            <ac:spMk id="2" creationId="{3F427BF3-7C49-404C-9F8B-B0CDFE744296}"/>
          </ac:spMkLst>
        </pc:spChg>
        <pc:spChg chg="mod">
          <ac:chgData name="Ahmed Yar Khan" userId="c6829cfd45b603a1" providerId="LiveId" clId="{A5C298FE-65A9-4B3D-89A7-675DE895A040}" dt="2021-12-14T03:48:57.198" v="867" actId="26606"/>
          <ac:spMkLst>
            <pc:docMk/>
            <pc:sldMk cId="2332624779" sldId="261"/>
            <ac:spMk id="3" creationId="{2FCC9192-8A92-4F79-B7CB-29BFA60AF5FA}"/>
          </ac:spMkLst>
        </pc:spChg>
        <pc:spChg chg="add">
          <ac:chgData name="Ahmed Yar Khan" userId="c6829cfd45b603a1" providerId="LiveId" clId="{A5C298FE-65A9-4B3D-89A7-675DE895A040}" dt="2021-12-14T03:48:57.198" v="867" actId="26606"/>
          <ac:spMkLst>
            <pc:docMk/>
            <pc:sldMk cId="2332624779" sldId="261"/>
            <ac:spMk id="8" creationId="{CBB2B1F0-0DD6-4744-9A46-7A344FB48E40}"/>
          </ac:spMkLst>
        </pc:spChg>
        <pc:spChg chg="add">
          <ac:chgData name="Ahmed Yar Khan" userId="c6829cfd45b603a1" providerId="LiveId" clId="{A5C298FE-65A9-4B3D-89A7-675DE895A040}" dt="2021-12-14T03:48:57.198" v="867" actId="26606"/>
          <ac:spMkLst>
            <pc:docMk/>
            <pc:sldMk cId="2332624779" sldId="261"/>
            <ac:spMk id="10" creationId="{52D502E5-F6B4-4D58-B4AE-FC466FF15EE8}"/>
          </ac:spMkLst>
        </pc:spChg>
        <pc:spChg chg="add">
          <ac:chgData name="Ahmed Yar Khan" userId="c6829cfd45b603a1" providerId="LiveId" clId="{A5C298FE-65A9-4B3D-89A7-675DE895A040}" dt="2021-12-14T03:48:57.198" v="867" actId="26606"/>
          <ac:spMkLst>
            <pc:docMk/>
            <pc:sldMk cId="2332624779" sldId="261"/>
            <ac:spMk id="12" creationId="{9DECDBF4-02B6-4BB4-B65B-B8107AD6A9E8}"/>
          </ac:spMkLst>
        </pc:spChg>
      </pc:sldChg>
      <pc:sldChg chg="addSp delSp modSp new mod modMedia setBg addAnim delAnim setClrOvrMap">
        <pc:chgData name="Ahmed Yar Khan" userId="c6829cfd45b603a1" providerId="LiveId" clId="{A5C298FE-65A9-4B3D-89A7-675DE895A040}" dt="2021-12-14T04:02:46.996" v="902" actId="26606"/>
        <pc:sldMkLst>
          <pc:docMk/>
          <pc:sldMk cId="2722060874" sldId="262"/>
        </pc:sldMkLst>
        <pc:spChg chg="mod">
          <ac:chgData name="Ahmed Yar Khan" userId="c6829cfd45b603a1" providerId="LiveId" clId="{A5C298FE-65A9-4B3D-89A7-675DE895A040}" dt="2021-12-14T04:02:46.996" v="902" actId="26606"/>
          <ac:spMkLst>
            <pc:docMk/>
            <pc:sldMk cId="2722060874" sldId="262"/>
            <ac:spMk id="2" creationId="{A8FF0EAC-13CF-4558-A8B2-B1FE105934F3}"/>
          </ac:spMkLst>
        </pc:spChg>
        <pc:spChg chg="add del">
          <ac:chgData name="Ahmed Yar Khan" userId="c6829cfd45b603a1" providerId="LiveId" clId="{A5C298FE-65A9-4B3D-89A7-675DE895A040}" dt="2021-12-14T04:02:45.437" v="896" actId="26606"/>
          <ac:spMkLst>
            <pc:docMk/>
            <pc:sldMk cId="2722060874" sldId="262"/>
            <ac:spMk id="5" creationId="{C1DD1A8A-57D5-4A81-AD04-532B043C5611}"/>
          </ac:spMkLst>
        </pc:spChg>
        <pc:spChg chg="add del">
          <ac:chgData name="Ahmed Yar Khan" userId="c6829cfd45b603a1" providerId="LiveId" clId="{A5C298FE-65A9-4B3D-89A7-675DE895A040}" dt="2021-12-14T04:02:35.392" v="892" actId="26606"/>
          <ac:spMkLst>
            <pc:docMk/>
            <pc:sldMk cId="2722060874" sldId="262"/>
            <ac:spMk id="7" creationId="{66B332A4-D438-4773-A77F-5ED49A448D9D}"/>
          </ac:spMkLst>
        </pc:spChg>
        <pc:spChg chg="add del">
          <ac:chgData name="Ahmed Yar Khan" userId="c6829cfd45b603a1" providerId="LiveId" clId="{A5C298FE-65A9-4B3D-89A7-675DE895A040}" dt="2021-12-14T04:02:27.897" v="889" actId="26606"/>
          <ac:spMkLst>
            <pc:docMk/>
            <pc:sldMk cId="2722060874" sldId="262"/>
            <ac:spMk id="8" creationId="{C1DD1A8A-57D5-4A81-AD04-532B043C5611}"/>
          </ac:spMkLst>
        </pc:spChg>
        <pc:spChg chg="add del">
          <ac:chgData name="Ahmed Yar Khan" userId="c6829cfd45b603a1" providerId="LiveId" clId="{A5C298FE-65A9-4B3D-89A7-675DE895A040}" dt="2021-12-14T04:02:35.392" v="892" actId="26606"/>
          <ac:spMkLst>
            <pc:docMk/>
            <pc:sldMk cId="2722060874" sldId="262"/>
            <ac:spMk id="9" creationId="{DF9AD32D-FF05-44F4-BD4D-9CEE89B71EB9}"/>
          </ac:spMkLst>
        </pc:spChg>
        <pc:spChg chg="add del">
          <ac:chgData name="Ahmed Yar Khan" userId="c6829cfd45b603a1" providerId="LiveId" clId="{A5C298FE-65A9-4B3D-89A7-675DE895A040}" dt="2021-12-14T04:02:27.897" v="889" actId="26606"/>
          <ac:spMkLst>
            <pc:docMk/>
            <pc:sldMk cId="2722060874" sldId="262"/>
            <ac:spMk id="10" creationId="{007891EC-4501-44ED-A8C8-B11B6DB767AB}"/>
          </ac:spMkLst>
        </pc:spChg>
        <pc:spChg chg="add del">
          <ac:chgData name="Ahmed Yar Khan" userId="c6829cfd45b603a1" providerId="LiveId" clId="{A5C298FE-65A9-4B3D-89A7-675DE895A040}" dt="2021-12-14T04:02:45.437" v="896" actId="26606"/>
          <ac:spMkLst>
            <pc:docMk/>
            <pc:sldMk cId="2722060874" sldId="262"/>
            <ac:spMk id="11" creationId="{007891EC-4501-44ED-A8C8-B11B6DB767AB}"/>
          </ac:spMkLst>
        </pc:spChg>
        <pc:spChg chg="add del">
          <ac:chgData name="Ahmed Yar Khan" userId="c6829cfd45b603a1" providerId="LiveId" clId="{A5C298FE-65A9-4B3D-89A7-675DE895A040}" dt="2021-12-14T04:02:46.259" v="899" actId="26606"/>
          <ac:spMkLst>
            <pc:docMk/>
            <pc:sldMk cId="2722060874" sldId="262"/>
            <ac:spMk id="13" creationId="{26BDCA6B-3C9C-4213-A0D9-30BD5F0B073E}"/>
          </ac:spMkLst>
        </pc:spChg>
        <pc:spChg chg="add del">
          <ac:chgData name="Ahmed Yar Khan" userId="c6829cfd45b603a1" providerId="LiveId" clId="{A5C298FE-65A9-4B3D-89A7-675DE895A040}" dt="2021-12-14T04:02:46.259" v="899" actId="26606"/>
          <ac:spMkLst>
            <pc:docMk/>
            <pc:sldMk cId="2722060874" sldId="262"/>
            <ac:spMk id="14" creationId="{FDA12F62-867F-4684-B28B-E085D09DCC06}"/>
          </ac:spMkLst>
        </pc:spChg>
        <pc:spChg chg="add del">
          <ac:chgData name="Ahmed Yar Khan" userId="c6829cfd45b603a1" providerId="LiveId" clId="{A5C298FE-65A9-4B3D-89A7-675DE895A040}" dt="2021-12-14T04:02:46.987" v="901" actId="26606"/>
          <ac:spMkLst>
            <pc:docMk/>
            <pc:sldMk cId="2722060874" sldId="262"/>
            <ac:spMk id="15" creationId="{22D09ED2-868F-42C6-866E-F92E0CEF314F}"/>
          </ac:spMkLst>
        </pc:spChg>
        <pc:spChg chg="add del">
          <ac:chgData name="Ahmed Yar Khan" userId="c6829cfd45b603a1" providerId="LiveId" clId="{A5C298FE-65A9-4B3D-89A7-675DE895A040}" dt="2021-12-14T04:02:46.987" v="901" actId="26606"/>
          <ac:spMkLst>
            <pc:docMk/>
            <pc:sldMk cId="2722060874" sldId="262"/>
            <ac:spMk id="16" creationId="{4E1BEB12-92AF-4445-98AD-4C7756E7C93B}"/>
          </ac:spMkLst>
        </pc:spChg>
        <pc:spChg chg="add del">
          <ac:chgData name="Ahmed Yar Khan" userId="c6829cfd45b603a1" providerId="LiveId" clId="{A5C298FE-65A9-4B3D-89A7-675DE895A040}" dt="2021-12-14T04:02:46.987" v="901" actId="26606"/>
          <ac:spMkLst>
            <pc:docMk/>
            <pc:sldMk cId="2722060874" sldId="262"/>
            <ac:spMk id="17" creationId="{D0522C2C-7B5C-48A7-A969-03941E5D2E76}"/>
          </ac:spMkLst>
        </pc:spChg>
        <pc:spChg chg="add del">
          <ac:chgData name="Ahmed Yar Khan" userId="c6829cfd45b603a1" providerId="LiveId" clId="{A5C298FE-65A9-4B3D-89A7-675DE895A040}" dt="2021-12-14T04:02:46.987" v="901" actId="26606"/>
          <ac:spMkLst>
            <pc:docMk/>
            <pc:sldMk cId="2722060874" sldId="262"/>
            <ac:spMk id="18" creationId="{9C682A1A-5B2D-4111-BBD6-620165633E5B}"/>
          </ac:spMkLst>
        </pc:spChg>
        <pc:spChg chg="add del">
          <ac:chgData name="Ahmed Yar Khan" userId="c6829cfd45b603a1" providerId="LiveId" clId="{A5C298FE-65A9-4B3D-89A7-675DE895A040}" dt="2021-12-14T04:02:46.987" v="901" actId="26606"/>
          <ac:spMkLst>
            <pc:docMk/>
            <pc:sldMk cId="2722060874" sldId="262"/>
            <ac:spMk id="19" creationId="{D6EE29F2-D77F-4BD0-A20B-334D316A1C9D}"/>
          </ac:spMkLst>
        </pc:spChg>
        <pc:spChg chg="add">
          <ac:chgData name="Ahmed Yar Khan" userId="c6829cfd45b603a1" providerId="LiveId" clId="{A5C298FE-65A9-4B3D-89A7-675DE895A040}" dt="2021-12-14T04:02:46.996" v="902" actId="26606"/>
          <ac:spMkLst>
            <pc:docMk/>
            <pc:sldMk cId="2722060874" sldId="262"/>
            <ac:spMk id="21" creationId="{482BD70C-C4A0-46C4-9518-A731098B419A}"/>
          </ac:spMkLst>
        </pc:spChg>
        <pc:spChg chg="add">
          <ac:chgData name="Ahmed Yar Khan" userId="c6829cfd45b603a1" providerId="LiveId" clId="{A5C298FE-65A9-4B3D-89A7-675DE895A040}" dt="2021-12-14T04:02:46.996" v="902" actId="26606"/>
          <ac:spMkLst>
            <pc:docMk/>
            <pc:sldMk cId="2722060874" sldId="262"/>
            <ac:spMk id="22" creationId="{39B74A45-BDDD-4892-B8C0-B290C0944FCB}"/>
          </ac:spMkLst>
        </pc:spChg>
        <pc:spChg chg="add">
          <ac:chgData name="Ahmed Yar Khan" userId="c6829cfd45b603a1" providerId="LiveId" clId="{A5C298FE-65A9-4B3D-89A7-675DE895A040}" dt="2021-12-14T04:02:46.996" v="902" actId="26606"/>
          <ac:spMkLst>
            <pc:docMk/>
            <pc:sldMk cId="2722060874" sldId="262"/>
            <ac:spMk id="23" creationId="{C516C73E-9465-4C9E-9B86-9E58FB326B6B}"/>
          </ac:spMkLst>
        </pc:spChg>
        <pc:picChg chg="add del mod">
          <ac:chgData name="Ahmed Yar Khan" userId="c6829cfd45b603a1" providerId="LiveId" clId="{A5C298FE-65A9-4B3D-89A7-675DE895A040}" dt="2021-12-14T04:02:27.897" v="889" actId="26606"/>
          <ac:picMkLst>
            <pc:docMk/>
            <pc:sldMk cId="2722060874" sldId="262"/>
            <ac:picMk id="4" creationId="{8A4CC13A-EB32-41BE-B151-5937D81D6C9C}"/>
          </ac:picMkLst>
        </pc:picChg>
        <pc:picChg chg="add del mod">
          <ac:chgData name="Ahmed Yar Khan" userId="c6829cfd45b603a1" providerId="LiveId" clId="{A5C298FE-65A9-4B3D-89A7-675DE895A040}" dt="2021-12-14T04:02:45.437" v="896" actId="26606"/>
          <ac:picMkLst>
            <pc:docMk/>
            <pc:sldMk cId="2722060874" sldId="262"/>
            <ac:picMk id="6" creationId="{2FA2B1EF-F735-47E7-A0A9-DDC2FDBA8CE3}"/>
          </ac:picMkLst>
        </pc:picChg>
        <pc:picChg chg="add">
          <ac:chgData name="Ahmed Yar Khan" userId="c6829cfd45b603a1" providerId="LiveId" clId="{A5C298FE-65A9-4B3D-89A7-675DE895A040}" dt="2021-12-14T04:02:46.996" v="902" actId="26606"/>
          <ac:picMkLst>
            <pc:docMk/>
            <pc:sldMk cId="2722060874" sldId="262"/>
            <ac:picMk id="24" creationId="{24802A28-5E27-47C6-BFC4-1877CDFED22B}"/>
          </ac:picMkLst>
        </pc:picChg>
      </pc:sldChg>
      <pc:sldChg chg="new del">
        <pc:chgData name="Ahmed Yar Khan" userId="c6829cfd45b603a1" providerId="LiveId" clId="{A5C298FE-65A9-4B3D-89A7-675DE895A040}" dt="2021-12-14T04:02:11.170" v="871" actId="47"/>
        <pc:sldMkLst>
          <pc:docMk/>
          <pc:sldMk cId="3413075773" sldId="262"/>
        </pc:sldMkLst>
      </pc:sldChg>
      <pc:sldChg chg="new del">
        <pc:chgData name="Ahmed Yar Khan" userId="c6829cfd45b603a1" providerId="LiveId" clId="{A5C298FE-65A9-4B3D-89A7-675DE895A040}" dt="2021-12-14T04:01:13.128" v="870" actId="47"/>
        <pc:sldMkLst>
          <pc:docMk/>
          <pc:sldMk cId="189667419" sldId="263"/>
        </pc:sldMkLst>
      </pc:sldChg>
      <pc:sldChg chg="addSp delSp modSp new mod setBg">
        <pc:chgData name="Ahmed Yar Khan" userId="c6829cfd45b603a1" providerId="LiveId" clId="{A5C298FE-65A9-4B3D-89A7-675DE895A040}" dt="2021-12-16T05:49:08.550" v="919" actId="27614"/>
        <pc:sldMkLst>
          <pc:docMk/>
          <pc:sldMk cId="3943523583" sldId="263"/>
        </pc:sldMkLst>
        <pc:spChg chg="add">
          <ac:chgData name="Ahmed Yar Khan" userId="c6829cfd45b603a1" providerId="LiveId" clId="{A5C298FE-65A9-4B3D-89A7-675DE895A040}" dt="2021-12-16T05:49:06.527" v="918" actId="26606"/>
          <ac:spMkLst>
            <pc:docMk/>
            <pc:sldMk cId="3943523583" sldId="263"/>
            <ac:spMk id="5" creationId="{32BC26D8-82FB-445E-AA49-62A77D7C1EE0}"/>
          </ac:spMkLst>
        </pc:spChg>
        <pc:spChg chg="add">
          <ac:chgData name="Ahmed Yar Khan" userId="c6829cfd45b603a1" providerId="LiveId" clId="{A5C298FE-65A9-4B3D-89A7-675DE895A040}" dt="2021-12-16T05:49:06.527" v="918" actId="26606"/>
          <ac:spMkLst>
            <pc:docMk/>
            <pc:sldMk cId="3943523583" sldId="263"/>
            <ac:spMk id="6" creationId="{CB44330D-EA18-4254-AA95-EB49948539B8}"/>
          </ac:spMkLst>
        </pc:spChg>
        <pc:spChg chg="add del">
          <ac:chgData name="Ahmed Yar Khan" userId="c6829cfd45b603a1" providerId="LiveId" clId="{A5C298FE-65A9-4B3D-89A7-675DE895A040}" dt="2021-12-16T05:48:59.942" v="914" actId="26606"/>
          <ac:spMkLst>
            <pc:docMk/>
            <pc:sldMk cId="3943523583" sldId="263"/>
            <ac:spMk id="8" creationId="{42A4FC2C-047E-45A5-965D-8E1E3BF09BC6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0" creationId="{83C98ABE-055B-441F-B07E-44F97F083C39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1" creationId="{F3060C83-F051-4F0E-ABAD-AA0DFC48B218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2" creationId="{29FDB030-9B49-4CED-8CCD-4D99382388AC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4" creationId="{3783CA14-24A1-485C-8B30-D6A5D87987AD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6" creationId="{9A97C86A-04D6-40F7-AE84-31AB43E6A846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18" creationId="{FF9F2414-84E8-453E-B1F3-389FDE8192D9}"/>
          </ac:spMkLst>
        </pc:spChg>
        <pc:spChg chg="add del">
          <ac:chgData name="Ahmed Yar Khan" userId="c6829cfd45b603a1" providerId="LiveId" clId="{A5C298FE-65A9-4B3D-89A7-675DE895A040}" dt="2021-12-16T05:49:03.271" v="917" actId="26606"/>
          <ac:spMkLst>
            <pc:docMk/>
            <pc:sldMk cId="3943523583" sldId="263"/>
            <ac:spMk id="20" creationId="{3ECA69A1-7536-43AC-85EF-C7106179F5ED}"/>
          </ac:spMkLst>
        </pc:spChg>
        <pc:picChg chg="add mod">
          <ac:chgData name="Ahmed Yar Khan" userId="c6829cfd45b603a1" providerId="LiveId" clId="{A5C298FE-65A9-4B3D-89A7-675DE895A040}" dt="2021-12-16T05:49:08.550" v="919" actId="27614"/>
          <ac:picMkLst>
            <pc:docMk/>
            <pc:sldMk cId="3943523583" sldId="263"/>
            <ac:picMk id="3" creationId="{15D6F789-95C1-462C-9545-569721637F8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D0235-3343-455E-8F24-C6BEB5A0B6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B3EB24-230B-488E-A0D3-30D2D6DD6DE2}">
      <dgm:prSet/>
      <dgm:spPr/>
      <dgm:t>
        <a:bodyPr/>
        <a:lstStyle/>
        <a:p>
          <a:r>
            <a:rPr lang="en-IN"/>
            <a:t>We planned to create a system where a restaurant can have a site where people can pick their orders from an electrical device instead of using a physical menu</a:t>
          </a:r>
          <a:endParaRPr lang="en-US"/>
        </a:p>
      </dgm:t>
    </dgm:pt>
    <dgm:pt modelId="{69A6C057-5724-433F-BA30-D704E77F9C8A}" type="parTrans" cxnId="{B1D5CCB3-AFD2-47F0-9231-927DF265F5CB}">
      <dgm:prSet/>
      <dgm:spPr/>
      <dgm:t>
        <a:bodyPr/>
        <a:lstStyle/>
        <a:p>
          <a:endParaRPr lang="en-US"/>
        </a:p>
      </dgm:t>
    </dgm:pt>
    <dgm:pt modelId="{F66A4B1A-AE9A-4965-A875-854700236F5C}" type="sibTrans" cxnId="{B1D5CCB3-AFD2-47F0-9231-927DF265F5CB}">
      <dgm:prSet/>
      <dgm:spPr/>
      <dgm:t>
        <a:bodyPr/>
        <a:lstStyle/>
        <a:p>
          <a:endParaRPr lang="en-US"/>
        </a:p>
      </dgm:t>
    </dgm:pt>
    <dgm:pt modelId="{01576F61-E255-4766-9881-318859E8D66D}">
      <dgm:prSet/>
      <dgm:spPr/>
      <dgm:t>
        <a:bodyPr/>
        <a:lstStyle/>
        <a:p>
          <a:r>
            <a:rPr lang="en-IN"/>
            <a:t>During covid we realized that a lot of things can be replaced including restaurant menus</a:t>
          </a:r>
          <a:endParaRPr lang="en-US"/>
        </a:p>
      </dgm:t>
    </dgm:pt>
    <dgm:pt modelId="{D66AF745-4615-4FA7-AE5D-AA7BA5DF1FBB}" type="parTrans" cxnId="{BD05F0CC-0000-4562-92D3-5541DE02D33A}">
      <dgm:prSet/>
      <dgm:spPr/>
      <dgm:t>
        <a:bodyPr/>
        <a:lstStyle/>
        <a:p>
          <a:endParaRPr lang="en-US"/>
        </a:p>
      </dgm:t>
    </dgm:pt>
    <dgm:pt modelId="{3BBE8F9F-C962-4807-BCE6-0368CF63F94C}" type="sibTrans" cxnId="{BD05F0CC-0000-4562-92D3-5541DE02D33A}">
      <dgm:prSet/>
      <dgm:spPr/>
      <dgm:t>
        <a:bodyPr/>
        <a:lstStyle/>
        <a:p>
          <a:endParaRPr lang="en-US"/>
        </a:p>
      </dgm:t>
    </dgm:pt>
    <dgm:pt modelId="{DC4A662F-4FAF-4699-88A5-CB9FB5731E89}">
      <dgm:prSet/>
      <dgm:spPr/>
      <dgm:t>
        <a:bodyPr/>
        <a:lstStyle/>
        <a:p>
          <a:r>
            <a:rPr lang="en-IN" dirty="0"/>
            <a:t>A lot of restaurants forced us to use QR codes from our phone in order to use their menu</a:t>
          </a:r>
          <a:endParaRPr lang="en-US" dirty="0"/>
        </a:p>
      </dgm:t>
    </dgm:pt>
    <dgm:pt modelId="{5B864632-797C-4D56-8B81-4B54F22C65D3}" type="parTrans" cxnId="{0B9343C9-F170-44C7-A42A-F5C3B0A14AC8}">
      <dgm:prSet/>
      <dgm:spPr/>
      <dgm:t>
        <a:bodyPr/>
        <a:lstStyle/>
        <a:p>
          <a:endParaRPr lang="en-US"/>
        </a:p>
      </dgm:t>
    </dgm:pt>
    <dgm:pt modelId="{F30093F0-3588-407C-973F-BDEA16A141A9}" type="sibTrans" cxnId="{0B9343C9-F170-44C7-A42A-F5C3B0A14AC8}">
      <dgm:prSet/>
      <dgm:spPr/>
      <dgm:t>
        <a:bodyPr/>
        <a:lstStyle/>
        <a:p>
          <a:endParaRPr lang="en-US"/>
        </a:p>
      </dgm:t>
    </dgm:pt>
    <dgm:pt modelId="{08FF5EA2-14D9-4002-A1C6-D6A5208CC902}" type="pres">
      <dgm:prSet presAssocID="{FD0D0235-3343-455E-8F24-C6BEB5A0B672}" presName="root" presStyleCnt="0">
        <dgm:presLayoutVars>
          <dgm:dir/>
          <dgm:resizeHandles val="exact"/>
        </dgm:presLayoutVars>
      </dgm:prSet>
      <dgm:spPr/>
    </dgm:pt>
    <dgm:pt modelId="{703AAE8C-D2E3-41D3-BF11-37E2EA9A4F48}" type="pres">
      <dgm:prSet presAssocID="{66B3EB24-230B-488E-A0D3-30D2D6DD6DE2}" presName="compNode" presStyleCnt="0"/>
      <dgm:spPr/>
    </dgm:pt>
    <dgm:pt modelId="{F03C416F-C0F1-44D1-AC57-905567ABAA34}" type="pres">
      <dgm:prSet presAssocID="{66B3EB24-230B-488E-A0D3-30D2D6DD6DE2}" presName="bgRect" presStyleLbl="bgShp" presStyleIdx="0" presStyleCnt="3"/>
      <dgm:spPr/>
    </dgm:pt>
    <dgm:pt modelId="{4CAC4422-37D4-4046-9D15-079FF554C3A1}" type="pres">
      <dgm:prSet presAssocID="{66B3EB24-230B-488E-A0D3-30D2D6DD6D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7A2F3A8B-3571-432F-8C50-CA64D503DE68}" type="pres">
      <dgm:prSet presAssocID="{66B3EB24-230B-488E-A0D3-30D2D6DD6DE2}" presName="spaceRect" presStyleCnt="0"/>
      <dgm:spPr/>
    </dgm:pt>
    <dgm:pt modelId="{22C98F88-CF68-4BE1-98F9-BC00A1C09F7E}" type="pres">
      <dgm:prSet presAssocID="{66B3EB24-230B-488E-A0D3-30D2D6DD6DE2}" presName="parTx" presStyleLbl="revTx" presStyleIdx="0" presStyleCnt="3">
        <dgm:presLayoutVars>
          <dgm:chMax val="0"/>
          <dgm:chPref val="0"/>
        </dgm:presLayoutVars>
      </dgm:prSet>
      <dgm:spPr/>
    </dgm:pt>
    <dgm:pt modelId="{6D9BA2C1-8077-4E17-818C-90CEAE24D1E5}" type="pres">
      <dgm:prSet presAssocID="{F66A4B1A-AE9A-4965-A875-854700236F5C}" presName="sibTrans" presStyleCnt="0"/>
      <dgm:spPr/>
    </dgm:pt>
    <dgm:pt modelId="{60670E8C-5189-4D75-9736-E39DCBE41DD8}" type="pres">
      <dgm:prSet presAssocID="{01576F61-E255-4766-9881-318859E8D66D}" presName="compNode" presStyleCnt="0"/>
      <dgm:spPr/>
    </dgm:pt>
    <dgm:pt modelId="{84556E77-8D11-4917-B193-6C21317282AA}" type="pres">
      <dgm:prSet presAssocID="{01576F61-E255-4766-9881-318859E8D66D}" presName="bgRect" presStyleLbl="bgShp" presStyleIdx="1" presStyleCnt="3"/>
      <dgm:spPr/>
    </dgm:pt>
    <dgm:pt modelId="{2380F826-29DE-4CC7-9903-C443A343B862}" type="pres">
      <dgm:prSet presAssocID="{01576F61-E255-4766-9881-318859E8D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86C0A1F-4B29-48BA-80D8-45A14FAAE34D}" type="pres">
      <dgm:prSet presAssocID="{01576F61-E255-4766-9881-318859E8D66D}" presName="spaceRect" presStyleCnt="0"/>
      <dgm:spPr/>
    </dgm:pt>
    <dgm:pt modelId="{C062F813-D610-4425-B72F-8C318C374D5E}" type="pres">
      <dgm:prSet presAssocID="{01576F61-E255-4766-9881-318859E8D66D}" presName="parTx" presStyleLbl="revTx" presStyleIdx="1" presStyleCnt="3">
        <dgm:presLayoutVars>
          <dgm:chMax val="0"/>
          <dgm:chPref val="0"/>
        </dgm:presLayoutVars>
      </dgm:prSet>
      <dgm:spPr/>
    </dgm:pt>
    <dgm:pt modelId="{9FF29446-C95B-4DA7-ADE1-4785B45DA568}" type="pres">
      <dgm:prSet presAssocID="{3BBE8F9F-C962-4807-BCE6-0368CF63F94C}" presName="sibTrans" presStyleCnt="0"/>
      <dgm:spPr/>
    </dgm:pt>
    <dgm:pt modelId="{1C377075-399B-40AD-AA43-5FA80C1B67FC}" type="pres">
      <dgm:prSet presAssocID="{DC4A662F-4FAF-4699-88A5-CB9FB5731E89}" presName="compNode" presStyleCnt="0"/>
      <dgm:spPr/>
    </dgm:pt>
    <dgm:pt modelId="{2C12E57E-3D44-4DAD-862C-4057A4843CD4}" type="pres">
      <dgm:prSet presAssocID="{DC4A662F-4FAF-4699-88A5-CB9FB5731E89}" presName="bgRect" presStyleLbl="bgShp" presStyleIdx="2" presStyleCnt="3"/>
      <dgm:spPr/>
    </dgm:pt>
    <dgm:pt modelId="{313793BB-5794-4D2B-8EFC-C01BC0B5F12E}" type="pres">
      <dgm:prSet presAssocID="{DC4A662F-4FAF-4699-88A5-CB9FB5731E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1133B52-4213-4065-BDAF-8D932CDEAF96}" type="pres">
      <dgm:prSet presAssocID="{DC4A662F-4FAF-4699-88A5-CB9FB5731E89}" presName="spaceRect" presStyleCnt="0"/>
      <dgm:spPr/>
    </dgm:pt>
    <dgm:pt modelId="{B2806380-361A-41A6-89EC-7F45CAC2BAB1}" type="pres">
      <dgm:prSet presAssocID="{DC4A662F-4FAF-4699-88A5-CB9FB5731E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004300-7359-4996-B47D-3A17C38066F8}" type="presOf" srcId="{DC4A662F-4FAF-4699-88A5-CB9FB5731E89}" destId="{B2806380-361A-41A6-89EC-7F45CAC2BAB1}" srcOrd="0" destOrd="0" presId="urn:microsoft.com/office/officeart/2018/2/layout/IconVerticalSolidList"/>
    <dgm:cxn modelId="{A872532F-C139-420B-89EC-C2D777CCA904}" type="presOf" srcId="{01576F61-E255-4766-9881-318859E8D66D}" destId="{C062F813-D610-4425-B72F-8C318C374D5E}" srcOrd="0" destOrd="0" presId="urn:microsoft.com/office/officeart/2018/2/layout/IconVerticalSolidList"/>
    <dgm:cxn modelId="{6CFF26B1-9AE5-4D8E-98EC-82A403DD336E}" type="presOf" srcId="{66B3EB24-230B-488E-A0D3-30D2D6DD6DE2}" destId="{22C98F88-CF68-4BE1-98F9-BC00A1C09F7E}" srcOrd="0" destOrd="0" presId="urn:microsoft.com/office/officeart/2018/2/layout/IconVerticalSolidList"/>
    <dgm:cxn modelId="{B1D5CCB3-AFD2-47F0-9231-927DF265F5CB}" srcId="{FD0D0235-3343-455E-8F24-C6BEB5A0B672}" destId="{66B3EB24-230B-488E-A0D3-30D2D6DD6DE2}" srcOrd="0" destOrd="0" parTransId="{69A6C057-5724-433F-BA30-D704E77F9C8A}" sibTransId="{F66A4B1A-AE9A-4965-A875-854700236F5C}"/>
    <dgm:cxn modelId="{0B9343C9-F170-44C7-A42A-F5C3B0A14AC8}" srcId="{FD0D0235-3343-455E-8F24-C6BEB5A0B672}" destId="{DC4A662F-4FAF-4699-88A5-CB9FB5731E89}" srcOrd="2" destOrd="0" parTransId="{5B864632-797C-4D56-8B81-4B54F22C65D3}" sibTransId="{F30093F0-3588-407C-973F-BDEA16A141A9}"/>
    <dgm:cxn modelId="{BD05F0CC-0000-4562-92D3-5541DE02D33A}" srcId="{FD0D0235-3343-455E-8F24-C6BEB5A0B672}" destId="{01576F61-E255-4766-9881-318859E8D66D}" srcOrd="1" destOrd="0" parTransId="{D66AF745-4615-4FA7-AE5D-AA7BA5DF1FBB}" sibTransId="{3BBE8F9F-C962-4807-BCE6-0368CF63F94C}"/>
    <dgm:cxn modelId="{9AD9D4DF-AD78-4380-B2F8-F607ED7B80C6}" type="presOf" srcId="{FD0D0235-3343-455E-8F24-C6BEB5A0B672}" destId="{08FF5EA2-14D9-4002-A1C6-D6A5208CC902}" srcOrd="0" destOrd="0" presId="urn:microsoft.com/office/officeart/2018/2/layout/IconVerticalSolidList"/>
    <dgm:cxn modelId="{D2D4462D-A973-4975-8705-BAE4A292ABE2}" type="presParOf" srcId="{08FF5EA2-14D9-4002-A1C6-D6A5208CC902}" destId="{703AAE8C-D2E3-41D3-BF11-37E2EA9A4F48}" srcOrd="0" destOrd="0" presId="urn:microsoft.com/office/officeart/2018/2/layout/IconVerticalSolidList"/>
    <dgm:cxn modelId="{A284E178-03FD-4B63-80D3-ED85EFE354D5}" type="presParOf" srcId="{703AAE8C-D2E3-41D3-BF11-37E2EA9A4F48}" destId="{F03C416F-C0F1-44D1-AC57-905567ABAA34}" srcOrd="0" destOrd="0" presId="urn:microsoft.com/office/officeart/2018/2/layout/IconVerticalSolidList"/>
    <dgm:cxn modelId="{1FBB86AA-7B9E-4737-824D-0282D384EFA2}" type="presParOf" srcId="{703AAE8C-D2E3-41D3-BF11-37E2EA9A4F48}" destId="{4CAC4422-37D4-4046-9D15-079FF554C3A1}" srcOrd="1" destOrd="0" presId="urn:microsoft.com/office/officeart/2018/2/layout/IconVerticalSolidList"/>
    <dgm:cxn modelId="{1590A8A9-B24E-40D9-87BE-9442FE12D0FF}" type="presParOf" srcId="{703AAE8C-D2E3-41D3-BF11-37E2EA9A4F48}" destId="{7A2F3A8B-3571-432F-8C50-CA64D503DE68}" srcOrd="2" destOrd="0" presId="urn:microsoft.com/office/officeart/2018/2/layout/IconVerticalSolidList"/>
    <dgm:cxn modelId="{77018CCA-C98B-4F46-8C74-599A3B3F92CB}" type="presParOf" srcId="{703AAE8C-D2E3-41D3-BF11-37E2EA9A4F48}" destId="{22C98F88-CF68-4BE1-98F9-BC00A1C09F7E}" srcOrd="3" destOrd="0" presId="urn:microsoft.com/office/officeart/2018/2/layout/IconVerticalSolidList"/>
    <dgm:cxn modelId="{8449D1EB-0342-498F-BC8D-4F1D3F50AA2D}" type="presParOf" srcId="{08FF5EA2-14D9-4002-A1C6-D6A5208CC902}" destId="{6D9BA2C1-8077-4E17-818C-90CEAE24D1E5}" srcOrd="1" destOrd="0" presId="urn:microsoft.com/office/officeart/2018/2/layout/IconVerticalSolidList"/>
    <dgm:cxn modelId="{1FC5658B-DC41-41C1-90C2-70302DA3CF76}" type="presParOf" srcId="{08FF5EA2-14D9-4002-A1C6-D6A5208CC902}" destId="{60670E8C-5189-4D75-9736-E39DCBE41DD8}" srcOrd="2" destOrd="0" presId="urn:microsoft.com/office/officeart/2018/2/layout/IconVerticalSolidList"/>
    <dgm:cxn modelId="{5DAD8144-A2FE-44DD-84A0-A9BACEDBEEFC}" type="presParOf" srcId="{60670E8C-5189-4D75-9736-E39DCBE41DD8}" destId="{84556E77-8D11-4917-B193-6C21317282AA}" srcOrd="0" destOrd="0" presId="urn:microsoft.com/office/officeart/2018/2/layout/IconVerticalSolidList"/>
    <dgm:cxn modelId="{0C3E69D3-7A1C-4989-B5A9-06819EAE85A2}" type="presParOf" srcId="{60670E8C-5189-4D75-9736-E39DCBE41DD8}" destId="{2380F826-29DE-4CC7-9903-C443A343B862}" srcOrd="1" destOrd="0" presId="urn:microsoft.com/office/officeart/2018/2/layout/IconVerticalSolidList"/>
    <dgm:cxn modelId="{3B4499D5-15AB-4E60-945B-0385A022FDC6}" type="presParOf" srcId="{60670E8C-5189-4D75-9736-E39DCBE41DD8}" destId="{586C0A1F-4B29-48BA-80D8-45A14FAAE34D}" srcOrd="2" destOrd="0" presId="urn:microsoft.com/office/officeart/2018/2/layout/IconVerticalSolidList"/>
    <dgm:cxn modelId="{6C77DA7A-B49B-4AF8-9C90-CCDA7BA92D7B}" type="presParOf" srcId="{60670E8C-5189-4D75-9736-E39DCBE41DD8}" destId="{C062F813-D610-4425-B72F-8C318C374D5E}" srcOrd="3" destOrd="0" presId="urn:microsoft.com/office/officeart/2018/2/layout/IconVerticalSolidList"/>
    <dgm:cxn modelId="{34D8EA2B-C62A-466B-9636-AF7709398186}" type="presParOf" srcId="{08FF5EA2-14D9-4002-A1C6-D6A5208CC902}" destId="{9FF29446-C95B-4DA7-ADE1-4785B45DA568}" srcOrd="3" destOrd="0" presId="urn:microsoft.com/office/officeart/2018/2/layout/IconVerticalSolidList"/>
    <dgm:cxn modelId="{670E05FF-252C-4B98-A075-E46CD85C042C}" type="presParOf" srcId="{08FF5EA2-14D9-4002-A1C6-D6A5208CC902}" destId="{1C377075-399B-40AD-AA43-5FA80C1B67FC}" srcOrd="4" destOrd="0" presId="urn:microsoft.com/office/officeart/2018/2/layout/IconVerticalSolidList"/>
    <dgm:cxn modelId="{7F6E979E-8B73-4E01-8354-62A528ECA795}" type="presParOf" srcId="{1C377075-399B-40AD-AA43-5FA80C1B67FC}" destId="{2C12E57E-3D44-4DAD-862C-4057A4843CD4}" srcOrd="0" destOrd="0" presId="urn:microsoft.com/office/officeart/2018/2/layout/IconVerticalSolidList"/>
    <dgm:cxn modelId="{386EA105-E47E-49A3-911D-B46A1C49C499}" type="presParOf" srcId="{1C377075-399B-40AD-AA43-5FA80C1B67FC}" destId="{313793BB-5794-4D2B-8EFC-C01BC0B5F12E}" srcOrd="1" destOrd="0" presId="urn:microsoft.com/office/officeart/2018/2/layout/IconVerticalSolidList"/>
    <dgm:cxn modelId="{3702AFFB-21E2-4A1D-9357-D685A419A36E}" type="presParOf" srcId="{1C377075-399B-40AD-AA43-5FA80C1B67FC}" destId="{81133B52-4213-4065-BDAF-8D932CDEAF96}" srcOrd="2" destOrd="0" presId="urn:microsoft.com/office/officeart/2018/2/layout/IconVerticalSolidList"/>
    <dgm:cxn modelId="{DA6E5E18-3698-4DFE-A4F3-00EE54D4BEA6}" type="presParOf" srcId="{1C377075-399B-40AD-AA43-5FA80C1B67FC}" destId="{B2806380-361A-41A6-89EC-7F45CAC2BA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C416F-C0F1-44D1-AC57-905567ABAA3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C4422-37D4-4046-9D15-079FF554C3A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98F88-CF68-4BE1-98F9-BC00A1C09F7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We planned to create a system where a restaurant can have a site where people can pick their orders from an electrical device instead of using a physical menu</a:t>
          </a:r>
          <a:endParaRPr lang="en-US" sz="2300" kern="1200"/>
        </a:p>
      </dsp:txBody>
      <dsp:txXfrm>
        <a:off x="1437631" y="531"/>
        <a:ext cx="9077968" cy="1244702"/>
      </dsp:txXfrm>
    </dsp:sp>
    <dsp:sp modelId="{84556E77-8D11-4917-B193-6C21317282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F826-29DE-4CC7-9903-C443A343B86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F813-D610-4425-B72F-8C318C374D5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During covid we realized that a lot of things can be replaced including restaurant menus</a:t>
          </a:r>
          <a:endParaRPr lang="en-US" sz="2300" kern="1200"/>
        </a:p>
      </dsp:txBody>
      <dsp:txXfrm>
        <a:off x="1437631" y="1556410"/>
        <a:ext cx="9077968" cy="1244702"/>
      </dsp:txXfrm>
    </dsp:sp>
    <dsp:sp modelId="{2C12E57E-3D44-4DAD-862C-4057A4843CD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793BB-5794-4D2B-8EFC-C01BC0B5F12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06380-361A-41A6-89EC-7F45CAC2BAB1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 lot of restaurants forced us to use QR codes from our phone in order to use their menu</a:t>
          </a:r>
          <a:endParaRPr lang="en-US" sz="2300" kern="1200" dirty="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5E8-2391-4751-ACCA-B52286F41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AA35F-54F7-411C-960B-897E55B18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48D4-34EE-471A-89FE-DDAF7100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A566-5ACD-4571-A157-034030E4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1C7F-CB8C-431C-A4F9-5CD4C3C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131E-D35C-4EA3-914E-4AE99518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F268-7213-4F59-BF41-4C2D1BB8F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C535-8AA8-400F-B8C9-43C8D28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2E7C-1BB2-4B64-9880-CF990E42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D502-BBFD-4312-932B-5000CA78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E922F-A0F5-41E7-8872-E767AF3AE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297DB-B982-4283-94E1-AE56EA6E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1EBF-0594-4DF6-B203-D48BD920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4D32-B201-41A4-9DAC-B7F4C822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A4DB-CF49-49B2-A033-0FEB63D1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1E2-AE6F-465F-B4F0-F11FDD7A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FE7B-208B-4F1B-A599-73E7690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E57A-7159-4006-ADC1-A9AFCF1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F914-CE5B-41A1-9B59-A59A28D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6ED8-99DC-4359-8DA4-41454785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146A-EFE3-4941-AE19-1308D06E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6040-23C5-4CF1-B143-248AA283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BE1B-E37E-485A-84FB-57288D1F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630E-933F-4BF4-B0E7-412F441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A30A-34D7-410A-9BF2-A3616D93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E936-7FDD-434F-B821-A0E2604B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2FB2-A4EC-4032-869B-48A3386B8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E2F0F-6FFC-4A84-90D0-01627616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7D6DD-37E8-4246-B8B4-7F47DA9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C6D0-4B1C-43CD-B3DE-B40EFB76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EBB9-AA17-471E-A1CD-4901BA5C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742F-9B17-4A9E-A4FF-999D0A81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6702-6885-46FF-9234-7D2110158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0CE37-E34E-4228-B4BA-E25C7F53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DA99E-A6B8-44A6-BA83-29B362DBA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ABB2F-32CA-4B62-9602-9EB9E45FB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7FA8-CEBD-441B-ABC7-40927B0F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EFFFA-BA4F-4592-8C62-0FE58F3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70C8-D298-4331-A897-AE7ABED6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D1-4C1C-4E40-8C86-C701EDB4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6B080-F71F-4358-B51B-11989B4F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E2AD-379E-466B-8D93-CD3997F4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C50C8-614B-4D85-AA97-B307966C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2C94F-BAF5-4D8C-A9ED-A9992638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B59D0-E08F-46A1-B261-C03437A3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39E6-E5D8-4348-888B-FF18226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19D-FB4C-4C85-A047-62EDFC8C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DF91-629B-448A-9B85-E0631AB1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70A6-8797-49E5-82C5-60AE7452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0BD4-23C4-428D-8982-204F79D2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211D-EE69-4A61-892B-592C3048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C23C6-5210-4616-97FC-DCA00962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80FC-B7A6-4438-B4AA-0C418210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71424-9B0D-4A10-B9FB-10CEFCE6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F5583-3FB2-4388-B483-09B095CB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9F73-BE29-4A49-963C-37A174C6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FA013-DDE0-4C88-A61D-88CD15B7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E48F-71D7-49AF-B62F-879BDDE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27FEE-EA16-4845-9E14-34A0DA8D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CA24-723C-4147-89FA-06C179AE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B9B4-D7A2-47EF-99BF-562AC6DA8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E918-09AF-473E-A167-F958058FC72A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0FEF-66C7-478E-ACF7-D963131A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A038-1120-433A-A55D-1AECA23D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5774-D798-448B-B123-9E4CF5F6B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7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EFBEA-170C-4D49-A43D-6DD496B8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Team Shiba: Menu Ordering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9FD6-2E1D-446E-A664-EAFB7BAA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By: Aaryan (19501), Ahmed (19504), Dhruv (19520)</a:t>
            </a:r>
          </a:p>
        </p:txBody>
      </p:sp>
      <p:sp>
        <p:nvSpPr>
          <p:cNvPr id="64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Graphic 6" descr="Configuration">
            <a:extLst>
              <a:ext uri="{FF2B5EF4-FFF2-40B4-BE49-F238E27FC236}">
                <a16:creationId xmlns:a16="http://schemas.microsoft.com/office/drawing/2014/main" id="{4C7AC758-C92B-446F-98E2-2B261A5F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2874E-DA7D-4FC7-8B15-0165722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Initial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530F8-0B7E-4ED7-A1A1-87BFF70C2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11027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4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27BF3-7C49-404C-9F8B-B0CDFE74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/>
              <a:t>What we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9192-8A92-4F79-B7CB-29BFA60A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IN" sz="2200"/>
              <a:t>Front end: We used ReactJS. We found it the easiest to implement with the backend and database</a:t>
            </a:r>
          </a:p>
          <a:p>
            <a:r>
              <a:rPr lang="en-IN" sz="2200"/>
              <a:t>Database: Mongo dB was used due to its ease of use</a:t>
            </a:r>
          </a:p>
          <a:p>
            <a:r>
              <a:rPr lang="en-IN" sz="2200"/>
              <a:t>Backend: We decided to go with Nodejs as it sat well with the frontend part</a:t>
            </a:r>
          </a:p>
        </p:txBody>
      </p:sp>
    </p:spTree>
    <p:extLst>
      <p:ext uri="{BB962C8B-B14F-4D97-AF65-F5344CB8AC3E}">
        <p14:creationId xmlns:p14="http://schemas.microsoft.com/office/powerpoint/2010/main" val="233262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7884-33BC-491F-BC5E-1DEC268A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832AAE0E-3DD7-4468-A9F2-08E3ADE1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454" y="558367"/>
            <a:ext cx="61027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D6F789-95C1-462C-9545-56972163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7"/>
            <a:ext cx="102692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0EAC-13CF-4558-A8B2-B1FE1059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demo</a:t>
            </a: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5" descr="Teacher">
            <a:extLst>
              <a:ext uri="{FF2B5EF4-FFF2-40B4-BE49-F238E27FC236}">
                <a16:creationId xmlns:a16="http://schemas.microsoft.com/office/drawing/2014/main" id="{24802A28-5E27-47C6-BFC4-1877CDFE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Shiba: Menu Ordering System</vt:lpstr>
      <vt:lpstr>Initial plan</vt:lpstr>
      <vt:lpstr>What we used</vt:lpstr>
      <vt:lpstr>ER Diagram</vt:lpstr>
      <vt:lpstr>PowerPoint Presentation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Ahmed Yar Khan</dc:creator>
  <cp:lastModifiedBy>Ahmed Yar Khan</cp:lastModifiedBy>
  <cp:revision>1</cp:revision>
  <dcterms:created xsi:type="dcterms:W3CDTF">2021-12-10T16:08:33Z</dcterms:created>
  <dcterms:modified xsi:type="dcterms:W3CDTF">2021-12-16T05:49:09Z</dcterms:modified>
</cp:coreProperties>
</file>