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35AF4D-5759-4D3C-A336-12FECE96135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programming-python-data-science-microsoft-dat210x-3#!" TargetMode="External"/><Relationship Id="rId7" Type="http://schemas.openxmlformats.org/officeDocument/2006/relationships/hyperlink" Target="http://www.kaggle.com/" TargetMode="External"/><Relationship Id="rId2" Type="http://schemas.openxmlformats.org/officeDocument/2006/relationships/hyperlink" Target="https://www.codecademy.com/learn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comingadatascientist.com/wp-content/uploads/2015/05/Principles-of-Data-Visualization-for-Exploratory-Data-Analysis-ppt.pdf" TargetMode="External"/><Relationship Id="rId5" Type="http://schemas.openxmlformats.org/officeDocument/2006/relationships/hyperlink" Target="http://scikit-learn.org/stable/documentation.html" TargetMode="External"/><Relationship Id="rId4" Type="http://schemas.openxmlformats.org/officeDocument/2006/relationships/hyperlink" Target="http://pandas.pydata.org/pandas-docs/st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Nathaniel (</a:t>
            </a:r>
            <a:r>
              <a:rPr lang="en-US" dirty="0" err="1" smtClean="0"/>
              <a:t>Nati</a:t>
            </a:r>
            <a:r>
              <a:rPr lang="en-US" dirty="0" smtClean="0"/>
              <a:t>) Shimoni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91182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Self taught </a:t>
            </a:r>
          </a:p>
          <a:p>
            <a:r>
              <a:rPr lang="en-US" dirty="0" smtClean="0"/>
              <a:t>Data science enthusiast and evangelist</a:t>
            </a:r>
          </a:p>
          <a:p>
            <a:r>
              <a:rPr lang="en-US" dirty="0" smtClean="0"/>
              <a:t>Participated in over 40 data challenges in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Ranked 190 of over 55,000 competitors</a:t>
            </a:r>
          </a:p>
          <a:p>
            <a:r>
              <a:rPr lang="en-US" dirty="0" smtClean="0"/>
              <a:t>Extremely curious</a:t>
            </a:r>
          </a:p>
          <a:p>
            <a:r>
              <a:rPr lang="en-US" dirty="0" smtClean="0"/>
              <a:t>Love to share, teach and get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5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ractical DS - course principals: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4968552"/>
          </a:xfrm>
        </p:spPr>
        <p:txBody>
          <a:bodyPr>
            <a:normAutofit/>
          </a:bodyPr>
          <a:lstStyle/>
          <a:p>
            <a:r>
              <a:rPr lang="en-US" dirty="0"/>
              <a:t>Practical part of the </a:t>
            </a:r>
            <a:r>
              <a:rPr lang="en-US" dirty="0" smtClean="0"/>
              <a:t>course</a:t>
            </a:r>
          </a:p>
          <a:p>
            <a:r>
              <a:rPr lang="en-US" dirty="0" smtClean="0"/>
              <a:t>We will not just implement the theory, </a:t>
            </a:r>
          </a:p>
          <a:p>
            <a:r>
              <a:rPr lang="en-US" dirty="0" smtClean="0"/>
              <a:t>but will also hopefully: </a:t>
            </a:r>
          </a:p>
          <a:p>
            <a:pPr lvl="1"/>
            <a:r>
              <a:rPr lang="en-US" dirty="0" smtClean="0"/>
              <a:t>learn good practices</a:t>
            </a:r>
          </a:p>
          <a:p>
            <a:pPr lvl="1"/>
            <a:r>
              <a:rPr lang="en-US" dirty="0" smtClean="0"/>
              <a:t>Get intuition about why, when &amp; what is likely to work</a:t>
            </a:r>
          </a:p>
          <a:p>
            <a:pPr lvl="1"/>
            <a:r>
              <a:rPr lang="en-US" dirty="0" smtClean="0"/>
              <a:t>Learn how to do things the quick &amp; dirty way</a:t>
            </a:r>
          </a:p>
          <a:p>
            <a:pPr lvl="1"/>
            <a:r>
              <a:rPr lang="en-US" dirty="0" smtClean="0"/>
              <a:t>learn some “hacky-tricks” to improve our results</a:t>
            </a:r>
          </a:p>
          <a:p>
            <a:r>
              <a:rPr lang="en-US" dirty="0" smtClean="0"/>
              <a:t>Tackle constructive challenges (project based learning)</a:t>
            </a:r>
          </a:p>
          <a:p>
            <a:r>
              <a:rPr lang="en-US" dirty="0" smtClean="0"/>
              <a:t>Use data science competitions as a motivation booster to our learning 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1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 smtClean="0"/>
              <a:t>First practical session-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5528"/>
            <a:ext cx="8507288" cy="4767808"/>
          </a:xfrm>
        </p:spPr>
        <p:txBody>
          <a:bodyPr>
            <a:normAutofit/>
          </a:bodyPr>
          <a:lstStyle/>
          <a:p>
            <a:r>
              <a:rPr lang="en-US" dirty="0" smtClean="0"/>
              <a:t>Course introduction </a:t>
            </a:r>
            <a:r>
              <a:rPr lang="en-US" sz="1800" dirty="0" smtClean="0"/>
              <a:t>9:00-9:20 (30min</a:t>
            </a:r>
            <a:r>
              <a:rPr lang="en-US" sz="1800" dirty="0"/>
              <a:t>.)</a:t>
            </a:r>
          </a:p>
          <a:p>
            <a:r>
              <a:rPr lang="en-US" dirty="0" smtClean="0"/>
              <a:t>Python intro </a:t>
            </a:r>
            <a:r>
              <a:rPr lang="en-US" sz="1800" dirty="0" smtClean="0"/>
              <a:t>9:20-9:50 (30min</a:t>
            </a:r>
            <a:r>
              <a:rPr lang="en-US" sz="1800" dirty="0"/>
              <a:t>.)</a:t>
            </a:r>
          </a:p>
          <a:p>
            <a:r>
              <a:rPr lang="en-US" dirty="0" smtClean="0"/>
              <a:t>NumPy intro </a:t>
            </a:r>
            <a:r>
              <a:rPr lang="en-US" sz="1800" dirty="0" smtClean="0"/>
              <a:t>(30 </a:t>
            </a:r>
            <a:r>
              <a:rPr lang="en-US" sz="1800" dirty="0"/>
              <a:t>min.)</a:t>
            </a:r>
          </a:p>
          <a:p>
            <a:r>
              <a:rPr lang="en-US" dirty="0" smtClean="0"/>
              <a:t>Pandas intro </a:t>
            </a:r>
            <a:r>
              <a:rPr lang="en-US" sz="1800" dirty="0" smtClean="0"/>
              <a:t>(30 </a:t>
            </a:r>
            <a:r>
              <a:rPr lang="en-US" sz="1800" dirty="0"/>
              <a:t>min.)</a:t>
            </a:r>
          </a:p>
          <a:p>
            <a:r>
              <a:rPr lang="en-US" dirty="0" smtClean="0"/>
              <a:t>Visualization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, </a:t>
            </a:r>
            <a:r>
              <a:rPr lang="en-US" sz="1800" dirty="0" err="1" smtClean="0"/>
              <a:t>seaborn</a:t>
            </a:r>
            <a:r>
              <a:rPr lang="en-US" sz="1800" dirty="0"/>
              <a:t> </a:t>
            </a:r>
            <a:r>
              <a:rPr lang="en-US" sz="1800" dirty="0" smtClean="0"/>
              <a:t>(30 min.) </a:t>
            </a:r>
          </a:p>
          <a:p>
            <a:r>
              <a:rPr lang="en-US" dirty="0" err="1" smtClean="0"/>
              <a:t>Exploratoy</a:t>
            </a:r>
            <a:r>
              <a:rPr lang="en-US" dirty="0" smtClean="0"/>
              <a:t> data analysis (aka EDA) </a:t>
            </a:r>
            <a:r>
              <a:rPr lang="en-US" sz="1800" dirty="0" smtClean="0"/>
              <a:t>(60 </a:t>
            </a:r>
            <a:r>
              <a:rPr lang="en-US" sz="1800" dirty="0"/>
              <a:t>min.)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 learn intro – classifiers </a:t>
            </a:r>
            <a:r>
              <a:rPr lang="en-US" sz="1800" dirty="0"/>
              <a:t>(60 min.)</a:t>
            </a:r>
          </a:p>
          <a:p>
            <a:r>
              <a:rPr lang="en-US" dirty="0" smtClean="0"/>
              <a:t>Classification walkthrough </a:t>
            </a:r>
            <a:r>
              <a:rPr lang="en-US" sz="1800" dirty="0" smtClean="0"/>
              <a:t>(60 </a:t>
            </a:r>
            <a:r>
              <a:rPr lang="en-US" sz="1800" dirty="0"/>
              <a:t>min.)</a:t>
            </a:r>
          </a:p>
          <a:p>
            <a:pPr marL="0" indent="0">
              <a:buNone/>
            </a:pPr>
            <a:r>
              <a:rPr lang="en-US" dirty="0" smtClean="0"/>
              <a:t>Home assignment – </a:t>
            </a:r>
          </a:p>
          <a:p>
            <a:r>
              <a:rPr lang="en-US" dirty="0" smtClean="0"/>
              <a:t>past classification competition on </a:t>
            </a:r>
            <a:r>
              <a:rPr lang="en-US" dirty="0" err="1" smtClean="0"/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2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8372"/>
            <a:ext cx="8229600" cy="4911824"/>
          </a:xfrm>
        </p:spPr>
        <p:txBody>
          <a:bodyPr/>
          <a:lstStyle/>
          <a:p>
            <a:r>
              <a:rPr lang="en-US" dirty="0" smtClean="0"/>
              <a:t>Open a </a:t>
            </a:r>
            <a:r>
              <a:rPr lang="en-US" dirty="0" err="1" smtClean="0"/>
              <a:t>Powershell</a:t>
            </a:r>
            <a:r>
              <a:rPr lang="en-US" dirty="0" smtClean="0"/>
              <a:t> command-line as administrator</a:t>
            </a:r>
          </a:p>
          <a:p>
            <a:r>
              <a:rPr lang="en-US" dirty="0"/>
              <a:t> </a:t>
            </a:r>
            <a:r>
              <a:rPr lang="en-US" dirty="0" smtClean="0"/>
              <a:t>write the following (use the       key shortcut)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--</a:t>
            </a:r>
            <a:r>
              <a:rPr lang="en-US" dirty="0" err="1"/>
              <a:t>rm</a:t>
            </a:r>
            <a:r>
              <a:rPr lang="en-US" dirty="0"/>
              <a:t> -it -v C:/data/course/:/home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p </a:t>
            </a:r>
            <a:r>
              <a:rPr lang="en-US" dirty="0" smtClean="0"/>
              <a:t>7842:7842  </a:t>
            </a:r>
            <a:r>
              <a:rPr lang="en-US" dirty="0" err="1" smtClean="0"/>
              <a:t>nathaniels</a:t>
            </a:r>
            <a:r>
              <a:rPr lang="en-US" dirty="0" smtClean="0"/>
              <a:t>/</a:t>
            </a:r>
            <a:r>
              <a:rPr lang="en-US" dirty="0" err="1" smtClean="0"/>
              <a:t>kaggle</a:t>
            </a:r>
            <a:r>
              <a:rPr lang="en-US" dirty="0" smtClean="0"/>
              <a:t>-python-with-</a:t>
            </a:r>
            <a:r>
              <a:rPr lang="en-US" dirty="0" err="1" smtClean="0"/>
              <a:t>jupyter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95081" y="2370624"/>
            <a:ext cx="8967" cy="21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60032" y="2329716"/>
            <a:ext cx="298822" cy="317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307939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Stop once exited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7566" y="2617748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pseudo-</a:t>
            </a:r>
            <a:r>
              <a:rPr lang="en-US" sz="1400" dirty="0" err="1" smtClean="0">
                <a:solidFill>
                  <a:srgbClr val="FF0000"/>
                </a:solidFill>
              </a:rPr>
              <a:t>tty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Keep running once exited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3530608"/>
            <a:ext cx="360040" cy="239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93630" y="3530608"/>
            <a:ext cx="0" cy="167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3928" y="307939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Define external volume drives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563888" y="3530608"/>
            <a:ext cx="936104" cy="239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520" y="444754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Expose container port to external port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3568" y="4970768"/>
            <a:ext cx="216024" cy="167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573" y="6146140"/>
            <a:ext cx="12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Host port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186657" y="5582850"/>
            <a:ext cx="0" cy="563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10693" y="6146140"/>
            <a:ext cx="126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Container port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2123729" y="5570076"/>
            <a:ext cx="1751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39878" y="603841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Docker</a:t>
            </a:r>
            <a:r>
              <a:rPr lang="en-US" sz="1400" dirty="0" smtClean="0">
                <a:solidFill>
                  <a:srgbClr val="FF0000"/>
                </a:solidFill>
              </a:rPr>
              <a:t> maintainer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3395962" y="5570076"/>
            <a:ext cx="0" cy="468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37079" y="603841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Docker</a:t>
            </a:r>
            <a:r>
              <a:rPr lang="en-US" sz="1400" dirty="0" smtClean="0">
                <a:solidFill>
                  <a:srgbClr val="FF0000"/>
                </a:solidFill>
              </a:rPr>
              <a:t> image name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H="1" flipV="1">
            <a:off x="6485151" y="5582850"/>
            <a:ext cx="108012" cy="4555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02981" y="4686235"/>
            <a:ext cx="12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Host volume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732916" y="4400403"/>
            <a:ext cx="618" cy="19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37079" y="4641291"/>
            <a:ext cx="126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Container mount point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450115" y="4201924"/>
            <a:ext cx="17518" cy="396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/>
          <p:cNvSpPr/>
          <p:nvPr/>
        </p:nvSpPr>
        <p:spPr>
          <a:xfrm rot="16200000">
            <a:off x="4664756" y="3083317"/>
            <a:ext cx="136320" cy="21264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 rot="16200000">
            <a:off x="6495781" y="3629430"/>
            <a:ext cx="110293" cy="100993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16200000">
            <a:off x="6092141" y="3574596"/>
            <a:ext cx="68160" cy="39483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materials: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Python course – </a:t>
            </a:r>
            <a:r>
              <a:rPr lang="en-US" dirty="0" smtClean="0">
                <a:hlinkClick r:id="rId2"/>
              </a:rPr>
              <a:t>code academy </a:t>
            </a:r>
            <a:r>
              <a:rPr lang="en-US" dirty="0" smtClean="0"/>
              <a:t>; </a:t>
            </a:r>
            <a:r>
              <a:rPr lang="en-US" dirty="0" smtClean="0">
                <a:hlinkClick r:id="rId3"/>
              </a:rPr>
              <a:t>edX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Pandas documentation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Scikit learn documentation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EDA principals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7"/>
              </a:rPr>
              <a:t>Kaggle.com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46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8512</TotalTime>
  <Words>276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Practical Data Science</vt:lpstr>
      <vt:lpstr>A bit about me</vt:lpstr>
      <vt:lpstr>Practical DS - course principals:</vt:lpstr>
      <vt:lpstr>First practical session- agenda</vt:lpstr>
      <vt:lpstr>Docker instructions</vt:lpstr>
      <vt:lpstr>Recommended materials:</vt:lpstr>
    </vt:vector>
  </TitlesOfParts>
  <Company>Strauss-Group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machine learning</dc:title>
  <dc:creator>nathaniels</dc:creator>
  <cp:lastModifiedBy>nathaniels</cp:lastModifiedBy>
  <cp:revision>27</cp:revision>
  <dcterms:created xsi:type="dcterms:W3CDTF">2017-05-13T21:48:45Z</dcterms:created>
  <dcterms:modified xsi:type="dcterms:W3CDTF">2017-05-21T20:32:10Z</dcterms:modified>
</cp:coreProperties>
</file>