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616" y="-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54A89-1DDA-4F81-AEA7-106FCB5C889F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70734-8768-4DF3-BD97-E9EED047F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68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0734-8768-4DF3-BD97-E9EED047FAD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4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BC080-0570-C2B8-CAD7-FDB340A36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CA8460-7490-F4A2-C3C0-03FAEC9D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B6F20-7671-2BAC-2E24-A20AC0CA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4DBA9-1269-C9BF-BEA8-1F6D102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0C8F0-A7D4-D7CB-B655-67EA9C51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1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4BA65-1659-5A69-7A3B-CCCD1BE6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0B11E1-9C42-8AFD-6C7C-B618E9B24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03BA4-AFA9-6787-CACB-B1E6961D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1A69A-CB90-D785-88C9-B157715D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A9B0D-D634-6680-CE8B-A2639598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7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DD830E-C0FB-5500-634C-F80F38C42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719703-C571-33D1-65E1-B231BFE94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871720-FBFD-9F3F-FF74-99AD5F3C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667ED-997D-7C1F-1C42-6221B09C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D5CCC-371B-308A-B33B-070DEDB5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8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289AB-6D16-CC8B-7546-D770E282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5FD83-FEEA-AE41-2C78-0D59E9E7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93681-FD41-CBB5-ABE4-95459D3A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AF968-41EF-97CD-8D4A-29C1984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1655A7-2842-0F38-1352-94CDED12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5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346DD-2AA6-A492-A897-73FA9C0C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5B5A9F-B573-AB02-596F-3E5D5126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2A5CE-5708-8BB3-71AD-1529231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A57CD-D37E-4D7E-857A-22C38FF7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3CFE9F-B8C3-049D-46B3-02279DE2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C57E-6BFC-6AFB-5765-D8ABEF97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F7F94-CB14-B1D5-CD2A-78D46D089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6F2314-ED44-3F70-E36B-8283ECB9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A6EB0-44E1-567D-A745-2D4717FE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3EF53-19E9-1C13-9E23-D99EF30C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3ADD2-B14A-C9A6-DA33-CA619E2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5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563F3-8E29-79F6-EAA3-D68C9B18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5AF7DD-BE07-807C-6745-AEE95164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EB9547-D98A-1E5B-D5D8-33E1D8C2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794CA0-1A87-1617-39E3-36E794866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B61119-9608-EA4E-AB15-778A35EBB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967BD1-726E-5CA2-6FE5-FE46AA72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4A6169-6DEF-50CC-10B5-577DC190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D0296E-FCBA-8D46-7585-32086165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1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9341B-7DC4-B5E2-5AA4-AD04899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EAB685-D387-21D4-D0EF-3CF4EF9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D29325-C970-0629-42C9-F085AB6A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899547-DD00-251D-CFE4-19D3DFBD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7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3E58E4-41E3-E11D-C89E-B0231214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C4EBC6-74AA-510A-A980-CAA61B2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E9FCA6-B8A4-38FA-DB80-385025CF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69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DB86-4097-C4F9-7BD8-6291296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2B1EB-D134-35EB-DF76-E3C5837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7650BE-CA18-1D1F-052B-C935A579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436E6-6F44-935F-0AFB-2ACA4A6C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A1F778-E867-540F-D2D1-75750FA5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854E7-1D7D-CC80-A6E2-67798032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2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1BCD1-991B-0845-6427-81A3CE3A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AFCF15-4BB6-7AC8-EFF4-454D05CCD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844E0A-52FD-6884-8524-9C3D116D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5C5A5-7030-5616-4985-0B89A298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31499A-F4ED-687C-1AD9-E0C1FD4B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EEDC3-8DC5-F406-DCA9-D142107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8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351600-F8AB-9DC7-AD65-6F061784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43F3E-EAB2-069F-343C-1D1EA239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59959-5ADC-E368-CFF9-D32D3BFB1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59E09-C7CA-40E0-A946-B41519834DC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41027-132A-1DC8-97DA-63F4B1F5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586C4-8054-CFFA-C6ED-7B194CFBB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333F6-C45F-4D9C-B1C5-C491A6E11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E5DC01E-BAE6-BCB1-8C7D-D49938BB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3971" y="4539341"/>
            <a:ext cx="7620000" cy="457200"/>
          </a:xfrm>
        </p:spPr>
        <p:txBody>
          <a:bodyPr/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～</a:t>
            </a:r>
            <a:r>
              <a:rPr kumimoji="1"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Flutter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でモバイルアプリ開発～</a:t>
            </a: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6F3501E0-5A97-B113-F893-57D2E71E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48" y="879682"/>
            <a:ext cx="5039304" cy="32895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6086F7-CB2F-E967-28BC-3123D498B166}"/>
              </a:ext>
            </a:extLst>
          </p:cNvPr>
          <p:cNvSpPr txBox="1"/>
          <p:nvPr/>
        </p:nvSpPr>
        <p:spPr>
          <a:xfrm>
            <a:off x="9280070" y="5682342"/>
            <a:ext cx="227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小林杏優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294339-465E-F66B-A8BC-122DDE9BF26F}"/>
              </a:ext>
            </a:extLst>
          </p:cNvPr>
          <p:cNvSpPr/>
          <p:nvPr/>
        </p:nvSpPr>
        <p:spPr>
          <a:xfrm>
            <a:off x="0" y="0"/>
            <a:ext cx="1349829" cy="6858000"/>
          </a:xfrm>
          <a:prstGeom prst="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BF3DE49-0FC5-BD4F-1E25-51C9C2145A9C}"/>
              </a:ext>
            </a:extLst>
          </p:cNvPr>
          <p:cNvCxnSpPr>
            <a:cxnSpLocks/>
          </p:cNvCxnSpPr>
          <p:nvPr/>
        </p:nvCxnSpPr>
        <p:spPr>
          <a:xfrm>
            <a:off x="0" y="69668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AE0220F-E19E-02CD-559A-9AD1BFAF6FDB}"/>
              </a:ext>
            </a:extLst>
          </p:cNvPr>
          <p:cNvSpPr/>
          <p:nvPr/>
        </p:nvSpPr>
        <p:spPr>
          <a:xfrm>
            <a:off x="8615652" y="979718"/>
            <a:ext cx="3576348" cy="119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5A145D-A198-835A-7CDE-8A6D0722C3CA}"/>
              </a:ext>
            </a:extLst>
          </p:cNvPr>
          <p:cNvSpPr/>
          <p:nvPr/>
        </p:nvSpPr>
        <p:spPr>
          <a:xfrm>
            <a:off x="10003971" y="1428090"/>
            <a:ext cx="2201830" cy="119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60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辺形 7">
            <a:extLst>
              <a:ext uri="{FF2B5EF4-FFF2-40B4-BE49-F238E27FC236}">
                <a16:creationId xmlns:a16="http://schemas.microsoft.com/office/drawing/2014/main" id="{68F3F66C-A095-C031-7128-93AA558367D4}"/>
              </a:ext>
            </a:extLst>
          </p:cNvPr>
          <p:cNvSpPr/>
          <p:nvPr/>
        </p:nvSpPr>
        <p:spPr>
          <a:xfrm>
            <a:off x="-1816437" y="-356721"/>
            <a:ext cx="7205250" cy="7215976"/>
          </a:xfrm>
          <a:prstGeom prst="parallelogram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8B4F8B-938F-FA5C-251A-27BE58DAB4AC}"/>
              </a:ext>
            </a:extLst>
          </p:cNvPr>
          <p:cNvSpPr txBox="1"/>
          <p:nvPr/>
        </p:nvSpPr>
        <p:spPr>
          <a:xfrm>
            <a:off x="1786188" y="703392"/>
            <a:ext cx="195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4BBA71-D88F-BB38-A593-0C14946CC29C}"/>
              </a:ext>
            </a:extLst>
          </p:cNvPr>
          <p:cNvSpPr txBox="1"/>
          <p:nvPr/>
        </p:nvSpPr>
        <p:spPr>
          <a:xfrm>
            <a:off x="8282801" y="1186151"/>
            <a:ext cx="259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技術詳細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DB3600-0DF3-FF9D-13E6-1491798D6FDF}"/>
              </a:ext>
            </a:extLst>
          </p:cNvPr>
          <p:cNvSpPr txBox="1"/>
          <p:nvPr/>
        </p:nvSpPr>
        <p:spPr>
          <a:xfrm>
            <a:off x="8168634" y="2210276"/>
            <a:ext cx="13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20FA0C-FB4E-FE71-C42A-5698EA48005F}"/>
              </a:ext>
            </a:extLst>
          </p:cNvPr>
          <p:cNvSpPr txBox="1"/>
          <p:nvPr/>
        </p:nvSpPr>
        <p:spPr>
          <a:xfrm>
            <a:off x="7986831" y="3208683"/>
            <a:ext cx="241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実機説明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477754-23B4-94FF-511D-3C83C59A7012}"/>
              </a:ext>
            </a:extLst>
          </p:cNvPr>
          <p:cNvSpPr txBox="1"/>
          <p:nvPr/>
        </p:nvSpPr>
        <p:spPr>
          <a:xfrm>
            <a:off x="7749241" y="4232808"/>
            <a:ext cx="13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改善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879F97-4A8A-5E13-B533-96723C09F7A8}"/>
              </a:ext>
            </a:extLst>
          </p:cNvPr>
          <p:cNvSpPr txBox="1"/>
          <p:nvPr/>
        </p:nvSpPr>
        <p:spPr>
          <a:xfrm>
            <a:off x="6900064" y="1186151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01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C05A43-B33F-AFEC-9341-EC3775A832BD}"/>
              </a:ext>
            </a:extLst>
          </p:cNvPr>
          <p:cNvSpPr txBox="1"/>
          <p:nvPr/>
        </p:nvSpPr>
        <p:spPr>
          <a:xfrm>
            <a:off x="6661083" y="2210276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02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CF32B9-C26B-965B-5263-75EC9F403995}"/>
              </a:ext>
            </a:extLst>
          </p:cNvPr>
          <p:cNvSpPr txBox="1"/>
          <p:nvPr/>
        </p:nvSpPr>
        <p:spPr>
          <a:xfrm>
            <a:off x="6441239" y="3209715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03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B808EF-B74E-E43A-28B1-FCC90AAB72CD}"/>
              </a:ext>
            </a:extLst>
          </p:cNvPr>
          <p:cNvSpPr txBox="1"/>
          <p:nvPr/>
        </p:nvSpPr>
        <p:spPr>
          <a:xfrm>
            <a:off x="6207077" y="4209155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04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359170-7C25-2A7D-2477-FD6B791640C1}"/>
              </a:ext>
            </a:extLst>
          </p:cNvPr>
          <p:cNvCxnSpPr>
            <a:cxnSpLocks/>
          </p:cNvCxnSpPr>
          <p:nvPr/>
        </p:nvCxnSpPr>
        <p:spPr>
          <a:xfrm flipH="1">
            <a:off x="7003916" y="951717"/>
            <a:ext cx="1002472" cy="4306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9528266-DAC5-0790-23BC-67D7D5E9A46F}"/>
              </a:ext>
            </a:extLst>
          </p:cNvPr>
          <p:cNvSpPr/>
          <p:nvPr/>
        </p:nvSpPr>
        <p:spPr>
          <a:xfrm>
            <a:off x="595409" y="576836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0B179D-697A-76F4-8814-3B1CFDA5C7D4}"/>
              </a:ext>
            </a:extLst>
          </p:cNvPr>
          <p:cNvSpPr txBox="1"/>
          <p:nvPr/>
        </p:nvSpPr>
        <p:spPr>
          <a:xfrm>
            <a:off x="904039" y="787400"/>
            <a:ext cx="241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技術詳細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B9CAEF-484E-609E-B239-9B40E49CB7AC}"/>
              </a:ext>
            </a:extLst>
          </p:cNvPr>
          <p:cNvSpPr txBox="1"/>
          <p:nvPr/>
        </p:nvSpPr>
        <p:spPr>
          <a:xfrm>
            <a:off x="1262741" y="2603692"/>
            <a:ext cx="48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Flutter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3.19.6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D46EC7-1E70-164F-45B0-F5B25F9581B4}"/>
              </a:ext>
            </a:extLst>
          </p:cNvPr>
          <p:cNvSpPr txBox="1"/>
          <p:nvPr/>
        </p:nvSpPr>
        <p:spPr>
          <a:xfrm>
            <a:off x="5118101" y="2603692"/>
            <a:ext cx="246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Dart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CFA405-6E15-05E9-0B59-554FA1EFA035}"/>
              </a:ext>
            </a:extLst>
          </p:cNvPr>
          <p:cNvSpPr txBox="1"/>
          <p:nvPr/>
        </p:nvSpPr>
        <p:spPr>
          <a:xfrm>
            <a:off x="7267702" y="26036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SQLite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（ローカルデータベース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544013-23F5-B3BD-E015-1256A3A4F16D}"/>
              </a:ext>
            </a:extLst>
          </p:cNvPr>
          <p:cNvSpPr txBox="1"/>
          <p:nvPr/>
        </p:nvSpPr>
        <p:spPr>
          <a:xfrm>
            <a:off x="7641771" y="326571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" name="図 9" descr="ロゴ, 会社名&#10;&#10;自動的に生成された説明">
            <a:extLst>
              <a:ext uri="{FF2B5EF4-FFF2-40B4-BE49-F238E27FC236}">
                <a16:creationId xmlns:a16="http://schemas.microsoft.com/office/drawing/2014/main" id="{CFE1040E-CA89-46BE-0C94-A625EAD1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53" y="3429000"/>
            <a:ext cx="2469526" cy="1166586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FCF5CA8-50C6-5D11-39E2-AB5EBEB3B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02" y="3381919"/>
            <a:ext cx="1378672" cy="1378672"/>
          </a:xfrm>
          <a:prstGeom prst="rect">
            <a:avLst/>
          </a:prstGeom>
        </p:spPr>
      </p:pic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1BE2AE0-51F2-64D5-9445-199AC764D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17" y="3727379"/>
            <a:ext cx="2812003" cy="1015028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F92CB03-42E7-20B3-DDEC-EC54372930C6}"/>
              </a:ext>
            </a:extLst>
          </p:cNvPr>
          <p:cNvCxnSpPr/>
          <p:nvPr/>
        </p:nvCxnSpPr>
        <p:spPr>
          <a:xfrm>
            <a:off x="0" y="6324600"/>
            <a:ext cx="5219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1BE23B-EFA5-9B78-9564-2821F61E2B72}"/>
              </a:ext>
            </a:extLst>
          </p:cNvPr>
          <p:cNvSpPr/>
          <p:nvPr/>
        </p:nvSpPr>
        <p:spPr>
          <a:xfrm>
            <a:off x="0" y="5865493"/>
            <a:ext cx="3124200" cy="139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2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6351B-E43B-AD14-4593-7479F01E07C7}"/>
              </a:ext>
            </a:extLst>
          </p:cNvPr>
          <p:cNvSpPr txBox="1"/>
          <p:nvPr/>
        </p:nvSpPr>
        <p:spPr>
          <a:xfrm>
            <a:off x="1511299" y="3013501"/>
            <a:ext cx="1079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キノコの名前や画像を見て、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それが有毒か食用かを当てるクイズを楽しむことができるアプリ。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F1F999A-8DAA-3057-7E56-2E93986CF692}"/>
              </a:ext>
            </a:extLst>
          </p:cNvPr>
          <p:cNvSpPr/>
          <p:nvPr/>
        </p:nvSpPr>
        <p:spPr>
          <a:xfrm>
            <a:off x="678703" y="656461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9D72C-2C6A-66E8-7220-28CEC4C5084D}"/>
              </a:ext>
            </a:extLst>
          </p:cNvPr>
          <p:cNvSpPr txBox="1"/>
          <p:nvPr/>
        </p:nvSpPr>
        <p:spPr>
          <a:xfrm>
            <a:off x="1117600" y="874553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C63DD7A-A547-E1DF-7C15-73A0E777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37" y="4359843"/>
            <a:ext cx="2125663" cy="210859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1E17AB-B695-14CA-29E9-436E965D7FD0}"/>
              </a:ext>
            </a:extLst>
          </p:cNvPr>
          <p:cNvSpPr txBox="1"/>
          <p:nvPr/>
        </p:nvSpPr>
        <p:spPr>
          <a:xfrm>
            <a:off x="9814718" y="4175177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むむむ・・・</a:t>
            </a:r>
          </a:p>
        </p:txBody>
      </p:sp>
    </p:spTree>
    <p:extLst>
      <p:ext uri="{BB962C8B-B14F-4D97-AF65-F5344CB8AC3E}">
        <p14:creationId xmlns:p14="http://schemas.microsoft.com/office/powerpoint/2010/main" val="166735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26CC90-5747-20A9-D51F-106D9ABD8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7" y="372798"/>
            <a:ext cx="3288247" cy="61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0D7CCB62-DD79-7F3B-0F87-B55624DEC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39" y="4297173"/>
            <a:ext cx="2188028" cy="21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8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97F7DB-B680-0096-1772-C24E9964BD1E}"/>
              </a:ext>
            </a:extLst>
          </p:cNvPr>
          <p:cNvSpPr txBox="1"/>
          <p:nvPr/>
        </p:nvSpPr>
        <p:spPr>
          <a:xfrm>
            <a:off x="4825498" y="2899960"/>
            <a:ext cx="398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実機説明</a:t>
            </a: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E5195FE-B776-E1F9-FC88-B5173C26C486}"/>
              </a:ext>
            </a:extLst>
          </p:cNvPr>
          <p:cNvSpPr/>
          <p:nvPr/>
        </p:nvSpPr>
        <p:spPr>
          <a:xfrm>
            <a:off x="-252920" y="-155643"/>
            <a:ext cx="3941914" cy="2782111"/>
          </a:xfrm>
          <a:custGeom>
            <a:avLst/>
            <a:gdLst>
              <a:gd name="connsiteX0" fmla="*/ 0 w 3941914"/>
              <a:gd name="connsiteY0" fmla="*/ 2782111 h 2782111"/>
              <a:gd name="connsiteX1" fmla="*/ 3910519 w 3941914"/>
              <a:gd name="connsiteY1" fmla="*/ 583660 h 2782111"/>
              <a:gd name="connsiteX2" fmla="*/ 1848256 w 3941914"/>
              <a:gd name="connsiteY2" fmla="*/ 797668 h 2782111"/>
              <a:gd name="connsiteX3" fmla="*/ 2003898 w 3941914"/>
              <a:gd name="connsiteY3" fmla="*/ 486383 h 2782111"/>
              <a:gd name="connsiteX4" fmla="*/ 2684834 w 3941914"/>
              <a:gd name="connsiteY4" fmla="*/ 0 h 2782111"/>
              <a:gd name="connsiteX5" fmla="*/ 2684834 w 3941914"/>
              <a:gd name="connsiteY5" fmla="*/ 0 h 2782111"/>
              <a:gd name="connsiteX6" fmla="*/ 2684834 w 3941914"/>
              <a:gd name="connsiteY6" fmla="*/ 0 h 278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1914" h="2782111">
                <a:moveTo>
                  <a:pt x="0" y="2782111"/>
                </a:moveTo>
                <a:cubicBezTo>
                  <a:pt x="1801238" y="1848255"/>
                  <a:pt x="3602476" y="914400"/>
                  <a:pt x="3910519" y="583660"/>
                </a:cubicBezTo>
                <a:cubicBezTo>
                  <a:pt x="4218562" y="252920"/>
                  <a:pt x="2166026" y="813881"/>
                  <a:pt x="1848256" y="797668"/>
                </a:cubicBezTo>
                <a:cubicBezTo>
                  <a:pt x="1530486" y="781455"/>
                  <a:pt x="1864468" y="619328"/>
                  <a:pt x="2003898" y="486383"/>
                </a:cubicBezTo>
                <a:cubicBezTo>
                  <a:pt x="2143328" y="353438"/>
                  <a:pt x="2684834" y="0"/>
                  <a:pt x="2684834" y="0"/>
                </a:cubicBezTo>
                <a:lnTo>
                  <a:pt x="2684834" y="0"/>
                </a:lnTo>
                <a:lnTo>
                  <a:pt x="2684834" y="0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46DB866-B76D-28ED-8064-C705028D0652}"/>
              </a:ext>
            </a:extLst>
          </p:cNvPr>
          <p:cNvSpPr/>
          <p:nvPr/>
        </p:nvSpPr>
        <p:spPr>
          <a:xfrm>
            <a:off x="8054502" y="3685938"/>
            <a:ext cx="4358632" cy="3162334"/>
          </a:xfrm>
          <a:custGeom>
            <a:avLst/>
            <a:gdLst>
              <a:gd name="connsiteX0" fmla="*/ 0 w 4358632"/>
              <a:gd name="connsiteY0" fmla="*/ 3162334 h 3162334"/>
              <a:gd name="connsiteX1" fmla="*/ 3852153 w 4358632"/>
              <a:gd name="connsiteY1" fmla="*/ 905517 h 3162334"/>
              <a:gd name="connsiteX2" fmla="*/ 1848255 w 4358632"/>
              <a:gd name="connsiteY2" fmla="*/ 49483 h 3162334"/>
              <a:gd name="connsiteX3" fmla="*/ 4143983 w 4358632"/>
              <a:gd name="connsiteY3" fmla="*/ 2228479 h 3162334"/>
              <a:gd name="connsiteX4" fmla="*/ 4124528 w 4358632"/>
              <a:gd name="connsiteY4" fmla="*/ 2364666 h 316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8632" h="3162334">
                <a:moveTo>
                  <a:pt x="0" y="3162334"/>
                </a:moveTo>
                <a:cubicBezTo>
                  <a:pt x="1772055" y="2293329"/>
                  <a:pt x="3544111" y="1424325"/>
                  <a:pt x="3852153" y="905517"/>
                </a:cubicBezTo>
                <a:cubicBezTo>
                  <a:pt x="4160195" y="386709"/>
                  <a:pt x="1799617" y="-171010"/>
                  <a:pt x="1848255" y="49483"/>
                </a:cubicBezTo>
                <a:cubicBezTo>
                  <a:pt x="1896893" y="269976"/>
                  <a:pt x="3764604" y="1842615"/>
                  <a:pt x="4143983" y="2228479"/>
                </a:cubicBezTo>
                <a:cubicBezTo>
                  <a:pt x="4523362" y="2614343"/>
                  <a:pt x="4323945" y="2489504"/>
                  <a:pt x="4124528" y="2364666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31EDC5A-35A3-7742-1263-50DA57A0EE17}"/>
              </a:ext>
            </a:extLst>
          </p:cNvPr>
          <p:cNvSpPr/>
          <p:nvPr/>
        </p:nvSpPr>
        <p:spPr>
          <a:xfrm>
            <a:off x="8988357" y="5408579"/>
            <a:ext cx="525293" cy="505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F333E7D-89C7-85BF-D2BE-EA2F60148E39}"/>
              </a:ext>
            </a:extLst>
          </p:cNvPr>
          <p:cNvSpPr/>
          <p:nvPr/>
        </p:nvSpPr>
        <p:spPr>
          <a:xfrm>
            <a:off x="8318128" y="5991419"/>
            <a:ext cx="354234" cy="3696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E80AC0D-1165-B4E3-08D2-30C8095CC293}"/>
              </a:ext>
            </a:extLst>
          </p:cNvPr>
          <p:cNvSpPr/>
          <p:nvPr/>
        </p:nvSpPr>
        <p:spPr>
          <a:xfrm>
            <a:off x="422097" y="2387726"/>
            <a:ext cx="550333" cy="55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BB173EB-1803-5399-D630-AD8ABCBBDDCD}"/>
              </a:ext>
            </a:extLst>
          </p:cNvPr>
          <p:cNvSpPr/>
          <p:nvPr/>
        </p:nvSpPr>
        <p:spPr>
          <a:xfrm>
            <a:off x="3279860" y="862878"/>
            <a:ext cx="335407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29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023B442-BF4B-B6C1-5068-56CE5FC618B2}"/>
              </a:ext>
            </a:extLst>
          </p:cNvPr>
          <p:cNvSpPr/>
          <p:nvPr/>
        </p:nvSpPr>
        <p:spPr>
          <a:xfrm>
            <a:off x="595409" y="576836"/>
            <a:ext cx="4230591" cy="102095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294349-188F-D18D-4B7F-45E2DA9E868F}"/>
              </a:ext>
            </a:extLst>
          </p:cNvPr>
          <p:cNvSpPr txBox="1"/>
          <p:nvPr/>
        </p:nvSpPr>
        <p:spPr>
          <a:xfrm>
            <a:off x="990600" y="794927"/>
            <a:ext cx="13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改善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34B118-B841-1720-54E3-DEC74CD5A7EB}"/>
              </a:ext>
            </a:extLst>
          </p:cNvPr>
          <p:cNvSpPr txBox="1"/>
          <p:nvPr/>
        </p:nvSpPr>
        <p:spPr>
          <a:xfrm>
            <a:off x="2139950" y="2665968"/>
            <a:ext cx="79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・初級だけの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実装だったので、中級、上級も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A8C41F-6C0B-01A5-0E75-963B65D029B6}"/>
              </a:ext>
            </a:extLst>
          </p:cNvPr>
          <p:cNvSpPr txBox="1"/>
          <p:nvPr/>
        </p:nvSpPr>
        <p:spPr>
          <a:xfrm>
            <a:off x="2139950" y="342900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・キノコのデータ少なすぎる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C974600-F426-46EC-5454-3EFCEED6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588" y="4453642"/>
            <a:ext cx="2124230" cy="21071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6AECBE-1225-FA25-2D13-C635D58EBBC8}"/>
              </a:ext>
            </a:extLst>
          </p:cNvPr>
          <p:cNvSpPr txBox="1"/>
          <p:nvPr/>
        </p:nvSpPr>
        <p:spPr>
          <a:xfrm>
            <a:off x="2139950" y="4192032"/>
            <a:ext cx="3777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ヒントとかほしいかも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592CFC-B6EF-8942-9D3C-DFAEFDBB9311}"/>
              </a:ext>
            </a:extLst>
          </p:cNvPr>
          <p:cNvSpPr txBox="1"/>
          <p:nvPr/>
        </p:nvSpPr>
        <p:spPr>
          <a:xfrm>
            <a:off x="2231390" y="5010944"/>
            <a:ext cx="654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・撮影したキノコの画像をアップロードすると、そのキノコが有毒か食用かを自動的に判定する機能を追加します。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87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113</Words>
  <Application>Microsoft Office PowerPoint</Application>
  <PresentationFormat>ワイド画面</PresentationFormat>
  <Paragraphs>27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HGP創英角ｺﾞｼｯｸUB</vt:lpstr>
      <vt:lpstr>HGS創英角ｺﾞｼｯｸUB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小林 杏優(zeal21410247)</dc:creator>
  <cp:lastModifiedBy>小林 杏優(zeal21410247)</cp:lastModifiedBy>
  <cp:revision>3</cp:revision>
  <dcterms:created xsi:type="dcterms:W3CDTF">2024-07-16T15:18:17Z</dcterms:created>
  <dcterms:modified xsi:type="dcterms:W3CDTF">2024-07-17T01:11:26Z</dcterms:modified>
</cp:coreProperties>
</file>