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CBAA-E854-6346-BB88-89A786D46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F2D80-3299-DA44-BE40-67C3E0F97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F659-CC92-3542-889D-DEAF6995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B6BD-C463-7D44-8D8D-E8AE4465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E3EC-8216-0B4F-9C55-E0FED12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35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ED4D-B836-1442-AEDE-4D4714DE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2B859-6A64-2843-BA40-CEE9AA9D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D554-9990-DA4F-968F-995D9A5D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FE96-808C-B341-BFF4-70797969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ED39-E6EB-AD48-B7FA-C82F9A05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648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7CE90-7FBD-2F43-A533-01442E46B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C30C-04E1-3F48-8A39-ABBECA58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FF1B-B9AA-4C43-9AC1-D5B59FAD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1C00-AAF7-0A4F-B626-A0711EDA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FC0F-D06A-C546-93B7-70D48DC9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6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3F6B-C3A6-4643-8751-F780872F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CA68-791E-ED4F-A198-58AFCEE6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492A-4D6B-C443-835C-1EF0FCB7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7907-1031-1844-882B-61B0CC48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6CE-88DC-664A-A0EA-12F36084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95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ABFB-49A6-204A-A69E-DDF4602F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E6BE1-46D2-BA43-A838-4C69BFF9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49CD-87E5-8C48-866E-8BC87F9B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D9BD-8F9E-174F-B206-C801621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7375-4703-CC4E-9114-31C7ACD5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94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3002-DF62-3844-BB3E-1CE092BE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2CD3-30BF-AF4F-9364-053136996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419F2-E933-C546-889B-D8DED785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B04E-AFFF-4644-8567-D2AF7FDE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949F-9656-3544-A909-B7D6FE38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C0D5B-23A9-244F-BD1D-73845F42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72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2201-370C-6C49-9713-2EFA53E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38DF-938E-A542-AB8D-A7065099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3AB6-4E07-D245-A6B9-BC2106EE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0BAA8-D6D6-5042-8F15-306CB6E95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83913-B371-3A4A-A81A-F09961B70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DD121-F91B-084B-A414-BA097816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0F8DF-80F3-E243-BC41-DDC2FAD6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5BF65-4F0A-6144-9A8B-2D2C82DD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59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10FF-21CA-ED45-8BEE-758543A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23527-7491-EA4E-97A6-A01B901A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034B-4C32-4146-BB28-A25C4164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FE2D-098C-B046-9ADE-6E73EBC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58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F4A0-B4A9-8C4D-8ED4-3504CFB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C4356-9CEF-7C42-8051-7A1B8AFD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E063-0EB8-0741-A8DA-C4364724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857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E018-1C26-5C48-AED3-EC53D469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A5C0-C9E8-1C40-A759-29235A6B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9E5-6962-7D49-891B-0EA41DAA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E003-9063-6D41-AAE6-8AD9B3B9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41BB-F30A-E642-AD4B-0E40DAAB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D38D-8490-D547-8A87-101AD21E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621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E16A-EE01-9040-842F-D76A2327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F1896-5BDF-2540-A701-7A722341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D6C-425B-784B-9836-D264A738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B007-E0E9-DB4C-A4B7-66F4860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E8E9-F139-AE46-828D-8DD4E446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6BC3E-B8AD-C240-9569-AAF65E1C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58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EA8B1-8045-9044-8DCA-7157CC3E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AD7AC-400C-D34B-8607-7D8C9B97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5A42-D510-FE46-B43F-4B89A156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CE58-EAAA-284F-B746-84DD363E0087}" type="datetimeFigureOut">
              <a:rPr lang="en-JP" smtClean="0"/>
              <a:t>2021/02/10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CECD-27BF-5443-98C9-B698B16EE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A2AD-4BE3-204F-ADFF-E75B28F97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FD8A-81D3-9746-BD46-F7181A67F5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37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296371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718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313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103564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77023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6767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chemeClr val="tx1"/>
                </a:solidFill>
              </a:rPr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chemeClr val="tx1"/>
                </a:solidFill>
              </a:rPr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chemeClr val="tx1"/>
                </a:solidFill>
              </a:rPr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42010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F424F19-8122-E743-8084-6066EF346A75}"/>
              </a:ext>
            </a:extLst>
          </p:cNvPr>
          <p:cNvSpPr/>
          <p:nvPr/>
        </p:nvSpPr>
        <p:spPr>
          <a:xfrm>
            <a:off x="725213" y="2546131"/>
            <a:ext cx="1975945" cy="1765738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Sad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42DCB73-7EDF-6447-AC33-A80A7E42CC3A}"/>
              </a:ext>
            </a:extLst>
          </p:cNvPr>
          <p:cNvSpPr/>
          <p:nvPr/>
        </p:nvSpPr>
        <p:spPr>
          <a:xfrm>
            <a:off x="3000703" y="2546131"/>
            <a:ext cx="1975945" cy="1765738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Happy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7C7E7BD2-7345-DC46-9C85-06B9B3342F07}"/>
              </a:ext>
            </a:extLst>
          </p:cNvPr>
          <p:cNvSpPr/>
          <p:nvPr/>
        </p:nvSpPr>
        <p:spPr>
          <a:xfrm>
            <a:off x="5239409" y="2546131"/>
            <a:ext cx="1975945" cy="1765738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Anger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CD9C5E86-2579-414C-B0B1-243EA13E0435}"/>
              </a:ext>
            </a:extLst>
          </p:cNvPr>
          <p:cNvSpPr/>
          <p:nvPr/>
        </p:nvSpPr>
        <p:spPr>
          <a:xfrm>
            <a:off x="7478115" y="2546131"/>
            <a:ext cx="1975945" cy="1765738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No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70236D7-5398-2943-BE84-DF84C10F15D6}"/>
              </a:ext>
            </a:extLst>
          </p:cNvPr>
          <p:cNvSpPr/>
          <p:nvPr/>
        </p:nvSpPr>
        <p:spPr>
          <a:xfrm>
            <a:off x="9716821" y="2546131"/>
            <a:ext cx="1975945" cy="1765738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14060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21FBDB1-9E37-094C-A6AD-B9D877BACE71}"/>
              </a:ext>
            </a:extLst>
          </p:cNvPr>
          <p:cNvSpPr/>
          <p:nvPr/>
        </p:nvSpPr>
        <p:spPr>
          <a:xfrm>
            <a:off x="483476" y="5223642"/>
            <a:ext cx="1639614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3200" dirty="0"/>
              <a:t>幸せ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C586A0-F205-4848-93D2-7339EBFE0793}"/>
              </a:ext>
            </a:extLst>
          </p:cNvPr>
          <p:cNvSpPr/>
          <p:nvPr/>
        </p:nvSpPr>
        <p:spPr>
          <a:xfrm>
            <a:off x="2401614" y="5223642"/>
            <a:ext cx="1639614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3200" dirty="0"/>
              <a:t>悲しみ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3E30917-1798-2941-8F70-437B656F7141}"/>
              </a:ext>
            </a:extLst>
          </p:cNvPr>
          <p:cNvSpPr/>
          <p:nvPr/>
        </p:nvSpPr>
        <p:spPr>
          <a:xfrm>
            <a:off x="4319752" y="5223642"/>
            <a:ext cx="1639614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3200" dirty="0"/>
              <a:t>怒り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1990F4-09EF-7B41-88BC-C2363BBD0B91}"/>
              </a:ext>
            </a:extLst>
          </p:cNvPr>
          <p:cNvSpPr/>
          <p:nvPr/>
        </p:nvSpPr>
        <p:spPr>
          <a:xfrm>
            <a:off x="6232636" y="5223642"/>
            <a:ext cx="1639614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3200" dirty="0"/>
              <a:t>無感情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0090CF-B0E7-154E-860B-2106FFC3FAC2}"/>
              </a:ext>
            </a:extLst>
          </p:cNvPr>
          <p:cNvSpPr/>
          <p:nvPr/>
        </p:nvSpPr>
        <p:spPr>
          <a:xfrm>
            <a:off x="8460828" y="5223642"/>
            <a:ext cx="1639614" cy="599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3200" dirty="0"/>
              <a:t>恐れ</a:t>
            </a:r>
          </a:p>
        </p:txBody>
      </p:sp>
    </p:spTree>
    <p:extLst>
      <p:ext uri="{BB962C8B-B14F-4D97-AF65-F5344CB8AC3E}">
        <p14:creationId xmlns:p14="http://schemas.microsoft.com/office/powerpoint/2010/main" val="122320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45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国里　愛彦</dc:creator>
  <cp:lastModifiedBy>国里　愛彦</cp:lastModifiedBy>
  <cp:revision>5</cp:revision>
  <dcterms:created xsi:type="dcterms:W3CDTF">2020-12-26T23:47:33Z</dcterms:created>
  <dcterms:modified xsi:type="dcterms:W3CDTF">2021-02-09T23:58:02Z</dcterms:modified>
</cp:coreProperties>
</file>