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50" r:id="rId5"/>
    <p:sldId id="325" r:id="rId6"/>
    <p:sldId id="351" r:id="rId7"/>
    <p:sldId id="326" r:id="rId8"/>
    <p:sldId id="342" r:id="rId9"/>
    <p:sldId id="343" r:id="rId10"/>
    <p:sldId id="344" r:id="rId11"/>
    <p:sldId id="261" r:id="rId12"/>
    <p:sldId id="263" r:id="rId13"/>
    <p:sldId id="264" r:id="rId14"/>
    <p:sldId id="345" r:id="rId15"/>
    <p:sldId id="341" r:id="rId16"/>
    <p:sldId id="346" r:id="rId17"/>
    <p:sldId id="347" r:id="rId18"/>
    <p:sldId id="348" r:id="rId19"/>
    <p:sldId id="349" r:id="rId20"/>
    <p:sldId id="34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C84F7-CA29-4EBF-AD68-AC2602BDC634}" v="40" dt="2025-09-06T10:57:23.272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0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C6CFE-4F33-7601-0F91-709888B0336C}"/>
              </a:ext>
            </a:extLst>
          </p:cNvPr>
          <p:cNvSpPr txBox="1"/>
          <p:nvPr/>
        </p:nvSpPr>
        <p:spPr>
          <a:xfrm>
            <a:off x="2025445" y="2277296"/>
            <a:ext cx="71185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Digital Portfolio</a:t>
            </a:r>
          </a:p>
          <a:p>
            <a:endParaRPr lang="en-IN" dirty="0"/>
          </a:p>
          <a:p>
            <a:r>
              <a:rPr lang="en-IN" dirty="0"/>
              <a:t>STUDENT NAME: ARISH KUMAR</a:t>
            </a:r>
          </a:p>
          <a:p>
            <a:endParaRPr lang="en-IN" dirty="0"/>
          </a:p>
          <a:p>
            <a:r>
              <a:rPr lang="en-IN" dirty="0"/>
              <a:t>REGISTER NO:bruau2422K1169</a:t>
            </a:r>
          </a:p>
          <a:p>
            <a:endParaRPr lang="en-IN" dirty="0"/>
          </a:p>
          <a:p>
            <a:r>
              <a:rPr lang="en-IN" dirty="0"/>
              <a:t>NMID:D2E58D04ED84BC8B7304E73DD30C95C9</a:t>
            </a:r>
          </a:p>
          <a:p>
            <a:endParaRPr lang="en-IN" dirty="0"/>
          </a:p>
          <a:p>
            <a:r>
              <a:rPr lang="en-IN" dirty="0"/>
              <a:t>DEPARTMENT: II-</a:t>
            </a:r>
            <a:r>
              <a:rPr lang="en-IN" dirty="0" err="1"/>
              <a:t>B.Sc</a:t>
            </a:r>
            <a:r>
              <a:rPr lang="en-IN" dirty="0"/>
              <a:t>(Computer Science)</a:t>
            </a:r>
          </a:p>
          <a:p>
            <a:endParaRPr lang="en-IN" dirty="0"/>
          </a:p>
          <a:p>
            <a:r>
              <a:rPr lang="en-IN" dirty="0"/>
              <a:t>COLLEGE : Government Arts and Science College (Co</a:t>
            </a:r>
          </a:p>
          <a:p>
            <a:r>
              <a:rPr lang="en-IN" dirty="0"/>
              <a:t>-Education), Avinashi</a:t>
            </a:r>
          </a:p>
        </p:txBody>
      </p:sp>
    </p:spTree>
    <p:extLst>
      <p:ext uri="{BB962C8B-B14F-4D97-AF65-F5344CB8AC3E}">
        <p14:creationId xmlns:p14="http://schemas.microsoft.com/office/powerpoint/2010/main" val="205665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ED1E1F3-DBDD-AAD4-24C5-A1AF9FF4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AND SCREENSHOTS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308639-44E1-C7D4-BBF8-46E4E24681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72888" y="1725561"/>
            <a:ext cx="2892056" cy="4390103"/>
          </a:xfr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54C33B-2B29-9521-EE78-AE6E6F9698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8956" y="1725561"/>
            <a:ext cx="2892056" cy="4390103"/>
          </a:xfr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F19D19C-AB3D-649E-BBB1-DDD2456813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6942" y="2378075"/>
            <a:ext cx="2684206" cy="408811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C2554F1-3048-099D-E3DD-1107D0B6F7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70654" y="2378075"/>
            <a:ext cx="2601347" cy="4088110"/>
          </a:xfrm>
        </p:spPr>
      </p:pic>
    </p:spTree>
    <p:extLst>
      <p:ext uri="{BB962C8B-B14F-4D97-AF65-F5344CB8AC3E}">
        <p14:creationId xmlns:p14="http://schemas.microsoft.com/office/powerpoint/2010/main" val="118105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FBB666-2E03-B055-0384-B41E8C49BA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23727" y="2377440"/>
            <a:ext cx="2458105" cy="413088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E34220-3E23-FE2A-8CD8-B2229BC3C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28387" y="2378075"/>
            <a:ext cx="2311953" cy="3924402"/>
          </a:xfrm>
        </p:spPr>
      </p:pic>
    </p:spTree>
    <p:extLst>
      <p:ext uri="{BB962C8B-B14F-4D97-AF65-F5344CB8AC3E}">
        <p14:creationId xmlns:p14="http://schemas.microsoft.com/office/powerpoint/2010/main" val="295713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B081EC-7483-38E7-A757-2C985BB723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4477" y="2378075"/>
            <a:ext cx="2375863" cy="389490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E5A733-DCB2-DF60-5A1A-C27FFAD9D0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35277" y="2378075"/>
            <a:ext cx="2375863" cy="3894906"/>
          </a:xfrm>
        </p:spPr>
      </p:pic>
    </p:spTree>
    <p:extLst>
      <p:ext uri="{BB962C8B-B14F-4D97-AF65-F5344CB8AC3E}">
        <p14:creationId xmlns:p14="http://schemas.microsoft.com/office/powerpoint/2010/main" val="147846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B217410-81DC-9C12-44F9-35EE5C76F6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19717" y="806246"/>
            <a:ext cx="3805083" cy="5506064"/>
          </a:xfrm>
        </p:spPr>
      </p:pic>
    </p:spTree>
    <p:extLst>
      <p:ext uri="{BB962C8B-B14F-4D97-AF65-F5344CB8AC3E}">
        <p14:creationId xmlns:p14="http://schemas.microsoft.com/office/powerpoint/2010/main" val="262402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B6B0-8BB7-2374-41FA-4B6DB23A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RESUME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D788D-1A4D-0F93-D423-9E3B3876E9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83723" y="1445342"/>
            <a:ext cx="4124767" cy="5123590"/>
          </a:xfrm>
        </p:spPr>
      </p:pic>
    </p:spTree>
    <p:extLst>
      <p:ext uri="{BB962C8B-B14F-4D97-AF65-F5344CB8AC3E}">
        <p14:creationId xmlns:p14="http://schemas.microsoft.com/office/powerpoint/2010/main" val="381815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D99FBD-1AA5-A0C5-1C41-045AA739BC17}"/>
              </a:ext>
            </a:extLst>
          </p:cNvPr>
          <p:cNvSpPr txBox="1"/>
          <p:nvPr/>
        </p:nvSpPr>
        <p:spPr>
          <a:xfrm>
            <a:off x="2566219" y="1533833"/>
            <a:ext cx="65777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Portfolio provides a digital identity.</a:t>
            </a:r>
          </a:p>
          <a:p>
            <a:endParaRPr lang="en-US" dirty="0"/>
          </a:p>
          <a:p>
            <a:r>
              <a:rPr lang="en-US" dirty="0"/>
              <a:t>Helps in career growth, freelancing, and networking</a:t>
            </a:r>
          </a:p>
          <a:p>
            <a:endParaRPr lang="en-US" dirty="0"/>
          </a:p>
          <a:p>
            <a:r>
              <a:rPr lang="en-US" dirty="0"/>
              <a:t>.Demonstrates technical + design skills.</a:t>
            </a:r>
          </a:p>
          <a:p>
            <a:endParaRPr lang="en-US" dirty="0"/>
          </a:p>
          <a:p>
            <a:r>
              <a:rPr lang="en-US" dirty="0"/>
              <a:t>Acts as a living resume that can be updated anytime.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3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737419"/>
            <a:ext cx="10515600" cy="5663381"/>
          </a:xfrm>
        </p:spPr>
        <p:txBody>
          <a:bodyPr/>
          <a:lstStyle/>
          <a:p>
            <a:r>
              <a:rPr lang="en-US" sz="1800" dirty="0"/>
              <a:t>INTERACTIVE PORTFOLIO WEBSITE USING </a:t>
            </a:r>
            <a:br>
              <a:rPr lang="en-US" sz="1800" dirty="0"/>
            </a:br>
            <a:r>
              <a:rPr lang="en-US" sz="1800" dirty="0"/>
              <a:t>HTML,CSS,AND JAVASCRIPT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29299B-124D-6B85-20DE-703FEFB48DD5}"/>
              </a:ext>
            </a:extLst>
          </p:cNvPr>
          <p:cNvSpPr txBox="1"/>
          <p:nvPr/>
        </p:nvSpPr>
        <p:spPr>
          <a:xfrm>
            <a:off x="3510116" y="2399071"/>
            <a:ext cx="56338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Portfolio design and Layout</a:t>
            </a:r>
          </a:p>
          <a:p>
            <a:r>
              <a:rPr lang="en-US" dirty="0"/>
              <a:t>Features and Functionality</a:t>
            </a:r>
          </a:p>
          <a:p>
            <a:r>
              <a:rPr lang="en-US" dirty="0"/>
              <a:t>Results and Screenshots</a:t>
            </a:r>
          </a:p>
          <a:p>
            <a:r>
              <a:rPr lang="en-US" dirty="0"/>
              <a:t>Conclusion</a:t>
            </a:r>
          </a:p>
          <a:p>
            <a:r>
              <a:rPr lang="en-US" dirty="0" err="1"/>
              <a:t>Github</a:t>
            </a:r>
            <a:r>
              <a:rPr lang="en-US" dirty="0"/>
              <a:t> Link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EF6EB-4F7D-1E70-6C26-B71272FBBDFC}"/>
              </a:ext>
            </a:extLst>
          </p:cNvPr>
          <p:cNvSpPr txBox="1"/>
          <p:nvPr/>
        </p:nvSpPr>
        <p:spPr>
          <a:xfrm>
            <a:off x="3116826" y="1838632"/>
            <a:ext cx="6027174" cy="325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AGENDA</a:t>
            </a:r>
          </a:p>
          <a:p>
            <a:endParaRPr lang="en-US" dirty="0"/>
          </a:p>
          <a:p>
            <a:r>
              <a:rPr lang="en-US" dirty="0"/>
              <a:t>1.</a:t>
            </a:r>
          </a:p>
          <a:p>
            <a:r>
              <a:rPr lang="en-US" dirty="0"/>
              <a:t>2.</a:t>
            </a:r>
          </a:p>
          <a:p>
            <a:r>
              <a:rPr lang="en-US" dirty="0"/>
              <a:t>3.</a:t>
            </a:r>
          </a:p>
          <a:p>
            <a:r>
              <a:rPr lang="en-US" dirty="0"/>
              <a:t>4.</a:t>
            </a:r>
          </a:p>
          <a:p>
            <a:r>
              <a:rPr lang="en-US" dirty="0"/>
              <a:t>5.</a:t>
            </a:r>
          </a:p>
          <a:p>
            <a:r>
              <a:rPr lang="en-US" dirty="0"/>
              <a:t>6.</a:t>
            </a:r>
          </a:p>
          <a:p>
            <a:r>
              <a:rPr lang="en-US" dirty="0"/>
              <a:t>7.</a:t>
            </a:r>
          </a:p>
          <a:p>
            <a:r>
              <a:rPr lang="en-US" dirty="0"/>
              <a:t>8.</a:t>
            </a:r>
          </a:p>
          <a:p>
            <a:r>
              <a:rPr lang="en-US" dirty="0"/>
              <a:t>9.</a:t>
            </a:r>
          </a:p>
        </p:txBody>
      </p:sp>
    </p:spTree>
    <p:extLst>
      <p:ext uri="{BB962C8B-B14F-4D97-AF65-F5344CB8AC3E}">
        <p14:creationId xmlns:p14="http://schemas.microsoft.com/office/powerpoint/2010/main" val="255087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3" y="556591"/>
            <a:ext cx="4434177" cy="2826689"/>
          </a:xfrm>
        </p:spPr>
        <p:txBody>
          <a:bodyPr/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0210799" y="8358808"/>
            <a:ext cx="5095461" cy="6957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EA305-D347-5C64-37CA-C750E4D9346A}"/>
              </a:ext>
            </a:extLst>
          </p:cNvPr>
          <p:cNvSpPr txBox="1"/>
          <p:nvPr/>
        </p:nvSpPr>
        <p:spPr>
          <a:xfrm>
            <a:off x="960783" y="180918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Title</a:t>
            </a:r>
            <a:r>
              <a:rPr lang="en-US" b="1" dirty="0"/>
              <a:t>:</a:t>
            </a:r>
            <a:r>
              <a:rPr lang="en-US" dirty="0"/>
              <a:t> The Need for a Personal Portfolio Website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	Many students and professionals struggle to present their skills and projects effectively</a:t>
            </a:r>
          </a:p>
          <a:p>
            <a:r>
              <a:rPr lang="en-US" dirty="0"/>
              <a:t>• 	Traditional resumes are static and do not showcase creativity</a:t>
            </a:r>
          </a:p>
          <a:p>
            <a:r>
              <a:rPr lang="en-US" dirty="0"/>
              <a:t>• 	Recruiters and clients prefer an interactive and visually appealing portfolio</a:t>
            </a:r>
          </a:p>
          <a:p>
            <a:r>
              <a:rPr lang="en-US" dirty="0"/>
              <a:t>• 	Need for a personal website to display achievements, projects, and contact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48C6CB-273C-F2CA-059B-548E516DB384}"/>
              </a:ext>
            </a:extLst>
          </p:cNvPr>
          <p:cNvSpPr txBox="1"/>
          <p:nvPr/>
        </p:nvSpPr>
        <p:spPr>
          <a:xfrm>
            <a:off x="866648" y="1736229"/>
            <a:ext cx="10271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Bullet Points:</a:t>
            </a:r>
          </a:p>
          <a:p>
            <a:endParaRPr lang="en-IN" dirty="0"/>
          </a:p>
          <a:p>
            <a:r>
              <a:rPr lang="en-IN" dirty="0"/>
              <a:t>• 	A personal portfolio website designed for Arish Kumar K.</a:t>
            </a:r>
          </a:p>
          <a:p>
            <a:endParaRPr lang="en-IN" dirty="0"/>
          </a:p>
          <a:p>
            <a:r>
              <a:rPr lang="en-IN" dirty="0"/>
              <a:t>• 	Showcases skills, education, services, and projects</a:t>
            </a:r>
          </a:p>
          <a:p>
            <a:endParaRPr lang="en-IN" dirty="0"/>
          </a:p>
          <a:p>
            <a:r>
              <a:rPr lang="en-IN" dirty="0"/>
              <a:t>• 	Provides a centralized platform for networking and professional identity</a:t>
            </a:r>
          </a:p>
          <a:p>
            <a:endParaRPr lang="en-IN" dirty="0"/>
          </a:p>
          <a:p>
            <a:r>
              <a:rPr lang="en-IN" dirty="0"/>
              <a:t>• 	Built with modern web technologies and design principles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16866-F1AD-5E4F-74D9-BC58C855AF4B}"/>
              </a:ext>
            </a:extLst>
          </p:cNvPr>
          <p:cNvSpPr txBox="1"/>
          <p:nvPr/>
        </p:nvSpPr>
        <p:spPr>
          <a:xfrm>
            <a:off x="853440" y="90814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Title: Portfolio Website for Arish Kumar K.</a:t>
            </a:r>
          </a:p>
        </p:txBody>
      </p:sp>
    </p:spTree>
    <p:extLst>
      <p:ext uri="{BB962C8B-B14F-4D97-AF65-F5344CB8AC3E}">
        <p14:creationId xmlns:p14="http://schemas.microsoft.com/office/powerpoint/2010/main" val="51012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300A0D-FC71-DB77-6102-8BDA36D358A5}"/>
              </a:ext>
            </a:extLst>
          </p:cNvPr>
          <p:cNvSpPr txBox="1"/>
          <p:nvPr/>
        </p:nvSpPr>
        <p:spPr>
          <a:xfrm>
            <a:off x="576470" y="1520687"/>
            <a:ext cx="9033923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Title: Who Will Use It?</a:t>
            </a:r>
          </a:p>
          <a:p>
            <a:endParaRPr lang="en-US" sz="2800" dirty="0"/>
          </a:p>
          <a:p>
            <a:r>
              <a:rPr lang="en-US" dirty="0"/>
              <a:t>Bullet Points:</a:t>
            </a:r>
          </a:p>
          <a:p>
            <a:endParaRPr lang="en-US" dirty="0"/>
          </a:p>
          <a:p>
            <a:r>
              <a:rPr lang="en-US" dirty="0"/>
              <a:t>• 	Recruiters / Employers → To evaluate skills and projects</a:t>
            </a:r>
          </a:p>
          <a:p>
            <a:endParaRPr lang="en-US" dirty="0"/>
          </a:p>
          <a:p>
            <a:r>
              <a:rPr lang="en-US" dirty="0"/>
              <a:t>• 	Clients → To check services like web development, UI/UX design</a:t>
            </a:r>
          </a:p>
          <a:p>
            <a:endParaRPr lang="en-US" dirty="0"/>
          </a:p>
          <a:p>
            <a:r>
              <a:rPr lang="en-US" dirty="0"/>
              <a:t>• 	Peers / Students → To collaborate and learn</a:t>
            </a:r>
          </a:p>
          <a:p>
            <a:endParaRPr lang="en-US" dirty="0"/>
          </a:p>
          <a:p>
            <a:r>
              <a:rPr lang="en-US" dirty="0"/>
              <a:t>• 	General Audience → Anyone interested in your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5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8374ED-D5B6-9DD6-DC97-D32266157487}"/>
              </a:ext>
            </a:extLst>
          </p:cNvPr>
          <p:cNvSpPr txBox="1"/>
          <p:nvPr/>
        </p:nvSpPr>
        <p:spPr>
          <a:xfrm>
            <a:off x="755375" y="2196549"/>
            <a:ext cx="8420927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Title: Tech Stack Used</a:t>
            </a:r>
          </a:p>
          <a:p>
            <a:endParaRPr lang="en-IN" sz="2800" dirty="0"/>
          </a:p>
          <a:p>
            <a:r>
              <a:rPr lang="en-IN" dirty="0"/>
              <a:t>Bullet Points:</a:t>
            </a:r>
          </a:p>
          <a:p>
            <a:r>
              <a:rPr lang="en-IN" dirty="0"/>
              <a:t>• 	Frontend: HTML5, CSS3, Bootstrap, React.js</a:t>
            </a:r>
          </a:p>
          <a:p>
            <a:endParaRPr lang="en-IN" dirty="0"/>
          </a:p>
          <a:p>
            <a:r>
              <a:rPr lang="en-IN" dirty="0"/>
              <a:t>• 	Programming Languages: JavaScript, Python, C, C++</a:t>
            </a:r>
          </a:p>
          <a:p>
            <a:endParaRPr lang="en-IN" dirty="0"/>
          </a:p>
          <a:p>
            <a:r>
              <a:rPr lang="en-IN" dirty="0"/>
              <a:t>• 	Database: MySQL, SQLite</a:t>
            </a:r>
          </a:p>
          <a:p>
            <a:endParaRPr lang="en-IN" dirty="0"/>
          </a:p>
          <a:p>
            <a:r>
              <a:rPr lang="en-IN" dirty="0"/>
              <a:t>• 	Design Tools: Figma, Canva, Adobe XD</a:t>
            </a:r>
          </a:p>
          <a:p>
            <a:endParaRPr lang="en-IN" dirty="0"/>
          </a:p>
          <a:p>
            <a:r>
              <a:rPr lang="en-IN" dirty="0"/>
              <a:t>• 	Version Control: Git &amp; GitHub</a:t>
            </a:r>
          </a:p>
        </p:txBody>
      </p:sp>
    </p:spTree>
    <p:extLst>
      <p:ext uri="{BB962C8B-B14F-4D97-AF65-F5344CB8AC3E}">
        <p14:creationId xmlns:p14="http://schemas.microsoft.com/office/powerpoint/2010/main" val="257813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4606" y="8268927"/>
            <a:ext cx="1863410" cy="157316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751322" y="7521677"/>
            <a:ext cx="1257349" cy="1101213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A548A-5694-3578-49D8-CC7128D1BFB9}"/>
              </a:ext>
            </a:extLst>
          </p:cNvPr>
          <p:cNvSpPr txBox="1"/>
          <p:nvPr/>
        </p:nvSpPr>
        <p:spPr>
          <a:xfrm>
            <a:off x="5643716" y="1745335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US" sz="2800" dirty="0"/>
          </a:p>
          <a:p>
            <a:r>
              <a:rPr lang="en-US" dirty="0"/>
              <a:t>Sections Included:</a:t>
            </a:r>
          </a:p>
          <a:p>
            <a:endParaRPr lang="en-US" dirty="0"/>
          </a:p>
          <a:p>
            <a:r>
              <a:rPr lang="en-US" dirty="0"/>
              <a:t>1. 	Navigation Bar</a:t>
            </a:r>
          </a:p>
          <a:p>
            <a:r>
              <a:rPr lang="en-US" dirty="0"/>
              <a:t>2. 	Hero / Intro Section</a:t>
            </a:r>
          </a:p>
          <a:p>
            <a:r>
              <a:rPr lang="en-US" dirty="0"/>
              <a:t>3. 	About Me</a:t>
            </a:r>
          </a:p>
          <a:p>
            <a:r>
              <a:rPr lang="en-US" dirty="0"/>
              <a:t>4. 	Skills</a:t>
            </a:r>
          </a:p>
          <a:p>
            <a:r>
              <a:rPr lang="en-US" dirty="0"/>
              <a:t>5. 	Services</a:t>
            </a:r>
          </a:p>
          <a:p>
            <a:r>
              <a:rPr lang="en-US" dirty="0"/>
              <a:t>6. 	Education &amp; Experience</a:t>
            </a:r>
          </a:p>
          <a:p>
            <a:r>
              <a:rPr lang="en-US" dirty="0"/>
              <a:t>7. 	Projects</a:t>
            </a:r>
          </a:p>
          <a:p>
            <a:r>
              <a:rPr lang="en-US" dirty="0"/>
              <a:t>8. 	Contact Information</a:t>
            </a:r>
          </a:p>
          <a:p>
            <a:r>
              <a:rPr lang="en-US" dirty="0"/>
              <a:t>9. 	Footer</a:t>
            </a:r>
          </a:p>
          <a:p>
            <a:r>
              <a:rPr lang="en-US" dirty="0"/>
              <a:t>Design Focus:</a:t>
            </a:r>
          </a:p>
          <a:p>
            <a:r>
              <a:rPr lang="en-US" dirty="0"/>
              <a:t>• 	Clean UI</a:t>
            </a:r>
          </a:p>
          <a:p>
            <a:r>
              <a:rPr lang="en-US" dirty="0"/>
              <a:t>• 	Responsive design</a:t>
            </a:r>
          </a:p>
          <a:p>
            <a:r>
              <a:rPr lang="en-US" dirty="0"/>
              <a:t>• 	Easy navigation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2B4FE-1C54-4D16-698B-D944D3F3BDF4}"/>
              </a:ext>
            </a:extLst>
          </p:cNvPr>
          <p:cNvSpPr txBox="1"/>
          <p:nvPr/>
        </p:nvSpPr>
        <p:spPr>
          <a:xfrm>
            <a:off x="4530311" y="138154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Portfolio Design and Layout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B29AAED-0094-74E3-3E1F-CF3A9F45A66F}"/>
              </a:ext>
            </a:extLst>
          </p:cNvPr>
          <p:cNvSpPr txBox="1"/>
          <p:nvPr/>
        </p:nvSpPr>
        <p:spPr>
          <a:xfrm>
            <a:off x="5841180" y="688626"/>
            <a:ext cx="852424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US" sz="2800" dirty="0"/>
          </a:p>
          <a:p>
            <a:endParaRPr lang="en-US" sz="2800" dirty="0"/>
          </a:p>
          <a:p>
            <a:r>
              <a:rPr lang="en-US" dirty="0"/>
              <a:t>• 	Smooth scrolling &amp; animations</a:t>
            </a:r>
          </a:p>
          <a:p>
            <a:endParaRPr lang="en-US" dirty="0"/>
          </a:p>
          <a:p>
            <a:r>
              <a:rPr lang="en-US" dirty="0"/>
              <a:t>• 	Interactive navigation bar</a:t>
            </a:r>
          </a:p>
          <a:p>
            <a:endParaRPr lang="en-US" dirty="0"/>
          </a:p>
          <a:p>
            <a:r>
              <a:rPr lang="en-US" dirty="0"/>
              <a:t>• 	Skill showcase with categories</a:t>
            </a:r>
          </a:p>
          <a:p>
            <a:endParaRPr lang="en-US" dirty="0"/>
          </a:p>
          <a:p>
            <a:r>
              <a:rPr lang="en-US" dirty="0"/>
              <a:t>• 	Projects with description &amp; demo links</a:t>
            </a:r>
          </a:p>
          <a:p>
            <a:endParaRPr lang="en-US" dirty="0"/>
          </a:p>
          <a:p>
            <a:r>
              <a:rPr lang="en-US" dirty="0"/>
              <a:t>• 	Contact section with email, phone, LinkedIn, GitHub</a:t>
            </a:r>
          </a:p>
          <a:p>
            <a:endParaRPr lang="en-US" dirty="0"/>
          </a:p>
          <a:p>
            <a:r>
              <a:rPr lang="en-US" dirty="0"/>
              <a:t>• 	Fully responsive layout (mobile, tablet, desktop)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5D2F3C-B160-68BB-1215-DEF46B47EAA9}"/>
              </a:ext>
            </a:extLst>
          </p:cNvPr>
          <p:cNvSpPr txBox="1"/>
          <p:nvPr/>
        </p:nvSpPr>
        <p:spPr>
          <a:xfrm>
            <a:off x="1039761" y="4888780"/>
            <a:ext cx="73496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Features and Functionality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{B1B04031-CBC2-4EBE-ADC6-7458A388E869}tf67061901_win32</Template>
  <TotalTime>690</TotalTime>
  <Words>485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Daytona Condensed Light</vt:lpstr>
      <vt:lpstr>Posterama</vt:lpstr>
      <vt:lpstr>Custom</vt:lpstr>
      <vt:lpstr>PowerPoint Presentation</vt:lpstr>
      <vt:lpstr>INTERACTIVE PORTFOLIO WEBSITE USING  HTML,CSS,AND JAVASCRIPT</vt:lpstr>
      <vt:lpstr>PowerPoint Presentation</vt:lpstr>
      <vt:lpstr>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AND SCREENSHOTS</vt:lpstr>
      <vt:lpstr>PowerPoint Presentation</vt:lpstr>
      <vt:lpstr>PowerPoint Presentation</vt:lpstr>
      <vt:lpstr>PowerPoint Presentation</vt:lpstr>
      <vt:lpstr>PowerPoint Presentation</vt:lpstr>
      <vt:lpstr>RESUME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ARISH KUMAR</dc:creator>
  <cp:lastModifiedBy>ARISH KUMAR</cp:lastModifiedBy>
  <cp:revision>2</cp:revision>
  <dcterms:created xsi:type="dcterms:W3CDTF">2025-09-05T07:28:43Z</dcterms:created>
  <dcterms:modified xsi:type="dcterms:W3CDTF">2025-09-06T14:46:39Z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