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3"/>
  </p:notesMasterIdLst>
  <p:sldIdLst>
    <p:sldId id="256" r:id="rId4"/>
    <p:sldId id="286" r:id="rId5"/>
    <p:sldId id="288" r:id="rId6"/>
    <p:sldId id="289" r:id="rId7"/>
    <p:sldId id="290" r:id="rId8"/>
    <p:sldId id="292" r:id="rId9"/>
    <p:sldId id="293" r:id="rId10"/>
    <p:sldId id="257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1B4A"/>
    <a:srgbClr val="0000FF"/>
    <a:srgbClr val="FCB414"/>
    <a:srgbClr val="42AFB6"/>
    <a:srgbClr val="0D0575"/>
    <a:srgbClr val="33CCCC"/>
    <a:srgbClr val="FC0350"/>
    <a:srgbClr val="2F1313"/>
    <a:srgbClr val="00CC99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28" autoAdjust="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083045890715282"/>
          <c:y val="4.3953098237219629E-2"/>
          <c:w val="0.67780106160350861"/>
          <c:h val="0.912093803525560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Highest Trade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448-4A7A-AE18-62C6F79BBC1A}"/>
              </c:ext>
            </c:extLst>
          </c:dPt>
          <c:cat>
            <c:numRef>
              <c:f>Sheet1!$A$2:$A$4</c:f>
              <c:numCache>
                <c:formatCode>m/d/yyyy</c:formatCode>
                <c:ptCount val="3"/>
                <c:pt idx="0">
                  <c:v>43865</c:v>
                </c:pt>
                <c:pt idx="1">
                  <c:v>43619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 formatCode="#,##0">
                  <c:v>2116976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448-4A7A-AE18-62C6F79BBC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Lowest Trade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m/d/yyyy</c:formatCode>
                <c:ptCount val="3"/>
                <c:pt idx="0">
                  <c:v>43865</c:v>
                </c:pt>
                <c:pt idx="1">
                  <c:v>43619</c:v>
                </c:pt>
              </c:numCache>
            </c:numRef>
          </c:cat>
          <c:val>
            <c:numRef>
              <c:f>Sheet1!$C$2:$C$4</c:f>
              <c:numCache>
                <c:formatCode>#,##0</c:formatCode>
                <c:ptCount val="3"/>
                <c:pt idx="1">
                  <c:v>101960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448-4A7A-AE18-62C6F79BBC1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m/d/yyyy</c:formatCode>
                <c:ptCount val="3"/>
                <c:pt idx="0">
                  <c:v>43865</c:v>
                </c:pt>
                <c:pt idx="1">
                  <c:v>43619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A-A448-4A7A-AE18-62C6F79BBC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99629696"/>
        <c:axId val="99639680"/>
      </c:barChart>
      <c:dateAx>
        <c:axId val="99629696"/>
        <c:scaling>
          <c:orientation val="minMax"/>
        </c:scaling>
        <c:delete val="1"/>
        <c:axPos val="b"/>
        <c:numFmt formatCode="m/d/yyyy" sourceLinked="1"/>
        <c:majorTickMark val="none"/>
        <c:minorTickMark val="none"/>
        <c:tickLblPos val="nextTo"/>
        <c:crossAx val="99639680"/>
        <c:crosses val="autoZero"/>
        <c:auto val="1"/>
        <c:lblOffset val="100"/>
        <c:baseTimeUnit val="months"/>
      </c:dateAx>
      <c:valAx>
        <c:axId val="996396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9629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78D38-83CA-4D18-8EF5-5692A16E3E2B}" type="datetimeFigureOut">
              <a:rPr lang="en-IN" smtClean="0"/>
              <a:pPr/>
              <a:t>02-07-2020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D25C8-733D-44B0-AB3F-2387546AB1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5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D25C8-733D-44B0-AB3F-2387546AB1C3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23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C1EB-B956-4CCD-B4B6-9A45ABFF8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6BBBC-3B5D-4628-B5B9-D48884BCF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65EC0-9174-4438-84DA-E7D3C02E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pPr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60EC-C712-4635-A279-C65DFA07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6A8F6-0475-4DCD-AC10-4210C119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27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795B-B053-4BBC-8CC4-900B5ED1B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CE43D-B96F-413A-BFA0-D839A64BF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C4F83-AECB-4FA4-83FA-316FAA3A4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pPr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901C2-209F-4914-AC14-A3DEA745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CF0CD-9C55-4F7C-88FC-20C9AC43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64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58A03-9769-4A06-93A1-74B78D0CB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3676D-D87D-4AA6-9055-F4ABA521B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495CF-8EAE-4326-A815-ADC9B582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pPr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45A0C-F3C1-4288-8DB7-41A79FF7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BE583-E071-4990-9432-2C9AA64D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08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87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97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511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099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661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68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24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21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DED4B-DEB3-412B-ADC2-ECD9FCD8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82F48-E86B-4005-8F67-610B53AE7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1D740-0B70-4B1A-B16B-051FF0EE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pPr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DBBB0-0AC7-4EAC-8144-D9662874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2940F-AC16-4667-8EF0-C4A3EF1C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43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016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003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186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96433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30579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7651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309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94032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3164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892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0FB2-4153-4D13-8FC2-00177400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B37FD-BF39-4BCA-83DF-6077966F5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BDE24-B6D5-4892-AED2-7B4AE68D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pPr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604ED-79B7-4F0B-A5BB-4C90BADF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95543-B00F-4AF2-BD7F-891490F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14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2715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5873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2230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5142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629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C9EA-2C81-4016-B6F0-3C17330A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F1989-E828-42D5-B411-78F8375F9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5E62C-016A-45F3-8C0C-B91B2578B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88599-BCF8-408A-9D44-487E3C38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pPr/>
              <a:t>02-07-2020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8016-D62B-49D7-8063-353D9895F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2E89F-52E9-4990-A5D5-97C265E8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22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8F5C9-332A-49D9-9BDF-66359B2BA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63B8A-9A09-4444-83BA-EA81DB30A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236B7-C432-4E79-AAF1-FD78F4B19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4A43E-A339-4B67-B00F-CCD996727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53880-9B4D-4C63-89D1-711357500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1F045-7FA2-4AA5-9D14-0CE18C8F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pPr/>
              <a:t>02-07-2020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529D0-0FD4-456A-8DBF-DB481202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89B460-CCF8-44F0-BF19-025CCA3A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74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CBCF-558F-4E67-9D5F-9AFD1027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CBEC4D-34EF-41E0-B3CC-E7202EBF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pPr/>
              <a:t>02-07-2020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70124-B5C7-45FB-A870-73BB164D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B733B-30E4-4D6F-80DE-46AE3CE4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96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DFD04E-B3D8-4F9A-8881-28A2DAA5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pPr/>
              <a:t>02-07-2020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BEDC85-09E2-42B0-A746-F54BAA4A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6304B-B3F5-48E0-A0FD-C3BFE6C6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29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386D-F127-4173-A74B-61B910247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8304-6D5F-418A-A28B-3F269EE87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9C862-066E-4D08-BE57-ADB4F1823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FFFD6-D5F5-4274-82B0-479E46F3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pPr/>
              <a:t>02-07-2020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6B434-9C6A-4647-891D-47402686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5FB94-6B51-489C-9A3E-569F5508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89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87C2-8D01-4B00-B67D-F6081E56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9960D1-9362-4057-B941-BE418742D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90979-3341-49CB-8025-FB62206CB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D7609-3D01-4666-A9CA-039B6C231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A807-7F18-4F1C-94A4-091FD5619E46}" type="datetimeFigureOut">
              <a:rPr lang="en-IN" smtClean="0"/>
              <a:pPr/>
              <a:t>02-07-2020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E35F5-A91D-4A6A-A0CC-0330F4BD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4A307-B3FE-41D2-A3A9-E392FAF7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77A3-31BC-42ED-916D-F08A2C9952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28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FDE4CA-D6B1-4E5D-B2B7-CFF61B2E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6E72A-80B5-4E50-8128-775F037A7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B4135-4CFC-4B3A-980D-B5993216A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EA807-7F18-4F1C-94A4-091FD5619E46}" type="datetimeFigureOut">
              <a:rPr lang="en-IN" smtClean="0"/>
              <a:pPr/>
              <a:t>02-07-2020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19CB8-7DB2-48AE-A5DE-D1302DFE4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D5B38-B6E2-46EF-8259-66F214CA6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077A3-31BC-42ED-916D-F08A2C9952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51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098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1375A-C223-44C8-917C-F7C3A1BCD50F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02/07/2020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3841B-0DB4-4C99-B5E5-79625F01DBF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282F39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282F39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544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yash.rao#!/vizhome/KPMGvirtualinternship_15937011241320/KMPGvertualinternship" TargetMode="Externa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157A1AC-5184-4CB0-A825-B2A59D1129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C0350">
                  <a:alpha val="66000"/>
                </a:srgbClr>
              </a:gs>
              <a:gs pos="100000">
                <a:srgbClr val="0000FF">
                  <a:alpha val="3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B240CAC-16B2-45CE-9F83-FF8242515C30}"/>
              </a:ext>
            </a:extLst>
          </p:cNvPr>
          <p:cNvSpPr/>
          <p:nvPr/>
        </p:nvSpPr>
        <p:spPr>
          <a:xfrm>
            <a:off x="2870378" y="1"/>
            <a:ext cx="9321622" cy="6857999"/>
          </a:xfrm>
          <a:custGeom>
            <a:avLst/>
            <a:gdLst>
              <a:gd name="connsiteX0" fmla="*/ 4548062 w 9321622"/>
              <a:gd name="connsiteY0" fmla="*/ 0 h 6857999"/>
              <a:gd name="connsiteX1" fmla="*/ 9321622 w 9321622"/>
              <a:gd name="connsiteY1" fmla="*/ 0 h 6857999"/>
              <a:gd name="connsiteX2" fmla="*/ 9321622 w 9321622"/>
              <a:gd name="connsiteY2" fmla="*/ 6857999 h 6857999"/>
              <a:gd name="connsiteX3" fmla="*/ 188437 w 9321622"/>
              <a:gd name="connsiteY3" fmla="*/ 6857999 h 6857999"/>
              <a:gd name="connsiteX4" fmla="*/ 185720 w 9321622"/>
              <a:gd name="connsiteY4" fmla="*/ 6844418 h 6857999"/>
              <a:gd name="connsiteX5" fmla="*/ 182538 w 9321622"/>
              <a:gd name="connsiteY5" fmla="*/ 6784258 h 6857999"/>
              <a:gd name="connsiteX6" fmla="*/ 153041 w 9321622"/>
              <a:gd name="connsiteY6" fmla="*/ 6695768 h 6857999"/>
              <a:gd name="connsiteX7" fmla="*/ 64551 w 9321622"/>
              <a:gd name="connsiteY7" fmla="*/ 6681019 h 6857999"/>
              <a:gd name="connsiteX8" fmla="*/ 20306 w 9321622"/>
              <a:gd name="connsiteY8" fmla="*/ 6666271 h 6857999"/>
              <a:gd name="connsiteX9" fmla="*/ 35054 w 9321622"/>
              <a:gd name="connsiteY9" fmla="*/ 6445045 h 6857999"/>
              <a:gd name="connsiteX10" fmla="*/ 123545 w 9321622"/>
              <a:gd name="connsiteY10" fmla="*/ 6400800 h 6857999"/>
              <a:gd name="connsiteX11" fmla="*/ 167790 w 9321622"/>
              <a:gd name="connsiteY11" fmla="*/ 6356555 h 6857999"/>
              <a:gd name="connsiteX12" fmla="*/ 241532 w 9321622"/>
              <a:gd name="connsiteY12" fmla="*/ 6312310 h 6857999"/>
              <a:gd name="connsiteX13" fmla="*/ 271028 w 9321622"/>
              <a:gd name="connsiteY13" fmla="*/ 6268065 h 6857999"/>
              <a:gd name="connsiteX14" fmla="*/ 359519 w 9321622"/>
              <a:gd name="connsiteY14" fmla="*/ 6164826 h 6857999"/>
              <a:gd name="connsiteX15" fmla="*/ 403764 w 9321622"/>
              <a:gd name="connsiteY15" fmla="*/ 6105832 h 6857999"/>
              <a:gd name="connsiteX16" fmla="*/ 507003 w 9321622"/>
              <a:gd name="connsiteY16" fmla="*/ 6061587 h 6857999"/>
              <a:gd name="connsiteX17" fmla="*/ 890461 w 9321622"/>
              <a:gd name="connsiteY17" fmla="*/ 6032090 h 6857999"/>
              <a:gd name="connsiteX18" fmla="*/ 1037945 w 9321622"/>
              <a:gd name="connsiteY18" fmla="*/ 5973097 h 6857999"/>
              <a:gd name="connsiteX19" fmla="*/ 964203 w 9321622"/>
              <a:gd name="connsiteY19" fmla="*/ 5884606 h 6857999"/>
              <a:gd name="connsiteX20" fmla="*/ 933586 w 9321622"/>
              <a:gd name="connsiteY20" fmla="*/ 5839452 h 6857999"/>
              <a:gd name="connsiteX21" fmla="*/ 941072 w 9321622"/>
              <a:gd name="connsiteY21" fmla="*/ 5846058 h 6857999"/>
              <a:gd name="connsiteX22" fmla="*/ 948516 w 9321622"/>
              <a:gd name="connsiteY22" fmla="*/ 5853316 h 6857999"/>
              <a:gd name="connsiteX23" fmla="*/ 944308 w 9321622"/>
              <a:gd name="connsiteY23" fmla="*/ 5848914 h 6857999"/>
              <a:gd name="connsiteX24" fmla="*/ 941072 w 9321622"/>
              <a:gd name="connsiteY24" fmla="*/ 5846058 h 6857999"/>
              <a:gd name="connsiteX25" fmla="*/ 925793 w 9321622"/>
              <a:gd name="connsiteY25" fmla="*/ 5831160 h 6857999"/>
              <a:gd name="connsiteX26" fmla="*/ 875712 w 9321622"/>
              <a:gd name="connsiteY26" fmla="*/ 5781368 h 6857999"/>
              <a:gd name="connsiteX27" fmla="*/ 1185428 w 9321622"/>
              <a:gd name="connsiteY27" fmla="*/ 5737123 h 6857999"/>
              <a:gd name="connsiteX28" fmla="*/ 1273919 w 9321622"/>
              <a:gd name="connsiteY28" fmla="*/ 5692877 h 6857999"/>
              <a:gd name="connsiteX29" fmla="*/ 1273919 w 9321622"/>
              <a:gd name="connsiteY29" fmla="*/ 5589639 h 6857999"/>
              <a:gd name="connsiteX30" fmla="*/ 1288667 w 9321622"/>
              <a:gd name="connsiteY30" fmla="*/ 5545394 h 6857999"/>
              <a:gd name="connsiteX31" fmla="*/ 1347661 w 9321622"/>
              <a:gd name="connsiteY31" fmla="*/ 5456903 h 6857999"/>
              <a:gd name="connsiteX32" fmla="*/ 1391906 w 9321622"/>
              <a:gd name="connsiteY32" fmla="*/ 5427406 h 6857999"/>
              <a:gd name="connsiteX33" fmla="*/ 1509893 w 9321622"/>
              <a:gd name="connsiteY33" fmla="*/ 5397910 h 6857999"/>
              <a:gd name="connsiteX34" fmla="*/ 1568887 w 9321622"/>
              <a:gd name="connsiteY34" fmla="*/ 5383161 h 6857999"/>
              <a:gd name="connsiteX35" fmla="*/ 1672125 w 9321622"/>
              <a:gd name="connsiteY35" fmla="*/ 5324168 h 6857999"/>
              <a:gd name="connsiteX36" fmla="*/ 1745867 w 9321622"/>
              <a:gd name="connsiteY36" fmla="*/ 5294671 h 6857999"/>
              <a:gd name="connsiteX37" fmla="*/ 1790112 w 9321622"/>
              <a:gd name="connsiteY37" fmla="*/ 5279923 h 6857999"/>
              <a:gd name="connsiteX38" fmla="*/ 1834357 w 9321622"/>
              <a:gd name="connsiteY38" fmla="*/ 5250426 h 6857999"/>
              <a:gd name="connsiteX39" fmla="*/ 1878603 w 9321622"/>
              <a:gd name="connsiteY39" fmla="*/ 5235677 h 6857999"/>
              <a:gd name="connsiteX40" fmla="*/ 1922849 w 9321622"/>
              <a:gd name="connsiteY40" fmla="*/ 5191432 h 6857999"/>
              <a:gd name="connsiteX41" fmla="*/ 2011338 w 9321622"/>
              <a:gd name="connsiteY41" fmla="*/ 5161935 h 6857999"/>
              <a:gd name="connsiteX42" fmla="*/ 2070333 w 9321622"/>
              <a:gd name="connsiteY42" fmla="*/ 5132439 h 6857999"/>
              <a:gd name="connsiteX43" fmla="*/ 2114577 w 9321622"/>
              <a:gd name="connsiteY43" fmla="*/ 5117690 h 6857999"/>
              <a:gd name="connsiteX44" fmla="*/ 2144074 w 9321622"/>
              <a:gd name="connsiteY44" fmla="*/ 5058697 h 6857999"/>
              <a:gd name="connsiteX45" fmla="*/ 2173570 w 9321622"/>
              <a:gd name="connsiteY45" fmla="*/ 5014452 h 6857999"/>
              <a:gd name="connsiteX46" fmla="*/ 2203067 w 9321622"/>
              <a:gd name="connsiteY46" fmla="*/ 4970206 h 6857999"/>
              <a:gd name="connsiteX47" fmla="*/ 2262061 w 9321622"/>
              <a:gd name="connsiteY47" fmla="*/ 4881716 h 6857999"/>
              <a:gd name="connsiteX48" fmla="*/ 2262061 w 9321622"/>
              <a:gd name="connsiteY48" fmla="*/ 4689987 h 6857999"/>
              <a:gd name="connsiteX49" fmla="*/ 2203067 w 9321622"/>
              <a:gd name="connsiteY49" fmla="*/ 4601497 h 6857999"/>
              <a:gd name="connsiteX50" fmla="*/ 2188319 w 9321622"/>
              <a:gd name="connsiteY50" fmla="*/ 4468761 h 6857999"/>
              <a:gd name="connsiteX51" fmla="*/ 2203067 w 9321622"/>
              <a:gd name="connsiteY51" fmla="*/ 4424516 h 6857999"/>
              <a:gd name="connsiteX52" fmla="*/ 2232565 w 9321622"/>
              <a:gd name="connsiteY52" fmla="*/ 4306529 h 6857999"/>
              <a:gd name="connsiteX53" fmla="*/ 2306306 w 9321622"/>
              <a:gd name="connsiteY53" fmla="*/ 4188542 h 6857999"/>
              <a:gd name="connsiteX54" fmla="*/ 2335803 w 9321622"/>
              <a:gd name="connsiteY54" fmla="*/ 4085303 h 6857999"/>
              <a:gd name="connsiteX55" fmla="*/ 2424293 w 9321622"/>
              <a:gd name="connsiteY55" fmla="*/ 4055806 h 6857999"/>
              <a:gd name="connsiteX56" fmla="*/ 2542280 w 9321622"/>
              <a:gd name="connsiteY56" fmla="*/ 4026310 h 6857999"/>
              <a:gd name="connsiteX57" fmla="*/ 2630770 w 9321622"/>
              <a:gd name="connsiteY57" fmla="*/ 3996813 h 6857999"/>
              <a:gd name="connsiteX58" fmla="*/ 2734009 w 9321622"/>
              <a:gd name="connsiteY58" fmla="*/ 3967316 h 6857999"/>
              <a:gd name="connsiteX59" fmla="*/ 2763506 w 9321622"/>
              <a:gd name="connsiteY59" fmla="*/ 3923071 h 6857999"/>
              <a:gd name="connsiteX60" fmla="*/ 2866745 w 9321622"/>
              <a:gd name="connsiteY60" fmla="*/ 3790335 h 6857999"/>
              <a:gd name="connsiteX61" fmla="*/ 2881493 w 9321622"/>
              <a:gd name="connsiteY61" fmla="*/ 3731342 h 6857999"/>
              <a:gd name="connsiteX62" fmla="*/ 2925739 w 9321622"/>
              <a:gd name="connsiteY62" fmla="*/ 3701845 h 6857999"/>
              <a:gd name="connsiteX63" fmla="*/ 2940487 w 9321622"/>
              <a:gd name="connsiteY63" fmla="*/ 3377381 h 6857999"/>
              <a:gd name="connsiteX64" fmla="*/ 2955235 w 9321622"/>
              <a:gd name="connsiteY64" fmla="*/ 3274142 h 6857999"/>
              <a:gd name="connsiteX65" fmla="*/ 2969983 w 9321622"/>
              <a:gd name="connsiteY65" fmla="*/ 3229897 h 6857999"/>
              <a:gd name="connsiteX66" fmla="*/ 2955235 w 9321622"/>
              <a:gd name="connsiteY66" fmla="*/ 3185652 h 6857999"/>
              <a:gd name="connsiteX67" fmla="*/ 2910990 w 9321622"/>
              <a:gd name="connsiteY67" fmla="*/ 3156155 h 6857999"/>
              <a:gd name="connsiteX68" fmla="*/ 2881493 w 9321622"/>
              <a:gd name="connsiteY68" fmla="*/ 3111910 h 6857999"/>
              <a:gd name="connsiteX69" fmla="*/ 2822500 w 9321622"/>
              <a:gd name="connsiteY69" fmla="*/ 3023419 h 6857999"/>
              <a:gd name="connsiteX70" fmla="*/ 2807751 w 9321622"/>
              <a:gd name="connsiteY70" fmla="*/ 2979174 h 6857999"/>
              <a:gd name="connsiteX71" fmla="*/ 2763506 w 9321622"/>
              <a:gd name="connsiteY71" fmla="*/ 2846439 h 6857999"/>
              <a:gd name="connsiteX72" fmla="*/ 2704512 w 9321622"/>
              <a:gd name="connsiteY72" fmla="*/ 2757948 h 6857999"/>
              <a:gd name="connsiteX73" fmla="*/ 2630770 w 9321622"/>
              <a:gd name="connsiteY73" fmla="*/ 2698955 h 6857999"/>
              <a:gd name="connsiteX74" fmla="*/ 2645519 w 9321622"/>
              <a:gd name="connsiteY74" fmla="*/ 2654710 h 6857999"/>
              <a:gd name="connsiteX75" fmla="*/ 2689764 w 9321622"/>
              <a:gd name="connsiteY75" fmla="*/ 2625213 h 6857999"/>
              <a:gd name="connsiteX76" fmla="*/ 2704512 w 9321622"/>
              <a:gd name="connsiteY76" fmla="*/ 2580968 h 6857999"/>
              <a:gd name="connsiteX77" fmla="*/ 2704512 w 9321622"/>
              <a:gd name="connsiteY77" fmla="*/ 2344994 h 6857999"/>
              <a:gd name="connsiteX78" fmla="*/ 2675016 w 9321622"/>
              <a:gd name="connsiteY78" fmla="*/ 2300748 h 6857999"/>
              <a:gd name="connsiteX79" fmla="*/ 2630770 w 9321622"/>
              <a:gd name="connsiteY79" fmla="*/ 2286000 h 6857999"/>
              <a:gd name="connsiteX80" fmla="*/ 2527532 w 9321622"/>
              <a:gd name="connsiteY80" fmla="*/ 2153265 h 6857999"/>
              <a:gd name="connsiteX81" fmla="*/ 2512783 w 9321622"/>
              <a:gd name="connsiteY81" fmla="*/ 2079523 h 6857999"/>
              <a:gd name="connsiteX82" fmla="*/ 2498035 w 9321622"/>
              <a:gd name="connsiteY82" fmla="*/ 1946787 h 6857999"/>
              <a:gd name="connsiteX83" fmla="*/ 2586525 w 9321622"/>
              <a:gd name="connsiteY83" fmla="*/ 1887794 h 6857999"/>
              <a:gd name="connsiteX84" fmla="*/ 2616022 w 9321622"/>
              <a:gd name="connsiteY84" fmla="*/ 1843548 h 6857999"/>
              <a:gd name="connsiteX85" fmla="*/ 2704512 w 9321622"/>
              <a:gd name="connsiteY85" fmla="*/ 1799303 h 6857999"/>
              <a:gd name="connsiteX86" fmla="*/ 2793003 w 9321622"/>
              <a:gd name="connsiteY86" fmla="*/ 1769806 h 6857999"/>
              <a:gd name="connsiteX87" fmla="*/ 2778254 w 9321622"/>
              <a:gd name="connsiteY87" fmla="*/ 1814052 h 6857999"/>
              <a:gd name="connsiteX88" fmla="*/ 2763506 w 9321622"/>
              <a:gd name="connsiteY88" fmla="*/ 2079523 h 6857999"/>
              <a:gd name="connsiteX89" fmla="*/ 2851996 w 9321622"/>
              <a:gd name="connsiteY89" fmla="*/ 2050026 h 6857999"/>
              <a:gd name="connsiteX90" fmla="*/ 2910990 w 9321622"/>
              <a:gd name="connsiteY90" fmla="*/ 2035277 h 6857999"/>
              <a:gd name="connsiteX91" fmla="*/ 2999481 w 9321622"/>
              <a:gd name="connsiteY91" fmla="*/ 2005781 h 6857999"/>
              <a:gd name="connsiteX92" fmla="*/ 3058474 w 9321622"/>
              <a:gd name="connsiteY92" fmla="*/ 1991032 h 6857999"/>
              <a:gd name="connsiteX93" fmla="*/ 3102719 w 9321622"/>
              <a:gd name="connsiteY93" fmla="*/ 1946787 h 6857999"/>
              <a:gd name="connsiteX94" fmla="*/ 3146965 w 9321622"/>
              <a:gd name="connsiteY94" fmla="*/ 1917290 h 6857999"/>
              <a:gd name="connsiteX95" fmla="*/ 3294449 w 9321622"/>
              <a:gd name="connsiteY95" fmla="*/ 1740310 h 6857999"/>
              <a:gd name="connsiteX96" fmla="*/ 3323945 w 9321622"/>
              <a:gd name="connsiteY96" fmla="*/ 1622323 h 6857999"/>
              <a:gd name="connsiteX97" fmla="*/ 3353441 w 9321622"/>
              <a:gd name="connsiteY97" fmla="*/ 1578077 h 6857999"/>
              <a:gd name="connsiteX98" fmla="*/ 3397687 w 9321622"/>
              <a:gd name="connsiteY98" fmla="*/ 1563329 h 6857999"/>
              <a:gd name="connsiteX99" fmla="*/ 3441932 w 9321622"/>
              <a:gd name="connsiteY99" fmla="*/ 1533832 h 6857999"/>
              <a:gd name="connsiteX100" fmla="*/ 3530422 w 9321622"/>
              <a:gd name="connsiteY100" fmla="*/ 1504335 h 6857999"/>
              <a:gd name="connsiteX101" fmla="*/ 3604164 w 9321622"/>
              <a:gd name="connsiteY101" fmla="*/ 1430594 h 6857999"/>
              <a:gd name="connsiteX102" fmla="*/ 3633661 w 9321622"/>
              <a:gd name="connsiteY102" fmla="*/ 1297858 h 6857999"/>
              <a:gd name="connsiteX103" fmla="*/ 3618912 w 9321622"/>
              <a:gd name="connsiteY103" fmla="*/ 1253613 h 6857999"/>
              <a:gd name="connsiteX104" fmla="*/ 3604164 w 9321622"/>
              <a:gd name="connsiteY104" fmla="*/ 1150374 h 6857999"/>
              <a:gd name="connsiteX105" fmla="*/ 3545170 w 9321622"/>
              <a:gd name="connsiteY105" fmla="*/ 1061884 h 6857999"/>
              <a:gd name="connsiteX106" fmla="*/ 3530422 w 9321622"/>
              <a:gd name="connsiteY106" fmla="*/ 914400 h 6857999"/>
              <a:gd name="connsiteX107" fmla="*/ 3736899 w 9321622"/>
              <a:gd name="connsiteY107" fmla="*/ 870155 h 6857999"/>
              <a:gd name="connsiteX108" fmla="*/ 3781145 w 9321622"/>
              <a:gd name="connsiteY108" fmla="*/ 899652 h 6857999"/>
              <a:gd name="connsiteX109" fmla="*/ 3884383 w 9321622"/>
              <a:gd name="connsiteY109" fmla="*/ 943897 h 6857999"/>
              <a:gd name="connsiteX110" fmla="*/ 3928628 w 9321622"/>
              <a:gd name="connsiteY110" fmla="*/ 958645 h 6857999"/>
              <a:gd name="connsiteX111" fmla="*/ 3958125 w 9321622"/>
              <a:gd name="connsiteY111" fmla="*/ 914400 h 6857999"/>
              <a:gd name="connsiteX112" fmla="*/ 4031867 w 9321622"/>
              <a:gd name="connsiteY112" fmla="*/ 781665 h 6857999"/>
              <a:gd name="connsiteX113" fmla="*/ 4090861 w 9321622"/>
              <a:gd name="connsiteY113" fmla="*/ 693174 h 6857999"/>
              <a:gd name="connsiteX114" fmla="*/ 4120357 w 9321622"/>
              <a:gd name="connsiteY114" fmla="*/ 545690 h 6857999"/>
              <a:gd name="connsiteX115" fmla="*/ 4090861 w 9321622"/>
              <a:gd name="connsiteY115" fmla="*/ 294968 h 6857999"/>
              <a:gd name="connsiteX116" fmla="*/ 4105609 w 9321622"/>
              <a:gd name="connsiteY116" fmla="*/ 250723 h 6857999"/>
              <a:gd name="connsiteX117" fmla="*/ 4135106 w 9321622"/>
              <a:gd name="connsiteY117" fmla="*/ 206477 h 6857999"/>
              <a:gd name="connsiteX118" fmla="*/ 4223596 w 9321622"/>
              <a:gd name="connsiteY118" fmla="*/ 147484 h 6857999"/>
              <a:gd name="connsiteX119" fmla="*/ 4253093 w 9321622"/>
              <a:gd name="connsiteY119" fmla="*/ 103239 h 6857999"/>
              <a:gd name="connsiteX120" fmla="*/ 4297338 w 9321622"/>
              <a:gd name="connsiteY120" fmla="*/ 8849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9321622" h="6857999">
                <a:moveTo>
                  <a:pt x="4548062" y="0"/>
                </a:moveTo>
                <a:lnTo>
                  <a:pt x="9321622" y="0"/>
                </a:lnTo>
                <a:lnTo>
                  <a:pt x="9321622" y="6857999"/>
                </a:lnTo>
                <a:lnTo>
                  <a:pt x="188437" y="6857999"/>
                </a:lnTo>
                <a:lnTo>
                  <a:pt x="185720" y="6844418"/>
                </a:lnTo>
                <a:cubicBezTo>
                  <a:pt x="184659" y="6824365"/>
                  <a:pt x="184996" y="6803923"/>
                  <a:pt x="182538" y="6784258"/>
                </a:cubicBezTo>
                <a:cubicBezTo>
                  <a:pt x="178681" y="6753406"/>
                  <a:pt x="162873" y="6725265"/>
                  <a:pt x="153041" y="6695768"/>
                </a:cubicBezTo>
                <a:cubicBezTo>
                  <a:pt x="123544" y="6690852"/>
                  <a:pt x="93742" y="6687506"/>
                  <a:pt x="64551" y="6681019"/>
                </a:cubicBezTo>
                <a:cubicBezTo>
                  <a:pt x="49375" y="6677647"/>
                  <a:pt x="26080" y="6680705"/>
                  <a:pt x="20306" y="6666271"/>
                </a:cubicBezTo>
                <a:cubicBezTo>
                  <a:pt x="-19364" y="6567096"/>
                  <a:pt x="6487" y="6530746"/>
                  <a:pt x="35054" y="6445045"/>
                </a:cubicBezTo>
                <a:cubicBezTo>
                  <a:pt x="79398" y="6430264"/>
                  <a:pt x="85424" y="6432567"/>
                  <a:pt x="123545" y="6400800"/>
                </a:cubicBezTo>
                <a:cubicBezTo>
                  <a:pt x="139568" y="6387448"/>
                  <a:pt x="151104" y="6369069"/>
                  <a:pt x="167790" y="6356555"/>
                </a:cubicBezTo>
                <a:cubicBezTo>
                  <a:pt x="190723" y="6339356"/>
                  <a:pt x="219767" y="6330965"/>
                  <a:pt x="241532" y="6312310"/>
                </a:cubicBezTo>
                <a:cubicBezTo>
                  <a:pt x="254990" y="6300775"/>
                  <a:pt x="259955" y="6281906"/>
                  <a:pt x="271028" y="6268065"/>
                </a:cubicBezTo>
                <a:cubicBezTo>
                  <a:pt x="299342" y="6232672"/>
                  <a:pt x="330818" y="6199905"/>
                  <a:pt x="359519" y="6164826"/>
                </a:cubicBezTo>
                <a:cubicBezTo>
                  <a:pt x="375084" y="6145802"/>
                  <a:pt x="385101" y="6121829"/>
                  <a:pt x="403764" y="6105832"/>
                </a:cubicBezTo>
                <a:cubicBezTo>
                  <a:pt x="426961" y="6085949"/>
                  <a:pt x="477044" y="6071573"/>
                  <a:pt x="507003" y="6061587"/>
                </a:cubicBezTo>
                <a:cubicBezTo>
                  <a:pt x="507980" y="6061517"/>
                  <a:pt x="871681" y="6036358"/>
                  <a:pt x="890461" y="6032090"/>
                </a:cubicBezTo>
                <a:cubicBezTo>
                  <a:pt x="942093" y="6020356"/>
                  <a:pt x="988784" y="5992761"/>
                  <a:pt x="1037945" y="5973097"/>
                </a:cubicBezTo>
                <a:cubicBezTo>
                  <a:pt x="964710" y="5863245"/>
                  <a:pt x="1058834" y="5998164"/>
                  <a:pt x="964203" y="5884606"/>
                </a:cubicBezTo>
                <a:cubicBezTo>
                  <a:pt x="922093" y="5834073"/>
                  <a:pt x="924044" y="5831845"/>
                  <a:pt x="933586" y="5839452"/>
                </a:cubicBezTo>
                <a:lnTo>
                  <a:pt x="941072" y="5846058"/>
                </a:lnTo>
                <a:lnTo>
                  <a:pt x="948516" y="5853316"/>
                </a:lnTo>
                <a:cubicBezTo>
                  <a:pt x="956346" y="5860775"/>
                  <a:pt x="951342" y="5855508"/>
                  <a:pt x="944308" y="5848914"/>
                </a:cubicBezTo>
                <a:lnTo>
                  <a:pt x="941072" y="5846058"/>
                </a:lnTo>
                <a:lnTo>
                  <a:pt x="925793" y="5831160"/>
                </a:lnTo>
                <a:cubicBezTo>
                  <a:pt x="914109" y="5819644"/>
                  <a:pt x="897866" y="5803521"/>
                  <a:pt x="875712" y="5781368"/>
                </a:cubicBezTo>
                <a:cubicBezTo>
                  <a:pt x="1040037" y="5766429"/>
                  <a:pt x="1028865" y="5773253"/>
                  <a:pt x="1185428" y="5737123"/>
                </a:cubicBezTo>
                <a:cubicBezTo>
                  <a:pt x="1208627" y="5731769"/>
                  <a:pt x="1259907" y="5713895"/>
                  <a:pt x="1273919" y="5692877"/>
                </a:cubicBezTo>
                <a:cubicBezTo>
                  <a:pt x="1320023" y="5623720"/>
                  <a:pt x="1273919" y="5649342"/>
                  <a:pt x="1273919" y="5589639"/>
                </a:cubicBezTo>
                <a:cubicBezTo>
                  <a:pt x="1273919" y="5574093"/>
                  <a:pt x="1283751" y="5560142"/>
                  <a:pt x="1288667" y="5545394"/>
                </a:cubicBezTo>
                <a:cubicBezTo>
                  <a:pt x="1288667" y="5545394"/>
                  <a:pt x="1324316" y="5483583"/>
                  <a:pt x="1347661" y="5456903"/>
                </a:cubicBezTo>
                <a:cubicBezTo>
                  <a:pt x="1359334" y="5443563"/>
                  <a:pt x="1377158" y="5437238"/>
                  <a:pt x="1391906" y="5427406"/>
                </a:cubicBezTo>
                <a:cubicBezTo>
                  <a:pt x="1541815" y="5397425"/>
                  <a:pt x="1404085" y="5428141"/>
                  <a:pt x="1509893" y="5397910"/>
                </a:cubicBezTo>
                <a:cubicBezTo>
                  <a:pt x="1529384" y="5392341"/>
                  <a:pt x="1550434" y="5391549"/>
                  <a:pt x="1568887" y="5383161"/>
                </a:cubicBezTo>
                <a:cubicBezTo>
                  <a:pt x="1604969" y="5366760"/>
                  <a:pt x="1636675" y="5341893"/>
                  <a:pt x="1672125" y="5324168"/>
                </a:cubicBezTo>
                <a:cubicBezTo>
                  <a:pt x="1695804" y="5312328"/>
                  <a:pt x="1721078" y="5303967"/>
                  <a:pt x="1745867" y="5294671"/>
                </a:cubicBezTo>
                <a:cubicBezTo>
                  <a:pt x="1760423" y="5289212"/>
                  <a:pt x="1776207" y="5286875"/>
                  <a:pt x="1790112" y="5279923"/>
                </a:cubicBezTo>
                <a:cubicBezTo>
                  <a:pt x="1805966" y="5271996"/>
                  <a:pt x="1818503" y="5258353"/>
                  <a:pt x="1834357" y="5250426"/>
                </a:cubicBezTo>
                <a:cubicBezTo>
                  <a:pt x="1848262" y="5243473"/>
                  <a:pt x="1865668" y="5244301"/>
                  <a:pt x="1878603" y="5235677"/>
                </a:cubicBezTo>
                <a:cubicBezTo>
                  <a:pt x="1895957" y="5224107"/>
                  <a:pt x="1908101" y="5206180"/>
                  <a:pt x="1922849" y="5191432"/>
                </a:cubicBezTo>
                <a:cubicBezTo>
                  <a:pt x="1922849" y="5191432"/>
                  <a:pt x="1982470" y="5173482"/>
                  <a:pt x="2011338" y="5161935"/>
                </a:cubicBezTo>
                <a:cubicBezTo>
                  <a:pt x="2031751" y="5153770"/>
                  <a:pt x="2050124" y="5141100"/>
                  <a:pt x="2070333" y="5132439"/>
                </a:cubicBezTo>
                <a:cubicBezTo>
                  <a:pt x="2084621" y="5126315"/>
                  <a:pt x="2103585" y="5128683"/>
                  <a:pt x="2114577" y="5117690"/>
                </a:cubicBezTo>
                <a:cubicBezTo>
                  <a:pt x="2130123" y="5102144"/>
                  <a:pt x="2134242" y="5078361"/>
                  <a:pt x="2144074" y="5058697"/>
                </a:cubicBezTo>
                <a:cubicBezTo>
                  <a:pt x="2152001" y="5042843"/>
                  <a:pt x="2163739" y="5029200"/>
                  <a:pt x="2173570" y="5014452"/>
                </a:cubicBezTo>
                <a:lnTo>
                  <a:pt x="2203067" y="4970206"/>
                </a:lnTo>
                <a:cubicBezTo>
                  <a:pt x="2222732" y="4940709"/>
                  <a:pt x="2251487" y="4915553"/>
                  <a:pt x="2262061" y="4881716"/>
                </a:cubicBezTo>
                <a:cubicBezTo>
                  <a:pt x="2296228" y="4772381"/>
                  <a:pt x="2286809" y="4764232"/>
                  <a:pt x="2262061" y="4689987"/>
                </a:cubicBezTo>
                <a:cubicBezTo>
                  <a:pt x="2262061" y="4689987"/>
                  <a:pt x="2214277" y="4635128"/>
                  <a:pt x="2203067" y="4601497"/>
                </a:cubicBezTo>
                <a:cubicBezTo>
                  <a:pt x="2188989" y="4559264"/>
                  <a:pt x="2193235" y="4513006"/>
                  <a:pt x="2188319" y="4468761"/>
                </a:cubicBezTo>
                <a:cubicBezTo>
                  <a:pt x="2193235" y="4454013"/>
                  <a:pt x="2199296" y="4439598"/>
                  <a:pt x="2203067" y="4424516"/>
                </a:cubicBezTo>
                <a:cubicBezTo>
                  <a:pt x="2238662" y="4282138"/>
                  <a:pt x="2198852" y="4407667"/>
                  <a:pt x="2232565" y="4306529"/>
                </a:cubicBezTo>
                <a:cubicBezTo>
                  <a:pt x="2255964" y="4271429"/>
                  <a:pt x="2288517" y="4224122"/>
                  <a:pt x="2306306" y="4188542"/>
                </a:cubicBezTo>
                <a:cubicBezTo>
                  <a:pt x="2316885" y="4167387"/>
                  <a:pt x="2331079" y="4104200"/>
                  <a:pt x="2335803" y="4085303"/>
                </a:cubicBezTo>
                <a:lnTo>
                  <a:pt x="2424293" y="4055806"/>
                </a:lnTo>
                <a:cubicBezTo>
                  <a:pt x="2462752" y="4042986"/>
                  <a:pt x="2503300" y="4037447"/>
                  <a:pt x="2542280" y="4026310"/>
                </a:cubicBezTo>
                <a:cubicBezTo>
                  <a:pt x="2572176" y="4017768"/>
                  <a:pt x="2601053" y="4005957"/>
                  <a:pt x="2630770" y="3996813"/>
                </a:cubicBezTo>
                <a:cubicBezTo>
                  <a:pt x="2664977" y="3986288"/>
                  <a:pt x="2702723" y="3984697"/>
                  <a:pt x="2734009" y="3967316"/>
                </a:cubicBezTo>
                <a:cubicBezTo>
                  <a:pt x="2749504" y="3958708"/>
                  <a:pt x="2752158" y="3936688"/>
                  <a:pt x="2763506" y="3923071"/>
                </a:cubicBezTo>
                <a:cubicBezTo>
                  <a:pt x="2824199" y="3850239"/>
                  <a:pt x="2810832" y="3902161"/>
                  <a:pt x="2866745" y="3790335"/>
                </a:cubicBezTo>
                <a:cubicBezTo>
                  <a:pt x="2875810" y="3772205"/>
                  <a:pt x="2870250" y="3748207"/>
                  <a:pt x="2881493" y="3731342"/>
                </a:cubicBezTo>
                <a:cubicBezTo>
                  <a:pt x="2891325" y="3716594"/>
                  <a:pt x="2922824" y="3719329"/>
                  <a:pt x="2925739" y="3701845"/>
                </a:cubicBezTo>
                <a:cubicBezTo>
                  <a:pt x="2943537" y="3595052"/>
                  <a:pt x="2935571" y="3485536"/>
                  <a:pt x="2940487" y="3377381"/>
                </a:cubicBezTo>
                <a:cubicBezTo>
                  <a:pt x="2945403" y="3342968"/>
                  <a:pt x="2948418" y="3308229"/>
                  <a:pt x="2955235" y="3274142"/>
                </a:cubicBezTo>
                <a:cubicBezTo>
                  <a:pt x="2958284" y="3258898"/>
                  <a:pt x="2969983" y="3245443"/>
                  <a:pt x="2969983" y="3229897"/>
                </a:cubicBezTo>
                <a:cubicBezTo>
                  <a:pt x="2969983" y="3214351"/>
                  <a:pt x="2960151" y="3200400"/>
                  <a:pt x="2955235" y="3185652"/>
                </a:cubicBezTo>
                <a:lnTo>
                  <a:pt x="2910990" y="3156155"/>
                </a:lnTo>
                <a:cubicBezTo>
                  <a:pt x="2896242" y="3146323"/>
                  <a:pt x="2891325" y="3126658"/>
                  <a:pt x="2881493" y="3111910"/>
                </a:cubicBezTo>
                <a:lnTo>
                  <a:pt x="2822500" y="3023419"/>
                </a:lnTo>
                <a:cubicBezTo>
                  <a:pt x="2813876" y="3010484"/>
                  <a:pt x="2812667" y="2993922"/>
                  <a:pt x="2807751" y="2979174"/>
                </a:cubicBezTo>
                <a:lnTo>
                  <a:pt x="2763506" y="2846439"/>
                </a:lnTo>
                <a:cubicBezTo>
                  <a:pt x="2752295" y="2812807"/>
                  <a:pt x="2724177" y="2787445"/>
                  <a:pt x="2704512" y="2757948"/>
                </a:cubicBezTo>
                <a:cubicBezTo>
                  <a:pt x="2670002" y="2746445"/>
                  <a:pt x="2638618" y="2746044"/>
                  <a:pt x="2630770" y="2698955"/>
                </a:cubicBezTo>
                <a:cubicBezTo>
                  <a:pt x="2628214" y="2683620"/>
                  <a:pt x="2640603" y="2669458"/>
                  <a:pt x="2645519" y="2654710"/>
                </a:cubicBezTo>
                <a:cubicBezTo>
                  <a:pt x="2660267" y="2644878"/>
                  <a:pt x="2678691" y="2639054"/>
                  <a:pt x="2689764" y="2625213"/>
                </a:cubicBezTo>
                <a:cubicBezTo>
                  <a:pt x="2699475" y="2613074"/>
                  <a:pt x="2702457" y="2596378"/>
                  <a:pt x="2704512" y="2580968"/>
                </a:cubicBezTo>
                <a:cubicBezTo>
                  <a:pt x="2714057" y="2509380"/>
                  <a:pt x="2735978" y="2418414"/>
                  <a:pt x="2704512" y="2344994"/>
                </a:cubicBezTo>
                <a:cubicBezTo>
                  <a:pt x="2697530" y="2328702"/>
                  <a:pt x="2684848" y="2315497"/>
                  <a:pt x="2675016" y="2300748"/>
                </a:cubicBezTo>
                <a:lnTo>
                  <a:pt x="2630770" y="2286000"/>
                </a:lnTo>
                <a:cubicBezTo>
                  <a:pt x="2569820" y="2265684"/>
                  <a:pt x="2541111" y="2207580"/>
                  <a:pt x="2527532" y="2153265"/>
                </a:cubicBezTo>
                <a:cubicBezTo>
                  <a:pt x="2521452" y="2128946"/>
                  <a:pt x="2516328" y="2104339"/>
                  <a:pt x="2512783" y="2079523"/>
                </a:cubicBezTo>
                <a:cubicBezTo>
                  <a:pt x="2506487" y="2035453"/>
                  <a:pt x="2502951" y="1991032"/>
                  <a:pt x="2498035" y="1946787"/>
                </a:cubicBezTo>
                <a:cubicBezTo>
                  <a:pt x="2498035" y="1946787"/>
                  <a:pt x="2559846" y="1911138"/>
                  <a:pt x="2586525" y="1887794"/>
                </a:cubicBezTo>
                <a:cubicBezTo>
                  <a:pt x="2599865" y="1876122"/>
                  <a:pt x="2606190" y="1858297"/>
                  <a:pt x="2616022" y="1843548"/>
                </a:cubicBezTo>
                <a:cubicBezTo>
                  <a:pt x="2673201" y="1805430"/>
                  <a:pt x="2643453" y="1819656"/>
                  <a:pt x="2704512" y="1799303"/>
                </a:cubicBezTo>
                <a:cubicBezTo>
                  <a:pt x="2734009" y="1789471"/>
                  <a:pt x="2762514" y="1763708"/>
                  <a:pt x="2793003" y="1769806"/>
                </a:cubicBezTo>
                <a:cubicBezTo>
                  <a:pt x="2808248" y="1772855"/>
                  <a:pt x="2779728" y="1798576"/>
                  <a:pt x="2778254" y="1814052"/>
                </a:cubicBezTo>
                <a:cubicBezTo>
                  <a:pt x="2769851" y="1902280"/>
                  <a:pt x="2768422" y="1991033"/>
                  <a:pt x="2763506" y="2079523"/>
                </a:cubicBezTo>
                <a:cubicBezTo>
                  <a:pt x="2763506" y="2079523"/>
                  <a:pt x="2822215" y="2058960"/>
                  <a:pt x="2851996" y="2050026"/>
                </a:cubicBezTo>
                <a:cubicBezTo>
                  <a:pt x="2871411" y="2044201"/>
                  <a:pt x="2891325" y="2040193"/>
                  <a:pt x="2910990" y="2035277"/>
                </a:cubicBezTo>
                <a:cubicBezTo>
                  <a:pt x="2941154" y="2027736"/>
                  <a:pt x="2969699" y="2014715"/>
                  <a:pt x="2999481" y="2005781"/>
                </a:cubicBezTo>
                <a:cubicBezTo>
                  <a:pt x="3018895" y="1999957"/>
                  <a:pt x="3040876" y="2001089"/>
                  <a:pt x="3058474" y="1991032"/>
                </a:cubicBezTo>
                <a:cubicBezTo>
                  <a:pt x="3076584" y="1980684"/>
                  <a:pt x="3086696" y="1960140"/>
                  <a:pt x="3102719" y="1946787"/>
                </a:cubicBezTo>
                <a:cubicBezTo>
                  <a:pt x="3116336" y="1935439"/>
                  <a:pt x="3132216" y="1927122"/>
                  <a:pt x="3146965" y="1917290"/>
                </a:cubicBezTo>
                <a:cubicBezTo>
                  <a:pt x="3201539" y="1880906"/>
                  <a:pt x="3262441" y="1797923"/>
                  <a:pt x="3294449" y="1740310"/>
                </a:cubicBezTo>
                <a:cubicBezTo>
                  <a:pt x="3308619" y="1714803"/>
                  <a:pt x="3319860" y="1642749"/>
                  <a:pt x="3323945" y="1622323"/>
                </a:cubicBezTo>
                <a:cubicBezTo>
                  <a:pt x="3333777" y="1607574"/>
                  <a:pt x="3339600" y="1589150"/>
                  <a:pt x="3353441" y="1578077"/>
                </a:cubicBezTo>
                <a:cubicBezTo>
                  <a:pt x="3365581" y="1568365"/>
                  <a:pt x="3383782" y="1570281"/>
                  <a:pt x="3397687" y="1563329"/>
                </a:cubicBezTo>
                <a:cubicBezTo>
                  <a:pt x="3413541" y="1555402"/>
                  <a:pt x="3427184" y="1543664"/>
                  <a:pt x="3441932" y="1533832"/>
                </a:cubicBezTo>
                <a:cubicBezTo>
                  <a:pt x="3441932" y="1533832"/>
                  <a:pt x="3502010" y="1516963"/>
                  <a:pt x="3530422" y="1504335"/>
                </a:cubicBezTo>
                <a:cubicBezTo>
                  <a:pt x="3568346" y="1487480"/>
                  <a:pt x="3585904" y="1467114"/>
                  <a:pt x="3604164" y="1430594"/>
                </a:cubicBezTo>
                <a:cubicBezTo>
                  <a:pt x="3619371" y="1400179"/>
                  <a:pt x="3633661" y="1320511"/>
                  <a:pt x="3633661" y="1297858"/>
                </a:cubicBezTo>
                <a:cubicBezTo>
                  <a:pt x="3633661" y="1282312"/>
                  <a:pt x="3621961" y="1268857"/>
                  <a:pt x="3618912" y="1253613"/>
                </a:cubicBezTo>
                <a:cubicBezTo>
                  <a:pt x="3612095" y="1219526"/>
                  <a:pt x="3609080" y="1184787"/>
                  <a:pt x="3604164" y="1150374"/>
                </a:cubicBezTo>
                <a:cubicBezTo>
                  <a:pt x="3604164" y="1150374"/>
                  <a:pt x="3555744" y="1095721"/>
                  <a:pt x="3545170" y="1061884"/>
                </a:cubicBezTo>
                <a:cubicBezTo>
                  <a:pt x="3530433" y="1014726"/>
                  <a:pt x="3535338" y="963561"/>
                  <a:pt x="3530422" y="914400"/>
                </a:cubicBezTo>
                <a:cubicBezTo>
                  <a:pt x="3606934" y="863392"/>
                  <a:pt x="3596578" y="860132"/>
                  <a:pt x="3736899" y="870155"/>
                </a:cubicBezTo>
                <a:cubicBezTo>
                  <a:pt x="3754580" y="871418"/>
                  <a:pt x="3766396" y="889820"/>
                  <a:pt x="3781145" y="899652"/>
                </a:cubicBezTo>
                <a:cubicBezTo>
                  <a:pt x="3884907" y="934239"/>
                  <a:pt x="3756812" y="889223"/>
                  <a:pt x="3884383" y="943897"/>
                </a:cubicBezTo>
                <a:cubicBezTo>
                  <a:pt x="3898672" y="950021"/>
                  <a:pt x="3913880" y="953729"/>
                  <a:pt x="3928628" y="958645"/>
                </a:cubicBezTo>
                <a:lnTo>
                  <a:pt x="3958125" y="914400"/>
                </a:lnTo>
                <a:cubicBezTo>
                  <a:pt x="4025742" y="812975"/>
                  <a:pt x="4005909" y="859542"/>
                  <a:pt x="4031867" y="781665"/>
                </a:cubicBezTo>
                <a:cubicBezTo>
                  <a:pt x="4031867" y="781665"/>
                  <a:pt x="4073645" y="724164"/>
                  <a:pt x="4090861" y="693174"/>
                </a:cubicBezTo>
                <a:cubicBezTo>
                  <a:pt x="4110661" y="657533"/>
                  <a:pt x="4116693" y="571336"/>
                  <a:pt x="4120357" y="545690"/>
                </a:cubicBezTo>
                <a:cubicBezTo>
                  <a:pt x="4087362" y="446702"/>
                  <a:pt x="4090861" y="469384"/>
                  <a:pt x="4090861" y="294968"/>
                </a:cubicBezTo>
                <a:cubicBezTo>
                  <a:pt x="4090861" y="279422"/>
                  <a:pt x="4098657" y="264628"/>
                  <a:pt x="4105609" y="250723"/>
                </a:cubicBezTo>
                <a:cubicBezTo>
                  <a:pt x="4113536" y="234869"/>
                  <a:pt x="4125274" y="221226"/>
                  <a:pt x="4135106" y="206477"/>
                </a:cubicBezTo>
                <a:cubicBezTo>
                  <a:pt x="4135106" y="206477"/>
                  <a:pt x="4196917" y="170828"/>
                  <a:pt x="4223596" y="147484"/>
                </a:cubicBezTo>
                <a:cubicBezTo>
                  <a:pt x="4236936" y="135812"/>
                  <a:pt x="4243261" y="117987"/>
                  <a:pt x="4253093" y="103239"/>
                </a:cubicBezTo>
                <a:cubicBezTo>
                  <a:pt x="4253093" y="103239"/>
                  <a:pt x="4282665" y="93626"/>
                  <a:pt x="4297338" y="88490"/>
                </a:cubicBezTo>
                <a:close/>
              </a:path>
            </a:pathLst>
          </a:cu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8F72AB-07FE-4854-B5BB-1C630AB9E575}"/>
              </a:ext>
            </a:extLst>
          </p:cNvPr>
          <p:cNvSpPr txBox="1"/>
          <p:nvPr/>
        </p:nvSpPr>
        <p:spPr>
          <a:xfrm>
            <a:off x="6721642" y="2009546"/>
            <a:ext cx="4263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spc="600" dirty="0" smtClean="0">
                <a:solidFill>
                  <a:srgbClr val="FC03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Project on data analysis</a:t>
            </a:r>
            <a:endParaRPr lang="en-IN" sz="1400" spc="600" dirty="0">
              <a:solidFill>
                <a:srgbClr val="FC03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AF4A42-0693-4032-949A-A02F869168ED}"/>
              </a:ext>
            </a:extLst>
          </p:cNvPr>
          <p:cNvSpPr txBox="1"/>
          <p:nvPr/>
        </p:nvSpPr>
        <p:spPr>
          <a:xfrm>
            <a:off x="8181258" y="2919595"/>
            <a:ext cx="4010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Market report for Customer and Product </a:t>
            </a:r>
            <a:r>
              <a:rPr lang="en-US" sz="2400" b="1" dirty="0" smtClean="0">
                <a:solidFill>
                  <a:srgbClr val="FF0000"/>
                </a:solidFill>
              </a:rPr>
              <a:t>Analysis</a:t>
            </a:r>
            <a:endParaRPr lang="en-IN" sz="4000" spc="600" dirty="0" smtClean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0FB11A-64D9-44AC-A99E-7A12021EA22E}"/>
              </a:ext>
            </a:extLst>
          </p:cNvPr>
          <p:cNvSpPr txBox="1"/>
          <p:nvPr/>
        </p:nvSpPr>
        <p:spPr>
          <a:xfrm>
            <a:off x="6721642" y="3952252"/>
            <a:ext cx="4831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SUPPORTED </a:t>
            </a:r>
            <a:r>
              <a:rPr lang="en-IN" sz="12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BY KPGM</a:t>
            </a:r>
            <a:endParaRPr lang="en-IN" sz="1200" spc="300" dirty="0">
              <a:solidFill>
                <a:schemeClr val="tx1">
                  <a:lumMod val="85000"/>
                  <a:lumOff val="1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E22589-C8F5-49AD-8B76-CC780C89E8B9}"/>
              </a:ext>
            </a:extLst>
          </p:cNvPr>
          <p:cNvSpPr txBox="1"/>
          <p:nvPr/>
        </p:nvSpPr>
        <p:spPr>
          <a:xfrm>
            <a:off x="6721643" y="4458717"/>
            <a:ext cx="4283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This presentation is created to show the data analysis done by me on </a:t>
            </a:r>
            <a:r>
              <a:rPr lang="en-I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Market report for Customer and Product Analysis.</a:t>
            </a:r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52CC1BD0-1EE3-4AB4-824C-CE583C827AE8}"/>
              </a:ext>
            </a:extLst>
          </p:cNvPr>
          <p:cNvSpPr/>
          <p:nvPr/>
        </p:nvSpPr>
        <p:spPr>
          <a:xfrm>
            <a:off x="6817894" y="5474380"/>
            <a:ext cx="2135605" cy="386953"/>
          </a:xfrm>
          <a:prstGeom prst="parallelogram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Refer Analysis</a:t>
            </a:r>
            <a:endParaRPr lang="en-IN" sz="1000" spc="3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4D8590-2E0A-482A-B4C7-A4336F8D1846}"/>
              </a:ext>
            </a:extLst>
          </p:cNvPr>
          <p:cNvSpPr txBox="1"/>
          <p:nvPr/>
        </p:nvSpPr>
        <p:spPr>
          <a:xfrm>
            <a:off x="0" y="1536174"/>
            <a:ext cx="7860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bg1">
                    <a:alpha val="61000"/>
                  </a:schemeClr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</a:p>
          <a:p>
            <a:pPr algn="ctr"/>
            <a:r>
              <a:rPr lang="en-IN" sz="6000" b="1" dirty="0">
                <a:solidFill>
                  <a:schemeClr val="bg1">
                    <a:alpha val="61000"/>
                  </a:schemeClr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0</a:t>
            </a:r>
          </a:p>
          <a:p>
            <a:pPr algn="ctr"/>
            <a:r>
              <a:rPr lang="en-IN" sz="6000" b="1" dirty="0" smtClean="0">
                <a:solidFill>
                  <a:schemeClr val="bg1">
                    <a:alpha val="61000"/>
                  </a:schemeClr>
                </a:solidFill>
                <a:latin typeface="Agency FB" panose="020B05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20</a:t>
            </a:r>
          </a:p>
        </p:txBody>
      </p:sp>
      <p:pic>
        <p:nvPicPr>
          <p:cNvPr id="12" name="Picture 11" descr="output-onlinepngtools(2).png"/>
          <p:cNvPicPr>
            <a:picLocks noChangeAspect="1"/>
          </p:cNvPicPr>
          <p:nvPr/>
        </p:nvPicPr>
        <p:blipFill>
          <a:blip r:embed="rId4" cstate="print"/>
          <a:srcRect l="19487" t="26667" r="17949" b="38571"/>
          <a:stretch>
            <a:fillRect/>
          </a:stretch>
        </p:blipFill>
        <p:spPr>
          <a:xfrm>
            <a:off x="11003418" y="0"/>
            <a:ext cx="1188581" cy="711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680" y="2873739"/>
            <a:ext cx="2720579" cy="93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6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"/>
          <p:cNvSpPr/>
          <p:nvPr/>
        </p:nvSpPr>
        <p:spPr>
          <a:xfrm>
            <a:off x="7156560" y="2006618"/>
            <a:ext cx="1976836" cy="1192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8452" y="298"/>
                  <a:pt x="15308" y="609"/>
                  <a:pt x="12168" y="934"/>
                </a:cubicBezTo>
                <a:cubicBezTo>
                  <a:pt x="9009" y="1262"/>
                  <a:pt x="5829" y="1608"/>
                  <a:pt x="2771" y="3019"/>
                </a:cubicBezTo>
                <a:cubicBezTo>
                  <a:pt x="2132" y="3313"/>
                  <a:pt x="1500" y="3657"/>
                  <a:pt x="932" y="4227"/>
                </a:cubicBezTo>
                <a:cubicBezTo>
                  <a:pt x="647" y="4513"/>
                  <a:pt x="381" y="4851"/>
                  <a:pt x="212" y="5319"/>
                </a:cubicBezTo>
                <a:cubicBezTo>
                  <a:pt x="65" y="5729"/>
                  <a:pt x="12" y="6214"/>
                  <a:pt x="43" y="6692"/>
                </a:cubicBezTo>
                <a:lnTo>
                  <a:pt x="0" y="6706"/>
                </a:lnTo>
                <a:cubicBezTo>
                  <a:pt x="10" y="6743"/>
                  <a:pt x="32" y="6764"/>
                  <a:pt x="43" y="6800"/>
                </a:cubicBezTo>
                <a:cubicBezTo>
                  <a:pt x="44" y="6808"/>
                  <a:pt x="43" y="6813"/>
                  <a:pt x="43" y="6821"/>
                </a:cubicBezTo>
                <a:lnTo>
                  <a:pt x="52" y="6821"/>
                </a:lnTo>
                <a:cubicBezTo>
                  <a:pt x="152" y="7139"/>
                  <a:pt x="276" y="7445"/>
                  <a:pt x="438" y="7684"/>
                </a:cubicBezTo>
                <a:cubicBezTo>
                  <a:pt x="671" y="8026"/>
                  <a:pt x="950" y="8255"/>
                  <a:pt x="1227" y="8489"/>
                </a:cubicBezTo>
                <a:cubicBezTo>
                  <a:pt x="2353" y="9439"/>
                  <a:pt x="3453" y="10435"/>
                  <a:pt x="4592" y="11314"/>
                </a:cubicBezTo>
                <a:cubicBezTo>
                  <a:pt x="5705" y="12172"/>
                  <a:pt x="6853" y="12924"/>
                  <a:pt x="7975" y="13765"/>
                </a:cubicBezTo>
                <a:cubicBezTo>
                  <a:pt x="8328" y="14030"/>
                  <a:pt x="8677" y="14333"/>
                  <a:pt x="8985" y="14635"/>
                </a:cubicBezTo>
                <a:cubicBezTo>
                  <a:pt x="9289" y="14933"/>
                  <a:pt x="9574" y="15303"/>
                  <a:pt x="9575" y="15914"/>
                </a:cubicBezTo>
                <a:cubicBezTo>
                  <a:pt x="9575" y="16145"/>
                  <a:pt x="9519" y="16366"/>
                  <a:pt x="9423" y="16532"/>
                </a:cubicBezTo>
                <a:lnTo>
                  <a:pt x="9449" y="16547"/>
                </a:lnTo>
                <a:cubicBezTo>
                  <a:pt x="8995" y="16879"/>
                  <a:pt x="8530" y="17164"/>
                  <a:pt x="8053" y="17388"/>
                </a:cubicBezTo>
                <a:cubicBezTo>
                  <a:pt x="7564" y="17617"/>
                  <a:pt x="7064" y="17790"/>
                  <a:pt x="6565" y="17948"/>
                </a:cubicBezTo>
                <a:cubicBezTo>
                  <a:pt x="5422" y="18313"/>
                  <a:pt x="4274" y="18605"/>
                  <a:pt x="3122" y="18883"/>
                </a:cubicBezTo>
                <a:lnTo>
                  <a:pt x="3122" y="21600"/>
                </a:lnTo>
                <a:cubicBezTo>
                  <a:pt x="4181" y="21298"/>
                  <a:pt x="5239" y="21010"/>
                  <a:pt x="6292" y="20673"/>
                </a:cubicBezTo>
                <a:cubicBezTo>
                  <a:pt x="7052" y="20430"/>
                  <a:pt x="7815" y="20174"/>
                  <a:pt x="8556" y="19803"/>
                </a:cubicBezTo>
                <a:cubicBezTo>
                  <a:pt x="9027" y="19567"/>
                  <a:pt x="9492" y="19282"/>
                  <a:pt x="9952" y="18991"/>
                </a:cubicBezTo>
                <a:cubicBezTo>
                  <a:pt x="10196" y="18836"/>
                  <a:pt x="10435" y="18676"/>
                  <a:pt x="10650" y="18430"/>
                </a:cubicBezTo>
                <a:cubicBezTo>
                  <a:pt x="10826" y="18230"/>
                  <a:pt x="10974" y="17968"/>
                  <a:pt x="11093" y="17675"/>
                </a:cubicBezTo>
                <a:lnTo>
                  <a:pt x="11110" y="17690"/>
                </a:lnTo>
                <a:cubicBezTo>
                  <a:pt x="11114" y="17669"/>
                  <a:pt x="11115" y="17646"/>
                  <a:pt x="11119" y="17625"/>
                </a:cubicBezTo>
                <a:cubicBezTo>
                  <a:pt x="11119" y="17623"/>
                  <a:pt x="11118" y="17619"/>
                  <a:pt x="11119" y="17618"/>
                </a:cubicBezTo>
                <a:cubicBezTo>
                  <a:pt x="11303" y="16639"/>
                  <a:pt x="11206" y="15577"/>
                  <a:pt x="10850" y="14735"/>
                </a:cubicBezTo>
                <a:cubicBezTo>
                  <a:pt x="10495" y="13896"/>
                  <a:pt x="9942" y="13406"/>
                  <a:pt x="9393" y="12960"/>
                </a:cubicBezTo>
                <a:cubicBezTo>
                  <a:pt x="8074" y="11890"/>
                  <a:pt x="6707" y="10993"/>
                  <a:pt x="5360" y="10027"/>
                </a:cubicBezTo>
                <a:cubicBezTo>
                  <a:pt x="4519" y="9425"/>
                  <a:pt x="3689" y="8797"/>
                  <a:pt x="2845" y="8209"/>
                </a:cubicBezTo>
                <a:cubicBezTo>
                  <a:pt x="2455" y="7937"/>
                  <a:pt x="2060" y="7670"/>
                  <a:pt x="1683" y="7353"/>
                </a:cubicBezTo>
                <a:cubicBezTo>
                  <a:pt x="1483" y="7185"/>
                  <a:pt x="1300" y="6976"/>
                  <a:pt x="1110" y="6778"/>
                </a:cubicBezTo>
                <a:cubicBezTo>
                  <a:pt x="994" y="6547"/>
                  <a:pt x="942" y="6245"/>
                  <a:pt x="976" y="5952"/>
                </a:cubicBezTo>
                <a:cubicBezTo>
                  <a:pt x="1015" y="5605"/>
                  <a:pt x="1154" y="5320"/>
                  <a:pt x="1318" y="5082"/>
                </a:cubicBezTo>
                <a:cubicBezTo>
                  <a:pt x="1647" y="4607"/>
                  <a:pt x="2041" y="4307"/>
                  <a:pt x="2446" y="4047"/>
                </a:cubicBezTo>
                <a:cubicBezTo>
                  <a:pt x="4381" y="2802"/>
                  <a:pt x="6498" y="2449"/>
                  <a:pt x="8612" y="2070"/>
                </a:cubicBezTo>
                <a:cubicBezTo>
                  <a:pt x="10721" y="1692"/>
                  <a:pt x="12852" y="1267"/>
                  <a:pt x="14961" y="963"/>
                </a:cubicBezTo>
                <a:cubicBezTo>
                  <a:pt x="17181" y="644"/>
                  <a:pt x="19381" y="333"/>
                  <a:pt x="21600" y="0"/>
                </a:cubicBezTo>
                <a:close/>
              </a:path>
            </a:pathLst>
          </a:custGeom>
          <a:gradFill>
            <a:gsLst>
              <a:gs pos="0">
                <a:srgbClr val="FFEA03"/>
              </a:gs>
              <a:gs pos="70683">
                <a:srgbClr val="FFBA02"/>
              </a:gs>
              <a:gs pos="97580">
                <a:srgbClr val="FF8A00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" name="Group"/>
          <p:cNvGrpSpPr/>
          <p:nvPr/>
        </p:nvGrpSpPr>
        <p:grpSpPr>
          <a:xfrm>
            <a:off x="4010196" y="4434543"/>
            <a:ext cx="2275565" cy="2179668"/>
            <a:chOff x="0" y="-1"/>
            <a:chExt cx="2275564" cy="2179667"/>
          </a:xfrm>
        </p:grpSpPr>
        <p:sp>
          <p:nvSpPr>
            <p:cNvPr id="38" name="Triangle"/>
            <p:cNvSpPr/>
            <p:nvPr/>
          </p:nvSpPr>
          <p:spPr>
            <a:xfrm>
              <a:off x="808890" y="-2"/>
              <a:ext cx="327914" cy="622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9326" y="2010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E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" name="Triangle"/>
            <p:cNvSpPr/>
            <p:nvPr/>
          </p:nvSpPr>
          <p:spPr>
            <a:xfrm>
              <a:off x="949928" y="6302"/>
              <a:ext cx="184998" cy="620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46" y="21600"/>
                  </a:moveTo>
                  <a:lnTo>
                    <a:pt x="21600" y="0"/>
                  </a:lnTo>
                  <a:lnTo>
                    <a:pt x="0" y="19978"/>
                  </a:lnTo>
                  <a:lnTo>
                    <a:pt x="17246" y="21600"/>
                  </a:lnTo>
                  <a:close/>
                </a:path>
              </a:pathLst>
            </a:custGeom>
            <a:solidFill>
              <a:srgbClr val="CCCB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" name="Triangle"/>
            <p:cNvSpPr/>
            <p:nvPr/>
          </p:nvSpPr>
          <p:spPr>
            <a:xfrm>
              <a:off x="1097793" y="2928"/>
              <a:ext cx="206289" cy="619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101"/>
                  </a:moveTo>
                  <a:lnTo>
                    <a:pt x="3986" y="0"/>
                  </a:lnTo>
                  <a:lnTo>
                    <a:pt x="0" y="21600"/>
                  </a:lnTo>
                  <a:lnTo>
                    <a:pt x="21600" y="20101"/>
                  </a:lnTo>
                  <a:close/>
                </a:path>
              </a:pathLst>
            </a:custGeom>
            <a:solidFill>
              <a:srgbClr val="999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" name="Triangle"/>
            <p:cNvSpPr/>
            <p:nvPr/>
          </p:nvSpPr>
          <p:spPr>
            <a:xfrm>
              <a:off x="1136260" y="5187"/>
              <a:ext cx="228584" cy="584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0"/>
                  </a:lnTo>
                  <a:lnTo>
                    <a:pt x="15693" y="21299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" name="Triangle"/>
            <p:cNvSpPr/>
            <p:nvPr/>
          </p:nvSpPr>
          <p:spPr>
            <a:xfrm>
              <a:off x="1134919" y="1476"/>
              <a:ext cx="302022" cy="588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979"/>
                  </a:moveTo>
                  <a:lnTo>
                    <a:pt x="0" y="0"/>
                  </a:lnTo>
                  <a:lnTo>
                    <a:pt x="15991" y="21600"/>
                  </a:lnTo>
                  <a:lnTo>
                    <a:pt x="21600" y="20979"/>
                  </a:lnTo>
                  <a:close/>
                </a:path>
              </a:pathLst>
            </a:custGeom>
            <a:solidFill>
              <a:srgbClr val="9998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" name="Shape"/>
            <p:cNvSpPr/>
            <p:nvPr/>
          </p:nvSpPr>
          <p:spPr>
            <a:xfrm>
              <a:off x="-1" y="578034"/>
              <a:ext cx="952197" cy="1600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17" y="530"/>
                  </a:moveTo>
                  <a:lnTo>
                    <a:pt x="0" y="21569"/>
                  </a:lnTo>
                  <a:lnTo>
                    <a:pt x="9467" y="21600"/>
                  </a:lnTo>
                  <a:lnTo>
                    <a:pt x="21600" y="0"/>
                  </a:lnTo>
                  <a:lnTo>
                    <a:pt x="18417" y="530"/>
                  </a:lnTo>
                  <a:close/>
                </a:path>
              </a:pathLst>
            </a:custGeom>
            <a:gradFill flip="none" rotWithShape="1">
              <a:gsLst>
                <a:gs pos="22846">
                  <a:srgbClr val="4FACFE"/>
                </a:gs>
                <a:gs pos="63342">
                  <a:srgbClr val="28CFFE"/>
                </a:gs>
                <a:gs pos="100000">
                  <a:srgbClr val="00F2FE"/>
                </a:gs>
              </a:gsLst>
              <a:lin ang="2089253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" name="Shape"/>
            <p:cNvSpPr/>
            <p:nvPr/>
          </p:nvSpPr>
          <p:spPr>
            <a:xfrm>
              <a:off x="416196" y="576499"/>
              <a:ext cx="682216" cy="1603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53"/>
                  </a:moveTo>
                  <a:lnTo>
                    <a:pt x="18413" y="21600"/>
                  </a:lnTo>
                  <a:lnTo>
                    <a:pt x="0" y="21582"/>
                  </a:lnTo>
                  <a:lnTo>
                    <a:pt x="16948" y="0"/>
                  </a:lnTo>
                  <a:lnTo>
                    <a:pt x="21600" y="653"/>
                  </a:lnTo>
                  <a:close/>
                </a:path>
              </a:pathLst>
            </a:custGeom>
            <a:solidFill>
              <a:srgbClr val="1A66B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" name="Shape"/>
            <p:cNvSpPr/>
            <p:nvPr/>
          </p:nvSpPr>
          <p:spPr>
            <a:xfrm>
              <a:off x="996955" y="579618"/>
              <a:ext cx="785106" cy="1599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387" y="0"/>
                  </a:moveTo>
                  <a:lnTo>
                    <a:pt x="21600" y="21595"/>
                  </a:lnTo>
                  <a:lnTo>
                    <a:pt x="0" y="21600"/>
                  </a:lnTo>
                  <a:lnTo>
                    <a:pt x="2743" y="587"/>
                  </a:lnTo>
                  <a:lnTo>
                    <a:pt x="8387" y="0"/>
                  </a:lnTo>
                  <a:close/>
                </a:path>
              </a:pathLst>
            </a:custGeom>
            <a:solidFill>
              <a:srgbClr val="1B3C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"/>
            <p:cNvSpPr/>
            <p:nvPr/>
          </p:nvSpPr>
          <p:spPr>
            <a:xfrm>
              <a:off x="1301707" y="580392"/>
              <a:ext cx="639104" cy="1598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" y="128"/>
                  </a:moveTo>
                  <a:lnTo>
                    <a:pt x="21600" y="21592"/>
                  </a:lnTo>
                  <a:lnTo>
                    <a:pt x="16213" y="21600"/>
                  </a:lnTo>
                  <a:lnTo>
                    <a:pt x="0" y="0"/>
                  </a:lnTo>
                  <a:lnTo>
                    <a:pt x="1949" y="128"/>
                  </a:lnTo>
                  <a:close/>
                </a:path>
              </a:pathLst>
            </a:custGeom>
            <a:gradFill flip="none" rotWithShape="1">
              <a:gsLst>
                <a:gs pos="22846">
                  <a:srgbClr val="4FACFE"/>
                </a:gs>
                <a:gs pos="63342">
                  <a:srgbClr val="28CFFE"/>
                </a:gs>
                <a:gs pos="100000">
                  <a:srgbClr val="00F2FE"/>
                </a:gs>
              </a:gsLst>
              <a:lin ang="2089253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" name="Shape"/>
            <p:cNvSpPr/>
            <p:nvPr/>
          </p:nvSpPr>
          <p:spPr>
            <a:xfrm>
              <a:off x="1358590" y="571842"/>
              <a:ext cx="916974" cy="1606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9" y="0"/>
                  </a:moveTo>
                  <a:lnTo>
                    <a:pt x="21600" y="21595"/>
                  </a:lnTo>
                  <a:lnTo>
                    <a:pt x="13671" y="21600"/>
                  </a:lnTo>
                  <a:lnTo>
                    <a:pt x="0" y="227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rgbClr val="122E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8" name="Group"/>
          <p:cNvGrpSpPr/>
          <p:nvPr/>
        </p:nvGrpSpPr>
        <p:grpSpPr>
          <a:xfrm>
            <a:off x="5360820" y="2644194"/>
            <a:ext cx="3997547" cy="3829082"/>
            <a:chOff x="0" y="0"/>
            <a:chExt cx="3997546" cy="3829080"/>
          </a:xfrm>
        </p:grpSpPr>
        <p:sp>
          <p:nvSpPr>
            <p:cNvPr id="49" name="Triangle"/>
            <p:cNvSpPr/>
            <p:nvPr/>
          </p:nvSpPr>
          <p:spPr>
            <a:xfrm>
              <a:off x="1421002" y="-1"/>
              <a:ext cx="576054" cy="1093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9326" y="2010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E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1" name="Triangle"/>
            <p:cNvSpPr/>
            <p:nvPr/>
          </p:nvSpPr>
          <p:spPr>
            <a:xfrm>
              <a:off x="1668768" y="11073"/>
              <a:ext cx="324988" cy="1089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46" y="21600"/>
                  </a:moveTo>
                  <a:lnTo>
                    <a:pt x="21600" y="0"/>
                  </a:lnTo>
                  <a:lnTo>
                    <a:pt x="0" y="19978"/>
                  </a:lnTo>
                  <a:lnTo>
                    <a:pt x="17246" y="21600"/>
                  </a:lnTo>
                  <a:close/>
                </a:path>
              </a:pathLst>
            </a:custGeom>
            <a:solidFill>
              <a:srgbClr val="CCCB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" name="Triangle"/>
            <p:cNvSpPr/>
            <p:nvPr/>
          </p:nvSpPr>
          <p:spPr>
            <a:xfrm>
              <a:off x="1928528" y="5146"/>
              <a:ext cx="362387" cy="1088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101"/>
                  </a:moveTo>
                  <a:lnTo>
                    <a:pt x="3986" y="0"/>
                  </a:lnTo>
                  <a:lnTo>
                    <a:pt x="0" y="21600"/>
                  </a:lnTo>
                  <a:lnTo>
                    <a:pt x="21600" y="20101"/>
                  </a:lnTo>
                  <a:close/>
                </a:path>
              </a:pathLst>
            </a:custGeom>
            <a:solidFill>
              <a:srgbClr val="999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" name="Triangle"/>
            <p:cNvSpPr/>
            <p:nvPr/>
          </p:nvSpPr>
          <p:spPr>
            <a:xfrm>
              <a:off x="1996101" y="9112"/>
              <a:ext cx="401557" cy="1027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0"/>
                  </a:lnTo>
                  <a:lnTo>
                    <a:pt x="15693" y="21299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" name="Triangle"/>
            <p:cNvSpPr/>
            <p:nvPr/>
          </p:nvSpPr>
          <p:spPr>
            <a:xfrm>
              <a:off x="1993748" y="2593"/>
              <a:ext cx="530565" cy="1033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979"/>
                  </a:moveTo>
                  <a:lnTo>
                    <a:pt x="0" y="0"/>
                  </a:lnTo>
                  <a:lnTo>
                    <a:pt x="15991" y="21600"/>
                  </a:lnTo>
                  <a:lnTo>
                    <a:pt x="21600" y="20979"/>
                  </a:lnTo>
                  <a:close/>
                </a:path>
              </a:pathLst>
            </a:custGeom>
            <a:solidFill>
              <a:srgbClr val="9998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" name="Shape"/>
            <p:cNvSpPr/>
            <p:nvPr/>
          </p:nvSpPr>
          <p:spPr>
            <a:xfrm>
              <a:off x="-1" y="1015451"/>
              <a:ext cx="1672749" cy="2810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17" y="530"/>
                  </a:moveTo>
                  <a:lnTo>
                    <a:pt x="0" y="21569"/>
                  </a:lnTo>
                  <a:lnTo>
                    <a:pt x="9467" y="21600"/>
                  </a:lnTo>
                  <a:lnTo>
                    <a:pt x="21600" y="0"/>
                  </a:lnTo>
                  <a:lnTo>
                    <a:pt x="18417" y="530"/>
                  </a:lnTo>
                  <a:close/>
                </a:path>
              </a:pathLst>
            </a:custGeom>
            <a:gradFill flip="none" rotWithShape="1">
              <a:gsLst>
                <a:gs pos="22846">
                  <a:srgbClr val="4FACFE"/>
                </a:gs>
                <a:gs pos="63342">
                  <a:srgbClr val="28CFFE"/>
                </a:gs>
                <a:gs pos="100000">
                  <a:srgbClr val="00F2FE"/>
                </a:gs>
              </a:gsLst>
              <a:lin ang="2089253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" name="Shape"/>
            <p:cNvSpPr/>
            <p:nvPr/>
          </p:nvSpPr>
          <p:spPr>
            <a:xfrm>
              <a:off x="731145" y="1012753"/>
              <a:ext cx="1198468" cy="2816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53"/>
                  </a:moveTo>
                  <a:lnTo>
                    <a:pt x="18413" y="21600"/>
                  </a:lnTo>
                  <a:lnTo>
                    <a:pt x="0" y="21582"/>
                  </a:lnTo>
                  <a:lnTo>
                    <a:pt x="16948" y="0"/>
                  </a:lnTo>
                  <a:lnTo>
                    <a:pt x="21600" y="653"/>
                  </a:lnTo>
                  <a:close/>
                </a:path>
              </a:pathLst>
            </a:custGeom>
            <a:solidFill>
              <a:srgbClr val="1A3B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" name="Shape"/>
            <p:cNvSpPr/>
            <p:nvPr/>
          </p:nvSpPr>
          <p:spPr>
            <a:xfrm>
              <a:off x="1751380" y="1018233"/>
              <a:ext cx="1379217" cy="2809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387" y="0"/>
                  </a:moveTo>
                  <a:lnTo>
                    <a:pt x="21600" y="21595"/>
                  </a:lnTo>
                  <a:lnTo>
                    <a:pt x="0" y="21600"/>
                  </a:lnTo>
                  <a:lnTo>
                    <a:pt x="2743" y="587"/>
                  </a:lnTo>
                  <a:lnTo>
                    <a:pt x="8387" y="0"/>
                  </a:lnTo>
                  <a:close/>
                </a:path>
              </a:pathLst>
            </a:custGeom>
            <a:solidFill>
              <a:srgbClr val="1B3C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" name="Shape"/>
            <p:cNvSpPr/>
            <p:nvPr/>
          </p:nvSpPr>
          <p:spPr>
            <a:xfrm>
              <a:off x="2286749" y="1019592"/>
              <a:ext cx="1122728" cy="2808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" y="128"/>
                  </a:moveTo>
                  <a:lnTo>
                    <a:pt x="21600" y="21592"/>
                  </a:lnTo>
                  <a:lnTo>
                    <a:pt x="16213" y="21600"/>
                  </a:lnTo>
                  <a:lnTo>
                    <a:pt x="0" y="0"/>
                  </a:lnTo>
                  <a:lnTo>
                    <a:pt x="1949" y="128"/>
                  </a:lnTo>
                  <a:close/>
                </a:path>
              </a:pathLst>
            </a:custGeom>
            <a:gradFill flip="none" rotWithShape="1">
              <a:gsLst>
                <a:gs pos="22846">
                  <a:srgbClr val="4FACFE"/>
                </a:gs>
                <a:gs pos="63342">
                  <a:srgbClr val="28CFFE"/>
                </a:gs>
                <a:gs pos="100000">
                  <a:srgbClr val="00F2FE"/>
                </a:gs>
              </a:gsLst>
              <a:lin ang="2089253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" name="Shape"/>
            <p:cNvSpPr/>
            <p:nvPr/>
          </p:nvSpPr>
          <p:spPr>
            <a:xfrm>
              <a:off x="2386675" y="1004573"/>
              <a:ext cx="1610872" cy="2821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9" y="0"/>
                  </a:moveTo>
                  <a:lnTo>
                    <a:pt x="21600" y="21595"/>
                  </a:lnTo>
                  <a:lnTo>
                    <a:pt x="13671" y="21600"/>
                  </a:lnTo>
                  <a:lnTo>
                    <a:pt x="0" y="227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rgbClr val="122E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Triangle"/>
            <p:cNvSpPr/>
            <p:nvPr/>
          </p:nvSpPr>
          <p:spPr>
            <a:xfrm>
              <a:off x="1751408" y="6455"/>
              <a:ext cx="246378" cy="1093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0401"/>
                  </a:lnTo>
                  <a:lnTo>
                    <a:pt x="1570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DDEE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1" name="Shape"/>
            <p:cNvSpPr/>
            <p:nvPr/>
          </p:nvSpPr>
          <p:spPr>
            <a:xfrm>
              <a:off x="1083528" y="1040633"/>
              <a:ext cx="842872" cy="2787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31" y="0"/>
                  </a:moveTo>
                  <a:lnTo>
                    <a:pt x="0" y="21587"/>
                  </a:lnTo>
                  <a:lnTo>
                    <a:pt x="17302" y="21600"/>
                  </a:lnTo>
                  <a:lnTo>
                    <a:pt x="21600" y="470"/>
                  </a:lnTo>
                  <a:lnTo>
                    <a:pt x="17131" y="0"/>
                  </a:lnTo>
                  <a:close/>
                </a:path>
              </a:pathLst>
            </a:custGeom>
            <a:solidFill>
              <a:srgbClr val="1A66B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62" name="Group"/>
          <p:cNvGrpSpPr/>
          <p:nvPr/>
        </p:nvGrpSpPr>
        <p:grpSpPr>
          <a:xfrm>
            <a:off x="6813545" y="1998503"/>
            <a:ext cx="5027530" cy="4815658"/>
            <a:chOff x="0" y="0"/>
            <a:chExt cx="5027529" cy="4815656"/>
          </a:xfrm>
        </p:grpSpPr>
        <p:sp>
          <p:nvSpPr>
            <p:cNvPr id="63" name="Triangle"/>
            <p:cNvSpPr/>
            <p:nvPr/>
          </p:nvSpPr>
          <p:spPr>
            <a:xfrm>
              <a:off x="1787128" y="-1"/>
              <a:ext cx="724476" cy="1374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9326" y="2010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E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" name="Triangle"/>
            <p:cNvSpPr/>
            <p:nvPr/>
          </p:nvSpPr>
          <p:spPr>
            <a:xfrm>
              <a:off x="2098733" y="13926"/>
              <a:ext cx="408721" cy="1370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46" y="21600"/>
                  </a:moveTo>
                  <a:lnTo>
                    <a:pt x="21600" y="0"/>
                  </a:lnTo>
                  <a:lnTo>
                    <a:pt x="0" y="19978"/>
                  </a:lnTo>
                  <a:lnTo>
                    <a:pt x="17246" y="21600"/>
                  </a:lnTo>
                  <a:close/>
                </a:path>
              </a:pathLst>
            </a:custGeom>
            <a:solidFill>
              <a:srgbClr val="CCCB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" name="Triangle"/>
            <p:cNvSpPr/>
            <p:nvPr/>
          </p:nvSpPr>
          <p:spPr>
            <a:xfrm>
              <a:off x="2425420" y="6470"/>
              <a:ext cx="455756" cy="136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101"/>
                  </a:moveTo>
                  <a:lnTo>
                    <a:pt x="3986" y="0"/>
                  </a:lnTo>
                  <a:lnTo>
                    <a:pt x="0" y="21600"/>
                  </a:lnTo>
                  <a:lnTo>
                    <a:pt x="21600" y="20101"/>
                  </a:lnTo>
                  <a:close/>
                </a:path>
              </a:pathLst>
            </a:custGeom>
            <a:solidFill>
              <a:srgbClr val="9998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6" name="Triangle"/>
            <p:cNvSpPr/>
            <p:nvPr/>
          </p:nvSpPr>
          <p:spPr>
            <a:xfrm>
              <a:off x="2510406" y="11461"/>
              <a:ext cx="505017" cy="1291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0"/>
                  </a:lnTo>
                  <a:lnTo>
                    <a:pt x="15693" y="21299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7" name="Triangle"/>
            <p:cNvSpPr/>
            <p:nvPr/>
          </p:nvSpPr>
          <p:spPr>
            <a:xfrm>
              <a:off x="2507444" y="3262"/>
              <a:ext cx="667267" cy="1299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979"/>
                  </a:moveTo>
                  <a:lnTo>
                    <a:pt x="0" y="0"/>
                  </a:lnTo>
                  <a:lnTo>
                    <a:pt x="15991" y="21600"/>
                  </a:lnTo>
                  <a:lnTo>
                    <a:pt x="21600" y="20979"/>
                  </a:lnTo>
                  <a:close/>
                </a:path>
              </a:pathLst>
            </a:custGeom>
            <a:solidFill>
              <a:srgbClr val="9998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" name="Shape"/>
            <p:cNvSpPr/>
            <p:nvPr/>
          </p:nvSpPr>
          <p:spPr>
            <a:xfrm>
              <a:off x="-1" y="1277086"/>
              <a:ext cx="2103738" cy="3535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17" y="530"/>
                  </a:moveTo>
                  <a:lnTo>
                    <a:pt x="0" y="21569"/>
                  </a:lnTo>
                  <a:lnTo>
                    <a:pt x="9467" y="21600"/>
                  </a:lnTo>
                  <a:lnTo>
                    <a:pt x="21600" y="0"/>
                  </a:lnTo>
                  <a:lnTo>
                    <a:pt x="18417" y="530"/>
                  </a:lnTo>
                  <a:close/>
                </a:path>
              </a:pathLst>
            </a:custGeom>
            <a:gradFill flip="none" rotWithShape="1">
              <a:gsLst>
                <a:gs pos="22846">
                  <a:srgbClr val="4FACFE"/>
                </a:gs>
                <a:gs pos="63342">
                  <a:srgbClr val="28CFFE"/>
                </a:gs>
                <a:gs pos="100000">
                  <a:srgbClr val="00F2FE"/>
                </a:gs>
              </a:gsLst>
              <a:lin ang="2089253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919526" y="1273693"/>
              <a:ext cx="1507256" cy="3541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53"/>
                  </a:moveTo>
                  <a:lnTo>
                    <a:pt x="18413" y="21600"/>
                  </a:lnTo>
                  <a:lnTo>
                    <a:pt x="0" y="21582"/>
                  </a:lnTo>
                  <a:lnTo>
                    <a:pt x="16948" y="0"/>
                  </a:lnTo>
                  <a:lnTo>
                    <a:pt x="21600" y="653"/>
                  </a:lnTo>
                  <a:close/>
                </a:path>
              </a:pathLst>
            </a:custGeom>
            <a:solidFill>
              <a:srgbClr val="1A66B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" name="Shape"/>
            <p:cNvSpPr/>
            <p:nvPr/>
          </p:nvSpPr>
          <p:spPr>
            <a:xfrm>
              <a:off x="2202629" y="1280585"/>
              <a:ext cx="1734576" cy="3533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387" y="0"/>
                  </a:moveTo>
                  <a:lnTo>
                    <a:pt x="21600" y="21595"/>
                  </a:lnTo>
                  <a:lnTo>
                    <a:pt x="0" y="21600"/>
                  </a:lnTo>
                  <a:lnTo>
                    <a:pt x="2743" y="587"/>
                  </a:lnTo>
                  <a:lnTo>
                    <a:pt x="8387" y="0"/>
                  </a:lnTo>
                  <a:close/>
                </a:path>
              </a:pathLst>
            </a:custGeom>
            <a:solidFill>
              <a:srgbClr val="1B3C6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1" name="Shape"/>
            <p:cNvSpPr/>
            <p:nvPr/>
          </p:nvSpPr>
          <p:spPr>
            <a:xfrm>
              <a:off x="2875938" y="1282294"/>
              <a:ext cx="1412001" cy="3531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" y="128"/>
                  </a:moveTo>
                  <a:lnTo>
                    <a:pt x="21600" y="21592"/>
                  </a:lnTo>
                  <a:lnTo>
                    <a:pt x="16213" y="21600"/>
                  </a:lnTo>
                  <a:lnTo>
                    <a:pt x="0" y="0"/>
                  </a:lnTo>
                  <a:lnTo>
                    <a:pt x="1949" y="128"/>
                  </a:lnTo>
                  <a:close/>
                </a:path>
              </a:pathLst>
            </a:custGeom>
            <a:gradFill flip="none" rotWithShape="1">
              <a:gsLst>
                <a:gs pos="22846">
                  <a:srgbClr val="4FACFE"/>
                </a:gs>
                <a:gs pos="63342">
                  <a:srgbClr val="28CFFE"/>
                </a:gs>
                <a:gs pos="100000">
                  <a:srgbClr val="00F2FE"/>
                </a:gs>
              </a:gsLst>
              <a:lin ang="2089253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" name="Shape"/>
            <p:cNvSpPr/>
            <p:nvPr/>
          </p:nvSpPr>
          <p:spPr>
            <a:xfrm>
              <a:off x="3001611" y="1263406"/>
              <a:ext cx="2025918" cy="3548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9" y="0"/>
                  </a:moveTo>
                  <a:lnTo>
                    <a:pt x="21600" y="21595"/>
                  </a:lnTo>
                  <a:lnTo>
                    <a:pt x="13671" y="21600"/>
                  </a:lnTo>
                  <a:lnTo>
                    <a:pt x="0" y="227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rgbClr val="122E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73" name="Group"/>
          <p:cNvGrpSpPr/>
          <p:nvPr/>
        </p:nvGrpSpPr>
        <p:grpSpPr>
          <a:xfrm>
            <a:off x="9051660" y="911938"/>
            <a:ext cx="713555" cy="1294674"/>
            <a:chOff x="-3" y="-2"/>
            <a:chExt cx="713554" cy="1294673"/>
          </a:xfrm>
        </p:grpSpPr>
        <p:grpSp>
          <p:nvGrpSpPr>
            <p:cNvPr id="74" name="Group"/>
            <p:cNvGrpSpPr/>
            <p:nvPr/>
          </p:nvGrpSpPr>
          <p:grpSpPr>
            <a:xfrm>
              <a:off x="-4" y="-3"/>
              <a:ext cx="713556" cy="1020004"/>
              <a:chOff x="-1" y="-1"/>
              <a:chExt cx="713554" cy="1020003"/>
            </a:xfrm>
          </p:grpSpPr>
          <p:grpSp>
            <p:nvGrpSpPr>
              <p:cNvPr id="79" name="Group"/>
              <p:cNvGrpSpPr/>
              <p:nvPr/>
            </p:nvGrpSpPr>
            <p:grpSpPr>
              <a:xfrm>
                <a:off x="30593" y="68777"/>
                <a:ext cx="682960" cy="301625"/>
                <a:chOff x="-1" y="-1"/>
                <a:chExt cx="682958" cy="301624"/>
              </a:xfrm>
            </p:grpSpPr>
            <p:sp>
              <p:nvSpPr>
                <p:cNvPr id="83" name="Shape"/>
                <p:cNvSpPr/>
                <p:nvPr/>
              </p:nvSpPr>
              <p:spPr>
                <a:xfrm>
                  <a:off x="-2" y="-2"/>
                  <a:ext cx="407678" cy="23258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310" y="0"/>
                      </a:moveTo>
                      <a:lnTo>
                        <a:pt x="21600" y="4070"/>
                      </a:lnTo>
                      <a:lnTo>
                        <a:pt x="20830" y="21600"/>
                      </a:lnTo>
                      <a:lnTo>
                        <a:pt x="0" y="17376"/>
                      </a:lnTo>
                      <a:lnTo>
                        <a:pt x="310" y="0"/>
                      </a:lnTo>
                      <a:close/>
                    </a:path>
                  </a:pathLst>
                </a:custGeom>
                <a:solidFill>
                  <a:srgbClr val="8B30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4" name="Triangle"/>
                <p:cNvSpPr/>
                <p:nvPr/>
              </p:nvSpPr>
              <p:spPr>
                <a:xfrm>
                  <a:off x="274175" y="46779"/>
                  <a:ext cx="133250" cy="41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0" y="14869"/>
                      </a:lnTo>
                      <a:lnTo>
                        <a:pt x="21357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A3445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5" name="Shape"/>
                <p:cNvSpPr/>
                <p:nvPr/>
              </p:nvSpPr>
              <p:spPr>
                <a:xfrm>
                  <a:off x="277910" y="73613"/>
                  <a:ext cx="405048" cy="2280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89" y="17499"/>
                      </a:lnTo>
                      <a:lnTo>
                        <a:pt x="21600" y="21600"/>
                      </a:lnTo>
                      <a:lnTo>
                        <a:pt x="15433" y="12626"/>
                      </a:lnTo>
                      <a:lnTo>
                        <a:pt x="21560" y="33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1499">
                      <a:srgbClr val="FF1000"/>
                    </a:gs>
                    <a:gs pos="100000">
                      <a:srgbClr val="FF5B02"/>
                    </a:gs>
                    <a:gs pos="100000">
                      <a:srgbClr val="FFA503"/>
                    </a:gs>
                  </a:gsLst>
                  <a:lin ang="2089253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EA3C25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80" name="Group"/>
              <p:cNvGrpSpPr/>
              <p:nvPr/>
            </p:nvGrpSpPr>
            <p:grpSpPr>
              <a:xfrm>
                <a:off x="-2" y="-2"/>
                <a:ext cx="62923" cy="1020004"/>
                <a:chOff x="-1" y="0"/>
                <a:chExt cx="62922" cy="1020003"/>
              </a:xfrm>
            </p:grpSpPr>
            <p:sp>
              <p:nvSpPr>
                <p:cNvPr id="81" name="Circle"/>
                <p:cNvSpPr/>
                <p:nvPr/>
              </p:nvSpPr>
              <p:spPr>
                <a:xfrm>
                  <a:off x="-2" y="-1"/>
                  <a:ext cx="62924" cy="62919"/>
                </a:xfrm>
                <a:prstGeom prst="ellipse">
                  <a:avLst/>
                </a:prstGeom>
                <a:solidFill>
                  <a:srgbClr val="EA486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2" name="Rectangle"/>
                <p:cNvSpPr/>
                <p:nvPr/>
              </p:nvSpPr>
              <p:spPr>
                <a:xfrm>
                  <a:off x="22435" y="52731"/>
                  <a:ext cx="18046" cy="967272"/>
                </a:xfrm>
                <a:prstGeom prst="rect">
                  <a:avLst/>
                </a:prstGeom>
                <a:solidFill>
                  <a:srgbClr val="EA486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75" name="Group"/>
            <p:cNvGrpSpPr/>
            <p:nvPr/>
          </p:nvGrpSpPr>
          <p:grpSpPr>
            <a:xfrm>
              <a:off x="622" y="402647"/>
              <a:ext cx="565598" cy="892024"/>
              <a:chOff x="-2" y="-1"/>
              <a:chExt cx="565597" cy="892022"/>
            </a:xfrm>
          </p:grpSpPr>
          <p:sp>
            <p:nvSpPr>
              <p:cNvPr id="76" name="Oval"/>
              <p:cNvSpPr/>
              <p:nvPr/>
            </p:nvSpPr>
            <p:spPr>
              <a:xfrm>
                <a:off x="238635" y="-2"/>
                <a:ext cx="214973" cy="200421"/>
              </a:xfrm>
              <a:prstGeom prst="ellipse">
                <a:avLst/>
              </a:prstGeom>
              <a:solidFill>
                <a:srgbClr val="65646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7" name="Shape"/>
              <p:cNvSpPr/>
              <p:nvPr/>
            </p:nvSpPr>
            <p:spPr>
              <a:xfrm>
                <a:off x="-3" y="216811"/>
                <a:ext cx="565598" cy="6752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6" h="21600" extrusionOk="0">
                    <a:moveTo>
                      <a:pt x="1151" y="326"/>
                    </a:moveTo>
                    <a:lnTo>
                      <a:pt x="17672" y="0"/>
                    </a:lnTo>
                    <a:cubicBezTo>
                      <a:pt x="18111" y="192"/>
                      <a:pt x="18504" y="450"/>
                      <a:pt x="18832" y="761"/>
                    </a:cubicBezTo>
                    <a:cubicBezTo>
                      <a:pt x="19195" y="1105"/>
                      <a:pt x="19471" y="1508"/>
                      <a:pt x="19645" y="1944"/>
                    </a:cubicBezTo>
                    <a:lnTo>
                      <a:pt x="21556" y="7804"/>
                    </a:lnTo>
                    <a:cubicBezTo>
                      <a:pt x="21492" y="8225"/>
                      <a:pt x="21129" y="8571"/>
                      <a:pt x="20640" y="8678"/>
                    </a:cubicBezTo>
                    <a:cubicBezTo>
                      <a:pt x="20262" y="8760"/>
                      <a:pt x="19860" y="8685"/>
                      <a:pt x="19560" y="8476"/>
                    </a:cubicBezTo>
                    <a:lnTo>
                      <a:pt x="17606" y="2633"/>
                    </a:lnTo>
                    <a:lnTo>
                      <a:pt x="16873" y="21568"/>
                    </a:lnTo>
                    <a:lnTo>
                      <a:pt x="13915" y="21600"/>
                    </a:lnTo>
                    <a:lnTo>
                      <a:pt x="14118" y="11288"/>
                    </a:lnTo>
                    <a:lnTo>
                      <a:pt x="10133" y="11515"/>
                    </a:lnTo>
                    <a:lnTo>
                      <a:pt x="6020" y="12589"/>
                    </a:lnTo>
                    <a:lnTo>
                      <a:pt x="8365" y="17732"/>
                    </a:lnTo>
                    <a:lnTo>
                      <a:pt x="5615" y="18462"/>
                    </a:lnTo>
                    <a:lnTo>
                      <a:pt x="3173" y="13353"/>
                    </a:lnTo>
                    <a:cubicBezTo>
                      <a:pt x="2989" y="13082"/>
                      <a:pt x="2915" y="12768"/>
                      <a:pt x="2963" y="12459"/>
                    </a:cubicBezTo>
                    <a:cubicBezTo>
                      <a:pt x="3018" y="12099"/>
                      <a:pt x="3234" y="11769"/>
                      <a:pt x="3566" y="11536"/>
                    </a:cubicBezTo>
                    <a:lnTo>
                      <a:pt x="8332" y="9455"/>
                    </a:lnTo>
                    <a:lnTo>
                      <a:pt x="8299" y="2245"/>
                    </a:lnTo>
                    <a:lnTo>
                      <a:pt x="1087" y="2123"/>
                    </a:lnTo>
                    <a:cubicBezTo>
                      <a:pt x="457" y="2128"/>
                      <a:pt x="-44" y="1679"/>
                      <a:pt x="3" y="1151"/>
                    </a:cubicBezTo>
                    <a:cubicBezTo>
                      <a:pt x="47" y="656"/>
                      <a:pt x="562" y="286"/>
                      <a:pt x="1151" y="326"/>
                    </a:cubicBezTo>
                    <a:close/>
                  </a:path>
                </a:pathLst>
              </a:custGeom>
              <a:solidFill>
                <a:srgbClr val="65646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8" name="Shape"/>
              <p:cNvSpPr/>
              <p:nvPr/>
            </p:nvSpPr>
            <p:spPr>
              <a:xfrm>
                <a:off x="293926" y="244744"/>
                <a:ext cx="104390" cy="199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336" y="0"/>
                    </a:moveTo>
                    <a:lnTo>
                      <a:pt x="0" y="16195"/>
                    </a:lnTo>
                    <a:lnTo>
                      <a:pt x="10677" y="21600"/>
                    </a:lnTo>
                    <a:lnTo>
                      <a:pt x="21600" y="16515"/>
                    </a:lnTo>
                    <a:lnTo>
                      <a:pt x="14569" y="97"/>
                    </a:lnTo>
                    <a:lnTo>
                      <a:pt x="9336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EA03"/>
                  </a:gs>
                  <a:gs pos="70683">
                    <a:srgbClr val="FFBA02"/>
                  </a:gs>
                  <a:gs pos="97580">
                    <a:srgbClr val="FF8A00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86" name="Shape"/>
          <p:cNvSpPr/>
          <p:nvPr/>
        </p:nvSpPr>
        <p:spPr>
          <a:xfrm flipH="1">
            <a:off x="219614" y="1636044"/>
            <a:ext cx="5162861" cy="876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5" h="21522" extrusionOk="0">
                <a:moveTo>
                  <a:pt x="85" y="21304"/>
                </a:moveTo>
                <a:cubicBezTo>
                  <a:pt x="-16" y="20258"/>
                  <a:pt x="-28" y="18992"/>
                  <a:pt x="54" y="17888"/>
                </a:cubicBezTo>
                <a:cubicBezTo>
                  <a:pt x="181" y="16169"/>
                  <a:pt x="494" y="15210"/>
                  <a:pt x="805" y="15587"/>
                </a:cubicBezTo>
                <a:cubicBezTo>
                  <a:pt x="895" y="15066"/>
                  <a:pt x="997" y="14626"/>
                  <a:pt x="1109" y="14282"/>
                </a:cubicBezTo>
                <a:cubicBezTo>
                  <a:pt x="1220" y="13938"/>
                  <a:pt x="1340" y="13693"/>
                  <a:pt x="1464" y="13556"/>
                </a:cubicBezTo>
                <a:cubicBezTo>
                  <a:pt x="1566" y="13166"/>
                  <a:pt x="1678" y="12867"/>
                  <a:pt x="1796" y="12668"/>
                </a:cubicBezTo>
                <a:cubicBezTo>
                  <a:pt x="1917" y="12463"/>
                  <a:pt x="2042" y="12368"/>
                  <a:pt x="2168" y="12385"/>
                </a:cubicBezTo>
                <a:cubicBezTo>
                  <a:pt x="2071" y="11701"/>
                  <a:pt x="2058" y="10727"/>
                  <a:pt x="2136" y="9962"/>
                </a:cubicBezTo>
                <a:cubicBezTo>
                  <a:pt x="2226" y="9067"/>
                  <a:pt x="2395" y="8720"/>
                  <a:pt x="2553" y="8470"/>
                </a:cubicBezTo>
                <a:cubicBezTo>
                  <a:pt x="2729" y="8192"/>
                  <a:pt x="2912" y="7995"/>
                  <a:pt x="3103" y="7889"/>
                </a:cubicBezTo>
                <a:cubicBezTo>
                  <a:pt x="3215" y="6878"/>
                  <a:pt x="3368" y="6049"/>
                  <a:pt x="3549" y="5480"/>
                </a:cubicBezTo>
                <a:cubicBezTo>
                  <a:pt x="3758" y="4819"/>
                  <a:pt x="3995" y="4533"/>
                  <a:pt x="4232" y="4657"/>
                </a:cubicBezTo>
                <a:cubicBezTo>
                  <a:pt x="4306" y="3308"/>
                  <a:pt x="4457" y="2162"/>
                  <a:pt x="4656" y="1401"/>
                </a:cubicBezTo>
                <a:cubicBezTo>
                  <a:pt x="4915" y="411"/>
                  <a:pt x="5230" y="154"/>
                  <a:pt x="5542" y="48"/>
                </a:cubicBezTo>
                <a:cubicBezTo>
                  <a:pt x="5917" y="-78"/>
                  <a:pt x="6295" y="0"/>
                  <a:pt x="6640" y="794"/>
                </a:cubicBezTo>
                <a:cubicBezTo>
                  <a:pt x="6938" y="1483"/>
                  <a:pt x="7198" y="2680"/>
                  <a:pt x="7385" y="4255"/>
                </a:cubicBezTo>
                <a:cubicBezTo>
                  <a:pt x="7508" y="4361"/>
                  <a:pt x="7627" y="4611"/>
                  <a:pt x="7734" y="4991"/>
                </a:cubicBezTo>
                <a:cubicBezTo>
                  <a:pt x="7844" y="5382"/>
                  <a:pt x="7940" y="5903"/>
                  <a:pt x="8015" y="6521"/>
                </a:cubicBezTo>
                <a:cubicBezTo>
                  <a:pt x="8469" y="4823"/>
                  <a:pt x="9003" y="4020"/>
                  <a:pt x="9540" y="4227"/>
                </a:cubicBezTo>
                <a:cubicBezTo>
                  <a:pt x="10119" y="4451"/>
                  <a:pt x="10669" y="5838"/>
                  <a:pt x="11097" y="8157"/>
                </a:cubicBezTo>
                <a:cubicBezTo>
                  <a:pt x="11378" y="5786"/>
                  <a:pt x="11989" y="6110"/>
                  <a:pt x="12195" y="8739"/>
                </a:cubicBezTo>
                <a:cubicBezTo>
                  <a:pt x="12339" y="10576"/>
                  <a:pt x="12188" y="12746"/>
                  <a:pt x="11867" y="13459"/>
                </a:cubicBezTo>
                <a:cubicBezTo>
                  <a:pt x="12046" y="12764"/>
                  <a:pt x="12244" y="12259"/>
                  <a:pt x="12452" y="11966"/>
                </a:cubicBezTo>
                <a:cubicBezTo>
                  <a:pt x="12642" y="11698"/>
                  <a:pt x="12839" y="11612"/>
                  <a:pt x="13034" y="11710"/>
                </a:cubicBezTo>
                <a:cubicBezTo>
                  <a:pt x="12919" y="10293"/>
                  <a:pt x="12935" y="8620"/>
                  <a:pt x="13078" y="7294"/>
                </a:cubicBezTo>
                <a:cubicBezTo>
                  <a:pt x="13325" y="4994"/>
                  <a:pt x="13788" y="4368"/>
                  <a:pt x="14211" y="4566"/>
                </a:cubicBezTo>
                <a:cubicBezTo>
                  <a:pt x="14583" y="4741"/>
                  <a:pt x="14953" y="5531"/>
                  <a:pt x="15274" y="7027"/>
                </a:cubicBezTo>
                <a:cubicBezTo>
                  <a:pt x="15321" y="6238"/>
                  <a:pt x="15418" y="5590"/>
                  <a:pt x="15545" y="5221"/>
                </a:cubicBezTo>
                <a:cubicBezTo>
                  <a:pt x="15644" y="4933"/>
                  <a:pt x="15756" y="4833"/>
                  <a:pt x="15865" y="4933"/>
                </a:cubicBezTo>
                <a:cubicBezTo>
                  <a:pt x="16030" y="2924"/>
                  <a:pt x="16331" y="1418"/>
                  <a:pt x="16694" y="784"/>
                </a:cubicBezTo>
                <a:cubicBezTo>
                  <a:pt x="17105" y="66"/>
                  <a:pt x="17549" y="534"/>
                  <a:pt x="17893" y="2047"/>
                </a:cubicBezTo>
                <a:cubicBezTo>
                  <a:pt x="18323" y="889"/>
                  <a:pt x="18821" y="1024"/>
                  <a:pt x="19231" y="2410"/>
                </a:cubicBezTo>
                <a:cubicBezTo>
                  <a:pt x="19504" y="3331"/>
                  <a:pt x="19718" y="4752"/>
                  <a:pt x="19841" y="6457"/>
                </a:cubicBezTo>
                <a:cubicBezTo>
                  <a:pt x="20082" y="6587"/>
                  <a:pt x="20304" y="7306"/>
                  <a:pt x="20452" y="8441"/>
                </a:cubicBezTo>
                <a:cubicBezTo>
                  <a:pt x="20555" y="9225"/>
                  <a:pt x="20616" y="10169"/>
                  <a:pt x="20629" y="11156"/>
                </a:cubicBezTo>
                <a:cubicBezTo>
                  <a:pt x="21186" y="11392"/>
                  <a:pt x="21572" y="14533"/>
                  <a:pt x="21438" y="17730"/>
                </a:cubicBezTo>
                <a:cubicBezTo>
                  <a:pt x="21347" y="19889"/>
                  <a:pt x="21025" y="21434"/>
                  <a:pt x="20649" y="21522"/>
                </a:cubicBezTo>
                <a:lnTo>
                  <a:pt x="85" y="21304"/>
                </a:lnTo>
                <a:close/>
              </a:path>
            </a:pathLst>
          </a:custGeom>
          <a:gradFill>
            <a:gsLst>
              <a:gs pos="22846">
                <a:srgbClr val="FFFFFF"/>
              </a:gs>
              <a:gs pos="63322">
                <a:srgbClr val="E6EAEB"/>
              </a:gs>
              <a:gs pos="99960">
                <a:srgbClr val="CDD5D8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" name="Shape"/>
          <p:cNvSpPr/>
          <p:nvPr/>
        </p:nvSpPr>
        <p:spPr>
          <a:xfrm flipH="1">
            <a:off x="5664634" y="930980"/>
            <a:ext cx="3104974" cy="1256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482" extrusionOk="0">
                <a:moveTo>
                  <a:pt x="17370" y="18675"/>
                </a:moveTo>
                <a:cubicBezTo>
                  <a:pt x="18288" y="19567"/>
                  <a:pt x="19210" y="19573"/>
                  <a:pt x="20051" y="18942"/>
                </a:cubicBezTo>
                <a:cubicBezTo>
                  <a:pt x="20826" y="18360"/>
                  <a:pt x="21597" y="17057"/>
                  <a:pt x="21595" y="14898"/>
                </a:cubicBezTo>
                <a:cubicBezTo>
                  <a:pt x="21594" y="13174"/>
                  <a:pt x="21096" y="11996"/>
                  <a:pt x="20560" y="11263"/>
                </a:cubicBezTo>
                <a:cubicBezTo>
                  <a:pt x="19924" y="10393"/>
                  <a:pt x="19168" y="10037"/>
                  <a:pt x="18372" y="10485"/>
                </a:cubicBezTo>
                <a:cubicBezTo>
                  <a:pt x="18440" y="8938"/>
                  <a:pt x="18223" y="7424"/>
                  <a:pt x="17798" y="6328"/>
                </a:cubicBezTo>
                <a:cubicBezTo>
                  <a:pt x="17174" y="4724"/>
                  <a:pt x="16232" y="4254"/>
                  <a:pt x="15302" y="4324"/>
                </a:cubicBezTo>
                <a:cubicBezTo>
                  <a:pt x="14765" y="4365"/>
                  <a:pt x="14234" y="4573"/>
                  <a:pt x="13745" y="5076"/>
                </a:cubicBezTo>
                <a:cubicBezTo>
                  <a:pt x="13274" y="5561"/>
                  <a:pt x="12852" y="6311"/>
                  <a:pt x="12514" y="7275"/>
                </a:cubicBezTo>
                <a:cubicBezTo>
                  <a:pt x="12371" y="6496"/>
                  <a:pt x="12147" y="5823"/>
                  <a:pt x="11865" y="5320"/>
                </a:cubicBezTo>
                <a:cubicBezTo>
                  <a:pt x="11598" y="4844"/>
                  <a:pt x="11286" y="4536"/>
                  <a:pt x="10959" y="4426"/>
                </a:cubicBezTo>
                <a:cubicBezTo>
                  <a:pt x="10726" y="2900"/>
                  <a:pt x="10279" y="1660"/>
                  <a:pt x="9711" y="905"/>
                </a:cubicBezTo>
                <a:cubicBezTo>
                  <a:pt x="9154" y="164"/>
                  <a:pt x="8506" y="-76"/>
                  <a:pt x="7855" y="20"/>
                </a:cubicBezTo>
                <a:cubicBezTo>
                  <a:pt x="7171" y="121"/>
                  <a:pt x="6505" y="598"/>
                  <a:pt x="6022" y="1711"/>
                </a:cubicBezTo>
                <a:cubicBezTo>
                  <a:pt x="5616" y="2647"/>
                  <a:pt x="5375" y="3965"/>
                  <a:pt x="5373" y="5377"/>
                </a:cubicBezTo>
                <a:cubicBezTo>
                  <a:pt x="4910" y="4897"/>
                  <a:pt x="4381" y="5015"/>
                  <a:pt x="3960" y="5692"/>
                </a:cubicBezTo>
                <a:cubicBezTo>
                  <a:pt x="3561" y="6334"/>
                  <a:pt x="3310" y="7404"/>
                  <a:pt x="3282" y="8575"/>
                </a:cubicBezTo>
                <a:cubicBezTo>
                  <a:pt x="2896" y="8354"/>
                  <a:pt x="2509" y="8459"/>
                  <a:pt x="2170" y="8817"/>
                </a:cubicBezTo>
                <a:cubicBezTo>
                  <a:pt x="1850" y="9153"/>
                  <a:pt x="1561" y="9727"/>
                  <a:pt x="1410" y="10572"/>
                </a:cubicBezTo>
                <a:cubicBezTo>
                  <a:pt x="1259" y="11420"/>
                  <a:pt x="1293" y="12401"/>
                  <a:pt x="1501" y="13174"/>
                </a:cubicBezTo>
                <a:cubicBezTo>
                  <a:pt x="1169" y="12903"/>
                  <a:pt x="838" y="12997"/>
                  <a:pt x="556" y="13331"/>
                </a:cubicBezTo>
                <a:cubicBezTo>
                  <a:pt x="259" y="13683"/>
                  <a:pt x="-3" y="14333"/>
                  <a:pt x="0" y="15252"/>
                </a:cubicBezTo>
                <a:cubicBezTo>
                  <a:pt x="4" y="16474"/>
                  <a:pt x="433" y="17183"/>
                  <a:pt x="869" y="17414"/>
                </a:cubicBezTo>
                <a:cubicBezTo>
                  <a:pt x="1355" y="17672"/>
                  <a:pt x="1875" y="17431"/>
                  <a:pt x="2308" y="16531"/>
                </a:cubicBezTo>
                <a:cubicBezTo>
                  <a:pt x="3160" y="17947"/>
                  <a:pt x="4124" y="18903"/>
                  <a:pt x="5137" y="19337"/>
                </a:cubicBezTo>
                <a:cubicBezTo>
                  <a:pt x="6267" y="19822"/>
                  <a:pt x="7427" y="19645"/>
                  <a:pt x="8524" y="18821"/>
                </a:cubicBezTo>
                <a:cubicBezTo>
                  <a:pt x="9902" y="20610"/>
                  <a:pt x="11440" y="21524"/>
                  <a:pt x="12998" y="21480"/>
                </a:cubicBezTo>
                <a:cubicBezTo>
                  <a:pt x="14527" y="21438"/>
                  <a:pt x="16028" y="20475"/>
                  <a:pt x="17370" y="18675"/>
                </a:cubicBezTo>
                <a:close/>
              </a:path>
            </a:pathLst>
          </a:custGeom>
          <a:gradFill>
            <a:gsLst>
              <a:gs pos="0">
                <a:srgbClr val="8000C2"/>
              </a:gs>
              <a:gs pos="53467">
                <a:srgbClr val="B800C4"/>
              </a:gs>
              <a:gs pos="100000">
                <a:srgbClr val="F000C6"/>
              </a:gs>
            </a:gsLst>
          </a:gradFill>
          <a:ln w="254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" name="TextBox 34"/>
          <p:cNvSpPr txBox="1"/>
          <p:nvPr/>
        </p:nvSpPr>
        <p:spPr>
          <a:xfrm>
            <a:off x="6194981" y="1309921"/>
            <a:ext cx="495299" cy="63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400">
                <a:solidFill>
                  <a:srgbClr val="FFFFFF"/>
                </a:solidFill>
                <a:latin typeface="Bellota Regular"/>
                <a:ea typeface="Bellota Regular"/>
                <a:cs typeface="Bellota Regular"/>
                <a:sym typeface="Bellota Regular"/>
              </a:defRPr>
            </a:lvl1pPr>
          </a:lstStyle>
          <a:p>
            <a:r>
              <a:t>3</a:t>
            </a:r>
          </a:p>
        </p:txBody>
      </p:sp>
      <p:sp>
        <p:nvSpPr>
          <p:cNvPr id="91" name="TextBox 52"/>
          <p:cNvSpPr txBox="1"/>
          <p:nvPr/>
        </p:nvSpPr>
        <p:spPr>
          <a:xfrm>
            <a:off x="6587366" y="1405707"/>
            <a:ext cx="1337162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rPr lang="en-IN" dirty="0" err="1" smtClean="0"/>
              <a:t>DashBoarding</a:t>
            </a:r>
            <a:r>
              <a:rPr dirty="0" smtClean="0"/>
              <a:t>    </a:t>
            </a:r>
            <a:endParaRPr dirty="0"/>
          </a:p>
        </p:txBody>
      </p:sp>
      <p:sp>
        <p:nvSpPr>
          <p:cNvPr id="92" name="Court Building"/>
          <p:cNvSpPr/>
          <p:nvPr/>
        </p:nvSpPr>
        <p:spPr>
          <a:xfrm>
            <a:off x="7826112" y="1460184"/>
            <a:ext cx="327869" cy="327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158" y="3613"/>
                </a:lnTo>
                <a:lnTo>
                  <a:pt x="1158" y="4293"/>
                </a:lnTo>
                <a:lnTo>
                  <a:pt x="20444" y="4293"/>
                </a:lnTo>
                <a:lnTo>
                  <a:pt x="20444" y="3613"/>
                </a:lnTo>
                <a:lnTo>
                  <a:pt x="10800" y="0"/>
                </a:lnTo>
                <a:close/>
                <a:moveTo>
                  <a:pt x="2354" y="4683"/>
                </a:moveTo>
                <a:lnTo>
                  <a:pt x="2354" y="6036"/>
                </a:lnTo>
                <a:lnTo>
                  <a:pt x="3269" y="6036"/>
                </a:lnTo>
                <a:lnTo>
                  <a:pt x="3269" y="6676"/>
                </a:lnTo>
                <a:cubicBezTo>
                  <a:pt x="3553" y="6676"/>
                  <a:pt x="3618" y="7023"/>
                  <a:pt x="3618" y="7023"/>
                </a:cubicBezTo>
                <a:lnTo>
                  <a:pt x="3618" y="15657"/>
                </a:lnTo>
                <a:lnTo>
                  <a:pt x="3346" y="15657"/>
                </a:lnTo>
                <a:lnTo>
                  <a:pt x="3346" y="16762"/>
                </a:lnTo>
                <a:lnTo>
                  <a:pt x="2354" y="16762"/>
                </a:lnTo>
                <a:lnTo>
                  <a:pt x="2354" y="18115"/>
                </a:lnTo>
                <a:lnTo>
                  <a:pt x="19246" y="18115"/>
                </a:lnTo>
                <a:lnTo>
                  <a:pt x="19246" y="16762"/>
                </a:lnTo>
                <a:lnTo>
                  <a:pt x="18254" y="16762"/>
                </a:lnTo>
                <a:lnTo>
                  <a:pt x="18254" y="15657"/>
                </a:lnTo>
                <a:lnTo>
                  <a:pt x="17984" y="15657"/>
                </a:lnTo>
                <a:lnTo>
                  <a:pt x="17984" y="7023"/>
                </a:lnTo>
                <a:cubicBezTo>
                  <a:pt x="17984" y="7023"/>
                  <a:pt x="18049" y="6676"/>
                  <a:pt x="18333" y="6676"/>
                </a:cubicBezTo>
                <a:lnTo>
                  <a:pt x="18333" y="6036"/>
                </a:lnTo>
                <a:lnTo>
                  <a:pt x="19246" y="6036"/>
                </a:lnTo>
                <a:lnTo>
                  <a:pt x="19246" y="4683"/>
                </a:lnTo>
                <a:lnTo>
                  <a:pt x="2354" y="4683"/>
                </a:lnTo>
                <a:close/>
                <a:moveTo>
                  <a:pt x="5670" y="6036"/>
                </a:moveTo>
                <a:lnTo>
                  <a:pt x="7489" y="6036"/>
                </a:lnTo>
                <a:lnTo>
                  <a:pt x="7489" y="6676"/>
                </a:lnTo>
                <a:cubicBezTo>
                  <a:pt x="7773" y="6676"/>
                  <a:pt x="7838" y="7023"/>
                  <a:pt x="7838" y="7023"/>
                </a:cubicBezTo>
                <a:lnTo>
                  <a:pt x="7838" y="15657"/>
                </a:lnTo>
                <a:lnTo>
                  <a:pt x="7568" y="15657"/>
                </a:lnTo>
                <a:lnTo>
                  <a:pt x="7568" y="16762"/>
                </a:lnTo>
                <a:lnTo>
                  <a:pt x="5591" y="16762"/>
                </a:lnTo>
                <a:lnTo>
                  <a:pt x="5591" y="15657"/>
                </a:lnTo>
                <a:lnTo>
                  <a:pt x="5321" y="15657"/>
                </a:lnTo>
                <a:lnTo>
                  <a:pt x="5321" y="7023"/>
                </a:lnTo>
                <a:cubicBezTo>
                  <a:pt x="5321" y="7023"/>
                  <a:pt x="5386" y="6676"/>
                  <a:pt x="5670" y="6676"/>
                </a:cubicBezTo>
                <a:lnTo>
                  <a:pt x="5670" y="6036"/>
                </a:lnTo>
                <a:close/>
                <a:moveTo>
                  <a:pt x="9890" y="6036"/>
                </a:moveTo>
                <a:lnTo>
                  <a:pt x="11710" y="6036"/>
                </a:lnTo>
                <a:lnTo>
                  <a:pt x="11710" y="6676"/>
                </a:lnTo>
                <a:cubicBezTo>
                  <a:pt x="11993" y="6676"/>
                  <a:pt x="12059" y="7023"/>
                  <a:pt x="12059" y="7023"/>
                </a:cubicBezTo>
                <a:lnTo>
                  <a:pt x="12059" y="15657"/>
                </a:lnTo>
                <a:lnTo>
                  <a:pt x="11789" y="15657"/>
                </a:lnTo>
                <a:lnTo>
                  <a:pt x="11789" y="16762"/>
                </a:lnTo>
                <a:lnTo>
                  <a:pt x="9813" y="16762"/>
                </a:lnTo>
                <a:lnTo>
                  <a:pt x="9813" y="15657"/>
                </a:lnTo>
                <a:lnTo>
                  <a:pt x="9541" y="15657"/>
                </a:lnTo>
                <a:lnTo>
                  <a:pt x="9541" y="7023"/>
                </a:lnTo>
                <a:cubicBezTo>
                  <a:pt x="9541" y="7023"/>
                  <a:pt x="9607" y="6676"/>
                  <a:pt x="9890" y="6676"/>
                </a:cubicBezTo>
                <a:lnTo>
                  <a:pt x="9890" y="6036"/>
                </a:lnTo>
                <a:close/>
                <a:moveTo>
                  <a:pt x="14113" y="6036"/>
                </a:moveTo>
                <a:lnTo>
                  <a:pt x="15932" y="6036"/>
                </a:lnTo>
                <a:lnTo>
                  <a:pt x="15932" y="6676"/>
                </a:lnTo>
                <a:cubicBezTo>
                  <a:pt x="16216" y="6676"/>
                  <a:pt x="16281" y="7023"/>
                  <a:pt x="16281" y="7023"/>
                </a:cubicBezTo>
                <a:lnTo>
                  <a:pt x="16281" y="15657"/>
                </a:lnTo>
                <a:lnTo>
                  <a:pt x="16009" y="15657"/>
                </a:lnTo>
                <a:lnTo>
                  <a:pt x="16009" y="16762"/>
                </a:lnTo>
                <a:lnTo>
                  <a:pt x="14033" y="16762"/>
                </a:lnTo>
                <a:lnTo>
                  <a:pt x="14033" y="15657"/>
                </a:lnTo>
                <a:lnTo>
                  <a:pt x="13763" y="15657"/>
                </a:lnTo>
                <a:lnTo>
                  <a:pt x="13763" y="7023"/>
                </a:lnTo>
                <a:cubicBezTo>
                  <a:pt x="13763" y="7023"/>
                  <a:pt x="13829" y="6676"/>
                  <a:pt x="14113" y="6676"/>
                </a:cubicBezTo>
                <a:lnTo>
                  <a:pt x="14113" y="6036"/>
                </a:lnTo>
                <a:close/>
                <a:moveTo>
                  <a:pt x="1158" y="18505"/>
                </a:moveTo>
                <a:lnTo>
                  <a:pt x="1158" y="19858"/>
                </a:lnTo>
                <a:lnTo>
                  <a:pt x="20444" y="19858"/>
                </a:lnTo>
                <a:lnTo>
                  <a:pt x="20444" y="18505"/>
                </a:lnTo>
                <a:lnTo>
                  <a:pt x="1158" y="18505"/>
                </a:lnTo>
                <a:close/>
                <a:moveTo>
                  <a:pt x="0" y="2024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20247"/>
                </a:lnTo>
                <a:lnTo>
                  <a:pt x="0" y="20247"/>
                </a:lnTo>
                <a:close/>
              </a:path>
            </a:pathLst>
          </a:custGeom>
          <a:ln w="63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3" name="kisspng-drop-shadow-omni-limousine-shadow-drop-5b4e354fef6351.2540854915318521119805.png" descr="kisspng-drop-shadow-omni-limousine-shadow-drop-5b4e354fef6351.2540854915318521119805.png"/>
          <p:cNvPicPr>
            <a:picLocks noChangeAspect="1"/>
          </p:cNvPicPr>
          <p:nvPr/>
        </p:nvPicPr>
        <p:blipFill>
          <a:blip r:embed="rId2" cstate="print">
            <a:alphaModFix amt="49261"/>
          </a:blip>
          <a:stretch>
            <a:fillRect/>
          </a:stretch>
        </p:blipFill>
        <p:spPr>
          <a:xfrm>
            <a:off x="6345122" y="2320413"/>
            <a:ext cx="2028938" cy="100500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"/>
          <p:cNvSpPr/>
          <p:nvPr/>
        </p:nvSpPr>
        <p:spPr>
          <a:xfrm>
            <a:off x="998155" y="3091894"/>
            <a:ext cx="6126945" cy="2953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1243" y="101"/>
                  <a:pt x="20886" y="205"/>
                  <a:pt x="20528" y="299"/>
                </a:cubicBezTo>
                <a:cubicBezTo>
                  <a:pt x="20076" y="418"/>
                  <a:pt x="19619" y="541"/>
                  <a:pt x="19160" y="656"/>
                </a:cubicBezTo>
                <a:cubicBezTo>
                  <a:pt x="18703" y="770"/>
                  <a:pt x="18245" y="879"/>
                  <a:pt x="17790" y="1004"/>
                </a:cubicBezTo>
                <a:cubicBezTo>
                  <a:pt x="16879" y="1254"/>
                  <a:pt x="15978" y="1574"/>
                  <a:pt x="15130" y="2151"/>
                </a:cubicBezTo>
                <a:cubicBezTo>
                  <a:pt x="14867" y="2329"/>
                  <a:pt x="14606" y="2552"/>
                  <a:pt x="14457" y="3047"/>
                </a:cubicBezTo>
                <a:cubicBezTo>
                  <a:pt x="14394" y="3259"/>
                  <a:pt x="14366" y="3502"/>
                  <a:pt x="14366" y="3750"/>
                </a:cubicBezTo>
                <a:lnTo>
                  <a:pt x="14359" y="3750"/>
                </a:lnTo>
                <a:cubicBezTo>
                  <a:pt x="14360" y="3754"/>
                  <a:pt x="14361" y="3758"/>
                  <a:pt x="14362" y="3763"/>
                </a:cubicBezTo>
                <a:cubicBezTo>
                  <a:pt x="14363" y="3767"/>
                  <a:pt x="14364" y="3772"/>
                  <a:pt x="14365" y="3776"/>
                </a:cubicBezTo>
                <a:cubicBezTo>
                  <a:pt x="14365" y="3780"/>
                  <a:pt x="14364" y="3784"/>
                  <a:pt x="14364" y="3787"/>
                </a:cubicBezTo>
                <a:cubicBezTo>
                  <a:pt x="14363" y="3791"/>
                  <a:pt x="14362" y="3795"/>
                  <a:pt x="14362" y="3799"/>
                </a:cubicBezTo>
                <a:lnTo>
                  <a:pt x="14368" y="3799"/>
                </a:lnTo>
                <a:cubicBezTo>
                  <a:pt x="14396" y="4035"/>
                  <a:pt x="14442" y="4258"/>
                  <a:pt x="14509" y="4458"/>
                </a:cubicBezTo>
                <a:cubicBezTo>
                  <a:pt x="14587" y="4690"/>
                  <a:pt x="14689" y="4885"/>
                  <a:pt x="14793" y="5067"/>
                </a:cubicBezTo>
                <a:cubicBezTo>
                  <a:pt x="15042" y="5503"/>
                  <a:pt x="15314" y="5877"/>
                  <a:pt x="15595" y="6220"/>
                </a:cubicBezTo>
                <a:cubicBezTo>
                  <a:pt x="16172" y="6922"/>
                  <a:pt x="16785" y="7491"/>
                  <a:pt x="17384" y="8112"/>
                </a:cubicBezTo>
                <a:cubicBezTo>
                  <a:pt x="18036" y="8787"/>
                  <a:pt x="18667" y="9514"/>
                  <a:pt x="19312" y="10216"/>
                </a:cubicBezTo>
                <a:cubicBezTo>
                  <a:pt x="19703" y="10642"/>
                  <a:pt x="20082" y="11173"/>
                  <a:pt x="20404" y="11685"/>
                </a:cubicBezTo>
                <a:cubicBezTo>
                  <a:pt x="20460" y="11774"/>
                  <a:pt x="20515" y="11871"/>
                  <a:pt x="20555" y="11981"/>
                </a:cubicBezTo>
                <a:cubicBezTo>
                  <a:pt x="20596" y="12094"/>
                  <a:pt x="20620" y="12222"/>
                  <a:pt x="20619" y="12375"/>
                </a:cubicBezTo>
                <a:cubicBezTo>
                  <a:pt x="20617" y="12625"/>
                  <a:pt x="20534" y="12841"/>
                  <a:pt x="20416" y="12895"/>
                </a:cubicBezTo>
                <a:lnTo>
                  <a:pt x="20423" y="12903"/>
                </a:lnTo>
                <a:cubicBezTo>
                  <a:pt x="20071" y="13152"/>
                  <a:pt x="19713" y="13361"/>
                  <a:pt x="19349" y="13522"/>
                </a:cubicBezTo>
                <a:cubicBezTo>
                  <a:pt x="18965" y="13691"/>
                  <a:pt x="18576" y="13808"/>
                  <a:pt x="18187" y="13919"/>
                </a:cubicBezTo>
                <a:cubicBezTo>
                  <a:pt x="17405" y="14144"/>
                  <a:pt x="16621" y="14346"/>
                  <a:pt x="15837" y="14535"/>
                </a:cubicBezTo>
                <a:cubicBezTo>
                  <a:pt x="14095" y="14953"/>
                  <a:pt x="12349" y="15304"/>
                  <a:pt x="10603" y="15643"/>
                </a:cubicBezTo>
                <a:cubicBezTo>
                  <a:pt x="8917" y="15970"/>
                  <a:pt x="7230" y="16287"/>
                  <a:pt x="5550" y="16740"/>
                </a:cubicBezTo>
                <a:cubicBezTo>
                  <a:pt x="4716" y="16966"/>
                  <a:pt x="3884" y="17225"/>
                  <a:pt x="3054" y="17521"/>
                </a:cubicBezTo>
                <a:cubicBezTo>
                  <a:pt x="2031" y="17886"/>
                  <a:pt x="1013" y="18306"/>
                  <a:pt x="0" y="18781"/>
                </a:cubicBezTo>
                <a:lnTo>
                  <a:pt x="1463" y="21600"/>
                </a:lnTo>
                <a:cubicBezTo>
                  <a:pt x="1976" y="21166"/>
                  <a:pt x="2503" y="20808"/>
                  <a:pt x="3039" y="20516"/>
                </a:cubicBezTo>
                <a:cubicBezTo>
                  <a:pt x="3344" y="20350"/>
                  <a:pt x="3652" y="20206"/>
                  <a:pt x="3961" y="20072"/>
                </a:cubicBezTo>
                <a:cubicBezTo>
                  <a:pt x="6484" y="18979"/>
                  <a:pt x="9048" y="18393"/>
                  <a:pt x="11606" y="17750"/>
                </a:cubicBezTo>
                <a:cubicBezTo>
                  <a:pt x="13311" y="17321"/>
                  <a:pt x="15014" y="16870"/>
                  <a:pt x="16714" y="16360"/>
                </a:cubicBezTo>
                <a:cubicBezTo>
                  <a:pt x="17554" y="16108"/>
                  <a:pt x="18394" y="15841"/>
                  <a:pt x="19226" y="15486"/>
                </a:cubicBezTo>
                <a:cubicBezTo>
                  <a:pt x="19562" y="15343"/>
                  <a:pt x="19897" y="15185"/>
                  <a:pt x="20223" y="14961"/>
                </a:cubicBezTo>
                <a:cubicBezTo>
                  <a:pt x="20526" y="14753"/>
                  <a:pt x="20820" y="14490"/>
                  <a:pt x="21101" y="14175"/>
                </a:cubicBezTo>
                <a:lnTo>
                  <a:pt x="21095" y="14166"/>
                </a:lnTo>
                <a:cubicBezTo>
                  <a:pt x="21422" y="13733"/>
                  <a:pt x="21595" y="12932"/>
                  <a:pt x="21529" y="12137"/>
                </a:cubicBezTo>
                <a:cubicBezTo>
                  <a:pt x="21455" y="11260"/>
                  <a:pt x="21170" y="10703"/>
                  <a:pt x="20839" y="10204"/>
                </a:cubicBezTo>
                <a:cubicBezTo>
                  <a:pt x="20456" y="9628"/>
                  <a:pt x="20033" y="9176"/>
                  <a:pt x="19606" y="8736"/>
                </a:cubicBezTo>
                <a:cubicBezTo>
                  <a:pt x="19184" y="8300"/>
                  <a:pt x="18757" y="7872"/>
                  <a:pt x="18332" y="7465"/>
                </a:cubicBezTo>
                <a:cubicBezTo>
                  <a:pt x="17566" y="6730"/>
                  <a:pt x="16794" y="5811"/>
                  <a:pt x="16065" y="5166"/>
                </a:cubicBezTo>
                <a:cubicBezTo>
                  <a:pt x="15818" y="4948"/>
                  <a:pt x="15580" y="4714"/>
                  <a:pt x="15512" y="4168"/>
                </a:cubicBezTo>
                <a:cubicBezTo>
                  <a:pt x="15486" y="3957"/>
                  <a:pt x="15500" y="3734"/>
                  <a:pt x="15551" y="3544"/>
                </a:cubicBezTo>
                <a:cubicBezTo>
                  <a:pt x="15631" y="3408"/>
                  <a:pt x="15717" y="3289"/>
                  <a:pt x="15810" y="3198"/>
                </a:cubicBezTo>
                <a:cubicBezTo>
                  <a:pt x="16072" y="2945"/>
                  <a:pt x="16357" y="2890"/>
                  <a:pt x="16641" y="2812"/>
                </a:cubicBezTo>
                <a:cubicBezTo>
                  <a:pt x="17099" y="2686"/>
                  <a:pt x="17560" y="2489"/>
                  <a:pt x="18015" y="2316"/>
                </a:cubicBezTo>
                <a:cubicBezTo>
                  <a:pt x="18813" y="2013"/>
                  <a:pt x="19616" y="1779"/>
                  <a:pt x="20419" y="1535"/>
                </a:cubicBezTo>
                <a:cubicBezTo>
                  <a:pt x="20709" y="1447"/>
                  <a:pt x="20998" y="1349"/>
                  <a:pt x="21288" y="1257"/>
                </a:cubicBez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rgbClr val="FFEA03"/>
              </a:gs>
              <a:gs pos="70683">
                <a:srgbClr val="FFBA02"/>
              </a:gs>
              <a:gs pos="97580">
                <a:srgbClr val="FF8A00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" name="Shape"/>
          <p:cNvSpPr/>
          <p:nvPr/>
        </p:nvSpPr>
        <p:spPr>
          <a:xfrm flipH="1">
            <a:off x="1615388" y="4164420"/>
            <a:ext cx="3104974" cy="12564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482" extrusionOk="0">
                <a:moveTo>
                  <a:pt x="17370" y="18675"/>
                </a:moveTo>
                <a:cubicBezTo>
                  <a:pt x="18288" y="19567"/>
                  <a:pt x="19210" y="19573"/>
                  <a:pt x="20051" y="18942"/>
                </a:cubicBezTo>
                <a:cubicBezTo>
                  <a:pt x="20826" y="18360"/>
                  <a:pt x="21597" y="17057"/>
                  <a:pt x="21595" y="14898"/>
                </a:cubicBezTo>
                <a:cubicBezTo>
                  <a:pt x="21594" y="13174"/>
                  <a:pt x="21096" y="11996"/>
                  <a:pt x="20560" y="11263"/>
                </a:cubicBezTo>
                <a:cubicBezTo>
                  <a:pt x="19924" y="10393"/>
                  <a:pt x="19168" y="10037"/>
                  <a:pt x="18372" y="10485"/>
                </a:cubicBezTo>
                <a:cubicBezTo>
                  <a:pt x="18440" y="8938"/>
                  <a:pt x="18223" y="7424"/>
                  <a:pt x="17798" y="6328"/>
                </a:cubicBezTo>
                <a:cubicBezTo>
                  <a:pt x="17174" y="4724"/>
                  <a:pt x="16232" y="4254"/>
                  <a:pt x="15302" y="4324"/>
                </a:cubicBezTo>
                <a:cubicBezTo>
                  <a:pt x="14765" y="4365"/>
                  <a:pt x="14234" y="4573"/>
                  <a:pt x="13745" y="5076"/>
                </a:cubicBezTo>
                <a:cubicBezTo>
                  <a:pt x="13274" y="5561"/>
                  <a:pt x="12852" y="6311"/>
                  <a:pt x="12514" y="7275"/>
                </a:cubicBezTo>
                <a:cubicBezTo>
                  <a:pt x="12371" y="6496"/>
                  <a:pt x="12147" y="5823"/>
                  <a:pt x="11865" y="5320"/>
                </a:cubicBezTo>
                <a:cubicBezTo>
                  <a:pt x="11598" y="4844"/>
                  <a:pt x="11286" y="4536"/>
                  <a:pt x="10959" y="4426"/>
                </a:cubicBezTo>
                <a:cubicBezTo>
                  <a:pt x="10726" y="2900"/>
                  <a:pt x="10279" y="1660"/>
                  <a:pt x="9711" y="905"/>
                </a:cubicBezTo>
                <a:cubicBezTo>
                  <a:pt x="9154" y="164"/>
                  <a:pt x="8506" y="-76"/>
                  <a:pt x="7855" y="20"/>
                </a:cubicBezTo>
                <a:cubicBezTo>
                  <a:pt x="7171" y="121"/>
                  <a:pt x="6505" y="598"/>
                  <a:pt x="6022" y="1711"/>
                </a:cubicBezTo>
                <a:cubicBezTo>
                  <a:pt x="5616" y="2647"/>
                  <a:pt x="5375" y="3965"/>
                  <a:pt x="5373" y="5377"/>
                </a:cubicBezTo>
                <a:cubicBezTo>
                  <a:pt x="4910" y="4897"/>
                  <a:pt x="4381" y="5015"/>
                  <a:pt x="3960" y="5692"/>
                </a:cubicBezTo>
                <a:cubicBezTo>
                  <a:pt x="3561" y="6334"/>
                  <a:pt x="3310" y="7404"/>
                  <a:pt x="3282" y="8575"/>
                </a:cubicBezTo>
                <a:cubicBezTo>
                  <a:pt x="2896" y="8354"/>
                  <a:pt x="2509" y="8459"/>
                  <a:pt x="2170" y="8817"/>
                </a:cubicBezTo>
                <a:cubicBezTo>
                  <a:pt x="1850" y="9153"/>
                  <a:pt x="1561" y="9727"/>
                  <a:pt x="1410" y="10572"/>
                </a:cubicBezTo>
                <a:cubicBezTo>
                  <a:pt x="1259" y="11420"/>
                  <a:pt x="1293" y="12401"/>
                  <a:pt x="1501" y="13174"/>
                </a:cubicBezTo>
                <a:cubicBezTo>
                  <a:pt x="1169" y="12903"/>
                  <a:pt x="838" y="12997"/>
                  <a:pt x="556" y="13331"/>
                </a:cubicBezTo>
                <a:cubicBezTo>
                  <a:pt x="259" y="13683"/>
                  <a:pt x="-3" y="14333"/>
                  <a:pt x="0" y="15252"/>
                </a:cubicBezTo>
                <a:cubicBezTo>
                  <a:pt x="4" y="16474"/>
                  <a:pt x="433" y="17183"/>
                  <a:pt x="869" y="17414"/>
                </a:cubicBezTo>
                <a:cubicBezTo>
                  <a:pt x="1355" y="17672"/>
                  <a:pt x="1875" y="17431"/>
                  <a:pt x="2308" y="16531"/>
                </a:cubicBezTo>
                <a:cubicBezTo>
                  <a:pt x="3160" y="17947"/>
                  <a:pt x="4124" y="18903"/>
                  <a:pt x="5137" y="19337"/>
                </a:cubicBezTo>
                <a:cubicBezTo>
                  <a:pt x="6267" y="19822"/>
                  <a:pt x="7427" y="19645"/>
                  <a:pt x="8524" y="18821"/>
                </a:cubicBezTo>
                <a:cubicBezTo>
                  <a:pt x="9902" y="20610"/>
                  <a:pt x="11440" y="21524"/>
                  <a:pt x="12998" y="21480"/>
                </a:cubicBezTo>
                <a:cubicBezTo>
                  <a:pt x="14527" y="21438"/>
                  <a:pt x="16028" y="20475"/>
                  <a:pt x="17370" y="18675"/>
                </a:cubicBezTo>
                <a:close/>
              </a:path>
            </a:pathLst>
          </a:custGeom>
          <a:gradFill>
            <a:gsLst>
              <a:gs pos="0">
                <a:srgbClr val="0CB100"/>
              </a:gs>
              <a:gs pos="46821">
                <a:srgbClr val="67CE02"/>
              </a:gs>
              <a:gs pos="99075">
                <a:srgbClr val="C3EA03"/>
              </a:gs>
            </a:gsLst>
          </a:gradFill>
          <a:ln w="254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6" name="Gear"/>
          <p:cNvSpPr/>
          <p:nvPr/>
        </p:nvSpPr>
        <p:spPr>
          <a:xfrm>
            <a:off x="3772384" y="4705040"/>
            <a:ext cx="396172" cy="396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2" h="21555" extrusionOk="0">
                <a:moveTo>
                  <a:pt x="12837" y="2"/>
                </a:moveTo>
                <a:cubicBezTo>
                  <a:pt x="12731" y="-11"/>
                  <a:pt x="12661" y="38"/>
                  <a:pt x="12588" y="172"/>
                </a:cubicBezTo>
                <a:cubicBezTo>
                  <a:pt x="12292" y="721"/>
                  <a:pt x="11969" y="1258"/>
                  <a:pt x="11661" y="1801"/>
                </a:cubicBezTo>
                <a:cubicBezTo>
                  <a:pt x="11547" y="2001"/>
                  <a:pt x="11418" y="2099"/>
                  <a:pt x="11153" y="2073"/>
                </a:cubicBezTo>
                <a:cubicBezTo>
                  <a:pt x="10691" y="2028"/>
                  <a:pt x="10220" y="2032"/>
                  <a:pt x="9759" y="2112"/>
                </a:cubicBezTo>
                <a:cubicBezTo>
                  <a:pt x="9550" y="2148"/>
                  <a:pt x="9432" y="2095"/>
                  <a:pt x="9318" y="1917"/>
                </a:cubicBezTo>
                <a:cubicBezTo>
                  <a:pt x="8969" y="1370"/>
                  <a:pt x="8594" y="841"/>
                  <a:pt x="8243" y="295"/>
                </a:cubicBezTo>
                <a:cubicBezTo>
                  <a:pt x="8145" y="142"/>
                  <a:pt x="8068" y="122"/>
                  <a:pt x="7905" y="198"/>
                </a:cubicBezTo>
                <a:cubicBezTo>
                  <a:pt x="6845" y="688"/>
                  <a:pt x="5781" y="1174"/>
                  <a:pt x="4712" y="1644"/>
                </a:cubicBezTo>
                <a:cubicBezTo>
                  <a:pt x="4517" y="1730"/>
                  <a:pt x="4517" y="1820"/>
                  <a:pt x="4567" y="1996"/>
                </a:cubicBezTo>
                <a:cubicBezTo>
                  <a:pt x="4742" y="2608"/>
                  <a:pt x="4890" y="3227"/>
                  <a:pt x="5065" y="3839"/>
                </a:cubicBezTo>
                <a:cubicBezTo>
                  <a:pt x="5122" y="4038"/>
                  <a:pt x="5098" y="4170"/>
                  <a:pt x="4932" y="4306"/>
                </a:cubicBezTo>
                <a:cubicBezTo>
                  <a:pt x="4561" y="4610"/>
                  <a:pt x="4227" y="4959"/>
                  <a:pt x="3950" y="5348"/>
                </a:cubicBezTo>
                <a:cubicBezTo>
                  <a:pt x="3802" y="5555"/>
                  <a:pt x="3648" y="5573"/>
                  <a:pt x="3439" y="5530"/>
                </a:cubicBezTo>
                <a:cubicBezTo>
                  <a:pt x="2827" y="5405"/>
                  <a:pt x="2213" y="5295"/>
                  <a:pt x="1605" y="5156"/>
                </a:cubicBezTo>
                <a:cubicBezTo>
                  <a:pt x="1409" y="5111"/>
                  <a:pt x="1325" y="5153"/>
                  <a:pt x="1257" y="5338"/>
                </a:cubicBezTo>
                <a:cubicBezTo>
                  <a:pt x="856" y="6423"/>
                  <a:pt x="449" y="7506"/>
                  <a:pt x="35" y="8586"/>
                </a:cubicBezTo>
                <a:cubicBezTo>
                  <a:pt x="-34" y="8767"/>
                  <a:pt x="-6" y="8857"/>
                  <a:pt x="173" y="8954"/>
                </a:cubicBezTo>
                <a:cubicBezTo>
                  <a:pt x="722" y="9251"/>
                  <a:pt x="1256" y="9574"/>
                  <a:pt x="1798" y="9882"/>
                </a:cubicBezTo>
                <a:cubicBezTo>
                  <a:pt x="2001" y="9997"/>
                  <a:pt x="2093" y="10127"/>
                  <a:pt x="2064" y="10392"/>
                </a:cubicBezTo>
                <a:cubicBezTo>
                  <a:pt x="2014" y="10855"/>
                  <a:pt x="2039" y="11326"/>
                  <a:pt x="2116" y="11788"/>
                </a:cubicBezTo>
                <a:cubicBezTo>
                  <a:pt x="2151" y="11998"/>
                  <a:pt x="2089" y="12115"/>
                  <a:pt x="1913" y="12228"/>
                </a:cubicBezTo>
                <a:cubicBezTo>
                  <a:pt x="1367" y="12578"/>
                  <a:pt x="837" y="12953"/>
                  <a:pt x="291" y="13303"/>
                </a:cubicBezTo>
                <a:cubicBezTo>
                  <a:pt x="136" y="13403"/>
                  <a:pt x="124" y="13482"/>
                  <a:pt x="199" y="13643"/>
                </a:cubicBezTo>
                <a:cubicBezTo>
                  <a:pt x="688" y="14705"/>
                  <a:pt x="1172" y="15768"/>
                  <a:pt x="1642" y="16837"/>
                </a:cubicBezTo>
                <a:cubicBezTo>
                  <a:pt x="1728" y="17034"/>
                  <a:pt x="1818" y="17032"/>
                  <a:pt x="1994" y="16982"/>
                </a:cubicBezTo>
                <a:cubicBezTo>
                  <a:pt x="2605" y="16807"/>
                  <a:pt x="3223" y="16651"/>
                  <a:pt x="3839" y="16489"/>
                </a:cubicBezTo>
                <a:cubicBezTo>
                  <a:pt x="3930" y="16465"/>
                  <a:pt x="4023" y="16451"/>
                  <a:pt x="4118" y="16432"/>
                </a:cubicBezTo>
                <a:cubicBezTo>
                  <a:pt x="4164" y="16485"/>
                  <a:pt x="4202" y="16532"/>
                  <a:pt x="4241" y="16576"/>
                </a:cubicBezTo>
                <a:cubicBezTo>
                  <a:pt x="4568" y="16944"/>
                  <a:pt x="4922" y="17287"/>
                  <a:pt x="5319" y="17573"/>
                </a:cubicBezTo>
                <a:cubicBezTo>
                  <a:pt x="5534" y="17728"/>
                  <a:pt x="5572" y="17885"/>
                  <a:pt x="5524" y="18114"/>
                </a:cubicBezTo>
                <a:cubicBezTo>
                  <a:pt x="5398" y="18725"/>
                  <a:pt x="5287" y="19339"/>
                  <a:pt x="5149" y="19947"/>
                </a:cubicBezTo>
                <a:cubicBezTo>
                  <a:pt x="5105" y="20142"/>
                  <a:pt x="5145" y="20229"/>
                  <a:pt x="5331" y="20297"/>
                </a:cubicBezTo>
                <a:cubicBezTo>
                  <a:pt x="6415" y="20698"/>
                  <a:pt x="7497" y="21106"/>
                  <a:pt x="8576" y="21520"/>
                </a:cubicBezTo>
                <a:cubicBezTo>
                  <a:pt x="8757" y="21589"/>
                  <a:pt x="8847" y="21563"/>
                  <a:pt x="8944" y="21383"/>
                </a:cubicBezTo>
                <a:cubicBezTo>
                  <a:pt x="9241" y="20834"/>
                  <a:pt x="9562" y="20299"/>
                  <a:pt x="9871" y="19757"/>
                </a:cubicBezTo>
                <a:cubicBezTo>
                  <a:pt x="9985" y="19558"/>
                  <a:pt x="10110" y="19452"/>
                  <a:pt x="10378" y="19481"/>
                </a:cubicBezTo>
                <a:cubicBezTo>
                  <a:pt x="10828" y="19528"/>
                  <a:pt x="11291" y="19534"/>
                  <a:pt x="11737" y="19445"/>
                </a:cubicBezTo>
                <a:cubicBezTo>
                  <a:pt x="12009" y="19391"/>
                  <a:pt x="12126" y="19505"/>
                  <a:pt x="12252" y="19698"/>
                </a:cubicBezTo>
                <a:cubicBezTo>
                  <a:pt x="12593" y="20221"/>
                  <a:pt x="12952" y="20733"/>
                  <a:pt x="13290" y="21259"/>
                </a:cubicBezTo>
                <a:cubicBezTo>
                  <a:pt x="13387" y="21411"/>
                  <a:pt x="13463" y="21432"/>
                  <a:pt x="13628" y="21356"/>
                </a:cubicBezTo>
                <a:cubicBezTo>
                  <a:pt x="14687" y="20866"/>
                  <a:pt x="15750" y="20382"/>
                  <a:pt x="16819" y="19912"/>
                </a:cubicBezTo>
                <a:cubicBezTo>
                  <a:pt x="17012" y="19827"/>
                  <a:pt x="17018" y="19738"/>
                  <a:pt x="16967" y="19560"/>
                </a:cubicBezTo>
                <a:cubicBezTo>
                  <a:pt x="16791" y="18948"/>
                  <a:pt x="16644" y="18329"/>
                  <a:pt x="16469" y="17716"/>
                </a:cubicBezTo>
                <a:cubicBezTo>
                  <a:pt x="16412" y="17519"/>
                  <a:pt x="16433" y="17386"/>
                  <a:pt x="16600" y="17250"/>
                </a:cubicBezTo>
                <a:cubicBezTo>
                  <a:pt x="16971" y="16946"/>
                  <a:pt x="17305" y="16598"/>
                  <a:pt x="17584" y="16209"/>
                </a:cubicBezTo>
                <a:cubicBezTo>
                  <a:pt x="17730" y="16006"/>
                  <a:pt x="17880" y="15980"/>
                  <a:pt x="18092" y="16024"/>
                </a:cubicBezTo>
                <a:cubicBezTo>
                  <a:pt x="18703" y="16151"/>
                  <a:pt x="19318" y="16260"/>
                  <a:pt x="19926" y="16398"/>
                </a:cubicBezTo>
                <a:cubicBezTo>
                  <a:pt x="20121" y="16442"/>
                  <a:pt x="20207" y="16404"/>
                  <a:pt x="20276" y="16218"/>
                </a:cubicBezTo>
                <a:cubicBezTo>
                  <a:pt x="20676" y="15133"/>
                  <a:pt x="21084" y="14050"/>
                  <a:pt x="21497" y="12970"/>
                </a:cubicBezTo>
                <a:cubicBezTo>
                  <a:pt x="21566" y="12790"/>
                  <a:pt x="21541" y="12697"/>
                  <a:pt x="21361" y="12600"/>
                </a:cubicBezTo>
                <a:cubicBezTo>
                  <a:pt x="20812" y="12303"/>
                  <a:pt x="20278" y="11982"/>
                  <a:pt x="19736" y="11674"/>
                </a:cubicBezTo>
                <a:cubicBezTo>
                  <a:pt x="19535" y="11559"/>
                  <a:pt x="19439" y="11431"/>
                  <a:pt x="19468" y="11163"/>
                </a:cubicBezTo>
                <a:cubicBezTo>
                  <a:pt x="19519" y="10701"/>
                  <a:pt x="19493" y="10230"/>
                  <a:pt x="19416" y="9768"/>
                </a:cubicBezTo>
                <a:cubicBezTo>
                  <a:pt x="19381" y="9559"/>
                  <a:pt x="19443" y="9442"/>
                  <a:pt x="19620" y="9328"/>
                </a:cubicBezTo>
                <a:cubicBezTo>
                  <a:pt x="20166" y="8978"/>
                  <a:pt x="20694" y="8603"/>
                  <a:pt x="21240" y="8252"/>
                </a:cubicBezTo>
                <a:cubicBezTo>
                  <a:pt x="21393" y="8154"/>
                  <a:pt x="21411" y="8075"/>
                  <a:pt x="21336" y="7912"/>
                </a:cubicBezTo>
                <a:cubicBezTo>
                  <a:pt x="20846" y="6851"/>
                  <a:pt x="20362" y="5788"/>
                  <a:pt x="19892" y="4718"/>
                </a:cubicBezTo>
                <a:cubicBezTo>
                  <a:pt x="19806" y="4523"/>
                  <a:pt x="19717" y="4523"/>
                  <a:pt x="19541" y="4574"/>
                </a:cubicBezTo>
                <a:cubicBezTo>
                  <a:pt x="18917" y="4751"/>
                  <a:pt x="18286" y="4905"/>
                  <a:pt x="17662" y="5080"/>
                </a:cubicBezTo>
                <a:cubicBezTo>
                  <a:pt x="17490" y="5129"/>
                  <a:pt x="17378" y="5103"/>
                  <a:pt x="17261" y="4959"/>
                </a:cubicBezTo>
                <a:cubicBezTo>
                  <a:pt x="16959" y="4585"/>
                  <a:pt x="16599" y="4263"/>
                  <a:pt x="16213" y="3983"/>
                </a:cubicBezTo>
                <a:cubicBezTo>
                  <a:pt x="16001" y="3828"/>
                  <a:pt x="15960" y="3672"/>
                  <a:pt x="16008" y="3442"/>
                </a:cubicBezTo>
                <a:cubicBezTo>
                  <a:pt x="16135" y="2831"/>
                  <a:pt x="16245" y="2217"/>
                  <a:pt x="16383" y="1609"/>
                </a:cubicBezTo>
                <a:cubicBezTo>
                  <a:pt x="16428" y="1413"/>
                  <a:pt x="16387" y="1327"/>
                  <a:pt x="16201" y="1258"/>
                </a:cubicBezTo>
                <a:cubicBezTo>
                  <a:pt x="15118" y="858"/>
                  <a:pt x="14036" y="450"/>
                  <a:pt x="12956" y="36"/>
                </a:cubicBezTo>
                <a:cubicBezTo>
                  <a:pt x="12911" y="19"/>
                  <a:pt x="12873" y="7"/>
                  <a:pt x="12837" y="2"/>
                </a:cubicBezTo>
                <a:close/>
                <a:moveTo>
                  <a:pt x="10766" y="5818"/>
                </a:moveTo>
                <a:cubicBezTo>
                  <a:pt x="13503" y="5818"/>
                  <a:pt x="15722" y="8039"/>
                  <a:pt x="15722" y="10778"/>
                </a:cubicBezTo>
                <a:cubicBezTo>
                  <a:pt x="15722" y="13517"/>
                  <a:pt x="13503" y="15738"/>
                  <a:pt x="10766" y="15738"/>
                </a:cubicBezTo>
                <a:cubicBezTo>
                  <a:pt x="8030" y="15738"/>
                  <a:pt x="5810" y="13517"/>
                  <a:pt x="5810" y="10778"/>
                </a:cubicBezTo>
                <a:cubicBezTo>
                  <a:pt x="5810" y="8039"/>
                  <a:pt x="8030" y="5818"/>
                  <a:pt x="10766" y="5818"/>
                </a:cubicBezTo>
                <a:close/>
              </a:path>
            </a:pathLst>
          </a:custGeom>
          <a:ln w="63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" name="TextBox 34"/>
          <p:cNvSpPr txBox="1"/>
          <p:nvPr/>
        </p:nvSpPr>
        <p:spPr>
          <a:xfrm>
            <a:off x="2145736" y="4530661"/>
            <a:ext cx="495296" cy="63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400">
                <a:solidFill>
                  <a:srgbClr val="FFFFFF"/>
                </a:solidFill>
                <a:latin typeface="Bellota Regular"/>
                <a:ea typeface="Bellota Regular"/>
                <a:cs typeface="Bellota Regular"/>
                <a:sym typeface="Bellota Regular"/>
              </a:defRPr>
            </a:lvl1pPr>
          </a:lstStyle>
          <a:p>
            <a:r>
              <a:t>1</a:t>
            </a:r>
          </a:p>
        </p:txBody>
      </p:sp>
      <p:sp>
        <p:nvSpPr>
          <p:cNvPr id="99" name="Rectangle 51"/>
          <p:cNvSpPr txBox="1"/>
          <p:nvPr/>
        </p:nvSpPr>
        <p:spPr>
          <a:xfrm>
            <a:off x="2740186" y="4905931"/>
            <a:ext cx="933030" cy="12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1475" tIns="21475" rIns="21475" bIns="21475">
            <a:spAutoFit/>
          </a:bodyPr>
          <a:lstStyle>
            <a:lvl1pPr defTabSz="214760">
              <a:defRPr sz="500"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  <p:sp>
        <p:nvSpPr>
          <p:cNvPr id="100" name="TextBox 52"/>
          <p:cNvSpPr txBox="1"/>
          <p:nvPr/>
        </p:nvSpPr>
        <p:spPr>
          <a:xfrm>
            <a:off x="2538121" y="4639147"/>
            <a:ext cx="1337161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rPr dirty="0" smtClean="0"/>
              <a:t>ANALYTICS     </a:t>
            </a:r>
            <a:endParaRPr dirty="0"/>
          </a:p>
        </p:txBody>
      </p:sp>
      <p:pic>
        <p:nvPicPr>
          <p:cNvPr id="101" name="kisspng-drop-shadow-omni-limousine-shadow-drop-5b4e354fef6351.2540854915318521119805.png" descr="kisspng-drop-shadow-omni-limousine-shadow-drop-5b4e354fef6351.2540854915318521119805.png"/>
          <p:cNvPicPr>
            <a:picLocks noChangeAspect="1"/>
          </p:cNvPicPr>
          <p:nvPr/>
        </p:nvPicPr>
        <p:blipFill>
          <a:blip r:embed="rId3" cstate="print">
            <a:alphaModFix amt="49261"/>
          </a:blip>
          <a:stretch>
            <a:fillRect/>
          </a:stretch>
        </p:blipFill>
        <p:spPr>
          <a:xfrm>
            <a:off x="2153329" y="5482223"/>
            <a:ext cx="2028939" cy="140267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hape"/>
          <p:cNvSpPr/>
          <p:nvPr/>
        </p:nvSpPr>
        <p:spPr>
          <a:xfrm flipH="1">
            <a:off x="3901850" y="2626541"/>
            <a:ext cx="3104974" cy="1256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482" extrusionOk="0">
                <a:moveTo>
                  <a:pt x="17370" y="18675"/>
                </a:moveTo>
                <a:cubicBezTo>
                  <a:pt x="18288" y="19567"/>
                  <a:pt x="19210" y="19573"/>
                  <a:pt x="20051" y="18942"/>
                </a:cubicBezTo>
                <a:cubicBezTo>
                  <a:pt x="20826" y="18360"/>
                  <a:pt x="21597" y="17057"/>
                  <a:pt x="21595" y="14898"/>
                </a:cubicBezTo>
                <a:cubicBezTo>
                  <a:pt x="21594" y="13174"/>
                  <a:pt x="21096" y="11996"/>
                  <a:pt x="20560" y="11263"/>
                </a:cubicBezTo>
                <a:cubicBezTo>
                  <a:pt x="19924" y="10393"/>
                  <a:pt x="19168" y="10037"/>
                  <a:pt x="18372" y="10485"/>
                </a:cubicBezTo>
                <a:cubicBezTo>
                  <a:pt x="18440" y="8938"/>
                  <a:pt x="18223" y="7424"/>
                  <a:pt x="17798" y="6328"/>
                </a:cubicBezTo>
                <a:cubicBezTo>
                  <a:pt x="17174" y="4724"/>
                  <a:pt x="16232" y="4254"/>
                  <a:pt x="15302" y="4324"/>
                </a:cubicBezTo>
                <a:cubicBezTo>
                  <a:pt x="14765" y="4365"/>
                  <a:pt x="14234" y="4573"/>
                  <a:pt x="13745" y="5076"/>
                </a:cubicBezTo>
                <a:cubicBezTo>
                  <a:pt x="13274" y="5561"/>
                  <a:pt x="12852" y="6311"/>
                  <a:pt x="12514" y="7275"/>
                </a:cubicBezTo>
                <a:cubicBezTo>
                  <a:pt x="12371" y="6496"/>
                  <a:pt x="12147" y="5823"/>
                  <a:pt x="11865" y="5320"/>
                </a:cubicBezTo>
                <a:cubicBezTo>
                  <a:pt x="11598" y="4844"/>
                  <a:pt x="11286" y="4536"/>
                  <a:pt x="10959" y="4426"/>
                </a:cubicBezTo>
                <a:cubicBezTo>
                  <a:pt x="10726" y="2900"/>
                  <a:pt x="10279" y="1660"/>
                  <a:pt x="9711" y="905"/>
                </a:cubicBezTo>
                <a:cubicBezTo>
                  <a:pt x="9154" y="164"/>
                  <a:pt x="8506" y="-76"/>
                  <a:pt x="7855" y="20"/>
                </a:cubicBezTo>
                <a:cubicBezTo>
                  <a:pt x="7171" y="121"/>
                  <a:pt x="6505" y="598"/>
                  <a:pt x="6022" y="1711"/>
                </a:cubicBezTo>
                <a:cubicBezTo>
                  <a:pt x="5616" y="2647"/>
                  <a:pt x="5375" y="3965"/>
                  <a:pt x="5373" y="5377"/>
                </a:cubicBezTo>
                <a:cubicBezTo>
                  <a:pt x="4910" y="4897"/>
                  <a:pt x="4381" y="5015"/>
                  <a:pt x="3960" y="5692"/>
                </a:cubicBezTo>
                <a:cubicBezTo>
                  <a:pt x="3561" y="6334"/>
                  <a:pt x="3310" y="7404"/>
                  <a:pt x="3282" y="8575"/>
                </a:cubicBezTo>
                <a:cubicBezTo>
                  <a:pt x="2896" y="8354"/>
                  <a:pt x="2509" y="8459"/>
                  <a:pt x="2170" y="8817"/>
                </a:cubicBezTo>
                <a:cubicBezTo>
                  <a:pt x="1850" y="9153"/>
                  <a:pt x="1561" y="9727"/>
                  <a:pt x="1410" y="10572"/>
                </a:cubicBezTo>
                <a:cubicBezTo>
                  <a:pt x="1259" y="11420"/>
                  <a:pt x="1293" y="12401"/>
                  <a:pt x="1501" y="13174"/>
                </a:cubicBezTo>
                <a:cubicBezTo>
                  <a:pt x="1169" y="12903"/>
                  <a:pt x="838" y="12997"/>
                  <a:pt x="556" y="13331"/>
                </a:cubicBezTo>
                <a:cubicBezTo>
                  <a:pt x="259" y="13683"/>
                  <a:pt x="-3" y="14333"/>
                  <a:pt x="0" y="15252"/>
                </a:cubicBezTo>
                <a:cubicBezTo>
                  <a:pt x="4" y="16474"/>
                  <a:pt x="433" y="17183"/>
                  <a:pt x="869" y="17414"/>
                </a:cubicBezTo>
                <a:cubicBezTo>
                  <a:pt x="1355" y="17672"/>
                  <a:pt x="1875" y="17431"/>
                  <a:pt x="2308" y="16531"/>
                </a:cubicBezTo>
                <a:cubicBezTo>
                  <a:pt x="3160" y="17947"/>
                  <a:pt x="4124" y="18903"/>
                  <a:pt x="5137" y="19337"/>
                </a:cubicBezTo>
                <a:cubicBezTo>
                  <a:pt x="6267" y="19822"/>
                  <a:pt x="7427" y="19645"/>
                  <a:pt x="8524" y="18821"/>
                </a:cubicBezTo>
                <a:cubicBezTo>
                  <a:pt x="9902" y="20610"/>
                  <a:pt x="11440" y="21524"/>
                  <a:pt x="12998" y="21480"/>
                </a:cubicBezTo>
                <a:cubicBezTo>
                  <a:pt x="14527" y="21438"/>
                  <a:pt x="16028" y="20475"/>
                  <a:pt x="17370" y="18675"/>
                </a:cubicBezTo>
                <a:close/>
              </a:path>
            </a:pathLst>
          </a:custGeom>
          <a:gradFill>
            <a:gsLst>
              <a:gs pos="2372">
                <a:srgbClr val="FF0040"/>
              </a:gs>
              <a:gs pos="37053">
                <a:srgbClr val="FF0071"/>
              </a:gs>
              <a:gs pos="99150">
                <a:srgbClr val="FF00A2"/>
              </a:gs>
            </a:gsLst>
          </a:gradFill>
          <a:ln w="254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" name="TextBox 34"/>
          <p:cNvSpPr txBox="1"/>
          <p:nvPr/>
        </p:nvSpPr>
        <p:spPr>
          <a:xfrm>
            <a:off x="4432198" y="3005483"/>
            <a:ext cx="495296" cy="63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400">
                <a:solidFill>
                  <a:srgbClr val="FFFFFF"/>
                </a:solidFill>
                <a:latin typeface="Bellota Regular"/>
                <a:ea typeface="Bellota Regular"/>
                <a:cs typeface="Bellota Regular"/>
                <a:sym typeface="Bellota Regular"/>
              </a:defRPr>
            </a:lvl1pPr>
          </a:lstStyle>
          <a:p>
            <a:r>
              <a:t>2</a:t>
            </a:r>
          </a:p>
        </p:txBody>
      </p:sp>
      <p:sp>
        <p:nvSpPr>
          <p:cNvPr id="106" name="TextBox 52"/>
          <p:cNvSpPr txBox="1"/>
          <p:nvPr/>
        </p:nvSpPr>
        <p:spPr>
          <a:xfrm>
            <a:off x="4824583" y="3101269"/>
            <a:ext cx="1337161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rPr dirty="0"/>
              <a:t>LEARNING     </a:t>
            </a:r>
          </a:p>
        </p:txBody>
      </p:sp>
      <p:sp>
        <p:nvSpPr>
          <p:cNvPr id="107" name="Brain"/>
          <p:cNvSpPr/>
          <p:nvPr/>
        </p:nvSpPr>
        <p:spPr>
          <a:xfrm>
            <a:off x="6072868" y="3205978"/>
            <a:ext cx="425449" cy="326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5" h="21426" extrusionOk="0">
                <a:moveTo>
                  <a:pt x="7654" y="0"/>
                </a:moveTo>
                <a:cubicBezTo>
                  <a:pt x="6294" y="19"/>
                  <a:pt x="4753" y="902"/>
                  <a:pt x="4110" y="2531"/>
                </a:cubicBezTo>
                <a:cubicBezTo>
                  <a:pt x="4110" y="2531"/>
                  <a:pt x="4104" y="2531"/>
                  <a:pt x="4104" y="2531"/>
                </a:cubicBezTo>
                <a:cubicBezTo>
                  <a:pt x="3722" y="3623"/>
                  <a:pt x="3929" y="4444"/>
                  <a:pt x="3945" y="4494"/>
                </a:cubicBezTo>
                <a:cubicBezTo>
                  <a:pt x="3976" y="4601"/>
                  <a:pt x="3935" y="4723"/>
                  <a:pt x="3855" y="4766"/>
                </a:cubicBezTo>
                <a:cubicBezTo>
                  <a:pt x="3839" y="4773"/>
                  <a:pt x="3828" y="4780"/>
                  <a:pt x="3812" y="4780"/>
                </a:cubicBezTo>
                <a:cubicBezTo>
                  <a:pt x="3743" y="4787"/>
                  <a:pt x="3679" y="4729"/>
                  <a:pt x="3653" y="4643"/>
                </a:cubicBezTo>
                <a:cubicBezTo>
                  <a:pt x="3642" y="4594"/>
                  <a:pt x="3430" y="3789"/>
                  <a:pt x="3722" y="2690"/>
                </a:cubicBezTo>
                <a:cubicBezTo>
                  <a:pt x="3754" y="2561"/>
                  <a:pt x="3690" y="2424"/>
                  <a:pt x="3590" y="2424"/>
                </a:cubicBezTo>
                <a:cubicBezTo>
                  <a:pt x="1950" y="2424"/>
                  <a:pt x="273" y="5523"/>
                  <a:pt x="347" y="7371"/>
                </a:cubicBezTo>
                <a:cubicBezTo>
                  <a:pt x="353" y="7514"/>
                  <a:pt x="475" y="7578"/>
                  <a:pt x="555" y="7492"/>
                </a:cubicBezTo>
                <a:cubicBezTo>
                  <a:pt x="778" y="7235"/>
                  <a:pt x="1021" y="7028"/>
                  <a:pt x="1281" y="6885"/>
                </a:cubicBezTo>
                <a:cubicBezTo>
                  <a:pt x="1350" y="6849"/>
                  <a:pt x="1429" y="6878"/>
                  <a:pt x="1472" y="6963"/>
                </a:cubicBezTo>
                <a:cubicBezTo>
                  <a:pt x="1530" y="7077"/>
                  <a:pt x="1487" y="7235"/>
                  <a:pt x="1397" y="7278"/>
                </a:cubicBezTo>
                <a:cubicBezTo>
                  <a:pt x="1036" y="7470"/>
                  <a:pt x="750" y="7771"/>
                  <a:pt x="516" y="8128"/>
                </a:cubicBezTo>
                <a:cubicBezTo>
                  <a:pt x="-529" y="10033"/>
                  <a:pt x="140" y="12852"/>
                  <a:pt x="1392" y="14422"/>
                </a:cubicBezTo>
                <a:cubicBezTo>
                  <a:pt x="1610" y="14679"/>
                  <a:pt x="1833" y="14901"/>
                  <a:pt x="2056" y="15087"/>
                </a:cubicBezTo>
                <a:cubicBezTo>
                  <a:pt x="2156" y="15165"/>
                  <a:pt x="2358" y="15309"/>
                  <a:pt x="2352" y="15323"/>
                </a:cubicBezTo>
                <a:cubicBezTo>
                  <a:pt x="3759" y="16380"/>
                  <a:pt x="5347" y="16294"/>
                  <a:pt x="5973" y="16215"/>
                </a:cubicBezTo>
                <a:cubicBezTo>
                  <a:pt x="6105" y="16201"/>
                  <a:pt x="6238" y="16243"/>
                  <a:pt x="6344" y="16343"/>
                </a:cubicBezTo>
                <a:cubicBezTo>
                  <a:pt x="6567" y="16542"/>
                  <a:pt x="8073" y="17949"/>
                  <a:pt x="10605" y="17871"/>
                </a:cubicBezTo>
                <a:cubicBezTo>
                  <a:pt x="11231" y="17849"/>
                  <a:pt x="12001" y="17750"/>
                  <a:pt x="12824" y="17400"/>
                </a:cubicBezTo>
                <a:cubicBezTo>
                  <a:pt x="13912" y="16936"/>
                  <a:pt x="14755" y="15759"/>
                  <a:pt x="14686" y="14324"/>
                </a:cubicBezTo>
                <a:cubicBezTo>
                  <a:pt x="14506" y="12368"/>
                  <a:pt x="13817" y="11204"/>
                  <a:pt x="12469" y="10376"/>
                </a:cubicBezTo>
                <a:cubicBezTo>
                  <a:pt x="11806" y="9969"/>
                  <a:pt x="11046" y="9897"/>
                  <a:pt x="10467" y="9925"/>
                </a:cubicBezTo>
                <a:cubicBezTo>
                  <a:pt x="10122" y="9947"/>
                  <a:pt x="9815" y="9998"/>
                  <a:pt x="9550" y="10055"/>
                </a:cubicBezTo>
                <a:lnTo>
                  <a:pt x="9512" y="10068"/>
                </a:lnTo>
                <a:cubicBezTo>
                  <a:pt x="8599" y="10282"/>
                  <a:pt x="8137" y="10661"/>
                  <a:pt x="8132" y="10668"/>
                </a:cubicBezTo>
                <a:cubicBezTo>
                  <a:pt x="8111" y="10690"/>
                  <a:pt x="8085" y="10697"/>
                  <a:pt x="8064" y="10697"/>
                </a:cubicBezTo>
                <a:cubicBezTo>
                  <a:pt x="8006" y="10704"/>
                  <a:pt x="7952" y="10668"/>
                  <a:pt x="7920" y="10597"/>
                </a:cubicBezTo>
                <a:cubicBezTo>
                  <a:pt x="7872" y="10497"/>
                  <a:pt x="7899" y="10369"/>
                  <a:pt x="7968" y="10305"/>
                </a:cubicBezTo>
                <a:cubicBezTo>
                  <a:pt x="7989" y="10290"/>
                  <a:pt x="8266" y="10061"/>
                  <a:pt x="8807" y="9847"/>
                </a:cubicBezTo>
                <a:cubicBezTo>
                  <a:pt x="8903" y="9812"/>
                  <a:pt x="8918" y="9640"/>
                  <a:pt x="8839" y="9569"/>
                </a:cubicBezTo>
                <a:cubicBezTo>
                  <a:pt x="8313" y="9097"/>
                  <a:pt x="7617" y="8269"/>
                  <a:pt x="7416" y="7070"/>
                </a:cubicBezTo>
                <a:cubicBezTo>
                  <a:pt x="7394" y="6956"/>
                  <a:pt x="7448" y="6842"/>
                  <a:pt x="7533" y="6820"/>
                </a:cubicBezTo>
                <a:cubicBezTo>
                  <a:pt x="7618" y="6792"/>
                  <a:pt x="7698" y="6864"/>
                  <a:pt x="7719" y="6986"/>
                </a:cubicBezTo>
                <a:cubicBezTo>
                  <a:pt x="7942" y="8320"/>
                  <a:pt x="8912" y="9178"/>
                  <a:pt x="9358" y="9506"/>
                </a:cubicBezTo>
                <a:cubicBezTo>
                  <a:pt x="9469" y="9585"/>
                  <a:pt x="9597" y="9619"/>
                  <a:pt x="9719" y="9591"/>
                </a:cubicBezTo>
                <a:cubicBezTo>
                  <a:pt x="10234" y="9491"/>
                  <a:pt x="11518" y="9333"/>
                  <a:pt x="12595" y="9997"/>
                </a:cubicBezTo>
                <a:cubicBezTo>
                  <a:pt x="12998" y="10239"/>
                  <a:pt x="13345" y="10520"/>
                  <a:pt x="13636" y="10827"/>
                </a:cubicBezTo>
                <a:cubicBezTo>
                  <a:pt x="13743" y="10941"/>
                  <a:pt x="13897" y="10947"/>
                  <a:pt x="14008" y="10840"/>
                </a:cubicBezTo>
                <a:cubicBezTo>
                  <a:pt x="14640" y="10240"/>
                  <a:pt x="15270" y="10012"/>
                  <a:pt x="15902" y="10155"/>
                </a:cubicBezTo>
                <a:cubicBezTo>
                  <a:pt x="16756" y="10355"/>
                  <a:pt x="17361" y="11204"/>
                  <a:pt x="17584" y="11690"/>
                </a:cubicBezTo>
                <a:cubicBezTo>
                  <a:pt x="17626" y="11783"/>
                  <a:pt x="17616" y="11911"/>
                  <a:pt x="17552" y="11982"/>
                </a:cubicBezTo>
                <a:cubicBezTo>
                  <a:pt x="17526" y="12010"/>
                  <a:pt x="17499" y="12024"/>
                  <a:pt x="17468" y="12024"/>
                </a:cubicBezTo>
                <a:cubicBezTo>
                  <a:pt x="17414" y="12031"/>
                  <a:pt x="17357" y="11995"/>
                  <a:pt x="17325" y="11924"/>
                </a:cubicBezTo>
                <a:cubicBezTo>
                  <a:pt x="17144" y="11531"/>
                  <a:pt x="16602" y="10748"/>
                  <a:pt x="15849" y="10577"/>
                </a:cubicBezTo>
                <a:cubicBezTo>
                  <a:pt x="15313" y="10455"/>
                  <a:pt x="14766" y="10647"/>
                  <a:pt x="14214" y="11168"/>
                </a:cubicBezTo>
                <a:cubicBezTo>
                  <a:pt x="14123" y="11253"/>
                  <a:pt x="14108" y="11417"/>
                  <a:pt x="14177" y="11531"/>
                </a:cubicBezTo>
                <a:cubicBezTo>
                  <a:pt x="14389" y="11874"/>
                  <a:pt x="14565" y="12261"/>
                  <a:pt x="14698" y="12682"/>
                </a:cubicBezTo>
                <a:cubicBezTo>
                  <a:pt x="14846" y="13168"/>
                  <a:pt x="14952" y="13694"/>
                  <a:pt x="15005" y="14315"/>
                </a:cubicBezTo>
                <a:cubicBezTo>
                  <a:pt x="16369" y="14965"/>
                  <a:pt x="19967" y="14601"/>
                  <a:pt x="20652" y="11447"/>
                </a:cubicBezTo>
                <a:cubicBezTo>
                  <a:pt x="21071" y="9519"/>
                  <a:pt x="20280" y="7207"/>
                  <a:pt x="19086" y="6629"/>
                </a:cubicBezTo>
                <a:cubicBezTo>
                  <a:pt x="18943" y="6557"/>
                  <a:pt x="18795" y="6679"/>
                  <a:pt x="18758" y="6878"/>
                </a:cubicBezTo>
                <a:cubicBezTo>
                  <a:pt x="18652" y="7471"/>
                  <a:pt x="18444" y="7943"/>
                  <a:pt x="18242" y="8257"/>
                </a:cubicBezTo>
                <a:cubicBezTo>
                  <a:pt x="18189" y="8335"/>
                  <a:pt x="18189" y="8457"/>
                  <a:pt x="18242" y="8542"/>
                </a:cubicBezTo>
                <a:cubicBezTo>
                  <a:pt x="18338" y="8692"/>
                  <a:pt x="18481" y="8970"/>
                  <a:pt x="18635" y="9441"/>
                </a:cubicBezTo>
                <a:cubicBezTo>
                  <a:pt x="18667" y="9541"/>
                  <a:pt x="18640" y="9677"/>
                  <a:pt x="18565" y="9727"/>
                </a:cubicBezTo>
                <a:cubicBezTo>
                  <a:pt x="18544" y="9741"/>
                  <a:pt x="18529" y="9747"/>
                  <a:pt x="18507" y="9747"/>
                </a:cubicBezTo>
                <a:cubicBezTo>
                  <a:pt x="18438" y="9754"/>
                  <a:pt x="18375" y="9699"/>
                  <a:pt x="18348" y="9613"/>
                </a:cubicBezTo>
                <a:cubicBezTo>
                  <a:pt x="18348" y="9606"/>
                  <a:pt x="18226" y="9178"/>
                  <a:pt x="17977" y="8792"/>
                </a:cubicBezTo>
                <a:cubicBezTo>
                  <a:pt x="17653" y="8300"/>
                  <a:pt x="17271" y="8107"/>
                  <a:pt x="16836" y="8221"/>
                </a:cubicBezTo>
                <a:cubicBezTo>
                  <a:pt x="16740" y="8243"/>
                  <a:pt x="16650" y="8149"/>
                  <a:pt x="16650" y="8014"/>
                </a:cubicBezTo>
                <a:cubicBezTo>
                  <a:pt x="16650" y="7907"/>
                  <a:pt x="16708" y="7821"/>
                  <a:pt x="16783" y="7806"/>
                </a:cubicBezTo>
                <a:cubicBezTo>
                  <a:pt x="17244" y="7685"/>
                  <a:pt x="17610" y="7885"/>
                  <a:pt x="17791" y="8021"/>
                </a:cubicBezTo>
                <a:cubicBezTo>
                  <a:pt x="17871" y="8078"/>
                  <a:pt x="17971" y="8056"/>
                  <a:pt x="18030" y="7956"/>
                </a:cubicBezTo>
                <a:cubicBezTo>
                  <a:pt x="18444" y="7299"/>
                  <a:pt x="18980" y="5844"/>
                  <a:pt x="18215" y="4331"/>
                </a:cubicBezTo>
                <a:cubicBezTo>
                  <a:pt x="17738" y="3389"/>
                  <a:pt x="16750" y="2823"/>
                  <a:pt x="15965" y="2788"/>
                </a:cubicBezTo>
                <a:cubicBezTo>
                  <a:pt x="15901" y="2788"/>
                  <a:pt x="15843" y="2789"/>
                  <a:pt x="15779" y="2797"/>
                </a:cubicBezTo>
                <a:cubicBezTo>
                  <a:pt x="15647" y="2811"/>
                  <a:pt x="15403" y="2823"/>
                  <a:pt x="15074" y="2930"/>
                </a:cubicBezTo>
                <a:cubicBezTo>
                  <a:pt x="14560" y="3095"/>
                  <a:pt x="14279" y="3381"/>
                  <a:pt x="14273" y="3381"/>
                </a:cubicBezTo>
                <a:cubicBezTo>
                  <a:pt x="14204" y="3452"/>
                  <a:pt x="14107" y="3432"/>
                  <a:pt x="14054" y="3332"/>
                </a:cubicBezTo>
                <a:cubicBezTo>
                  <a:pt x="14007" y="3239"/>
                  <a:pt x="14019" y="3102"/>
                  <a:pt x="14088" y="3038"/>
                </a:cubicBezTo>
                <a:cubicBezTo>
                  <a:pt x="14114" y="3009"/>
                  <a:pt x="14470" y="2668"/>
                  <a:pt x="15096" y="2482"/>
                </a:cubicBezTo>
                <a:cubicBezTo>
                  <a:pt x="15186" y="2454"/>
                  <a:pt x="15227" y="2303"/>
                  <a:pt x="15169" y="2203"/>
                </a:cubicBezTo>
                <a:cubicBezTo>
                  <a:pt x="14341" y="647"/>
                  <a:pt x="11471" y="-174"/>
                  <a:pt x="10170" y="640"/>
                </a:cubicBezTo>
                <a:cubicBezTo>
                  <a:pt x="10048" y="718"/>
                  <a:pt x="9996" y="918"/>
                  <a:pt x="10059" y="1075"/>
                </a:cubicBezTo>
                <a:cubicBezTo>
                  <a:pt x="10203" y="1460"/>
                  <a:pt x="10265" y="1903"/>
                  <a:pt x="10233" y="2324"/>
                </a:cubicBezTo>
                <a:cubicBezTo>
                  <a:pt x="10228" y="2431"/>
                  <a:pt x="10165" y="2511"/>
                  <a:pt x="10091" y="2518"/>
                </a:cubicBezTo>
                <a:cubicBezTo>
                  <a:pt x="10080" y="2518"/>
                  <a:pt x="10075" y="2518"/>
                  <a:pt x="10064" y="2518"/>
                </a:cubicBezTo>
                <a:cubicBezTo>
                  <a:pt x="9979" y="2504"/>
                  <a:pt x="9916" y="2403"/>
                  <a:pt x="9927" y="2281"/>
                </a:cubicBezTo>
                <a:cubicBezTo>
                  <a:pt x="9937" y="2139"/>
                  <a:pt x="10011" y="1105"/>
                  <a:pt x="9295" y="519"/>
                </a:cubicBezTo>
                <a:cubicBezTo>
                  <a:pt x="8854" y="160"/>
                  <a:pt x="8273" y="-9"/>
                  <a:pt x="7654" y="0"/>
                </a:cubicBezTo>
                <a:close/>
                <a:moveTo>
                  <a:pt x="6930" y="3138"/>
                </a:moveTo>
                <a:cubicBezTo>
                  <a:pt x="7435" y="3143"/>
                  <a:pt x="7913" y="3350"/>
                  <a:pt x="8361" y="3760"/>
                </a:cubicBezTo>
                <a:cubicBezTo>
                  <a:pt x="8886" y="4238"/>
                  <a:pt x="9242" y="4894"/>
                  <a:pt x="9449" y="5351"/>
                </a:cubicBezTo>
                <a:cubicBezTo>
                  <a:pt x="9491" y="5443"/>
                  <a:pt x="9582" y="5479"/>
                  <a:pt x="9656" y="5429"/>
                </a:cubicBezTo>
                <a:cubicBezTo>
                  <a:pt x="10925" y="4508"/>
                  <a:pt x="12288" y="4694"/>
                  <a:pt x="13403" y="5951"/>
                </a:cubicBezTo>
                <a:cubicBezTo>
                  <a:pt x="13456" y="6008"/>
                  <a:pt x="13535" y="6014"/>
                  <a:pt x="13593" y="5957"/>
                </a:cubicBezTo>
                <a:cubicBezTo>
                  <a:pt x="13795" y="5757"/>
                  <a:pt x="14331" y="5352"/>
                  <a:pt x="15154" y="5616"/>
                </a:cubicBezTo>
                <a:cubicBezTo>
                  <a:pt x="15239" y="5630"/>
                  <a:pt x="15291" y="5744"/>
                  <a:pt x="15270" y="5866"/>
                </a:cubicBezTo>
                <a:cubicBezTo>
                  <a:pt x="15249" y="5980"/>
                  <a:pt x="15164" y="6044"/>
                  <a:pt x="15079" y="6015"/>
                </a:cubicBezTo>
                <a:cubicBezTo>
                  <a:pt x="14527" y="5865"/>
                  <a:pt x="14076" y="5966"/>
                  <a:pt x="13736" y="6330"/>
                </a:cubicBezTo>
                <a:cubicBezTo>
                  <a:pt x="13418" y="6672"/>
                  <a:pt x="13217" y="7242"/>
                  <a:pt x="13195" y="7855"/>
                </a:cubicBezTo>
                <a:cubicBezTo>
                  <a:pt x="13190" y="7963"/>
                  <a:pt x="13132" y="8049"/>
                  <a:pt x="13053" y="8056"/>
                </a:cubicBezTo>
                <a:cubicBezTo>
                  <a:pt x="13026" y="8056"/>
                  <a:pt x="13000" y="8056"/>
                  <a:pt x="12973" y="8027"/>
                </a:cubicBezTo>
                <a:cubicBezTo>
                  <a:pt x="12915" y="7984"/>
                  <a:pt x="12882" y="7899"/>
                  <a:pt x="12887" y="7813"/>
                </a:cubicBezTo>
                <a:cubicBezTo>
                  <a:pt x="12903" y="7335"/>
                  <a:pt x="13015" y="6879"/>
                  <a:pt x="13195" y="6508"/>
                </a:cubicBezTo>
                <a:cubicBezTo>
                  <a:pt x="13243" y="6415"/>
                  <a:pt x="13228" y="6294"/>
                  <a:pt x="13164" y="6223"/>
                </a:cubicBezTo>
                <a:cubicBezTo>
                  <a:pt x="11630" y="4531"/>
                  <a:pt x="10133" y="5486"/>
                  <a:pt x="9543" y="5993"/>
                </a:cubicBezTo>
                <a:cubicBezTo>
                  <a:pt x="9464" y="6057"/>
                  <a:pt x="9364" y="6022"/>
                  <a:pt x="9321" y="5908"/>
                </a:cubicBezTo>
                <a:cubicBezTo>
                  <a:pt x="9194" y="5558"/>
                  <a:pt x="8827" y="4687"/>
                  <a:pt x="8185" y="4101"/>
                </a:cubicBezTo>
                <a:cubicBezTo>
                  <a:pt x="7548" y="3523"/>
                  <a:pt x="6843" y="3402"/>
                  <a:pt x="6084" y="3745"/>
                </a:cubicBezTo>
                <a:cubicBezTo>
                  <a:pt x="5999" y="3780"/>
                  <a:pt x="5909" y="3716"/>
                  <a:pt x="5888" y="3602"/>
                </a:cubicBezTo>
                <a:cubicBezTo>
                  <a:pt x="5867" y="3495"/>
                  <a:pt x="5915" y="3374"/>
                  <a:pt x="5994" y="3345"/>
                </a:cubicBezTo>
                <a:cubicBezTo>
                  <a:pt x="6315" y="3203"/>
                  <a:pt x="6627" y="3135"/>
                  <a:pt x="6930" y="3138"/>
                </a:cubicBezTo>
                <a:close/>
                <a:moveTo>
                  <a:pt x="4412" y="7119"/>
                </a:moveTo>
                <a:cubicBezTo>
                  <a:pt x="4454" y="7117"/>
                  <a:pt x="4496" y="7135"/>
                  <a:pt x="4528" y="7177"/>
                </a:cubicBezTo>
                <a:cubicBezTo>
                  <a:pt x="5112" y="7963"/>
                  <a:pt x="5357" y="9490"/>
                  <a:pt x="4678" y="11168"/>
                </a:cubicBezTo>
                <a:cubicBezTo>
                  <a:pt x="4630" y="11289"/>
                  <a:pt x="4688" y="11439"/>
                  <a:pt x="4789" y="11447"/>
                </a:cubicBezTo>
                <a:cubicBezTo>
                  <a:pt x="5622" y="11511"/>
                  <a:pt x="7236" y="11875"/>
                  <a:pt x="8250" y="13724"/>
                </a:cubicBezTo>
                <a:cubicBezTo>
                  <a:pt x="8287" y="13788"/>
                  <a:pt x="8351" y="13815"/>
                  <a:pt x="8409" y="13780"/>
                </a:cubicBezTo>
                <a:cubicBezTo>
                  <a:pt x="9009" y="13473"/>
                  <a:pt x="9645" y="13353"/>
                  <a:pt x="10245" y="13438"/>
                </a:cubicBezTo>
                <a:cubicBezTo>
                  <a:pt x="10314" y="13446"/>
                  <a:pt x="10373" y="13373"/>
                  <a:pt x="10373" y="13280"/>
                </a:cubicBezTo>
                <a:cubicBezTo>
                  <a:pt x="10373" y="12830"/>
                  <a:pt x="10547" y="12182"/>
                  <a:pt x="11237" y="11832"/>
                </a:cubicBezTo>
                <a:cubicBezTo>
                  <a:pt x="11322" y="11790"/>
                  <a:pt x="11413" y="11854"/>
                  <a:pt x="11439" y="11969"/>
                </a:cubicBezTo>
                <a:cubicBezTo>
                  <a:pt x="11466" y="12076"/>
                  <a:pt x="11417" y="12189"/>
                  <a:pt x="11338" y="12232"/>
                </a:cubicBezTo>
                <a:cubicBezTo>
                  <a:pt x="10547" y="12639"/>
                  <a:pt x="10691" y="13417"/>
                  <a:pt x="10696" y="13445"/>
                </a:cubicBezTo>
                <a:cubicBezTo>
                  <a:pt x="10707" y="13509"/>
                  <a:pt x="10743" y="13551"/>
                  <a:pt x="10786" y="13566"/>
                </a:cubicBezTo>
                <a:cubicBezTo>
                  <a:pt x="11391" y="13787"/>
                  <a:pt x="11889" y="14215"/>
                  <a:pt x="12170" y="14779"/>
                </a:cubicBezTo>
                <a:cubicBezTo>
                  <a:pt x="12218" y="14872"/>
                  <a:pt x="12208" y="15009"/>
                  <a:pt x="12144" y="15073"/>
                </a:cubicBezTo>
                <a:cubicBezTo>
                  <a:pt x="12117" y="15102"/>
                  <a:pt x="12091" y="15116"/>
                  <a:pt x="12059" y="15116"/>
                </a:cubicBezTo>
                <a:cubicBezTo>
                  <a:pt x="12006" y="15123"/>
                  <a:pt x="11954" y="15086"/>
                  <a:pt x="11917" y="15022"/>
                </a:cubicBezTo>
                <a:cubicBezTo>
                  <a:pt x="11386" y="13944"/>
                  <a:pt x="9852" y="13360"/>
                  <a:pt x="8308" y="14288"/>
                </a:cubicBezTo>
                <a:cubicBezTo>
                  <a:pt x="8239" y="14331"/>
                  <a:pt x="8160" y="14294"/>
                  <a:pt x="8117" y="14208"/>
                </a:cubicBezTo>
                <a:cubicBezTo>
                  <a:pt x="6870" y="11624"/>
                  <a:pt x="4296" y="11861"/>
                  <a:pt x="4270" y="11861"/>
                </a:cubicBezTo>
                <a:lnTo>
                  <a:pt x="3961" y="11846"/>
                </a:lnTo>
                <a:cubicBezTo>
                  <a:pt x="3924" y="11817"/>
                  <a:pt x="3892" y="11767"/>
                  <a:pt x="3881" y="11710"/>
                </a:cubicBezTo>
                <a:cubicBezTo>
                  <a:pt x="3759" y="11010"/>
                  <a:pt x="3176" y="10054"/>
                  <a:pt x="2332" y="9640"/>
                </a:cubicBezTo>
                <a:cubicBezTo>
                  <a:pt x="2263" y="9604"/>
                  <a:pt x="2209" y="9513"/>
                  <a:pt x="2220" y="9406"/>
                </a:cubicBezTo>
                <a:cubicBezTo>
                  <a:pt x="2236" y="9270"/>
                  <a:pt x="2337" y="9191"/>
                  <a:pt x="2427" y="9234"/>
                </a:cubicBezTo>
                <a:cubicBezTo>
                  <a:pt x="2788" y="9405"/>
                  <a:pt x="3170" y="9734"/>
                  <a:pt x="3483" y="10119"/>
                </a:cubicBezTo>
                <a:cubicBezTo>
                  <a:pt x="3680" y="10362"/>
                  <a:pt x="3913" y="10719"/>
                  <a:pt x="4067" y="11161"/>
                </a:cubicBezTo>
                <a:cubicBezTo>
                  <a:pt x="4115" y="11290"/>
                  <a:pt x="4248" y="11305"/>
                  <a:pt x="4306" y="11183"/>
                </a:cubicBezTo>
                <a:cubicBezTo>
                  <a:pt x="5022" y="9613"/>
                  <a:pt x="4831" y="8185"/>
                  <a:pt x="4311" y="7485"/>
                </a:cubicBezTo>
                <a:cubicBezTo>
                  <a:pt x="4253" y="7407"/>
                  <a:pt x="4243" y="7272"/>
                  <a:pt x="4301" y="7193"/>
                </a:cubicBezTo>
                <a:cubicBezTo>
                  <a:pt x="4330" y="7147"/>
                  <a:pt x="4370" y="7122"/>
                  <a:pt x="4412" y="7119"/>
                </a:cubicBezTo>
                <a:close/>
                <a:moveTo>
                  <a:pt x="2258" y="15716"/>
                </a:moveTo>
                <a:cubicBezTo>
                  <a:pt x="1971" y="17679"/>
                  <a:pt x="4031" y="19434"/>
                  <a:pt x="5702" y="18763"/>
                </a:cubicBezTo>
                <a:cubicBezTo>
                  <a:pt x="5612" y="19698"/>
                  <a:pt x="5001" y="21082"/>
                  <a:pt x="5001" y="21082"/>
                </a:cubicBezTo>
                <a:lnTo>
                  <a:pt x="6238" y="21426"/>
                </a:lnTo>
                <a:lnTo>
                  <a:pt x="8727" y="18062"/>
                </a:lnTo>
                <a:cubicBezTo>
                  <a:pt x="7390" y="17741"/>
                  <a:pt x="6699" y="17171"/>
                  <a:pt x="6333" y="16842"/>
                </a:cubicBezTo>
                <a:cubicBezTo>
                  <a:pt x="6163" y="16685"/>
                  <a:pt x="5962" y="16613"/>
                  <a:pt x="5761" y="16635"/>
                </a:cubicBezTo>
                <a:cubicBezTo>
                  <a:pt x="5442" y="16671"/>
                  <a:pt x="4954" y="16692"/>
                  <a:pt x="4381" y="16592"/>
                </a:cubicBezTo>
                <a:cubicBezTo>
                  <a:pt x="3786" y="16493"/>
                  <a:pt x="3027" y="16258"/>
                  <a:pt x="2258" y="15716"/>
                </a:cubicBezTo>
                <a:close/>
              </a:path>
            </a:pathLst>
          </a:custGeom>
          <a:ln w="63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8" name="kisspng-drop-shadow-omni-limousine-shadow-drop-5b4e354fef6351.2540854915318521119805.png" descr="kisspng-drop-shadow-omni-limousine-shadow-drop-5b4e354fef6351.2540854915318521119805.png"/>
          <p:cNvPicPr>
            <a:picLocks noChangeAspect="1"/>
          </p:cNvPicPr>
          <p:nvPr/>
        </p:nvPicPr>
        <p:blipFill>
          <a:blip r:embed="rId3" cstate="print">
            <a:alphaModFix amt="49261"/>
          </a:blip>
          <a:stretch>
            <a:fillRect/>
          </a:stretch>
        </p:blipFill>
        <p:spPr>
          <a:xfrm>
            <a:off x="4478692" y="3937134"/>
            <a:ext cx="2028942" cy="140266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Shape"/>
          <p:cNvSpPr/>
          <p:nvPr/>
        </p:nvSpPr>
        <p:spPr>
          <a:xfrm>
            <a:off x="-30025" y="4829947"/>
            <a:ext cx="12243980" cy="2012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45" extrusionOk="0">
                <a:moveTo>
                  <a:pt x="10" y="1433"/>
                </a:moveTo>
                <a:cubicBezTo>
                  <a:pt x="146" y="1748"/>
                  <a:pt x="264" y="2274"/>
                  <a:pt x="352" y="2952"/>
                </a:cubicBezTo>
                <a:cubicBezTo>
                  <a:pt x="450" y="3718"/>
                  <a:pt x="505" y="4641"/>
                  <a:pt x="508" y="5594"/>
                </a:cubicBezTo>
                <a:cubicBezTo>
                  <a:pt x="859" y="3862"/>
                  <a:pt x="1355" y="3496"/>
                  <a:pt x="1770" y="4662"/>
                </a:cubicBezTo>
                <a:cubicBezTo>
                  <a:pt x="2200" y="5867"/>
                  <a:pt x="2457" y="8464"/>
                  <a:pt x="2419" y="11206"/>
                </a:cubicBezTo>
                <a:cubicBezTo>
                  <a:pt x="2533" y="10485"/>
                  <a:pt x="2700" y="10123"/>
                  <a:pt x="2869" y="10234"/>
                </a:cubicBezTo>
                <a:cubicBezTo>
                  <a:pt x="3075" y="10370"/>
                  <a:pt x="3249" y="11179"/>
                  <a:pt x="3315" y="12312"/>
                </a:cubicBezTo>
                <a:cubicBezTo>
                  <a:pt x="3489" y="12046"/>
                  <a:pt x="3674" y="12351"/>
                  <a:pt x="3797" y="13106"/>
                </a:cubicBezTo>
                <a:cubicBezTo>
                  <a:pt x="3906" y="13778"/>
                  <a:pt x="3951" y="14718"/>
                  <a:pt x="3916" y="15616"/>
                </a:cubicBezTo>
                <a:cubicBezTo>
                  <a:pt x="4040" y="15323"/>
                  <a:pt x="4177" y="15235"/>
                  <a:pt x="4309" y="15360"/>
                </a:cubicBezTo>
                <a:cubicBezTo>
                  <a:pt x="4446" y="15489"/>
                  <a:pt x="4573" y="15839"/>
                  <a:pt x="4677" y="16370"/>
                </a:cubicBezTo>
                <a:cubicBezTo>
                  <a:pt x="4712" y="16147"/>
                  <a:pt x="4757" y="15982"/>
                  <a:pt x="4807" y="15895"/>
                </a:cubicBezTo>
                <a:cubicBezTo>
                  <a:pt x="4851" y="15818"/>
                  <a:pt x="4898" y="15804"/>
                  <a:pt x="4944" y="15855"/>
                </a:cubicBezTo>
                <a:cubicBezTo>
                  <a:pt x="4996" y="15301"/>
                  <a:pt x="5083" y="14886"/>
                  <a:pt x="5188" y="14701"/>
                </a:cubicBezTo>
                <a:cubicBezTo>
                  <a:pt x="5277" y="14542"/>
                  <a:pt x="5374" y="14563"/>
                  <a:pt x="5461" y="14761"/>
                </a:cubicBezTo>
                <a:cubicBezTo>
                  <a:pt x="5537" y="14285"/>
                  <a:pt x="5645" y="14025"/>
                  <a:pt x="5757" y="14051"/>
                </a:cubicBezTo>
                <a:cubicBezTo>
                  <a:pt x="5868" y="14077"/>
                  <a:pt x="5971" y="14377"/>
                  <a:pt x="6040" y="14874"/>
                </a:cubicBezTo>
                <a:cubicBezTo>
                  <a:pt x="6037" y="14061"/>
                  <a:pt x="6080" y="13314"/>
                  <a:pt x="6153" y="12700"/>
                </a:cubicBezTo>
                <a:cubicBezTo>
                  <a:pt x="6224" y="12113"/>
                  <a:pt x="6327" y="11610"/>
                  <a:pt x="6463" y="11548"/>
                </a:cubicBezTo>
                <a:cubicBezTo>
                  <a:pt x="6601" y="11485"/>
                  <a:pt x="6720" y="11916"/>
                  <a:pt x="6807" y="12462"/>
                </a:cubicBezTo>
                <a:cubicBezTo>
                  <a:pt x="6897" y="13021"/>
                  <a:pt x="6959" y="13734"/>
                  <a:pt x="6980" y="14546"/>
                </a:cubicBezTo>
                <a:cubicBezTo>
                  <a:pt x="7049" y="14717"/>
                  <a:pt x="7110" y="14985"/>
                  <a:pt x="7157" y="15325"/>
                </a:cubicBezTo>
                <a:cubicBezTo>
                  <a:pt x="7207" y="15692"/>
                  <a:pt x="7239" y="16130"/>
                  <a:pt x="7250" y="16593"/>
                </a:cubicBezTo>
                <a:cubicBezTo>
                  <a:pt x="7324" y="16147"/>
                  <a:pt x="7423" y="15871"/>
                  <a:pt x="7529" y="15818"/>
                </a:cubicBezTo>
                <a:cubicBezTo>
                  <a:pt x="7637" y="15765"/>
                  <a:pt x="7743" y="15943"/>
                  <a:pt x="7829" y="16316"/>
                </a:cubicBezTo>
                <a:cubicBezTo>
                  <a:pt x="7865" y="14974"/>
                  <a:pt x="8052" y="13933"/>
                  <a:pt x="8286" y="13765"/>
                </a:cubicBezTo>
                <a:cubicBezTo>
                  <a:pt x="8578" y="13555"/>
                  <a:pt x="8846" y="14721"/>
                  <a:pt x="8891" y="16396"/>
                </a:cubicBezTo>
                <a:cubicBezTo>
                  <a:pt x="9003" y="15925"/>
                  <a:pt x="9139" y="15687"/>
                  <a:pt x="9278" y="15721"/>
                </a:cubicBezTo>
                <a:cubicBezTo>
                  <a:pt x="9417" y="15755"/>
                  <a:pt x="9551" y="16062"/>
                  <a:pt x="9656" y="16591"/>
                </a:cubicBezTo>
                <a:cubicBezTo>
                  <a:pt x="9674" y="16154"/>
                  <a:pt x="9711" y="15752"/>
                  <a:pt x="9764" y="15423"/>
                </a:cubicBezTo>
                <a:cubicBezTo>
                  <a:pt x="9821" y="15071"/>
                  <a:pt x="9893" y="14817"/>
                  <a:pt x="9974" y="14688"/>
                </a:cubicBezTo>
                <a:cubicBezTo>
                  <a:pt x="9974" y="12959"/>
                  <a:pt x="10214" y="11547"/>
                  <a:pt x="10515" y="11511"/>
                </a:cubicBezTo>
                <a:cubicBezTo>
                  <a:pt x="10836" y="11472"/>
                  <a:pt x="11096" y="12998"/>
                  <a:pt x="11084" y="14845"/>
                </a:cubicBezTo>
                <a:cubicBezTo>
                  <a:pt x="11204" y="14371"/>
                  <a:pt x="11346" y="14120"/>
                  <a:pt x="11491" y="14127"/>
                </a:cubicBezTo>
                <a:cubicBezTo>
                  <a:pt x="11633" y="14134"/>
                  <a:pt x="11772" y="14387"/>
                  <a:pt x="11889" y="14855"/>
                </a:cubicBezTo>
                <a:cubicBezTo>
                  <a:pt x="11993" y="14759"/>
                  <a:pt x="12101" y="14807"/>
                  <a:pt x="12201" y="14995"/>
                </a:cubicBezTo>
                <a:cubicBezTo>
                  <a:pt x="12298" y="15176"/>
                  <a:pt x="12387" y="15481"/>
                  <a:pt x="12460" y="15888"/>
                </a:cubicBezTo>
                <a:lnTo>
                  <a:pt x="12818" y="16450"/>
                </a:lnTo>
                <a:cubicBezTo>
                  <a:pt x="12929" y="15989"/>
                  <a:pt x="13056" y="15679"/>
                  <a:pt x="13191" y="15543"/>
                </a:cubicBezTo>
                <a:cubicBezTo>
                  <a:pt x="13343" y="15389"/>
                  <a:pt x="13500" y="15464"/>
                  <a:pt x="13646" y="15759"/>
                </a:cubicBezTo>
                <a:cubicBezTo>
                  <a:pt x="13624" y="14774"/>
                  <a:pt x="13681" y="13785"/>
                  <a:pt x="13802" y="13077"/>
                </a:cubicBezTo>
                <a:cubicBezTo>
                  <a:pt x="13943" y="12252"/>
                  <a:pt x="14149" y="11919"/>
                  <a:pt x="14344" y="12201"/>
                </a:cubicBezTo>
                <a:cubicBezTo>
                  <a:pt x="14397" y="10737"/>
                  <a:pt x="14573" y="9519"/>
                  <a:pt x="14813" y="8946"/>
                </a:cubicBezTo>
                <a:cubicBezTo>
                  <a:pt x="15060" y="8355"/>
                  <a:pt x="15343" y="8527"/>
                  <a:pt x="15564" y="9404"/>
                </a:cubicBezTo>
                <a:cubicBezTo>
                  <a:pt x="15625" y="7535"/>
                  <a:pt x="15833" y="5935"/>
                  <a:pt x="16128" y="5076"/>
                </a:cubicBezTo>
                <a:cubicBezTo>
                  <a:pt x="16413" y="4245"/>
                  <a:pt x="16749" y="4200"/>
                  <a:pt x="17040" y="4954"/>
                </a:cubicBezTo>
                <a:cubicBezTo>
                  <a:pt x="17131" y="3011"/>
                  <a:pt x="17494" y="1946"/>
                  <a:pt x="17820" y="2662"/>
                </a:cubicBezTo>
                <a:cubicBezTo>
                  <a:pt x="18086" y="3245"/>
                  <a:pt x="18237" y="4863"/>
                  <a:pt x="18174" y="6459"/>
                </a:cubicBezTo>
                <a:cubicBezTo>
                  <a:pt x="18128" y="4025"/>
                  <a:pt x="18354" y="1689"/>
                  <a:pt x="18737" y="626"/>
                </a:cubicBezTo>
                <a:cubicBezTo>
                  <a:pt x="19378" y="-1155"/>
                  <a:pt x="20139" y="1036"/>
                  <a:pt x="20276" y="5060"/>
                </a:cubicBezTo>
                <a:cubicBezTo>
                  <a:pt x="20467" y="4643"/>
                  <a:pt x="20683" y="4926"/>
                  <a:pt x="20823" y="5779"/>
                </a:cubicBezTo>
                <a:cubicBezTo>
                  <a:pt x="20963" y="6624"/>
                  <a:pt x="21001" y="7866"/>
                  <a:pt x="20921" y="8936"/>
                </a:cubicBezTo>
                <a:lnTo>
                  <a:pt x="21047" y="10432"/>
                </a:lnTo>
                <a:cubicBezTo>
                  <a:pt x="21054" y="9751"/>
                  <a:pt x="21117" y="9129"/>
                  <a:pt x="21216" y="8758"/>
                </a:cubicBezTo>
                <a:cubicBezTo>
                  <a:pt x="21332" y="8328"/>
                  <a:pt x="21479" y="8297"/>
                  <a:pt x="21600" y="8679"/>
                </a:cubicBezTo>
                <a:lnTo>
                  <a:pt x="21595" y="20445"/>
                </a:lnTo>
                <a:lnTo>
                  <a:pt x="0" y="20406"/>
                </a:lnTo>
                <a:lnTo>
                  <a:pt x="10" y="1433"/>
                </a:lnTo>
                <a:close/>
              </a:path>
            </a:pathLst>
          </a:custGeom>
          <a:gradFill>
            <a:gsLst>
              <a:gs pos="22846">
                <a:srgbClr val="FFFFFF"/>
              </a:gs>
              <a:gs pos="63322">
                <a:srgbClr val="E6EAEB"/>
              </a:gs>
              <a:gs pos="99960">
                <a:srgbClr val="CDD5D8"/>
              </a:gs>
            </a:gsLst>
            <a:path>
              <a:fillToRect l="50000" t="50000" r="50000" b="50000"/>
            </a:path>
          </a:gradFill>
          <a:ln w="12700">
            <a:miter lim="400000"/>
          </a:ln>
          <a:effectLst>
            <a:outerShdw blurRad="152400" dist="90035" dir="2315233" rotWithShape="0">
              <a:srgbClr val="000000">
                <a:alpha val="38297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833926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6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6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000"/>
                            </p:stCondLst>
                            <p:childTnLst>
                              <p:par>
                                <p:cTn id="10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 advAuto="0"/>
      <p:bldP spid="37" grpId="0" animBg="1" advAuto="0"/>
      <p:bldP spid="48" grpId="0" animBg="1" advAuto="0"/>
      <p:bldP spid="62" grpId="0" animBg="1" advAuto="0"/>
      <p:bldP spid="73" grpId="0" animBg="1" advAuto="0"/>
      <p:bldP spid="86" grpId="0" animBg="1" advAuto="0"/>
      <p:bldP spid="87" grpId="0" animBg="1" advAuto="0"/>
      <p:bldP spid="88" grpId="0" animBg="1" advAuto="0"/>
      <p:bldP spid="91" grpId="0" animBg="1" advAuto="0"/>
      <p:bldP spid="92" grpId="0" animBg="1" advAuto="0"/>
      <p:bldP spid="93" grpId="0" animBg="1" advAuto="0"/>
      <p:bldP spid="94" grpId="0" animBg="1" advAuto="0"/>
      <p:bldP spid="95" grpId="0" animBg="1" advAuto="0"/>
      <p:bldP spid="96" grpId="0" animBg="1" advAuto="0"/>
      <p:bldP spid="97" grpId="0" animBg="1" advAuto="0"/>
      <p:bldP spid="99" grpId="0" animBg="1" advAuto="0"/>
      <p:bldP spid="100" grpId="0" animBg="1" advAuto="0"/>
      <p:bldP spid="101" grpId="0" animBg="1" advAuto="0"/>
      <p:bldP spid="102" grpId="0" animBg="1" advAuto="0"/>
      <p:bldP spid="103" grpId="0" animBg="1" advAuto="0"/>
      <p:bldP spid="106" grpId="0" animBg="1" advAuto="0"/>
      <p:bldP spid="107" grpId="0" animBg="1" advAuto="0"/>
      <p:bldP spid="108" grpId="0" animBg="1" advAuto="0"/>
      <p:bldP spid="109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"/>
          <p:cNvGrpSpPr/>
          <p:nvPr/>
        </p:nvGrpSpPr>
        <p:grpSpPr>
          <a:xfrm>
            <a:off x="2703698" y="4876974"/>
            <a:ext cx="1051860" cy="1521136"/>
            <a:chOff x="0" y="-2"/>
            <a:chExt cx="1051859" cy="1521135"/>
          </a:xfrm>
        </p:grpSpPr>
        <p:grpSp>
          <p:nvGrpSpPr>
            <p:cNvPr id="125" name="Group"/>
            <p:cNvGrpSpPr/>
            <p:nvPr/>
          </p:nvGrpSpPr>
          <p:grpSpPr>
            <a:xfrm>
              <a:off x="-1" y="-3"/>
              <a:ext cx="1051861" cy="1521116"/>
              <a:chOff x="0" y="-1"/>
              <a:chExt cx="1051859" cy="1521114"/>
            </a:xfrm>
          </p:grpSpPr>
          <p:sp>
            <p:nvSpPr>
              <p:cNvPr id="129" name="Freeform 732"/>
              <p:cNvSpPr/>
              <p:nvPr/>
            </p:nvSpPr>
            <p:spPr>
              <a:xfrm>
                <a:off x="175583" y="-2"/>
                <a:ext cx="352493" cy="11273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458"/>
                    </a:moveTo>
                    <a:lnTo>
                      <a:pt x="21337" y="0"/>
                    </a:lnTo>
                    <a:lnTo>
                      <a:pt x="5016" y="0"/>
                    </a:lnTo>
                    <a:lnTo>
                      <a:pt x="0" y="3236"/>
                    </a:lnTo>
                    <a:lnTo>
                      <a:pt x="14926" y="21600"/>
                    </a:lnTo>
                    <a:cubicBezTo>
                      <a:pt x="17133" y="21466"/>
                      <a:pt x="19369" y="21419"/>
                      <a:pt x="21600" y="21458"/>
                    </a:cubicBezTo>
                    <a:close/>
                  </a:path>
                </a:pathLst>
              </a:custGeom>
              <a:solidFill>
                <a:srgbClr val="FFE6C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Freeform 733"/>
              <p:cNvSpPr/>
              <p:nvPr/>
            </p:nvSpPr>
            <p:spPr>
              <a:xfrm>
                <a:off x="523782" y="-1"/>
                <a:ext cx="352163" cy="11364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660" y="21600"/>
                    </a:moveTo>
                    <a:lnTo>
                      <a:pt x="21600" y="3375"/>
                    </a:lnTo>
                    <a:lnTo>
                      <a:pt x="16195" y="0"/>
                    </a:lnTo>
                    <a:lnTo>
                      <a:pt x="0" y="0"/>
                    </a:lnTo>
                    <a:lnTo>
                      <a:pt x="263" y="21288"/>
                    </a:lnTo>
                    <a:cubicBezTo>
                      <a:pt x="2417" y="21311"/>
                      <a:pt x="4559" y="21416"/>
                      <a:pt x="6660" y="21600"/>
                    </a:cubicBezTo>
                    <a:close/>
                  </a:path>
                </a:pathLst>
              </a:custGeom>
              <a:solidFill>
                <a:srgbClr val="FFDAB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Freeform 734"/>
              <p:cNvSpPr/>
              <p:nvPr/>
            </p:nvSpPr>
            <p:spPr>
              <a:xfrm>
                <a:off x="632367" y="177553"/>
                <a:ext cx="419493" cy="9942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725" y="21600"/>
                    </a:moveTo>
                    <a:lnTo>
                      <a:pt x="21600" y="7706"/>
                    </a:lnTo>
                    <a:lnTo>
                      <a:pt x="12542" y="0"/>
                    </a:lnTo>
                    <a:lnTo>
                      <a:pt x="0" y="20832"/>
                    </a:lnTo>
                    <a:cubicBezTo>
                      <a:pt x="1612" y="21021"/>
                      <a:pt x="3192" y="21277"/>
                      <a:pt x="4725" y="21600"/>
                    </a:cubicBezTo>
                    <a:close/>
                  </a:path>
                </a:pathLst>
              </a:custGeom>
              <a:solidFill>
                <a:srgbClr val="D6B38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Freeform 735"/>
              <p:cNvSpPr/>
              <p:nvPr/>
            </p:nvSpPr>
            <p:spPr>
              <a:xfrm>
                <a:off x="-1" y="168920"/>
                <a:ext cx="417841" cy="9909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077" y="0"/>
                    </a:moveTo>
                    <a:lnTo>
                      <a:pt x="0" y="7920"/>
                    </a:lnTo>
                    <a:lnTo>
                      <a:pt x="16635" y="21600"/>
                    </a:lnTo>
                    <a:cubicBezTo>
                      <a:pt x="18246" y="21294"/>
                      <a:pt x="19908" y="21069"/>
                      <a:pt x="21600" y="20928"/>
                    </a:cubicBezTo>
                    <a:close/>
                  </a:path>
                </a:pathLst>
              </a:custGeom>
              <a:solidFill>
                <a:srgbClr val="FFF2E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Freeform 737"/>
              <p:cNvSpPr/>
              <p:nvPr/>
            </p:nvSpPr>
            <p:spPr>
              <a:xfrm>
                <a:off x="323113" y="1094773"/>
                <a:ext cx="401011" cy="4263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184" extrusionOk="0">
                    <a:moveTo>
                      <a:pt x="0" y="3233"/>
                    </a:moveTo>
                    <a:lnTo>
                      <a:pt x="9458" y="20285"/>
                    </a:lnTo>
                    <a:cubicBezTo>
                      <a:pt x="9796" y="20860"/>
                      <a:pt x="10365" y="21198"/>
                      <a:pt x="10969" y="21183"/>
                    </a:cubicBezTo>
                    <a:cubicBezTo>
                      <a:pt x="11566" y="21191"/>
                      <a:pt x="12128" y="20853"/>
                      <a:pt x="12462" y="20285"/>
                    </a:cubicBezTo>
                    <a:lnTo>
                      <a:pt x="21600" y="3825"/>
                    </a:lnTo>
                    <a:cubicBezTo>
                      <a:pt x="19822" y="3049"/>
                      <a:pt x="18809" y="497"/>
                      <a:pt x="17209" y="88"/>
                    </a:cubicBezTo>
                    <a:cubicBezTo>
                      <a:pt x="15253" y="-402"/>
                      <a:pt x="12818" y="1313"/>
                      <a:pt x="11040" y="1252"/>
                    </a:cubicBezTo>
                    <a:cubicBezTo>
                      <a:pt x="8907" y="1252"/>
                      <a:pt x="6560" y="-239"/>
                      <a:pt x="4782" y="88"/>
                    </a:cubicBezTo>
                    <a:cubicBezTo>
                      <a:pt x="3004" y="415"/>
                      <a:pt x="1422" y="2641"/>
                      <a:pt x="0" y="3233"/>
                    </a:cubicBezTo>
                    <a:close/>
                  </a:path>
                </a:pathLst>
              </a:custGeom>
              <a:solidFill>
                <a:srgbClr val="63636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" name="Group"/>
            <p:cNvGrpSpPr/>
            <p:nvPr/>
          </p:nvGrpSpPr>
          <p:grpSpPr>
            <a:xfrm>
              <a:off x="351207" y="1115910"/>
              <a:ext cx="349442" cy="405224"/>
              <a:chOff x="-1" y="6"/>
              <a:chExt cx="349440" cy="405222"/>
            </a:xfrm>
          </p:grpSpPr>
          <p:sp>
            <p:nvSpPr>
              <p:cNvPr id="127" name="Freeform 77"/>
              <p:cNvSpPr/>
              <p:nvPr/>
            </p:nvSpPr>
            <p:spPr>
              <a:xfrm rot="10800000">
                <a:off x="195538" y="13292"/>
                <a:ext cx="153902" cy="3919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84" extrusionOk="0">
                    <a:moveTo>
                      <a:pt x="0" y="19401"/>
                    </a:moveTo>
                    <a:lnTo>
                      <a:pt x="21600" y="0"/>
                    </a:lnTo>
                    <a:lnTo>
                      <a:pt x="13652" y="19935"/>
                    </a:lnTo>
                    <a:cubicBezTo>
                      <a:pt x="11956" y="21047"/>
                      <a:pt x="8570" y="21600"/>
                      <a:pt x="5335" y="21305"/>
                    </a:cubicBezTo>
                    <a:cubicBezTo>
                      <a:pt x="2799" y="21073"/>
                      <a:pt x="763" y="20341"/>
                      <a:pt x="0" y="19401"/>
                    </a:cubicBez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Freeform 78"/>
              <p:cNvSpPr/>
              <p:nvPr/>
            </p:nvSpPr>
            <p:spPr>
              <a:xfrm rot="10800000">
                <a:off x="-2" y="6"/>
                <a:ext cx="161898" cy="4052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74" extrusionOk="0">
                    <a:moveTo>
                      <a:pt x="21600" y="19790"/>
                    </a:moveTo>
                    <a:lnTo>
                      <a:pt x="0" y="0"/>
                    </a:lnTo>
                    <a:lnTo>
                      <a:pt x="8889" y="20997"/>
                    </a:lnTo>
                    <a:cubicBezTo>
                      <a:pt x="10995" y="21485"/>
                      <a:pt x="13606" y="21600"/>
                      <a:pt x="16005" y="21334"/>
                    </a:cubicBezTo>
                    <a:cubicBezTo>
                      <a:pt x="18284" y="21082"/>
                      <a:pt x="20208" y="20521"/>
                      <a:pt x="21600" y="19790"/>
                    </a:cubicBez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34" name="TinyPPT_8.png" descr="TinyPPT_8.png"/>
          <p:cNvPicPr>
            <a:picLocks noChangeAspect="1"/>
          </p:cNvPicPr>
          <p:nvPr/>
        </p:nvPicPr>
        <p:blipFill>
          <a:blip r:embed="rId2" cstate="print">
            <a:alphaModFix amt="85611"/>
            <a:extLst/>
          </a:blip>
          <a:stretch>
            <a:fillRect/>
          </a:stretch>
        </p:blipFill>
        <p:spPr>
          <a:xfrm>
            <a:off x="1750172" y="6308005"/>
            <a:ext cx="2855554" cy="168385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"/>
          <p:cNvSpPr/>
          <p:nvPr/>
        </p:nvSpPr>
        <p:spPr>
          <a:xfrm>
            <a:off x="2413670" y="1871951"/>
            <a:ext cx="328345" cy="5782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94" y="252"/>
                  <a:pt x="430" y="496"/>
                  <a:pt x="685" y="729"/>
                </a:cubicBezTo>
                <a:cubicBezTo>
                  <a:pt x="9783" y="6475"/>
                  <a:pt x="11482" y="13484"/>
                  <a:pt x="11346" y="20810"/>
                </a:cubicBezTo>
                <a:cubicBezTo>
                  <a:pt x="11325" y="21251"/>
                  <a:pt x="11001" y="21476"/>
                  <a:pt x="10490" y="21600"/>
                </a:cubicBezTo>
                <a:lnTo>
                  <a:pt x="21600" y="21308"/>
                </a:lnTo>
                <a:cubicBezTo>
                  <a:pt x="21488" y="21081"/>
                  <a:pt x="21421" y="20816"/>
                  <a:pt x="21407" y="20494"/>
                </a:cubicBezTo>
                <a:cubicBezTo>
                  <a:pt x="21252" y="14654"/>
                  <a:pt x="17452" y="9028"/>
                  <a:pt x="10682" y="4631"/>
                </a:cubicBezTo>
                <a:cubicBezTo>
                  <a:pt x="7792" y="2647"/>
                  <a:pt x="4129" y="1065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0CB100"/>
              </a:gs>
              <a:gs pos="46821">
                <a:srgbClr val="67CE02"/>
              </a:gs>
              <a:gs pos="99075">
                <a:srgbClr val="C3EA03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36" name="Shape"/>
          <p:cNvSpPr/>
          <p:nvPr/>
        </p:nvSpPr>
        <p:spPr>
          <a:xfrm>
            <a:off x="1725607" y="2016475"/>
            <a:ext cx="1898082" cy="3431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8" h="21582" extrusionOk="0">
                <a:moveTo>
                  <a:pt x="91" y="4"/>
                </a:moveTo>
                <a:cubicBezTo>
                  <a:pt x="-114" y="587"/>
                  <a:pt x="42" y="1153"/>
                  <a:pt x="407" y="1703"/>
                </a:cubicBezTo>
                <a:cubicBezTo>
                  <a:pt x="1023" y="2629"/>
                  <a:pt x="2256" y="3259"/>
                  <a:pt x="3722" y="3764"/>
                </a:cubicBezTo>
                <a:cubicBezTo>
                  <a:pt x="5288" y="4302"/>
                  <a:pt x="6997" y="4659"/>
                  <a:pt x="8766" y="4918"/>
                </a:cubicBezTo>
                <a:cubicBezTo>
                  <a:pt x="10479" y="5170"/>
                  <a:pt x="11574" y="5757"/>
                  <a:pt x="12135" y="6674"/>
                </a:cubicBezTo>
                <a:cubicBezTo>
                  <a:pt x="12550" y="7353"/>
                  <a:pt x="12681" y="8053"/>
                  <a:pt x="12639" y="8830"/>
                </a:cubicBezTo>
                <a:lnTo>
                  <a:pt x="12632" y="8838"/>
                </a:lnTo>
                <a:lnTo>
                  <a:pt x="12676" y="21582"/>
                </a:lnTo>
                <a:cubicBezTo>
                  <a:pt x="13006" y="21321"/>
                  <a:pt x="13549" y="21169"/>
                  <a:pt x="14122" y="21177"/>
                </a:cubicBezTo>
                <a:cubicBezTo>
                  <a:pt x="14654" y="21184"/>
                  <a:pt x="15150" y="21330"/>
                  <a:pt x="15461" y="21570"/>
                </a:cubicBezTo>
                <a:cubicBezTo>
                  <a:pt x="15937" y="21276"/>
                  <a:pt x="16620" y="21112"/>
                  <a:pt x="17331" y="21122"/>
                </a:cubicBezTo>
                <a:cubicBezTo>
                  <a:pt x="17935" y="21130"/>
                  <a:pt x="18512" y="21264"/>
                  <a:pt x="18948" y="21497"/>
                </a:cubicBezTo>
                <a:cubicBezTo>
                  <a:pt x="19247" y="21294"/>
                  <a:pt x="19695" y="21178"/>
                  <a:pt x="20166" y="21181"/>
                </a:cubicBezTo>
                <a:cubicBezTo>
                  <a:pt x="20689" y="21184"/>
                  <a:pt x="21174" y="21334"/>
                  <a:pt x="21458" y="21578"/>
                </a:cubicBezTo>
                <a:lnTo>
                  <a:pt x="21450" y="8836"/>
                </a:lnTo>
                <a:cubicBezTo>
                  <a:pt x="21486" y="7881"/>
                  <a:pt x="21156" y="6933"/>
                  <a:pt x="20483" y="6054"/>
                </a:cubicBezTo>
                <a:cubicBezTo>
                  <a:pt x="19833" y="5206"/>
                  <a:pt x="18876" y="4441"/>
                  <a:pt x="17672" y="3807"/>
                </a:cubicBezTo>
                <a:lnTo>
                  <a:pt x="17558" y="3921"/>
                </a:lnTo>
                <a:cubicBezTo>
                  <a:pt x="17513" y="3907"/>
                  <a:pt x="17470" y="3894"/>
                  <a:pt x="17418" y="3870"/>
                </a:cubicBezTo>
                <a:cubicBezTo>
                  <a:pt x="15826" y="3133"/>
                  <a:pt x="13979" y="2740"/>
                  <a:pt x="11926" y="2646"/>
                </a:cubicBezTo>
                <a:cubicBezTo>
                  <a:pt x="11909" y="2645"/>
                  <a:pt x="11901" y="2643"/>
                  <a:pt x="11885" y="2642"/>
                </a:cubicBezTo>
                <a:lnTo>
                  <a:pt x="11885" y="2646"/>
                </a:lnTo>
                <a:lnTo>
                  <a:pt x="9450" y="2566"/>
                </a:lnTo>
                <a:cubicBezTo>
                  <a:pt x="9446" y="2566"/>
                  <a:pt x="9445" y="2568"/>
                  <a:pt x="9443" y="2568"/>
                </a:cubicBezTo>
                <a:cubicBezTo>
                  <a:pt x="9424" y="2569"/>
                  <a:pt x="9406" y="2565"/>
                  <a:pt x="9387" y="2564"/>
                </a:cubicBezTo>
                <a:lnTo>
                  <a:pt x="9167" y="2558"/>
                </a:lnTo>
                <a:lnTo>
                  <a:pt x="9229" y="2556"/>
                </a:lnTo>
                <a:cubicBezTo>
                  <a:pt x="7233" y="2465"/>
                  <a:pt x="5271" y="2288"/>
                  <a:pt x="3439" y="1807"/>
                </a:cubicBezTo>
                <a:cubicBezTo>
                  <a:pt x="2053" y="1443"/>
                  <a:pt x="917" y="921"/>
                  <a:pt x="315" y="104"/>
                </a:cubicBezTo>
                <a:cubicBezTo>
                  <a:pt x="280" y="56"/>
                  <a:pt x="269" y="-18"/>
                  <a:pt x="91" y="4"/>
                </a:cubicBezTo>
                <a:close/>
              </a:path>
            </a:pathLst>
          </a:custGeom>
          <a:gradFill>
            <a:gsLst>
              <a:gs pos="0">
                <a:srgbClr val="0CB100"/>
              </a:gs>
              <a:gs pos="46821">
                <a:srgbClr val="67CE02"/>
              </a:gs>
              <a:gs pos="99075">
                <a:srgbClr val="C3EA03"/>
              </a:gs>
            </a:gsLst>
            <a:lin ang="1997132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37" name="Freeform 7"/>
          <p:cNvSpPr/>
          <p:nvPr/>
        </p:nvSpPr>
        <p:spPr>
          <a:xfrm>
            <a:off x="3863130" y="809532"/>
            <a:ext cx="686081" cy="818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9" h="21427" extrusionOk="0">
                <a:moveTo>
                  <a:pt x="7479" y="14503"/>
                </a:moveTo>
                <a:cubicBezTo>
                  <a:pt x="5939" y="16068"/>
                  <a:pt x="4406" y="17636"/>
                  <a:pt x="2855" y="19195"/>
                </a:cubicBezTo>
                <a:cubicBezTo>
                  <a:pt x="2019" y="20039"/>
                  <a:pt x="1943" y="20021"/>
                  <a:pt x="1512" y="19000"/>
                </a:cubicBezTo>
                <a:cubicBezTo>
                  <a:pt x="276" y="16069"/>
                  <a:pt x="-291" y="13045"/>
                  <a:pt x="146" y="9943"/>
                </a:cubicBezTo>
                <a:cubicBezTo>
                  <a:pt x="774" y="5542"/>
                  <a:pt x="4016" y="3052"/>
                  <a:pt x="8554" y="1548"/>
                </a:cubicBezTo>
                <a:cubicBezTo>
                  <a:pt x="11102" y="702"/>
                  <a:pt x="13771" y="300"/>
                  <a:pt x="16470" y="36"/>
                </a:cubicBezTo>
                <a:cubicBezTo>
                  <a:pt x="17110" y="-25"/>
                  <a:pt x="17794" y="-90"/>
                  <a:pt x="18144" y="578"/>
                </a:cubicBezTo>
                <a:cubicBezTo>
                  <a:pt x="20041" y="4228"/>
                  <a:pt x="21309" y="7996"/>
                  <a:pt x="20654" y="12047"/>
                </a:cubicBezTo>
                <a:cubicBezTo>
                  <a:pt x="20131" y="15281"/>
                  <a:pt x="17868" y="17472"/>
                  <a:pt x="14661" y="19007"/>
                </a:cubicBezTo>
                <a:cubicBezTo>
                  <a:pt x="11941" y="20312"/>
                  <a:pt x="8966" y="20979"/>
                  <a:pt x="5910" y="21396"/>
                </a:cubicBezTo>
                <a:cubicBezTo>
                  <a:pt x="5073" y="21510"/>
                  <a:pt x="4765" y="21324"/>
                  <a:pt x="5117" y="20557"/>
                </a:cubicBezTo>
                <a:cubicBezTo>
                  <a:pt x="6018" y="18587"/>
                  <a:pt x="6874" y="16600"/>
                  <a:pt x="7749" y="14620"/>
                </a:cubicBezTo>
                <a:close/>
              </a:path>
            </a:pathLst>
          </a:custGeom>
          <a:gradFill>
            <a:gsLst>
              <a:gs pos="0">
                <a:srgbClr val="FFEA03"/>
              </a:gs>
              <a:gs pos="70683">
                <a:srgbClr val="FFBA02"/>
              </a:gs>
              <a:gs pos="97580">
                <a:srgbClr val="FF8A00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38" name="Freeform 8"/>
          <p:cNvSpPr/>
          <p:nvPr/>
        </p:nvSpPr>
        <p:spPr>
          <a:xfrm>
            <a:off x="3951877" y="3322126"/>
            <a:ext cx="525932" cy="4706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6" h="21016" extrusionOk="0">
                <a:moveTo>
                  <a:pt x="6743" y="6385"/>
                </a:moveTo>
                <a:lnTo>
                  <a:pt x="2763" y="2526"/>
                </a:lnTo>
                <a:cubicBezTo>
                  <a:pt x="1885" y="1677"/>
                  <a:pt x="1918" y="1092"/>
                  <a:pt x="3146" y="772"/>
                </a:cubicBezTo>
                <a:cubicBezTo>
                  <a:pt x="6309" y="-37"/>
                  <a:pt x="9467" y="-348"/>
                  <a:pt x="12672" y="520"/>
                </a:cubicBezTo>
                <a:cubicBezTo>
                  <a:pt x="15976" y="1415"/>
                  <a:pt x="18243" y="3628"/>
                  <a:pt x="19620" y="6964"/>
                </a:cubicBezTo>
                <a:cubicBezTo>
                  <a:pt x="20998" y="10300"/>
                  <a:pt x="21400" y="13802"/>
                  <a:pt x="21493" y="17390"/>
                </a:cubicBezTo>
                <a:cubicBezTo>
                  <a:pt x="21513" y="18193"/>
                  <a:pt x="21440" y="18981"/>
                  <a:pt x="20592" y="19279"/>
                </a:cubicBezTo>
                <a:cubicBezTo>
                  <a:pt x="17421" y="20397"/>
                  <a:pt x="14204" y="21252"/>
                  <a:pt x="10833" y="20957"/>
                </a:cubicBezTo>
                <a:cubicBezTo>
                  <a:pt x="6143" y="20544"/>
                  <a:pt x="3152" y="17725"/>
                  <a:pt x="1473" y="13039"/>
                </a:cubicBezTo>
                <a:cubicBezTo>
                  <a:pt x="569" y="10515"/>
                  <a:pt x="271" y="7865"/>
                  <a:pt x="14" y="5204"/>
                </a:cubicBezTo>
                <a:cubicBezTo>
                  <a:pt x="-87" y="4133"/>
                  <a:pt x="366" y="3948"/>
                  <a:pt x="1195" y="4385"/>
                </a:cubicBezTo>
                <a:cubicBezTo>
                  <a:pt x="2884" y="5281"/>
                  <a:pt x="4515" y="6311"/>
                  <a:pt x="6301" y="6945"/>
                </a:cubicBezTo>
                <a:close/>
              </a:path>
            </a:pathLst>
          </a:custGeom>
          <a:gradFill>
            <a:gsLst>
              <a:gs pos="0">
                <a:srgbClr val="0CB100"/>
              </a:gs>
              <a:gs pos="46821">
                <a:srgbClr val="67CE02"/>
              </a:gs>
              <a:gs pos="99075">
                <a:srgbClr val="C3EA03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39" name="Freeform 9"/>
          <p:cNvSpPr/>
          <p:nvPr/>
        </p:nvSpPr>
        <p:spPr>
          <a:xfrm>
            <a:off x="1917908" y="2594834"/>
            <a:ext cx="242139" cy="307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355" h="21316" extrusionOk="0">
                <a:moveTo>
                  <a:pt x="15922" y="19833"/>
                </a:moveTo>
                <a:lnTo>
                  <a:pt x="9758" y="12230"/>
                </a:lnTo>
                <a:lnTo>
                  <a:pt x="9323" y="12507"/>
                </a:lnTo>
                <a:cubicBezTo>
                  <a:pt x="10691" y="14785"/>
                  <a:pt x="12079" y="17049"/>
                  <a:pt x="13418" y="19346"/>
                </a:cubicBezTo>
                <a:cubicBezTo>
                  <a:pt x="13719" y="19866"/>
                  <a:pt x="14302" y="20482"/>
                  <a:pt x="13665" y="21089"/>
                </a:cubicBezTo>
                <a:cubicBezTo>
                  <a:pt x="13171" y="21533"/>
                  <a:pt x="12563" y="21213"/>
                  <a:pt x="12035" y="21060"/>
                </a:cubicBezTo>
                <a:cubicBezTo>
                  <a:pt x="1435" y="17932"/>
                  <a:pt x="-1509" y="10654"/>
                  <a:pt x="674" y="1585"/>
                </a:cubicBezTo>
                <a:cubicBezTo>
                  <a:pt x="906" y="630"/>
                  <a:pt x="1440" y="5"/>
                  <a:pt x="2650" y="0"/>
                </a:cubicBezTo>
                <a:cubicBezTo>
                  <a:pt x="12450" y="-67"/>
                  <a:pt x="20091" y="10735"/>
                  <a:pt x="16416" y="19518"/>
                </a:cubicBezTo>
                <a:cubicBezTo>
                  <a:pt x="16416" y="19580"/>
                  <a:pt x="16307" y="19608"/>
                  <a:pt x="15922" y="19833"/>
                </a:cubicBezTo>
                <a:close/>
              </a:path>
            </a:pathLst>
          </a:custGeom>
          <a:gradFill>
            <a:gsLst>
              <a:gs pos="0">
                <a:srgbClr val="0CB100"/>
              </a:gs>
              <a:gs pos="46821">
                <a:srgbClr val="67CE02"/>
              </a:gs>
              <a:gs pos="99075">
                <a:srgbClr val="C3EA03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40" name="Freeform 10"/>
          <p:cNvSpPr/>
          <p:nvPr/>
        </p:nvSpPr>
        <p:spPr>
          <a:xfrm>
            <a:off x="3884790" y="2696183"/>
            <a:ext cx="238931" cy="307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56" h="21151" extrusionOk="0">
                <a:moveTo>
                  <a:pt x="10291" y="12914"/>
                </a:moveTo>
                <a:cubicBezTo>
                  <a:pt x="11707" y="15110"/>
                  <a:pt x="13138" y="17297"/>
                  <a:pt x="14549" y="19511"/>
                </a:cubicBezTo>
                <a:cubicBezTo>
                  <a:pt x="14778" y="19885"/>
                  <a:pt x="15033" y="20458"/>
                  <a:pt x="14874" y="20770"/>
                </a:cubicBezTo>
                <a:cubicBezTo>
                  <a:pt x="14538" y="21414"/>
                  <a:pt x="13809" y="21078"/>
                  <a:pt x="13245" y="20936"/>
                </a:cubicBezTo>
                <a:cubicBezTo>
                  <a:pt x="1811" y="17978"/>
                  <a:pt x="-1659" y="11201"/>
                  <a:pt x="699" y="1622"/>
                </a:cubicBezTo>
                <a:cubicBezTo>
                  <a:pt x="981" y="486"/>
                  <a:pt x="1710" y="-186"/>
                  <a:pt x="3110" y="46"/>
                </a:cubicBezTo>
                <a:cubicBezTo>
                  <a:pt x="13889" y="1825"/>
                  <a:pt x="19941" y="7367"/>
                  <a:pt x="18142" y="17775"/>
                </a:cubicBezTo>
                <a:cubicBezTo>
                  <a:pt x="18051" y="18305"/>
                  <a:pt x="18094" y="18967"/>
                  <a:pt x="17413" y="19194"/>
                </a:cubicBezTo>
                <a:cubicBezTo>
                  <a:pt x="16518" y="19474"/>
                  <a:pt x="16156" y="18745"/>
                  <a:pt x="15741" y="18248"/>
                </a:cubicBezTo>
                <a:cubicBezTo>
                  <a:pt x="14112" y="16383"/>
                  <a:pt x="12516" y="14490"/>
                  <a:pt x="10903" y="12611"/>
                </a:cubicBezTo>
                <a:close/>
              </a:path>
            </a:pathLst>
          </a:custGeom>
          <a:gradFill>
            <a:gsLst>
              <a:gs pos="0">
                <a:srgbClr val="0CB100"/>
              </a:gs>
              <a:gs pos="46821">
                <a:srgbClr val="67CE02"/>
              </a:gs>
              <a:gs pos="99075">
                <a:srgbClr val="C3EA03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41" name="Freeform 11"/>
          <p:cNvSpPr/>
          <p:nvPr/>
        </p:nvSpPr>
        <p:spPr>
          <a:xfrm>
            <a:off x="4040660" y="1623472"/>
            <a:ext cx="271484" cy="272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7" h="21089" extrusionOk="0">
                <a:moveTo>
                  <a:pt x="8150" y="12212"/>
                </a:moveTo>
                <a:cubicBezTo>
                  <a:pt x="6117" y="14008"/>
                  <a:pt x="4106" y="15819"/>
                  <a:pt x="2047" y="17588"/>
                </a:cubicBezTo>
                <a:cubicBezTo>
                  <a:pt x="1617" y="17956"/>
                  <a:pt x="1102" y="18536"/>
                  <a:pt x="455" y="18121"/>
                </a:cubicBezTo>
                <a:cubicBezTo>
                  <a:pt x="-193" y="17705"/>
                  <a:pt x="30" y="17055"/>
                  <a:pt x="67" y="16437"/>
                </a:cubicBezTo>
                <a:cubicBezTo>
                  <a:pt x="598" y="6383"/>
                  <a:pt x="7906" y="-309"/>
                  <a:pt x="17872" y="11"/>
                </a:cubicBezTo>
                <a:cubicBezTo>
                  <a:pt x="19889" y="75"/>
                  <a:pt x="20770" y="741"/>
                  <a:pt x="20876" y="2888"/>
                </a:cubicBezTo>
                <a:cubicBezTo>
                  <a:pt x="21407" y="13443"/>
                  <a:pt x="15145" y="20540"/>
                  <a:pt x="4748" y="21035"/>
                </a:cubicBezTo>
                <a:cubicBezTo>
                  <a:pt x="4053" y="21067"/>
                  <a:pt x="3209" y="21291"/>
                  <a:pt x="2832" y="20502"/>
                </a:cubicBezTo>
                <a:cubicBezTo>
                  <a:pt x="2455" y="19714"/>
                  <a:pt x="3225" y="19202"/>
                  <a:pt x="3655" y="18680"/>
                </a:cubicBezTo>
                <a:cubicBezTo>
                  <a:pt x="5300" y="16677"/>
                  <a:pt x="6977" y="14695"/>
                  <a:pt x="8643" y="12707"/>
                </a:cubicBezTo>
                <a:close/>
              </a:path>
            </a:pathLst>
          </a:custGeom>
          <a:gradFill>
            <a:gsLst>
              <a:gs pos="0">
                <a:srgbClr val="0CB100"/>
              </a:gs>
              <a:gs pos="46821">
                <a:srgbClr val="67CE02"/>
              </a:gs>
              <a:gs pos="99075">
                <a:srgbClr val="C3EA03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42" name="Freeform 12"/>
          <p:cNvSpPr/>
          <p:nvPr/>
        </p:nvSpPr>
        <p:spPr>
          <a:xfrm>
            <a:off x="3597108" y="2721835"/>
            <a:ext cx="255812" cy="256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4" h="21503" extrusionOk="0">
                <a:moveTo>
                  <a:pt x="0" y="10659"/>
                </a:moveTo>
                <a:cubicBezTo>
                  <a:pt x="-46" y="5093"/>
                  <a:pt x="5191" y="-40"/>
                  <a:pt x="10864" y="0"/>
                </a:cubicBezTo>
                <a:cubicBezTo>
                  <a:pt x="16765" y="182"/>
                  <a:pt x="21476" y="4951"/>
                  <a:pt x="21554" y="10821"/>
                </a:cubicBezTo>
                <a:cubicBezTo>
                  <a:pt x="21513" y="16554"/>
                  <a:pt x="16439" y="21560"/>
                  <a:pt x="10719" y="21502"/>
                </a:cubicBezTo>
                <a:cubicBezTo>
                  <a:pt x="5000" y="21445"/>
                  <a:pt x="47" y="16433"/>
                  <a:pt x="0" y="10659"/>
                </a:cubicBezTo>
                <a:close/>
              </a:path>
            </a:pathLst>
          </a:custGeom>
          <a:gradFill>
            <a:gsLst>
              <a:gs pos="2372">
                <a:srgbClr val="FF0040"/>
              </a:gs>
              <a:gs pos="37053">
                <a:srgbClr val="FF0071"/>
              </a:gs>
              <a:gs pos="99150">
                <a:srgbClr val="FF00A2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43" name="Freeform 13"/>
          <p:cNvSpPr/>
          <p:nvPr/>
        </p:nvSpPr>
        <p:spPr>
          <a:xfrm>
            <a:off x="3483410" y="1813740"/>
            <a:ext cx="238620" cy="306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911" h="21101" extrusionOk="0">
                <a:moveTo>
                  <a:pt x="10045" y="12155"/>
                </a:moveTo>
                <a:cubicBezTo>
                  <a:pt x="11569" y="14468"/>
                  <a:pt x="13109" y="16766"/>
                  <a:pt x="14595" y="19098"/>
                </a:cubicBezTo>
                <a:cubicBezTo>
                  <a:pt x="14922" y="19614"/>
                  <a:pt x="15687" y="20192"/>
                  <a:pt x="15108" y="20804"/>
                </a:cubicBezTo>
                <a:cubicBezTo>
                  <a:pt x="14529" y="21415"/>
                  <a:pt x="13710" y="20922"/>
                  <a:pt x="13038" y="20742"/>
                </a:cubicBezTo>
                <a:cubicBezTo>
                  <a:pt x="815" y="17458"/>
                  <a:pt x="-1107" y="10956"/>
                  <a:pt x="477" y="1919"/>
                </a:cubicBezTo>
                <a:cubicBezTo>
                  <a:pt x="750" y="379"/>
                  <a:pt x="1651" y="-185"/>
                  <a:pt x="3562" y="52"/>
                </a:cubicBezTo>
                <a:cubicBezTo>
                  <a:pt x="14409" y="1393"/>
                  <a:pt x="20493" y="8639"/>
                  <a:pt x="18554" y="17946"/>
                </a:cubicBezTo>
                <a:cubicBezTo>
                  <a:pt x="18439" y="18486"/>
                  <a:pt x="18439" y="19164"/>
                  <a:pt x="17735" y="19306"/>
                </a:cubicBezTo>
                <a:cubicBezTo>
                  <a:pt x="17030" y="19448"/>
                  <a:pt x="16643" y="18832"/>
                  <a:pt x="16277" y="18406"/>
                </a:cubicBezTo>
                <a:cubicBezTo>
                  <a:pt x="14327" y="16254"/>
                  <a:pt x="12405" y="14084"/>
                  <a:pt x="10477" y="11923"/>
                </a:cubicBezTo>
                <a:close/>
              </a:path>
            </a:pathLst>
          </a:custGeom>
          <a:gradFill>
            <a:gsLst>
              <a:gs pos="0">
                <a:srgbClr val="0CB100"/>
              </a:gs>
              <a:gs pos="46821">
                <a:srgbClr val="67CE02"/>
              </a:gs>
              <a:gs pos="99075">
                <a:srgbClr val="C3EA03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44" name="Freeform 14"/>
          <p:cNvSpPr/>
          <p:nvPr/>
        </p:nvSpPr>
        <p:spPr>
          <a:xfrm>
            <a:off x="1885178" y="1798604"/>
            <a:ext cx="273301" cy="270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71" h="20968" extrusionOk="0">
                <a:moveTo>
                  <a:pt x="9644" y="10782"/>
                </a:moveTo>
                <a:cubicBezTo>
                  <a:pt x="7222" y="12966"/>
                  <a:pt x="4806" y="15160"/>
                  <a:pt x="2373" y="17328"/>
                </a:cubicBezTo>
                <a:cubicBezTo>
                  <a:pt x="1845" y="17781"/>
                  <a:pt x="1374" y="18571"/>
                  <a:pt x="565" y="18107"/>
                </a:cubicBezTo>
                <a:cubicBezTo>
                  <a:pt x="-244" y="17643"/>
                  <a:pt x="36" y="16842"/>
                  <a:pt x="94" y="16137"/>
                </a:cubicBezTo>
                <a:cubicBezTo>
                  <a:pt x="729" y="5994"/>
                  <a:pt x="8026" y="-450"/>
                  <a:pt x="18109" y="25"/>
                </a:cubicBezTo>
                <a:cubicBezTo>
                  <a:pt x="20267" y="127"/>
                  <a:pt x="20875" y="1050"/>
                  <a:pt x="20954" y="3068"/>
                </a:cubicBezTo>
                <a:cubicBezTo>
                  <a:pt x="21356" y="13580"/>
                  <a:pt x="14609" y="20782"/>
                  <a:pt x="4134" y="20942"/>
                </a:cubicBezTo>
                <a:cubicBezTo>
                  <a:pt x="3531" y="20942"/>
                  <a:pt x="2818" y="21150"/>
                  <a:pt x="2548" y="20408"/>
                </a:cubicBezTo>
                <a:cubicBezTo>
                  <a:pt x="2278" y="19666"/>
                  <a:pt x="2891" y="19292"/>
                  <a:pt x="3283" y="18838"/>
                </a:cubicBezTo>
                <a:cubicBezTo>
                  <a:pt x="5504" y="16287"/>
                  <a:pt x="7728" y="13740"/>
                  <a:pt x="9956" y="11199"/>
                </a:cubicBezTo>
                <a:close/>
              </a:path>
            </a:pathLst>
          </a:custGeom>
          <a:gradFill>
            <a:gsLst>
              <a:gs pos="0">
                <a:srgbClr val="0CB100"/>
              </a:gs>
              <a:gs pos="46821">
                <a:srgbClr val="67CE02"/>
              </a:gs>
              <a:gs pos="99075">
                <a:srgbClr val="C3EA03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45" name="Freeform 15"/>
          <p:cNvSpPr/>
          <p:nvPr/>
        </p:nvSpPr>
        <p:spPr>
          <a:xfrm>
            <a:off x="4502204" y="3605802"/>
            <a:ext cx="254936" cy="252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5" h="21483" extrusionOk="0">
                <a:moveTo>
                  <a:pt x="10977" y="1"/>
                </a:moveTo>
                <a:cubicBezTo>
                  <a:pt x="16867" y="60"/>
                  <a:pt x="21593" y="4917"/>
                  <a:pt x="21534" y="10849"/>
                </a:cubicBezTo>
                <a:cubicBezTo>
                  <a:pt x="21475" y="16781"/>
                  <a:pt x="16653" y="21542"/>
                  <a:pt x="10764" y="21483"/>
                </a:cubicBezTo>
                <a:cubicBezTo>
                  <a:pt x="10688" y="21482"/>
                  <a:pt x="10611" y="21480"/>
                  <a:pt x="10535" y="21478"/>
                </a:cubicBezTo>
                <a:cubicBezTo>
                  <a:pt x="4710" y="21471"/>
                  <a:pt x="-7" y="16709"/>
                  <a:pt x="0" y="10841"/>
                </a:cubicBezTo>
                <a:cubicBezTo>
                  <a:pt x="0" y="10734"/>
                  <a:pt x="2" y="10627"/>
                  <a:pt x="5" y="10519"/>
                </a:cubicBezTo>
                <a:cubicBezTo>
                  <a:pt x="121" y="4457"/>
                  <a:pt x="4830" y="-58"/>
                  <a:pt x="10977" y="1"/>
                </a:cubicBezTo>
                <a:close/>
              </a:path>
            </a:pathLst>
          </a:custGeom>
          <a:gradFill>
            <a:gsLst>
              <a:gs pos="2372">
                <a:srgbClr val="FF0040"/>
              </a:gs>
              <a:gs pos="37053">
                <a:srgbClr val="FF0071"/>
              </a:gs>
              <a:gs pos="99150">
                <a:srgbClr val="FF00A2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46" name="Freeform 16"/>
          <p:cNvSpPr/>
          <p:nvPr/>
        </p:nvSpPr>
        <p:spPr>
          <a:xfrm>
            <a:off x="2171209" y="3264312"/>
            <a:ext cx="252219" cy="251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6" h="21482" extrusionOk="0">
                <a:moveTo>
                  <a:pt x="10692" y="0"/>
                </a:moveTo>
                <a:cubicBezTo>
                  <a:pt x="17011" y="0"/>
                  <a:pt x="21536" y="4402"/>
                  <a:pt x="21536" y="10578"/>
                </a:cubicBezTo>
                <a:cubicBezTo>
                  <a:pt x="21536" y="16755"/>
                  <a:pt x="16976" y="21433"/>
                  <a:pt x="10868" y="21480"/>
                </a:cubicBezTo>
                <a:cubicBezTo>
                  <a:pt x="4988" y="21600"/>
                  <a:pt x="123" y="16936"/>
                  <a:pt x="2" y="11063"/>
                </a:cubicBezTo>
                <a:cubicBezTo>
                  <a:pt x="0" y="10956"/>
                  <a:pt x="0" y="10849"/>
                  <a:pt x="1" y="10743"/>
                </a:cubicBezTo>
                <a:cubicBezTo>
                  <a:pt x="-64" y="4572"/>
                  <a:pt x="4461" y="18"/>
                  <a:pt x="10692" y="0"/>
                </a:cubicBezTo>
                <a:close/>
              </a:path>
            </a:pathLst>
          </a:custGeom>
          <a:gradFill>
            <a:gsLst>
              <a:gs pos="2372">
                <a:srgbClr val="FF0040"/>
              </a:gs>
              <a:gs pos="37053">
                <a:srgbClr val="FF0071"/>
              </a:gs>
              <a:gs pos="99150">
                <a:srgbClr val="FF00A2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47" name="Freeform 17"/>
          <p:cNvSpPr/>
          <p:nvPr/>
        </p:nvSpPr>
        <p:spPr>
          <a:xfrm>
            <a:off x="2947207" y="2057823"/>
            <a:ext cx="252987" cy="255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7" h="21587" extrusionOk="0">
                <a:moveTo>
                  <a:pt x="1" y="10799"/>
                </a:moveTo>
                <a:cubicBezTo>
                  <a:pt x="-90" y="4926"/>
                  <a:pt x="4628" y="91"/>
                  <a:pt x="10540" y="1"/>
                </a:cubicBezTo>
                <a:cubicBezTo>
                  <a:pt x="10579" y="1"/>
                  <a:pt x="10619" y="0"/>
                  <a:pt x="10658" y="0"/>
                </a:cubicBezTo>
                <a:cubicBezTo>
                  <a:pt x="16657" y="13"/>
                  <a:pt x="21510" y="4856"/>
                  <a:pt x="21497" y="10817"/>
                </a:cubicBezTo>
                <a:cubicBezTo>
                  <a:pt x="21484" y="16778"/>
                  <a:pt x="16610" y="21600"/>
                  <a:pt x="10611" y="21587"/>
                </a:cubicBezTo>
                <a:cubicBezTo>
                  <a:pt x="4510" y="21523"/>
                  <a:pt x="-23" y="16932"/>
                  <a:pt x="1" y="10799"/>
                </a:cubicBezTo>
                <a:close/>
              </a:path>
            </a:pathLst>
          </a:custGeom>
          <a:gradFill>
            <a:gsLst>
              <a:gs pos="2372">
                <a:srgbClr val="FF0040"/>
              </a:gs>
              <a:gs pos="37053">
                <a:srgbClr val="FF0071"/>
              </a:gs>
              <a:gs pos="99150">
                <a:srgbClr val="FF00A2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48" name="Shape"/>
          <p:cNvSpPr/>
          <p:nvPr/>
        </p:nvSpPr>
        <p:spPr>
          <a:xfrm>
            <a:off x="2136697" y="2968515"/>
            <a:ext cx="715914" cy="24756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5" extrusionOk="0">
                <a:moveTo>
                  <a:pt x="4683" y="14"/>
                </a:moveTo>
                <a:cubicBezTo>
                  <a:pt x="3837" y="-5"/>
                  <a:pt x="3034" y="-4"/>
                  <a:pt x="2288" y="17"/>
                </a:cubicBezTo>
                <a:cubicBezTo>
                  <a:pt x="1434" y="42"/>
                  <a:pt x="666" y="92"/>
                  <a:pt x="0" y="168"/>
                </a:cubicBezTo>
                <a:cubicBezTo>
                  <a:pt x="1871" y="174"/>
                  <a:pt x="3711" y="312"/>
                  <a:pt x="5371" y="562"/>
                </a:cubicBezTo>
                <a:cubicBezTo>
                  <a:pt x="8933" y="1098"/>
                  <a:pt x="11831" y="1851"/>
                  <a:pt x="14325" y="2753"/>
                </a:cubicBezTo>
                <a:cubicBezTo>
                  <a:pt x="15830" y="3298"/>
                  <a:pt x="16721" y="3892"/>
                  <a:pt x="17084" y="4559"/>
                </a:cubicBezTo>
                <a:lnTo>
                  <a:pt x="17221" y="21581"/>
                </a:lnTo>
                <a:cubicBezTo>
                  <a:pt x="17544" y="21328"/>
                  <a:pt x="18360" y="21155"/>
                  <a:pt x="19293" y="21144"/>
                </a:cubicBezTo>
                <a:cubicBezTo>
                  <a:pt x="20325" y="21131"/>
                  <a:pt x="21261" y="21313"/>
                  <a:pt x="21600" y="21595"/>
                </a:cubicBezTo>
                <a:lnTo>
                  <a:pt x="21600" y="3931"/>
                </a:lnTo>
                <a:cubicBezTo>
                  <a:pt x="19264" y="1748"/>
                  <a:pt x="10679" y="151"/>
                  <a:pt x="4683" y="14"/>
                </a:cubicBezTo>
                <a:close/>
              </a:path>
            </a:pathLst>
          </a:custGeom>
          <a:gradFill>
            <a:gsLst>
              <a:gs pos="0">
                <a:srgbClr val="FFE500"/>
              </a:gs>
              <a:gs pos="52884">
                <a:srgbClr val="D4E600"/>
              </a:gs>
              <a:gs pos="100000">
                <a:srgbClr val="A9E800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49" name="Shape"/>
          <p:cNvSpPr/>
          <p:nvPr/>
        </p:nvSpPr>
        <p:spPr>
          <a:xfrm>
            <a:off x="3093001" y="1692785"/>
            <a:ext cx="900788" cy="37556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14" h="21600" extrusionOk="0">
                <a:moveTo>
                  <a:pt x="16239" y="0"/>
                </a:moveTo>
                <a:cubicBezTo>
                  <a:pt x="16267" y="74"/>
                  <a:pt x="16340" y="147"/>
                  <a:pt x="16462" y="215"/>
                </a:cubicBezTo>
                <a:cubicBezTo>
                  <a:pt x="17014" y="577"/>
                  <a:pt x="17431" y="942"/>
                  <a:pt x="17174" y="1338"/>
                </a:cubicBezTo>
                <a:cubicBezTo>
                  <a:pt x="16655" y="2142"/>
                  <a:pt x="14762" y="2748"/>
                  <a:pt x="12392" y="3266"/>
                </a:cubicBezTo>
                <a:cubicBezTo>
                  <a:pt x="9648" y="3866"/>
                  <a:pt x="6862" y="4449"/>
                  <a:pt x="5020" y="5246"/>
                </a:cubicBezTo>
                <a:cubicBezTo>
                  <a:pt x="4933" y="5283"/>
                  <a:pt x="4842" y="5307"/>
                  <a:pt x="4759" y="5325"/>
                </a:cubicBezTo>
                <a:lnTo>
                  <a:pt x="4782" y="5334"/>
                </a:lnTo>
                <a:cubicBezTo>
                  <a:pt x="3290" y="5993"/>
                  <a:pt x="2135" y="6695"/>
                  <a:pt x="1333" y="7423"/>
                </a:cubicBezTo>
                <a:cubicBezTo>
                  <a:pt x="388" y="8281"/>
                  <a:pt x="-50" y="9166"/>
                  <a:pt x="30" y="10054"/>
                </a:cubicBezTo>
                <a:lnTo>
                  <a:pt x="0" y="10054"/>
                </a:lnTo>
                <a:lnTo>
                  <a:pt x="145" y="21600"/>
                </a:lnTo>
                <a:cubicBezTo>
                  <a:pt x="1122" y="21326"/>
                  <a:pt x="2561" y="21175"/>
                  <a:pt x="4046" y="21192"/>
                </a:cubicBezTo>
                <a:cubicBezTo>
                  <a:pt x="5346" y="21207"/>
                  <a:pt x="6562" y="21349"/>
                  <a:pt x="7426" y="21587"/>
                </a:cubicBezTo>
                <a:lnTo>
                  <a:pt x="7449" y="10086"/>
                </a:lnTo>
                <a:cubicBezTo>
                  <a:pt x="7443" y="10064"/>
                  <a:pt x="7454" y="10041"/>
                  <a:pt x="7449" y="10019"/>
                </a:cubicBezTo>
                <a:cubicBezTo>
                  <a:pt x="7338" y="9492"/>
                  <a:pt x="7434" y="8964"/>
                  <a:pt x="7786" y="8443"/>
                </a:cubicBezTo>
                <a:cubicBezTo>
                  <a:pt x="8139" y="7921"/>
                  <a:pt x="8748" y="7410"/>
                  <a:pt x="9549" y="6919"/>
                </a:cubicBezTo>
                <a:lnTo>
                  <a:pt x="9603" y="6936"/>
                </a:lnTo>
                <a:cubicBezTo>
                  <a:pt x="9642" y="6868"/>
                  <a:pt x="9711" y="6800"/>
                  <a:pt x="9848" y="6726"/>
                </a:cubicBezTo>
                <a:cubicBezTo>
                  <a:pt x="11313" y="5932"/>
                  <a:pt x="13386" y="5212"/>
                  <a:pt x="15948" y="4606"/>
                </a:cubicBezTo>
                <a:cubicBezTo>
                  <a:pt x="17115" y="4328"/>
                  <a:pt x="18265" y="4044"/>
                  <a:pt x="19190" y="3713"/>
                </a:cubicBezTo>
                <a:cubicBezTo>
                  <a:pt x="20688" y="3177"/>
                  <a:pt x="21550" y="2599"/>
                  <a:pt x="21091" y="1935"/>
                </a:cubicBezTo>
                <a:cubicBezTo>
                  <a:pt x="20534" y="1131"/>
                  <a:pt x="18578" y="539"/>
                  <a:pt x="16239" y="0"/>
                </a:cubicBezTo>
                <a:close/>
              </a:path>
            </a:pathLst>
          </a:custGeom>
          <a:gradFill>
            <a:gsLst>
              <a:gs pos="0">
                <a:srgbClr val="A9E800"/>
              </a:gs>
              <a:gs pos="68397">
                <a:srgbClr val="D4E600"/>
              </a:gs>
              <a:gs pos="100000">
                <a:srgbClr val="FFE500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50" name="Shape"/>
          <p:cNvSpPr/>
          <p:nvPr/>
        </p:nvSpPr>
        <p:spPr>
          <a:xfrm>
            <a:off x="3614997" y="2905841"/>
            <a:ext cx="663196" cy="253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9742" y="973"/>
                  <a:pt x="16184" y="1371"/>
                  <a:pt x="12761" y="1811"/>
                </a:cubicBezTo>
                <a:cubicBezTo>
                  <a:pt x="10775" y="2066"/>
                  <a:pt x="8732" y="2295"/>
                  <a:pt x="6773" y="2564"/>
                </a:cubicBezTo>
                <a:cubicBezTo>
                  <a:pt x="4000" y="2945"/>
                  <a:pt x="1443" y="3392"/>
                  <a:pt x="95" y="4254"/>
                </a:cubicBezTo>
                <a:lnTo>
                  <a:pt x="106" y="4262"/>
                </a:lnTo>
                <a:lnTo>
                  <a:pt x="0" y="21600"/>
                </a:lnTo>
                <a:cubicBezTo>
                  <a:pt x="364" y="21325"/>
                  <a:pt x="1377" y="21145"/>
                  <a:pt x="2491" y="21157"/>
                </a:cubicBezTo>
                <a:cubicBezTo>
                  <a:pt x="3497" y="21168"/>
                  <a:pt x="4379" y="21336"/>
                  <a:pt x="4727" y="21583"/>
                </a:cubicBezTo>
                <a:lnTo>
                  <a:pt x="4875" y="4755"/>
                </a:lnTo>
                <a:cubicBezTo>
                  <a:pt x="5222" y="4402"/>
                  <a:pt x="5998" y="4118"/>
                  <a:pt x="7302" y="3899"/>
                </a:cubicBezTo>
                <a:cubicBezTo>
                  <a:pt x="9786" y="3482"/>
                  <a:pt x="12201" y="3041"/>
                  <a:pt x="14859" y="2697"/>
                </a:cubicBezTo>
                <a:cubicBezTo>
                  <a:pt x="19100" y="2149"/>
                  <a:pt x="20875" y="1165"/>
                  <a:pt x="21600" y="0"/>
                </a:cubicBezTo>
                <a:close/>
              </a:path>
            </a:pathLst>
          </a:custGeom>
          <a:gradFill>
            <a:gsLst>
              <a:gs pos="0">
                <a:srgbClr val="A9E800"/>
              </a:gs>
              <a:gs pos="47115">
                <a:srgbClr val="D4E600"/>
              </a:gs>
              <a:gs pos="100000">
                <a:srgbClr val="FFE500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51" name="Freeform 9"/>
          <p:cNvSpPr/>
          <p:nvPr/>
        </p:nvSpPr>
        <p:spPr>
          <a:xfrm rot="16257197">
            <a:off x="1866390" y="2945953"/>
            <a:ext cx="242138" cy="307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355" h="21316" extrusionOk="0">
                <a:moveTo>
                  <a:pt x="15922" y="19833"/>
                </a:moveTo>
                <a:lnTo>
                  <a:pt x="9758" y="12230"/>
                </a:lnTo>
                <a:lnTo>
                  <a:pt x="9323" y="12507"/>
                </a:lnTo>
                <a:cubicBezTo>
                  <a:pt x="10691" y="14785"/>
                  <a:pt x="12079" y="17049"/>
                  <a:pt x="13418" y="19346"/>
                </a:cubicBezTo>
                <a:cubicBezTo>
                  <a:pt x="13719" y="19866"/>
                  <a:pt x="14302" y="20482"/>
                  <a:pt x="13665" y="21089"/>
                </a:cubicBezTo>
                <a:cubicBezTo>
                  <a:pt x="13171" y="21533"/>
                  <a:pt x="12563" y="21213"/>
                  <a:pt x="12035" y="21060"/>
                </a:cubicBezTo>
                <a:cubicBezTo>
                  <a:pt x="1435" y="17932"/>
                  <a:pt x="-1509" y="10654"/>
                  <a:pt x="674" y="1585"/>
                </a:cubicBezTo>
                <a:cubicBezTo>
                  <a:pt x="906" y="630"/>
                  <a:pt x="1440" y="5"/>
                  <a:pt x="2650" y="0"/>
                </a:cubicBezTo>
                <a:cubicBezTo>
                  <a:pt x="12450" y="-67"/>
                  <a:pt x="20091" y="10735"/>
                  <a:pt x="16416" y="19518"/>
                </a:cubicBezTo>
                <a:cubicBezTo>
                  <a:pt x="16416" y="19580"/>
                  <a:pt x="16307" y="19608"/>
                  <a:pt x="15922" y="19833"/>
                </a:cubicBezTo>
                <a:close/>
              </a:path>
            </a:pathLst>
          </a:custGeom>
          <a:gradFill>
            <a:gsLst>
              <a:gs pos="0">
                <a:srgbClr val="0CB100"/>
              </a:gs>
              <a:gs pos="46821">
                <a:srgbClr val="67CE02"/>
              </a:gs>
              <a:gs pos="99075">
                <a:srgbClr val="C3EA03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52" name="Freeform 9"/>
          <p:cNvSpPr/>
          <p:nvPr/>
        </p:nvSpPr>
        <p:spPr>
          <a:xfrm>
            <a:off x="2208768" y="1542459"/>
            <a:ext cx="242139" cy="307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355" h="21316" extrusionOk="0">
                <a:moveTo>
                  <a:pt x="15922" y="19833"/>
                </a:moveTo>
                <a:lnTo>
                  <a:pt x="9758" y="12230"/>
                </a:lnTo>
                <a:lnTo>
                  <a:pt x="9323" y="12507"/>
                </a:lnTo>
                <a:cubicBezTo>
                  <a:pt x="10691" y="14785"/>
                  <a:pt x="12079" y="17049"/>
                  <a:pt x="13418" y="19346"/>
                </a:cubicBezTo>
                <a:cubicBezTo>
                  <a:pt x="13719" y="19866"/>
                  <a:pt x="14302" y="20482"/>
                  <a:pt x="13665" y="21089"/>
                </a:cubicBezTo>
                <a:cubicBezTo>
                  <a:pt x="13171" y="21533"/>
                  <a:pt x="12563" y="21213"/>
                  <a:pt x="12035" y="21060"/>
                </a:cubicBezTo>
                <a:cubicBezTo>
                  <a:pt x="1435" y="17932"/>
                  <a:pt x="-1509" y="10654"/>
                  <a:pt x="674" y="1585"/>
                </a:cubicBezTo>
                <a:cubicBezTo>
                  <a:pt x="906" y="630"/>
                  <a:pt x="1440" y="5"/>
                  <a:pt x="2650" y="0"/>
                </a:cubicBezTo>
                <a:cubicBezTo>
                  <a:pt x="12450" y="-67"/>
                  <a:pt x="20091" y="10735"/>
                  <a:pt x="16416" y="19518"/>
                </a:cubicBezTo>
                <a:cubicBezTo>
                  <a:pt x="16416" y="19580"/>
                  <a:pt x="16307" y="19608"/>
                  <a:pt x="15922" y="19833"/>
                </a:cubicBezTo>
                <a:close/>
              </a:path>
            </a:pathLst>
          </a:custGeom>
          <a:gradFill>
            <a:gsLst>
              <a:gs pos="0">
                <a:srgbClr val="0CB100"/>
              </a:gs>
              <a:gs pos="46821">
                <a:srgbClr val="67CE02"/>
              </a:gs>
              <a:gs pos="99075">
                <a:srgbClr val="C3EA03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53" name="Freeform 7"/>
          <p:cNvSpPr/>
          <p:nvPr/>
        </p:nvSpPr>
        <p:spPr>
          <a:xfrm rot="3355179">
            <a:off x="4480094" y="2700374"/>
            <a:ext cx="869200" cy="1036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9" h="21427" extrusionOk="0">
                <a:moveTo>
                  <a:pt x="7479" y="14503"/>
                </a:moveTo>
                <a:cubicBezTo>
                  <a:pt x="5939" y="16068"/>
                  <a:pt x="4406" y="17636"/>
                  <a:pt x="2855" y="19195"/>
                </a:cubicBezTo>
                <a:cubicBezTo>
                  <a:pt x="2019" y="20039"/>
                  <a:pt x="1943" y="20021"/>
                  <a:pt x="1512" y="19000"/>
                </a:cubicBezTo>
                <a:cubicBezTo>
                  <a:pt x="276" y="16069"/>
                  <a:pt x="-291" y="13045"/>
                  <a:pt x="146" y="9943"/>
                </a:cubicBezTo>
                <a:cubicBezTo>
                  <a:pt x="774" y="5542"/>
                  <a:pt x="4016" y="3052"/>
                  <a:pt x="8554" y="1548"/>
                </a:cubicBezTo>
                <a:cubicBezTo>
                  <a:pt x="11102" y="702"/>
                  <a:pt x="13771" y="300"/>
                  <a:pt x="16470" y="36"/>
                </a:cubicBezTo>
                <a:cubicBezTo>
                  <a:pt x="17110" y="-25"/>
                  <a:pt x="17794" y="-90"/>
                  <a:pt x="18144" y="578"/>
                </a:cubicBezTo>
                <a:cubicBezTo>
                  <a:pt x="20041" y="4228"/>
                  <a:pt x="21309" y="7996"/>
                  <a:pt x="20654" y="12047"/>
                </a:cubicBezTo>
                <a:cubicBezTo>
                  <a:pt x="20131" y="15281"/>
                  <a:pt x="17868" y="17472"/>
                  <a:pt x="14661" y="19007"/>
                </a:cubicBezTo>
                <a:cubicBezTo>
                  <a:pt x="11941" y="20312"/>
                  <a:pt x="8966" y="20979"/>
                  <a:pt x="5910" y="21396"/>
                </a:cubicBezTo>
                <a:cubicBezTo>
                  <a:pt x="5073" y="21510"/>
                  <a:pt x="4765" y="21324"/>
                  <a:pt x="5117" y="20557"/>
                </a:cubicBezTo>
                <a:cubicBezTo>
                  <a:pt x="6018" y="18587"/>
                  <a:pt x="6874" y="16600"/>
                  <a:pt x="7749" y="14620"/>
                </a:cubicBezTo>
                <a:close/>
              </a:path>
            </a:pathLst>
          </a:custGeom>
          <a:gradFill>
            <a:gsLst>
              <a:gs pos="0">
                <a:srgbClr val="FFEA03"/>
              </a:gs>
              <a:gs pos="70683">
                <a:srgbClr val="FFBA02"/>
              </a:gs>
              <a:gs pos="97580">
                <a:srgbClr val="FF8A00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54" name="Freeform 7"/>
          <p:cNvSpPr/>
          <p:nvPr/>
        </p:nvSpPr>
        <p:spPr>
          <a:xfrm rot="12272359">
            <a:off x="1122151" y="3350926"/>
            <a:ext cx="931973" cy="1111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9" h="21427" extrusionOk="0">
                <a:moveTo>
                  <a:pt x="7479" y="14503"/>
                </a:moveTo>
                <a:cubicBezTo>
                  <a:pt x="5939" y="16068"/>
                  <a:pt x="4406" y="17636"/>
                  <a:pt x="2855" y="19195"/>
                </a:cubicBezTo>
                <a:cubicBezTo>
                  <a:pt x="2019" y="20039"/>
                  <a:pt x="1943" y="20021"/>
                  <a:pt x="1512" y="19000"/>
                </a:cubicBezTo>
                <a:cubicBezTo>
                  <a:pt x="276" y="16069"/>
                  <a:pt x="-291" y="13045"/>
                  <a:pt x="146" y="9943"/>
                </a:cubicBezTo>
                <a:cubicBezTo>
                  <a:pt x="774" y="5542"/>
                  <a:pt x="4016" y="3052"/>
                  <a:pt x="8554" y="1548"/>
                </a:cubicBezTo>
                <a:cubicBezTo>
                  <a:pt x="11102" y="702"/>
                  <a:pt x="13771" y="300"/>
                  <a:pt x="16470" y="36"/>
                </a:cubicBezTo>
                <a:cubicBezTo>
                  <a:pt x="17110" y="-25"/>
                  <a:pt x="17794" y="-90"/>
                  <a:pt x="18144" y="578"/>
                </a:cubicBezTo>
                <a:cubicBezTo>
                  <a:pt x="20041" y="4228"/>
                  <a:pt x="21309" y="7996"/>
                  <a:pt x="20654" y="12047"/>
                </a:cubicBezTo>
                <a:cubicBezTo>
                  <a:pt x="20131" y="15281"/>
                  <a:pt x="17868" y="17472"/>
                  <a:pt x="14661" y="19007"/>
                </a:cubicBezTo>
                <a:cubicBezTo>
                  <a:pt x="11941" y="20312"/>
                  <a:pt x="8966" y="20979"/>
                  <a:pt x="5910" y="21396"/>
                </a:cubicBezTo>
                <a:cubicBezTo>
                  <a:pt x="5073" y="21510"/>
                  <a:pt x="4765" y="21324"/>
                  <a:pt x="5117" y="20557"/>
                </a:cubicBezTo>
                <a:cubicBezTo>
                  <a:pt x="6018" y="18587"/>
                  <a:pt x="6874" y="16600"/>
                  <a:pt x="7749" y="14620"/>
                </a:cubicBezTo>
                <a:close/>
              </a:path>
            </a:pathLst>
          </a:custGeom>
          <a:gradFill>
            <a:gsLst>
              <a:gs pos="0">
                <a:srgbClr val="FFEA03"/>
              </a:gs>
              <a:gs pos="70683">
                <a:srgbClr val="FFBA02"/>
              </a:gs>
              <a:gs pos="97580">
                <a:srgbClr val="FF8A00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55" name="Freeform 7"/>
          <p:cNvSpPr/>
          <p:nvPr/>
        </p:nvSpPr>
        <p:spPr>
          <a:xfrm rot="14205612">
            <a:off x="876133" y="2451296"/>
            <a:ext cx="875465" cy="10441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9" h="21427" extrusionOk="0">
                <a:moveTo>
                  <a:pt x="7479" y="14503"/>
                </a:moveTo>
                <a:cubicBezTo>
                  <a:pt x="5939" y="16068"/>
                  <a:pt x="4406" y="17636"/>
                  <a:pt x="2855" y="19195"/>
                </a:cubicBezTo>
                <a:cubicBezTo>
                  <a:pt x="2019" y="20039"/>
                  <a:pt x="1943" y="20021"/>
                  <a:pt x="1512" y="19000"/>
                </a:cubicBezTo>
                <a:cubicBezTo>
                  <a:pt x="276" y="16069"/>
                  <a:pt x="-291" y="13045"/>
                  <a:pt x="146" y="9943"/>
                </a:cubicBezTo>
                <a:cubicBezTo>
                  <a:pt x="774" y="5542"/>
                  <a:pt x="4016" y="3052"/>
                  <a:pt x="8554" y="1548"/>
                </a:cubicBezTo>
                <a:cubicBezTo>
                  <a:pt x="11102" y="702"/>
                  <a:pt x="13771" y="300"/>
                  <a:pt x="16470" y="36"/>
                </a:cubicBezTo>
                <a:cubicBezTo>
                  <a:pt x="17110" y="-25"/>
                  <a:pt x="17794" y="-90"/>
                  <a:pt x="18144" y="578"/>
                </a:cubicBezTo>
                <a:cubicBezTo>
                  <a:pt x="20041" y="4228"/>
                  <a:pt x="21309" y="7996"/>
                  <a:pt x="20654" y="12047"/>
                </a:cubicBezTo>
                <a:cubicBezTo>
                  <a:pt x="20131" y="15281"/>
                  <a:pt x="17868" y="17472"/>
                  <a:pt x="14661" y="19007"/>
                </a:cubicBezTo>
                <a:cubicBezTo>
                  <a:pt x="11941" y="20312"/>
                  <a:pt x="8966" y="20979"/>
                  <a:pt x="5910" y="21396"/>
                </a:cubicBezTo>
                <a:cubicBezTo>
                  <a:pt x="5073" y="21510"/>
                  <a:pt x="4765" y="21324"/>
                  <a:pt x="5117" y="20557"/>
                </a:cubicBezTo>
                <a:cubicBezTo>
                  <a:pt x="6018" y="18587"/>
                  <a:pt x="6874" y="16600"/>
                  <a:pt x="7749" y="14620"/>
                </a:cubicBezTo>
                <a:close/>
              </a:path>
            </a:pathLst>
          </a:custGeom>
          <a:gradFill>
            <a:gsLst>
              <a:gs pos="0">
                <a:srgbClr val="0CB100"/>
              </a:gs>
              <a:gs pos="46821">
                <a:srgbClr val="67CE02"/>
              </a:gs>
              <a:gs pos="99075">
                <a:srgbClr val="C3EA03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56" name="Freeform 7"/>
          <p:cNvSpPr/>
          <p:nvPr/>
        </p:nvSpPr>
        <p:spPr>
          <a:xfrm rot="18134716">
            <a:off x="2421835" y="173520"/>
            <a:ext cx="1465535" cy="1609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9" h="21427" extrusionOk="0">
                <a:moveTo>
                  <a:pt x="7479" y="14503"/>
                </a:moveTo>
                <a:cubicBezTo>
                  <a:pt x="5939" y="16068"/>
                  <a:pt x="4406" y="17636"/>
                  <a:pt x="2855" y="19195"/>
                </a:cubicBezTo>
                <a:cubicBezTo>
                  <a:pt x="2019" y="20039"/>
                  <a:pt x="1943" y="20021"/>
                  <a:pt x="1512" y="19000"/>
                </a:cubicBezTo>
                <a:cubicBezTo>
                  <a:pt x="276" y="16069"/>
                  <a:pt x="-291" y="13045"/>
                  <a:pt x="146" y="9943"/>
                </a:cubicBezTo>
                <a:cubicBezTo>
                  <a:pt x="774" y="5542"/>
                  <a:pt x="4016" y="3052"/>
                  <a:pt x="8554" y="1548"/>
                </a:cubicBezTo>
                <a:cubicBezTo>
                  <a:pt x="11102" y="702"/>
                  <a:pt x="13771" y="300"/>
                  <a:pt x="16470" y="36"/>
                </a:cubicBezTo>
                <a:cubicBezTo>
                  <a:pt x="17110" y="-25"/>
                  <a:pt x="17794" y="-90"/>
                  <a:pt x="18144" y="578"/>
                </a:cubicBezTo>
                <a:cubicBezTo>
                  <a:pt x="20041" y="4228"/>
                  <a:pt x="21309" y="7996"/>
                  <a:pt x="20654" y="12047"/>
                </a:cubicBezTo>
                <a:cubicBezTo>
                  <a:pt x="20131" y="15281"/>
                  <a:pt x="17868" y="17472"/>
                  <a:pt x="14661" y="19007"/>
                </a:cubicBezTo>
                <a:cubicBezTo>
                  <a:pt x="11941" y="20312"/>
                  <a:pt x="8966" y="20979"/>
                  <a:pt x="5910" y="21396"/>
                </a:cubicBezTo>
                <a:cubicBezTo>
                  <a:pt x="5073" y="21510"/>
                  <a:pt x="4765" y="21324"/>
                  <a:pt x="5117" y="20557"/>
                </a:cubicBezTo>
                <a:cubicBezTo>
                  <a:pt x="6018" y="18587"/>
                  <a:pt x="6874" y="16600"/>
                  <a:pt x="7749" y="14620"/>
                </a:cubicBezTo>
                <a:close/>
              </a:path>
            </a:pathLst>
          </a:custGeom>
          <a:gradFill>
            <a:gsLst>
              <a:gs pos="0">
                <a:srgbClr val="0CB100"/>
              </a:gs>
              <a:gs pos="46821">
                <a:srgbClr val="67CE02"/>
              </a:gs>
              <a:gs pos="99075">
                <a:srgbClr val="C3EA03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57" name="Freeform 7"/>
          <p:cNvSpPr/>
          <p:nvPr/>
        </p:nvSpPr>
        <p:spPr>
          <a:xfrm rot="499510">
            <a:off x="4176565" y="1395072"/>
            <a:ext cx="1315082" cy="1568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9" h="21427" extrusionOk="0">
                <a:moveTo>
                  <a:pt x="7479" y="14503"/>
                </a:moveTo>
                <a:cubicBezTo>
                  <a:pt x="5939" y="16068"/>
                  <a:pt x="4406" y="17636"/>
                  <a:pt x="2855" y="19195"/>
                </a:cubicBezTo>
                <a:cubicBezTo>
                  <a:pt x="2019" y="20039"/>
                  <a:pt x="1943" y="20021"/>
                  <a:pt x="1512" y="19000"/>
                </a:cubicBezTo>
                <a:cubicBezTo>
                  <a:pt x="276" y="16069"/>
                  <a:pt x="-291" y="13045"/>
                  <a:pt x="146" y="9943"/>
                </a:cubicBezTo>
                <a:cubicBezTo>
                  <a:pt x="774" y="5542"/>
                  <a:pt x="4016" y="3052"/>
                  <a:pt x="8554" y="1548"/>
                </a:cubicBezTo>
                <a:cubicBezTo>
                  <a:pt x="11102" y="702"/>
                  <a:pt x="13771" y="300"/>
                  <a:pt x="16470" y="36"/>
                </a:cubicBezTo>
                <a:cubicBezTo>
                  <a:pt x="17110" y="-25"/>
                  <a:pt x="17794" y="-90"/>
                  <a:pt x="18144" y="578"/>
                </a:cubicBezTo>
                <a:cubicBezTo>
                  <a:pt x="20041" y="4228"/>
                  <a:pt x="21309" y="7996"/>
                  <a:pt x="20654" y="12047"/>
                </a:cubicBezTo>
                <a:cubicBezTo>
                  <a:pt x="20131" y="15281"/>
                  <a:pt x="17868" y="17472"/>
                  <a:pt x="14661" y="19007"/>
                </a:cubicBezTo>
                <a:cubicBezTo>
                  <a:pt x="11941" y="20312"/>
                  <a:pt x="8966" y="20979"/>
                  <a:pt x="5910" y="21396"/>
                </a:cubicBezTo>
                <a:cubicBezTo>
                  <a:pt x="5073" y="21510"/>
                  <a:pt x="4765" y="21324"/>
                  <a:pt x="5117" y="20557"/>
                </a:cubicBezTo>
                <a:cubicBezTo>
                  <a:pt x="6018" y="18587"/>
                  <a:pt x="6874" y="16600"/>
                  <a:pt x="7749" y="14620"/>
                </a:cubicBezTo>
                <a:close/>
              </a:path>
            </a:pathLst>
          </a:custGeom>
          <a:gradFill>
            <a:gsLst>
              <a:gs pos="0">
                <a:srgbClr val="FFC203"/>
              </a:gs>
              <a:gs pos="36657">
                <a:srgbClr val="FF7D25"/>
              </a:gs>
              <a:gs pos="77153">
                <a:srgbClr val="FF3847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58" name="Freeform 7"/>
          <p:cNvSpPr/>
          <p:nvPr/>
        </p:nvSpPr>
        <p:spPr>
          <a:xfrm rot="18134716">
            <a:off x="1215896" y="317850"/>
            <a:ext cx="1166401" cy="13227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9" h="21427" extrusionOk="0">
                <a:moveTo>
                  <a:pt x="7479" y="14503"/>
                </a:moveTo>
                <a:cubicBezTo>
                  <a:pt x="5939" y="16068"/>
                  <a:pt x="4406" y="17636"/>
                  <a:pt x="2855" y="19195"/>
                </a:cubicBezTo>
                <a:cubicBezTo>
                  <a:pt x="2019" y="20039"/>
                  <a:pt x="1943" y="20021"/>
                  <a:pt x="1512" y="19000"/>
                </a:cubicBezTo>
                <a:cubicBezTo>
                  <a:pt x="276" y="16069"/>
                  <a:pt x="-291" y="13045"/>
                  <a:pt x="146" y="9943"/>
                </a:cubicBezTo>
                <a:cubicBezTo>
                  <a:pt x="774" y="5542"/>
                  <a:pt x="4016" y="3052"/>
                  <a:pt x="8554" y="1548"/>
                </a:cubicBezTo>
                <a:cubicBezTo>
                  <a:pt x="11102" y="702"/>
                  <a:pt x="13771" y="300"/>
                  <a:pt x="16470" y="36"/>
                </a:cubicBezTo>
                <a:cubicBezTo>
                  <a:pt x="17110" y="-25"/>
                  <a:pt x="17794" y="-90"/>
                  <a:pt x="18144" y="578"/>
                </a:cubicBezTo>
                <a:cubicBezTo>
                  <a:pt x="20041" y="4228"/>
                  <a:pt x="21309" y="7996"/>
                  <a:pt x="20654" y="12047"/>
                </a:cubicBezTo>
                <a:cubicBezTo>
                  <a:pt x="20131" y="15281"/>
                  <a:pt x="17868" y="17472"/>
                  <a:pt x="14661" y="19007"/>
                </a:cubicBezTo>
                <a:cubicBezTo>
                  <a:pt x="11941" y="20312"/>
                  <a:pt x="8966" y="20979"/>
                  <a:pt x="5910" y="21396"/>
                </a:cubicBezTo>
                <a:cubicBezTo>
                  <a:pt x="5073" y="21510"/>
                  <a:pt x="4765" y="21324"/>
                  <a:pt x="5117" y="20557"/>
                </a:cubicBezTo>
                <a:cubicBezTo>
                  <a:pt x="6018" y="18587"/>
                  <a:pt x="6874" y="16600"/>
                  <a:pt x="7749" y="14620"/>
                </a:cubicBezTo>
                <a:close/>
              </a:path>
            </a:pathLst>
          </a:custGeom>
          <a:gradFill>
            <a:gsLst>
              <a:gs pos="0">
                <a:srgbClr val="FFEA03"/>
              </a:gs>
              <a:gs pos="70683">
                <a:srgbClr val="FFBA02"/>
              </a:gs>
              <a:gs pos="97580">
                <a:srgbClr val="FF8A00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59" name="Freeform 7"/>
          <p:cNvSpPr/>
          <p:nvPr/>
        </p:nvSpPr>
        <p:spPr>
          <a:xfrm rot="14877449">
            <a:off x="452329" y="1322385"/>
            <a:ext cx="1112183" cy="1291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9" h="21427" extrusionOk="0">
                <a:moveTo>
                  <a:pt x="7479" y="14503"/>
                </a:moveTo>
                <a:cubicBezTo>
                  <a:pt x="5939" y="16068"/>
                  <a:pt x="4406" y="17636"/>
                  <a:pt x="2855" y="19195"/>
                </a:cubicBezTo>
                <a:cubicBezTo>
                  <a:pt x="2019" y="20039"/>
                  <a:pt x="1943" y="20021"/>
                  <a:pt x="1512" y="19000"/>
                </a:cubicBezTo>
                <a:cubicBezTo>
                  <a:pt x="276" y="16069"/>
                  <a:pt x="-291" y="13045"/>
                  <a:pt x="146" y="9943"/>
                </a:cubicBezTo>
                <a:cubicBezTo>
                  <a:pt x="774" y="5542"/>
                  <a:pt x="4016" y="3052"/>
                  <a:pt x="8554" y="1548"/>
                </a:cubicBezTo>
                <a:cubicBezTo>
                  <a:pt x="11102" y="702"/>
                  <a:pt x="13771" y="300"/>
                  <a:pt x="16470" y="36"/>
                </a:cubicBezTo>
                <a:cubicBezTo>
                  <a:pt x="17110" y="-25"/>
                  <a:pt x="17794" y="-90"/>
                  <a:pt x="18144" y="578"/>
                </a:cubicBezTo>
                <a:cubicBezTo>
                  <a:pt x="20041" y="4228"/>
                  <a:pt x="21309" y="7996"/>
                  <a:pt x="20654" y="12047"/>
                </a:cubicBezTo>
                <a:cubicBezTo>
                  <a:pt x="20131" y="15281"/>
                  <a:pt x="17868" y="17472"/>
                  <a:pt x="14661" y="19007"/>
                </a:cubicBezTo>
                <a:cubicBezTo>
                  <a:pt x="11941" y="20312"/>
                  <a:pt x="8966" y="20979"/>
                  <a:pt x="5910" y="21396"/>
                </a:cubicBezTo>
                <a:cubicBezTo>
                  <a:pt x="5073" y="21510"/>
                  <a:pt x="4765" y="21324"/>
                  <a:pt x="5117" y="20557"/>
                </a:cubicBezTo>
                <a:cubicBezTo>
                  <a:pt x="6018" y="18587"/>
                  <a:pt x="6874" y="16600"/>
                  <a:pt x="7749" y="14620"/>
                </a:cubicBezTo>
                <a:close/>
              </a:path>
            </a:pathLst>
          </a:custGeom>
          <a:gradFill>
            <a:gsLst>
              <a:gs pos="0">
                <a:srgbClr val="FFC203"/>
              </a:gs>
              <a:gs pos="36657">
                <a:srgbClr val="FF7D25"/>
              </a:gs>
              <a:gs pos="77153">
                <a:srgbClr val="FF3847"/>
              </a:gs>
            </a:gsLst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60" name="TextBox 52"/>
          <p:cNvSpPr txBox="1"/>
          <p:nvPr/>
        </p:nvSpPr>
        <p:spPr>
          <a:xfrm>
            <a:off x="2539563" y="626244"/>
            <a:ext cx="1202431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cs typeface="Helvetica"/>
              </a:rPr>
              <a:t>  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6807450" y="3469787"/>
            <a:ext cx="538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GB" sz="1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The data set used in this project is </a:t>
            </a:r>
            <a:r>
              <a:rPr lang="en-GB" sz="12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provided by KPMG.</a:t>
            </a:r>
            <a:r>
              <a:rPr lang="en-US" sz="12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			</a:t>
            </a:r>
            <a:endParaRPr lang="en-GB" sz="12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B47E0F5-768A-42E9-B449-AD617E3E9D0E}"/>
              </a:ext>
            </a:extLst>
          </p:cNvPr>
          <p:cNvSpPr txBox="1"/>
          <p:nvPr/>
        </p:nvSpPr>
        <p:spPr>
          <a:xfrm>
            <a:off x="6749393" y="2894307"/>
            <a:ext cx="5442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8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Source of data</a:t>
            </a:r>
          </a:p>
        </p:txBody>
      </p:sp>
      <p:sp>
        <p:nvSpPr>
          <p:cNvPr id="169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6234417" y="2882405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67677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animBg="1" advAuto="0"/>
      <p:bldP spid="139" grpId="0" animBg="1" advAuto="0"/>
      <p:bldP spid="140" grpId="0" animBg="1" advAuto="0"/>
      <p:bldP spid="141" grpId="0" animBg="1" advAuto="0"/>
      <p:bldP spid="142" grpId="0" animBg="1" advAuto="0"/>
      <p:bldP spid="143" grpId="0" animBg="1" advAuto="0"/>
      <p:bldP spid="144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  <p:bldP spid="151" grpId="0" animBg="1" advAuto="0"/>
      <p:bldP spid="152" grpId="0" animBg="1" advAuto="0"/>
      <p:bldP spid="153" grpId="0" animBg="1" advAuto="0"/>
      <p:bldP spid="154" grpId="0" animBg="1" advAuto="0"/>
      <p:bldP spid="155" grpId="0" animBg="1" advAuto="0"/>
      <p:bldP spid="156" grpId="0" animBg="1" advAuto="0"/>
      <p:bldP spid="157" grpId="0" animBg="1" advAuto="0"/>
      <p:bldP spid="158" grpId="0" animBg="1" advAuto="0"/>
      <p:bldP spid="159" grpId="0" animBg="1" advAuto="0"/>
      <p:bldP spid="160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86">
            <a:extLst>
              <a:ext uri="{FF2B5EF4-FFF2-40B4-BE49-F238E27FC236}">
                <a16:creationId xmlns:a16="http://schemas.microsoft.com/office/drawing/2014/main" id="{B1C3A331-50ED-4AA0-B149-94D8763F4B5C}"/>
              </a:ext>
            </a:extLst>
          </p:cNvPr>
          <p:cNvSpPr/>
          <p:nvPr/>
        </p:nvSpPr>
        <p:spPr>
          <a:xfrm>
            <a:off x="7236775" y="1703581"/>
            <a:ext cx="4012004" cy="3156876"/>
          </a:xfrm>
          <a:custGeom>
            <a:avLst/>
            <a:gdLst>
              <a:gd name="connsiteX0" fmla="*/ 935369 w 4012004"/>
              <a:gd name="connsiteY0" fmla="*/ 1848105 h 3156876"/>
              <a:gd name="connsiteX1" fmla="*/ 945185 w 4012004"/>
              <a:gd name="connsiteY1" fmla="*/ 1857921 h 3156876"/>
              <a:gd name="connsiteX2" fmla="*/ 945185 w 4012004"/>
              <a:gd name="connsiteY2" fmla="*/ 2044195 h 3156876"/>
              <a:gd name="connsiteX3" fmla="*/ 948513 w 4012004"/>
              <a:gd name="connsiteY3" fmla="*/ 2043523 h 3156876"/>
              <a:gd name="connsiteX4" fmla="*/ 1037128 w 4012004"/>
              <a:gd name="connsiteY4" fmla="*/ 2132138 h 3156876"/>
              <a:gd name="connsiteX5" fmla="*/ 1037128 w 4012004"/>
              <a:gd name="connsiteY5" fmla="*/ 2473212 h 3156876"/>
              <a:gd name="connsiteX6" fmla="*/ 948513 w 4012004"/>
              <a:gd name="connsiteY6" fmla="*/ 2561827 h 3156876"/>
              <a:gd name="connsiteX7" fmla="*/ 945185 w 4012004"/>
              <a:gd name="connsiteY7" fmla="*/ 2561155 h 3156876"/>
              <a:gd name="connsiteX8" fmla="*/ 945185 w 4012004"/>
              <a:gd name="connsiteY8" fmla="*/ 3147060 h 3156876"/>
              <a:gd name="connsiteX9" fmla="*/ 935369 w 4012004"/>
              <a:gd name="connsiteY9" fmla="*/ 3156876 h 3156876"/>
              <a:gd name="connsiteX10" fmla="*/ 925553 w 4012004"/>
              <a:gd name="connsiteY10" fmla="*/ 3147060 h 3156876"/>
              <a:gd name="connsiteX11" fmla="*/ 925553 w 4012004"/>
              <a:gd name="connsiteY11" fmla="*/ 2557192 h 3156876"/>
              <a:gd name="connsiteX12" fmla="*/ 914020 w 4012004"/>
              <a:gd name="connsiteY12" fmla="*/ 2554863 h 3156876"/>
              <a:gd name="connsiteX13" fmla="*/ 859898 w 4012004"/>
              <a:gd name="connsiteY13" fmla="*/ 2473212 h 3156876"/>
              <a:gd name="connsiteX14" fmla="*/ 859898 w 4012004"/>
              <a:gd name="connsiteY14" fmla="*/ 2132138 h 3156876"/>
              <a:gd name="connsiteX15" fmla="*/ 914020 w 4012004"/>
              <a:gd name="connsiteY15" fmla="*/ 2050487 h 3156876"/>
              <a:gd name="connsiteX16" fmla="*/ 925553 w 4012004"/>
              <a:gd name="connsiteY16" fmla="*/ 2048159 h 3156876"/>
              <a:gd name="connsiteX17" fmla="*/ 925553 w 4012004"/>
              <a:gd name="connsiteY17" fmla="*/ 1857921 h 3156876"/>
              <a:gd name="connsiteX18" fmla="*/ 935369 w 4012004"/>
              <a:gd name="connsiteY18" fmla="*/ 1848105 h 3156876"/>
              <a:gd name="connsiteX19" fmla="*/ 88615 w 4012004"/>
              <a:gd name="connsiteY19" fmla="*/ 1565010 h 3156876"/>
              <a:gd name="connsiteX20" fmla="*/ 98431 w 4012004"/>
              <a:gd name="connsiteY20" fmla="*/ 1574826 h 3156876"/>
              <a:gd name="connsiteX21" fmla="*/ 98431 w 4012004"/>
              <a:gd name="connsiteY21" fmla="*/ 2000946 h 3156876"/>
              <a:gd name="connsiteX22" fmla="*/ 123108 w 4012004"/>
              <a:gd name="connsiteY22" fmla="*/ 2005928 h 3156876"/>
              <a:gd name="connsiteX23" fmla="*/ 177230 w 4012004"/>
              <a:gd name="connsiteY23" fmla="*/ 2087579 h 3156876"/>
              <a:gd name="connsiteX24" fmla="*/ 177230 w 4012004"/>
              <a:gd name="connsiteY24" fmla="*/ 2510024 h 3156876"/>
              <a:gd name="connsiteX25" fmla="*/ 123108 w 4012004"/>
              <a:gd name="connsiteY25" fmla="*/ 2591675 h 3156876"/>
              <a:gd name="connsiteX26" fmla="*/ 98431 w 4012004"/>
              <a:gd name="connsiteY26" fmla="*/ 2596658 h 3156876"/>
              <a:gd name="connsiteX27" fmla="*/ 98431 w 4012004"/>
              <a:gd name="connsiteY27" fmla="*/ 2863965 h 3156876"/>
              <a:gd name="connsiteX28" fmla="*/ 88615 w 4012004"/>
              <a:gd name="connsiteY28" fmla="*/ 2873781 h 3156876"/>
              <a:gd name="connsiteX29" fmla="*/ 78799 w 4012004"/>
              <a:gd name="connsiteY29" fmla="*/ 2863965 h 3156876"/>
              <a:gd name="connsiteX30" fmla="*/ 78799 w 4012004"/>
              <a:gd name="connsiteY30" fmla="*/ 2596658 h 3156876"/>
              <a:gd name="connsiteX31" fmla="*/ 54122 w 4012004"/>
              <a:gd name="connsiteY31" fmla="*/ 2591675 h 3156876"/>
              <a:gd name="connsiteX32" fmla="*/ 0 w 4012004"/>
              <a:gd name="connsiteY32" fmla="*/ 2510024 h 3156876"/>
              <a:gd name="connsiteX33" fmla="*/ 0 w 4012004"/>
              <a:gd name="connsiteY33" fmla="*/ 2087579 h 3156876"/>
              <a:gd name="connsiteX34" fmla="*/ 54122 w 4012004"/>
              <a:gd name="connsiteY34" fmla="*/ 2005928 h 3156876"/>
              <a:gd name="connsiteX35" fmla="*/ 78799 w 4012004"/>
              <a:gd name="connsiteY35" fmla="*/ 2000946 h 3156876"/>
              <a:gd name="connsiteX36" fmla="*/ 78799 w 4012004"/>
              <a:gd name="connsiteY36" fmla="*/ 1574826 h 3156876"/>
              <a:gd name="connsiteX37" fmla="*/ 88615 w 4012004"/>
              <a:gd name="connsiteY37" fmla="*/ 1565010 h 3156876"/>
              <a:gd name="connsiteX38" fmla="*/ 1586411 w 4012004"/>
              <a:gd name="connsiteY38" fmla="*/ 1177255 h 3156876"/>
              <a:gd name="connsiteX39" fmla="*/ 1596227 w 4012004"/>
              <a:gd name="connsiteY39" fmla="*/ 1187071 h 3156876"/>
              <a:gd name="connsiteX40" fmla="*/ 1596227 w 4012004"/>
              <a:gd name="connsiteY40" fmla="*/ 1351438 h 3156876"/>
              <a:gd name="connsiteX41" fmla="*/ 1620904 w 4012004"/>
              <a:gd name="connsiteY41" fmla="*/ 1356420 h 3156876"/>
              <a:gd name="connsiteX42" fmla="*/ 1675026 w 4012004"/>
              <a:gd name="connsiteY42" fmla="*/ 1438071 h 3156876"/>
              <a:gd name="connsiteX43" fmla="*/ 1675026 w 4012004"/>
              <a:gd name="connsiteY43" fmla="*/ 1701703 h 3156876"/>
              <a:gd name="connsiteX44" fmla="*/ 1620904 w 4012004"/>
              <a:gd name="connsiteY44" fmla="*/ 1783354 h 3156876"/>
              <a:gd name="connsiteX45" fmla="*/ 1596227 w 4012004"/>
              <a:gd name="connsiteY45" fmla="*/ 1788336 h 3156876"/>
              <a:gd name="connsiteX46" fmla="*/ 1596227 w 4012004"/>
              <a:gd name="connsiteY46" fmla="*/ 1952702 h 3156876"/>
              <a:gd name="connsiteX47" fmla="*/ 1586411 w 4012004"/>
              <a:gd name="connsiteY47" fmla="*/ 1962518 h 3156876"/>
              <a:gd name="connsiteX48" fmla="*/ 1576595 w 4012004"/>
              <a:gd name="connsiteY48" fmla="*/ 1952702 h 3156876"/>
              <a:gd name="connsiteX49" fmla="*/ 1576595 w 4012004"/>
              <a:gd name="connsiteY49" fmla="*/ 1788336 h 3156876"/>
              <a:gd name="connsiteX50" fmla="*/ 1551918 w 4012004"/>
              <a:gd name="connsiteY50" fmla="*/ 1783354 h 3156876"/>
              <a:gd name="connsiteX51" fmla="*/ 1497796 w 4012004"/>
              <a:gd name="connsiteY51" fmla="*/ 1701703 h 3156876"/>
              <a:gd name="connsiteX52" fmla="*/ 1497796 w 4012004"/>
              <a:gd name="connsiteY52" fmla="*/ 1438071 h 3156876"/>
              <a:gd name="connsiteX53" fmla="*/ 1551918 w 4012004"/>
              <a:gd name="connsiteY53" fmla="*/ 1356420 h 3156876"/>
              <a:gd name="connsiteX54" fmla="*/ 1576595 w 4012004"/>
              <a:gd name="connsiteY54" fmla="*/ 1351438 h 3156876"/>
              <a:gd name="connsiteX55" fmla="*/ 1576595 w 4012004"/>
              <a:gd name="connsiteY55" fmla="*/ 1187071 h 3156876"/>
              <a:gd name="connsiteX56" fmla="*/ 1586411 w 4012004"/>
              <a:gd name="connsiteY56" fmla="*/ 1177255 h 3156876"/>
              <a:gd name="connsiteX57" fmla="*/ 2426794 w 4012004"/>
              <a:gd name="connsiteY57" fmla="*/ 488999 h 3156876"/>
              <a:gd name="connsiteX58" fmla="*/ 2436610 w 4012004"/>
              <a:gd name="connsiteY58" fmla="*/ 498815 h 3156876"/>
              <a:gd name="connsiteX59" fmla="*/ 2436610 w 4012004"/>
              <a:gd name="connsiteY59" fmla="*/ 589710 h 3156876"/>
              <a:gd name="connsiteX60" fmla="*/ 2465450 w 4012004"/>
              <a:gd name="connsiteY60" fmla="*/ 595532 h 3156876"/>
              <a:gd name="connsiteX61" fmla="*/ 2515409 w 4012004"/>
              <a:gd name="connsiteY61" fmla="*/ 670903 h 3156876"/>
              <a:gd name="connsiteX62" fmla="*/ 2515409 w 4012004"/>
              <a:gd name="connsiteY62" fmla="*/ 1726684 h 3156876"/>
              <a:gd name="connsiteX63" fmla="*/ 2465450 w 4012004"/>
              <a:gd name="connsiteY63" fmla="*/ 1802055 h 3156876"/>
              <a:gd name="connsiteX64" fmla="*/ 2436610 w 4012004"/>
              <a:gd name="connsiteY64" fmla="*/ 1807877 h 3156876"/>
              <a:gd name="connsiteX65" fmla="*/ 2436610 w 4012004"/>
              <a:gd name="connsiteY65" fmla="*/ 1984270 h 3156876"/>
              <a:gd name="connsiteX66" fmla="*/ 2426794 w 4012004"/>
              <a:gd name="connsiteY66" fmla="*/ 1994086 h 3156876"/>
              <a:gd name="connsiteX67" fmla="*/ 2416978 w 4012004"/>
              <a:gd name="connsiteY67" fmla="*/ 1984270 h 3156876"/>
              <a:gd name="connsiteX68" fmla="*/ 2416978 w 4012004"/>
              <a:gd name="connsiteY68" fmla="*/ 1807877 h 3156876"/>
              <a:gd name="connsiteX69" fmla="*/ 2388138 w 4012004"/>
              <a:gd name="connsiteY69" fmla="*/ 1802055 h 3156876"/>
              <a:gd name="connsiteX70" fmla="*/ 2338179 w 4012004"/>
              <a:gd name="connsiteY70" fmla="*/ 1726684 h 3156876"/>
              <a:gd name="connsiteX71" fmla="*/ 2338179 w 4012004"/>
              <a:gd name="connsiteY71" fmla="*/ 670903 h 3156876"/>
              <a:gd name="connsiteX72" fmla="*/ 2388138 w 4012004"/>
              <a:gd name="connsiteY72" fmla="*/ 595532 h 3156876"/>
              <a:gd name="connsiteX73" fmla="*/ 2416978 w 4012004"/>
              <a:gd name="connsiteY73" fmla="*/ 589710 h 3156876"/>
              <a:gd name="connsiteX74" fmla="*/ 2416978 w 4012004"/>
              <a:gd name="connsiteY74" fmla="*/ 498815 h 3156876"/>
              <a:gd name="connsiteX75" fmla="*/ 2426794 w 4012004"/>
              <a:gd name="connsiteY75" fmla="*/ 488999 h 3156876"/>
              <a:gd name="connsiteX76" fmla="*/ 3058591 w 4012004"/>
              <a:gd name="connsiteY76" fmla="*/ 20757 h 3156876"/>
              <a:gd name="connsiteX77" fmla="*/ 3068407 w 4012004"/>
              <a:gd name="connsiteY77" fmla="*/ 30573 h 3156876"/>
              <a:gd name="connsiteX78" fmla="*/ 3068407 w 4012004"/>
              <a:gd name="connsiteY78" fmla="*/ 236262 h 3156876"/>
              <a:gd name="connsiteX79" fmla="*/ 3093084 w 4012004"/>
              <a:gd name="connsiteY79" fmla="*/ 241244 h 3156876"/>
              <a:gd name="connsiteX80" fmla="*/ 3147206 w 4012004"/>
              <a:gd name="connsiteY80" fmla="*/ 322895 h 3156876"/>
              <a:gd name="connsiteX81" fmla="*/ 3147206 w 4012004"/>
              <a:gd name="connsiteY81" fmla="*/ 871974 h 3156876"/>
              <a:gd name="connsiteX82" fmla="*/ 3093084 w 4012004"/>
              <a:gd name="connsiteY82" fmla="*/ 953625 h 3156876"/>
              <a:gd name="connsiteX83" fmla="*/ 3068407 w 4012004"/>
              <a:gd name="connsiteY83" fmla="*/ 958607 h 3156876"/>
              <a:gd name="connsiteX84" fmla="*/ 3068407 w 4012004"/>
              <a:gd name="connsiteY84" fmla="*/ 1319712 h 3156876"/>
              <a:gd name="connsiteX85" fmla="*/ 3058591 w 4012004"/>
              <a:gd name="connsiteY85" fmla="*/ 1329528 h 3156876"/>
              <a:gd name="connsiteX86" fmla="*/ 3048775 w 4012004"/>
              <a:gd name="connsiteY86" fmla="*/ 1319712 h 3156876"/>
              <a:gd name="connsiteX87" fmla="*/ 3048775 w 4012004"/>
              <a:gd name="connsiteY87" fmla="*/ 958607 h 3156876"/>
              <a:gd name="connsiteX88" fmla="*/ 3024098 w 4012004"/>
              <a:gd name="connsiteY88" fmla="*/ 953625 h 3156876"/>
              <a:gd name="connsiteX89" fmla="*/ 2969976 w 4012004"/>
              <a:gd name="connsiteY89" fmla="*/ 871974 h 3156876"/>
              <a:gd name="connsiteX90" fmla="*/ 2969976 w 4012004"/>
              <a:gd name="connsiteY90" fmla="*/ 322895 h 3156876"/>
              <a:gd name="connsiteX91" fmla="*/ 3024098 w 4012004"/>
              <a:gd name="connsiteY91" fmla="*/ 241244 h 3156876"/>
              <a:gd name="connsiteX92" fmla="*/ 3048775 w 4012004"/>
              <a:gd name="connsiteY92" fmla="*/ 236262 h 3156876"/>
              <a:gd name="connsiteX93" fmla="*/ 3048775 w 4012004"/>
              <a:gd name="connsiteY93" fmla="*/ 30573 h 3156876"/>
              <a:gd name="connsiteX94" fmla="*/ 3058591 w 4012004"/>
              <a:gd name="connsiteY94" fmla="*/ 20757 h 3156876"/>
              <a:gd name="connsiteX95" fmla="*/ 3923389 w 4012004"/>
              <a:gd name="connsiteY95" fmla="*/ 0 h 3156876"/>
              <a:gd name="connsiteX96" fmla="*/ 3933205 w 4012004"/>
              <a:gd name="connsiteY96" fmla="*/ 9816 h 3156876"/>
              <a:gd name="connsiteX97" fmla="*/ 3933205 w 4012004"/>
              <a:gd name="connsiteY97" fmla="*/ 58587 h 3156876"/>
              <a:gd name="connsiteX98" fmla="*/ 3957882 w 4012004"/>
              <a:gd name="connsiteY98" fmla="*/ 63569 h 3156876"/>
              <a:gd name="connsiteX99" fmla="*/ 4012004 w 4012004"/>
              <a:gd name="connsiteY99" fmla="*/ 145220 h 3156876"/>
              <a:gd name="connsiteX100" fmla="*/ 4012004 w 4012004"/>
              <a:gd name="connsiteY100" fmla="*/ 467633 h 3156876"/>
              <a:gd name="connsiteX101" fmla="*/ 3957882 w 4012004"/>
              <a:gd name="connsiteY101" fmla="*/ 549284 h 3156876"/>
              <a:gd name="connsiteX102" fmla="*/ 3933205 w 4012004"/>
              <a:gd name="connsiteY102" fmla="*/ 554266 h 3156876"/>
              <a:gd name="connsiteX103" fmla="*/ 3933205 w 4012004"/>
              <a:gd name="connsiteY103" fmla="*/ 775447 h 3156876"/>
              <a:gd name="connsiteX104" fmla="*/ 3923389 w 4012004"/>
              <a:gd name="connsiteY104" fmla="*/ 785263 h 3156876"/>
              <a:gd name="connsiteX105" fmla="*/ 3913573 w 4012004"/>
              <a:gd name="connsiteY105" fmla="*/ 775447 h 3156876"/>
              <a:gd name="connsiteX106" fmla="*/ 3913573 w 4012004"/>
              <a:gd name="connsiteY106" fmla="*/ 554266 h 3156876"/>
              <a:gd name="connsiteX107" fmla="*/ 3888896 w 4012004"/>
              <a:gd name="connsiteY107" fmla="*/ 549284 h 3156876"/>
              <a:gd name="connsiteX108" fmla="*/ 3834774 w 4012004"/>
              <a:gd name="connsiteY108" fmla="*/ 467633 h 3156876"/>
              <a:gd name="connsiteX109" fmla="*/ 3834774 w 4012004"/>
              <a:gd name="connsiteY109" fmla="*/ 145220 h 3156876"/>
              <a:gd name="connsiteX110" fmla="*/ 3888896 w 4012004"/>
              <a:gd name="connsiteY110" fmla="*/ 63569 h 3156876"/>
              <a:gd name="connsiteX111" fmla="*/ 3913573 w 4012004"/>
              <a:gd name="connsiteY111" fmla="*/ 58587 h 3156876"/>
              <a:gd name="connsiteX112" fmla="*/ 3913573 w 4012004"/>
              <a:gd name="connsiteY112" fmla="*/ 9816 h 3156876"/>
              <a:gd name="connsiteX113" fmla="*/ 3923389 w 4012004"/>
              <a:gd name="connsiteY113" fmla="*/ 0 h 315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4012004" h="3156876">
                <a:moveTo>
                  <a:pt x="935369" y="1848105"/>
                </a:moveTo>
                <a:cubicBezTo>
                  <a:pt x="940790" y="1848105"/>
                  <a:pt x="945185" y="1852500"/>
                  <a:pt x="945185" y="1857921"/>
                </a:cubicBezTo>
                <a:lnTo>
                  <a:pt x="945185" y="2044195"/>
                </a:lnTo>
                <a:lnTo>
                  <a:pt x="948513" y="2043523"/>
                </a:lnTo>
                <a:cubicBezTo>
                  <a:pt x="997454" y="2043523"/>
                  <a:pt x="1037128" y="2083197"/>
                  <a:pt x="1037128" y="2132138"/>
                </a:cubicBezTo>
                <a:lnTo>
                  <a:pt x="1037128" y="2473212"/>
                </a:lnTo>
                <a:cubicBezTo>
                  <a:pt x="1037128" y="2522153"/>
                  <a:pt x="997454" y="2561827"/>
                  <a:pt x="948513" y="2561827"/>
                </a:cubicBezTo>
                <a:lnTo>
                  <a:pt x="945185" y="2561155"/>
                </a:lnTo>
                <a:lnTo>
                  <a:pt x="945185" y="3147060"/>
                </a:lnTo>
                <a:cubicBezTo>
                  <a:pt x="945185" y="3152481"/>
                  <a:pt x="940790" y="3156876"/>
                  <a:pt x="935369" y="3156876"/>
                </a:cubicBezTo>
                <a:cubicBezTo>
                  <a:pt x="929948" y="3156876"/>
                  <a:pt x="925553" y="3152481"/>
                  <a:pt x="925553" y="3147060"/>
                </a:cubicBezTo>
                <a:lnTo>
                  <a:pt x="925553" y="2557192"/>
                </a:lnTo>
                <a:lnTo>
                  <a:pt x="914020" y="2554863"/>
                </a:lnTo>
                <a:cubicBezTo>
                  <a:pt x="882214" y="2541411"/>
                  <a:pt x="859898" y="2509918"/>
                  <a:pt x="859898" y="2473212"/>
                </a:cubicBezTo>
                <a:lnTo>
                  <a:pt x="859898" y="2132138"/>
                </a:lnTo>
                <a:cubicBezTo>
                  <a:pt x="859898" y="2095432"/>
                  <a:pt x="882214" y="2063939"/>
                  <a:pt x="914020" y="2050487"/>
                </a:cubicBezTo>
                <a:lnTo>
                  <a:pt x="925553" y="2048159"/>
                </a:lnTo>
                <a:lnTo>
                  <a:pt x="925553" y="1857921"/>
                </a:lnTo>
                <a:cubicBezTo>
                  <a:pt x="925553" y="1852500"/>
                  <a:pt x="929948" y="1848105"/>
                  <a:pt x="935369" y="1848105"/>
                </a:cubicBezTo>
                <a:close/>
                <a:moveTo>
                  <a:pt x="88615" y="1565010"/>
                </a:moveTo>
                <a:cubicBezTo>
                  <a:pt x="94036" y="1565010"/>
                  <a:pt x="98431" y="1569405"/>
                  <a:pt x="98431" y="1574826"/>
                </a:cubicBezTo>
                <a:lnTo>
                  <a:pt x="98431" y="2000946"/>
                </a:lnTo>
                <a:lnTo>
                  <a:pt x="123108" y="2005928"/>
                </a:lnTo>
                <a:cubicBezTo>
                  <a:pt x="154913" y="2019380"/>
                  <a:pt x="177230" y="2050873"/>
                  <a:pt x="177230" y="2087579"/>
                </a:cubicBezTo>
                <a:lnTo>
                  <a:pt x="177230" y="2510024"/>
                </a:lnTo>
                <a:cubicBezTo>
                  <a:pt x="177230" y="2546730"/>
                  <a:pt x="154913" y="2578223"/>
                  <a:pt x="123108" y="2591675"/>
                </a:cubicBezTo>
                <a:lnTo>
                  <a:pt x="98431" y="2596658"/>
                </a:lnTo>
                <a:lnTo>
                  <a:pt x="98431" y="2863965"/>
                </a:lnTo>
                <a:cubicBezTo>
                  <a:pt x="98431" y="2869386"/>
                  <a:pt x="94036" y="2873781"/>
                  <a:pt x="88615" y="2873781"/>
                </a:cubicBezTo>
                <a:cubicBezTo>
                  <a:pt x="83194" y="2873781"/>
                  <a:pt x="78799" y="2869386"/>
                  <a:pt x="78799" y="2863965"/>
                </a:cubicBezTo>
                <a:lnTo>
                  <a:pt x="78799" y="2596658"/>
                </a:lnTo>
                <a:lnTo>
                  <a:pt x="54122" y="2591675"/>
                </a:lnTo>
                <a:cubicBezTo>
                  <a:pt x="22316" y="2578223"/>
                  <a:pt x="0" y="2546730"/>
                  <a:pt x="0" y="2510024"/>
                </a:cubicBezTo>
                <a:lnTo>
                  <a:pt x="0" y="2087579"/>
                </a:lnTo>
                <a:cubicBezTo>
                  <a:pt x="0" y="2050873"/>
                  <a:pt x="22316" y="2019380"/>
                  <a:pt x="54122" y="2005928"/>
                </a:cubicBezTo>
                <a:lnTo>
                  <a:pt x="78799" y="2000946"/>
                </a:lnTo>
                <a:lnTo>
                  <a:pt x="78799" y="1574826"/>
                </a:lnTo>
                <a:cubicBezTo>
                  <a:pt x="78799" y="1569405"/>
                  <a:pt x="83194" y="1565010"/>
                  <a:pt x="88615" y="1565010"/>
                </a:cubicBezTo>
                <a:close/>
                <a:moveTo>
                  <a:pt x="1586411" y="1177255"/>
                </a:moveTo>
                <a:cubicBezTo>
                  <a:pt x="1591832" y="1177255"/>
                  <a:pt x="1596227" y="1181650"/>
                  <a:pt x="1596227" y="1187071"/>
                </a:cubicBezTo>
                <a:lnTo>
                  <a:pt x="1596227" y="1351438"/>
                </a:lnTo>
                <a:lnTo>
                  <a:pt x="1620904" y="1356420"/>
                </a:lnTo>
                <a:cubicBezTo>
                  <a:pt x="1652709" y="1369872"/>
                  <a:pt x="1675026" y="1401365"/>
                  <a:pt x="1675026" y="1438071"/>
                </a:cubicBezTo>
                <a:lnTo>
                  <a:pt x="1675026" y="1701703"/>
                </a:lnTo>
                <a:cubicBezTo>
                  <a:pt x="1675026" y="1738409"/>
                  <a:pt x="1652709" y="1769902"/>
                  <a:pt x="1620904" y="1783354"/>
                </a:cubicBezTo>
                <a:lnTo>
                  <a:pt x="1596227" y="1788336"/>
                </a:lnTo>
                <a:lnTo>
                  <a:pt x="1596227" y="1952702"/>
                </a:lnTo>
                <a:cubicBezTo>
                  <a:pt x="1596227" y="1958123"/>
                  <a:pt x="1591832" y="1962518"/>
                  <a:pt x="1586411" y="1962518"/>
                </a:cubicBezTo>
                <a:cubicBezTo>
                  <a:pt x="1580990" y="1962518"/>
                  <a:pt x="1576595" y="1958123"/>
                  <a:pt x="1576595" y="1952702"/>
                </a:cubicBezTo>
                <a:lnTo>
                  <a:pt x="1576595" y="1788336"/>
                </a:lnTo>
                <a:lnTo>
                  <a:pt x="1551918" y="1783354"/>
                </a:lnTo>
                <a:cubicBezTo>
                  <a:pt x="1520113" y="1769902"/>
                  <a:pt x="1497796" y="1738409"/>
                  <a:pt x="1497796" y="1701703"/>
                </a:cubicBezTo>
                <a:lnTo>
                  <a:pt x="1497796" y="1438071"/>
                </a:lnTo>
                <a:cubicBezTo>
                  <a:pt x="1497796" y="1401365"/>
                  <a:pt x="1520113" y="1369872"/>
                  <a:pt x="1551918" y="1356420"/>
                </a:cubicBezTo>
                <a:lnTo>
                  <a:pt x="1576595" y="1351438"/>
                </a:lnTo>
                <a:lnTo>
                  <a:pt x="1576595" y="1187071"/>
                </a:lnTo>
                <a:cubicBezTo>
                  <a:pt x="1576595" y="1181650"/>
                  <a:pt x="1580990" y="1177255"/>
                  <a:pt x="1586411" y="1177255"/>
                </a:cubicBezTo>
                <a:close/>
                <a:moveTo>
                  <a:pt x="2426794" y="488999"/>
                </a:moveTo>
                <a:cubicBezTo>
                  <a:pt x="2432215" y="488999"/>
                  <a:pt x="2436610" y="493394"/>
                  <a:pt x="2436610" y="498815"/>
                </a:cubicBezTo>
                <a:lnTo>
                  <a:pt x="2436610" y="589710"/>
                </a:lnTo>
                <a:lnTo>
                  <a:pt x="2465450" y="595532"/>
                </a:lnTo>
                <a:cubicBezTo>
                  <a:pt x="2494809" y="607950"/>
                  <a:pt x="2515409" y="637021"/>
                  <a:pt x="2515409" y="670903"/>
                </a:cubicBezTo>
                <a:lnTo>
                  <a:pt x="2515409" y="1726684"/>
                </a:lnTo>
                <a:cubicBezTo>
                  <a:pt x="2515409" y="1760566"/>
                  <a:pt x="2494809" y="1789637"/>
                  <a:pt x="2465450" y="1802055"/>
                </a:cubicBezTo>
                <a:lnTo>
                  <a:pt x="2436610" y="1807877"/>
                </a:lnTo>
                <a:lnTo>
                  <a:pt x="2436610" y="1984270"/>
                </a:lnTo>
                <a:cubicBezTo>
                  <a:pt x="2436610" y="1989691"/>
                  <a:pt x="2432215" y="1994086"/>
                  <a:pt x="2426794" y="1994086"/>
                </a:cubicBezTo>
                <a:cubicBezTo>
                  <a:pt x="2421373" y="1994086"/>
                  <a:pt x="2416978" y="1989691"/>
                  <a:pt x="2416978" y="1984270"/>
                </a:cubicBezTo>
                <a:lnTo>
                  <a:pt x="2416978" y="1807877"/>
                </a:lnTo>
                <a:lnTo>
                  <a:pt x="2388138" y="1802055"/>
                </a:lnTo>
                <a:cubicBezTo>
                  <a:pt x="2358779" y="1789637"/>
                  <a:pt x="2338179" y="1760566"/>
                  <a:pt x="2338179" y="1726684"/>
                </a:cubicBezTo>
                <a:lnTo>
                  <a:pt x="2338179" y="670903"/>
                </a:lnTo>
                <a:cubicBezTo>
                  <a:pt x="2338179" y="637021"/>
                  <a:pt x="2358779" y="607950"/>
                  <a:pt x="2388138" y="595532"/>
                </a:cubicBezTo>
                <a:lnTo>
                  <a:pt x="2416978" y="589710"/>
                </a:lnTo>
                <a:lnTo>
                  <a:pt x="2416978" y="498815"/>
                </a:lnTo>
                <a:cubicBezTo>
                  <a:pt x="2416978" y="493394"/>
                  <a:pt x="2421373" y="488999"/>
                  <a:pt x="2426794" y="488999"/>
                </a:cubicBezTo>
                <a:close/>
                <a:moveTo>
                  <a:pt x="3058591" y="20757"/>
                </a:moveTo>
                <a:cubicBezTo>
                  <a:pt x="3064012" y="20757"/>
                  <a:pt x="3068407" y="25152"/>
                  <a:pt x="3068407" y="30573"/>
                </a:cubicBezTo>
                <a:lnTo>
                  <a:pt x="3068407" y="236262"/>
                </a:lnTo>
                <a:lnTo>
                  <a:pt x="3093084" y="241244"/>
                </a:lnTo>
                <a:cubicBezTo>
                  <a:pt x="3124889" y="254696"/>
                  <a:pt x="3147206" y="286189"/>
                  <a:pt x="3147206" y="322895"/>
                </a:cubicBezTo>
                <a:lnTo>
                  <a:pt x="3147206" y="871974"/>
                </a:lnTo>
                <a:cubicBezTo>
                  <a:pt x="3147206" y="908680"/>
                  <a:pt x="3124889" y="940173"/>
                  <a:pt x="3093084" y="953625"/>
                </a:cubicBezTo>
                <a:lnTo>
                  <a:pt x="3068407" y="958607"/>
                </a:lnTo>
                <a:lnTo>
                  <a:pt x="3068407" y="1319712"/>
                </a:lnTo>
                <a:cubicBezTo>
                  <a:pt x="3068407" y="1325133"/>
                  <a:pt x="3064012" y="1329528"/>
                  <a:pt x="3058591" y="1329528"/>
                </a:cubicBezTo>
                <a:cubicBezTo>
                  <a:pt x="3053170" y="1329528"/>
                  <a:pt x="3048775" y="1325133"/>
                  <a:pt x="3048775" y="1319712"/>
                </a:cubicBezTo>
                <a:lnTo>
                  <a:pt x="3048775" y="958607"/>
                </a:lnTo>
                <a:lnTo>
                  <a:pt x="3024098" y="953625"/>
                </a:lnTo>
                <a:cubicBezTo>
                  <a:pt x="2992293" y="940173"/>
                  <a:pt x="2969976" y="908680"/>
                  <a:pt x="2969976" y="871974"/>
                </a:cubicBezTo>
                <a:lnTo>
                  <a:pt x="2969976" y="322895"/>
                </a:lnTo>
                <a:cubicBezTo>
                  <a:pt x="2969976" y="286189"/>
                  <a:pt x="2992293" y="254696"/>
                  <a:pt x="3024098" y="241244"/>
                </a:cubicBezTo>
                <a:lnTo>
                  <a:pt x="3048775" y="236262"/>
                </a:lnTo>
                <a:lnTo>
                  <a:pt x="3048775" y="30573"/>
                </a:lnTo>
                <a:cubicBezTo>
                  <a:pt x="3048775" y="25152"/>
                  <a:pt x="3053170" y="20757"/>
                  <a:pt x="3058591" y="20757"/>
                </a:cubicBezTo>
                <a:close/>
                <a:moveTo>
                  <a:pt x="3923389" y="0"/>
                </a:moveTo>
                <a:cubicBezTo>
                  <a:pt x="3928810" y="0"/>
                  <a:pt x="3933205" y="4395"/>
                  <a:pt x="3933205" y="9816"/>
                </a:cubicBezTo>
                <a:lnTo>
                  <a:pt x="3933205" y="58587"/>
                </a:lnTo>
                <a:lnTo>
                  <a:pt x="3957882" y="63569"/>
                </a:lnTo>
                <a:cubicBezTo>
                  <a:pt x="3989687" y="77021"/>
                  <a:pt x="4012004" y="108514"/>
                  <a:pt x="4012004" y="145220"/>
                </a:cubicBezTo>
                <a:lnTo>
                  <a:pt x="4012004" y="467633"/>
                </a:lnTo>
                <a:cubicBezTo>
                  <a:pt x="4012004" y="504339"/>
                  <a:pt x="3989687" y="535832"/>
                  <a:pt x="3957882" y="549284"/>
                </a:cubicBezTo>
                <a:lnTo>
                  <a:pt x="3933205" y="554266"/>
                </a:lnTo>
                <a:lnTo>
                  <a:pt x="3933205" y="775447"/>
                </a:lnTo>
                <a:cubicBezTo>
                  <a:pt x="3933205" y="780868"/>
                  <a:pt x="3928810" y="785263"/>
                  <a:pt x="3923389" y="785263"/>
                </a:cubicBezTo>
                <a:cubicBezTo>
                  <a:pt x="3917968" y="785263"/>
                  <a:pt x="3913573" y="780868"/>
                  <a:pt x="3913573" y="775447"/>
                </a:cubicBezTo>
                <a:lnTo>
                  <a:pt x="3913573" y="554266"/>
                </a:lnTo>
                <a:lnTo>
                  <a:pt x="3888896" y="549284"/>
                </a:lnTo>
                <a:cubicBezTo>
                  <a:pt x="3857091" y="535832"/>
                  <a:pt x="3834774" y="504339"/>
                  <a:pt x="3834774" y="467633"/>
                </a:cubicBezTo>
                <a:lnTo>
                  <a:pt x="3834774" y="145220"/>
                </a:lnTo>
                <a:cubicBezTo>
                  <a:pt x="3834774" y="108514"/>
                  <a:pt x="3857091" y="77021"/>
                  <a:pt x="3888896" y="63569"/>
                </a:cubicBezTo>
                <a:lnTo>
                  <a:pt x="3913573" y="58587"/>
                </a:lnTo>
                <a:lnTo>
                  <a:pt x="3913573" y="9816"/>
                </a:lnTo>
                <a:cubicBezTo>
                  <a:pt x="3913573" y="4395"/>
                  <a:pt x="3917968" y="0"/>
                  <a:pt x="3923389" y="0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87">
            <a:extLst>
              <a:ext uri="{FF2B5EF4-FFF2-40B4-BE49-F238E27FC236}">
                <a16:creationId xmlns:a16="http://schemas.microsoft.com/office/drawing/2014/main" id="{9E9A33A4-5C19-4D66-9B2E-FA8E6573764B}"/>
              </a:ext>
            </a:extLst>
          </p:cNvPr>
          <p:cNvSpPr/>
          <p:nvPr/>
        </p:nvSpPr>
        <p:spPr>
          <a:xfrm>
            <a:off x="6619875" y="1289794"/>
            <a:ext cx="5062605" cy="3292445"/>
          </a:xfrm>
          <a:custGeom>
            <a:avLst/>
            <a:gdLst>
              <a:gd name="connsiteX0" fmla="*/ 88615 w 5062605"/>
              <a:gd name="connsiteY0" fmla="*/ 2479156 h 3292445"/>
              <a:gd name="connsiteX1" fmla="*/ 98431 w 5062605"/>
              <a:gd name="connsiteY1" fmla="*/ 2488972 h 3292445"/>
              <a:gd name="connsiteX2" fmla="*/ 98431 w 5062605"/>
              <a:gd name="connsiteY2" fmla="*/ 2537743 h 3292445"/>
              <a:gd name="connsiteX3" fmla="*/ 123108 w 5062605"/>
              <a:gd name="connsiteY3" fmla="*/ 2542725 h 3292445"/>
              <a:gd name="connsiteX4" fmla="*/ 177230 w 5062605"/>
              <a:gd name="connsiteY4" fmla="*/ 2624376 h 3292445"/>
              <a:gd name="connsiteX5" fmla="*/ 177230 w 5062605"/>
              <a:gd name="connsiteY5" fmla="*/ 2888009 h 3292445"/>
              <a:gd name="connsiteX6" fmla="*/ 123108 w 5062605"/>
              <a:gd name="connsiteY6" fmla="*/ 2969660 h 3292445"/>
              <a:gd name="connsiteX7" fmla="*/ 98431 w 5062605"/>
              <a:gd name="connsiteY7" fmla="*/ 2974643 h 3292445"/>
              <a:gd name="connsiteX8" fmla="*/ 98431 w 5062605"/>
              <a:gd name="connsiteY8" fmla="*/ 3254603 h 3292445"/>
              <a:gd name="connsiteX9" fmla="*/ 88615 w 5062605"/>
              <a:gd name="connsiteY9" fmla="*/ 3264419 h 3292445"/>
              <a:gd name="connsiteX10" fmla="*/ 78799 w 5062605"/>
              <a:gd name="connsiteY10" fmla="*/ 3254603 h 3292445"/>
              <a:gd name="connsiteX11" fmla="*/ 78799 w 5062605"/>
              <a:gd name="connsiteY11" fmla="*/ 2974643 h 3292445"/>
              <a:gd name="connsiteX12" fmla="*/ 54122 w 5062605"/>
              <a:gd name="connsiteY12" fmla="*/ 2969660 h 3292445"/>
              <a:gd name="connsiteX13" fmla="*/ 0 w 5062605"/>
              <a:gd name="connsiteY13" fmla="*/ 2888009 h 3292445"/>
              <a:gd name="connsiteX14" fmla="*/ 0 w 5062605"/>
              <a:gd name="connsiteY14" fmla="*/ 2624376 h 3292445"/>
              <a:gd name="connsiteX15" fmla="*/ 54122 w 5062605"/>
              <a:gd name="connsiteY15" fmla="*/ 2542725 h 3292445"/>
              <a:gd name="connsiteX16" fmla="*/ 78799 w 5062605"/>
              <a:gd name="connsiteY16" fmla="*/ 2537743 h 3292445"/>
              <a:gd name="connsiteX17" fmla="*/ 78799 w 5062605"/>
              <a:gd name="connsiteY17" fmla="*/ 2488972 h 3292445"/>
              <a:gd name="connsiteX18" fmla="*/ 88615 w 5062605"/>
              <a:gd name="connsiteY18" fmla="*/ 2479156 h 3292445"/>
              <a:gd name="connsiteX19" fmla="*/ 1346625 w 5062605"/>
              <a:gd name="connsiteY19" fmla="*/ 2407874 h 3292445"/>
              <a:gd name="connsiteX20" fmla="*/ 1356441 w 5062605"/>
              <a:gd name="connsiteY20" fmla="*/ 2417690 h 3292445"/>
              <a:gd name="connsiteX21" fmla="*/ 1356441 w 5062605"/>
              <a:gd name="connsiteY21" fmla="*/ 2582057 h 3292445"/>
              <a:gd name="connsiteX22" fmla="*/ 1381118 w 5062605"/>
              <a:gd name="connsiteY22" fmla="*/ 2587039 h 3292445"/>
              <a:gd name="connsiteX23" fmla="*/ 1435240 w 5062605"/>
              <a:gd name="connsiteY23" fmla="*/ 2668690 h 3292445"/>
              <a:gd name="connsiteX24" fmla="*/ 1435240 w 5062605"/>
              <a:gd name="connsiteY24" fmla="*/ 2932322 h 3292445"/>
              <a:gd name="connsiteX25" fmla="*/ 1381118 w 5062605"/>
              <a:gd name="connsiteY25" fmla="*/ 3013974 h 3292445"/>
              <a:gd name="connsiteX26" fmla="*/ 1356441 w 5062605"/>
              <a:gd name="connsiteY26" fmla="*/ 3018956 h 3292445"/>
              <a:gd name="connsiteX27" fmla="*/ 1356441 w 5062605"/>
              <a:gd name="connsiteY27" fmla="*/ 3183321 h 3292445"/>
              <a:gd name="connsiteX28" fmla="*/ 1346625 w 5062605"/>
              <a:gd name="connsiteY28" fmla="*/ 3193137 h 3292445"/>
              <a:gd name="connsiteX29" fmla="*/ 1336809 w 5062605"/>
              <a:gd name="connsiteY29" fmla="*/ 3183321 h 3292445"/>
              <a:gd name="connsiteX30" fmla="*/ 1336809 w 5062605"/>
              <a:gd name="connsiteY30" fmla="*/ 3018956 h 3292445"/>
              <a:gd name="connsiteX31" fmla="*/ 1312132 w 5062605"/>
              <a:gd name="connsiteY31" fmla="*/ 3013974 h 3292445"/>
              <a:gd name="connsiteX32" fmla="*/ 1258010 w 5062605"/>
              <a:gd name="connsiteY32" fmla="*/ 2932322 h 3292445"/>
              <a:gd name="connsiteX33" fmla="*/ 1258010 w 5062605"/>
              <a:gd name="connsiteY33" fmla="*/ 2668690 h 3292445"/>
              <a:gd name="connsiteX34" fmla="*/ 1312132 w 5062605"/>
              <a:gd name="connsiteY34" fmla="*/ 2587039 h 3292445"/>
              <a:gd name="connsiteX35" fmla="*/ 1336809 w 5062605"/>
              <a:gd name="connsiteY35" fmla="*/ 2582057 h 3292445"/>
              <a:gd name="connsiteX36" fmla="*/ 1336809 w 5062605"/>
              <a:gd name="connsiteY36" fmla="*/ 2417690 h 3292445"/>
              <a:gd name="connsiteX37" fmla="*/ 1346625 w 5062605"/>
              <a:gd name="connsiteY37" fmla="*/ 2407874 h 3292445"/>
              <a:gd name="connsiteX38" fmla="*/ 290638 w 5062605"/>
              <a:gd name="connsiteY38" fmla="*/ 2240460 h 3292445"/>
              <a:gd name="connsiteX39" fmla="*/ 300454 w 5062605"/>
              <a:gd name="connsiteY39" fmla="*/ 2250276 h 3292445"/>
              <a:gd name="connsiteX40" fmla="*/ 300454 w 5062605"/>
              <a:gd name="connsiteY40" fmla="*/ 2414643 h 3292445"/>
              <a:gd name="connsiteX41" fmla="*/ 325131 w 5062605"/>
              <a:gd name="connsiteY41" fmla="*/ 2419625 h 3292445"/>
              <a:gd name="connsiteX42" fmla="*/ 379253 w 5062605"/>
              <a:gd name="connsiteY42" fmla="*/ 2501276 h 3292445"/>
              <a:gd name="connsiteX43" fmla="*/ 379253 w 5062605"/>
              <a:gd name="connsiteY43" fmla="*/ 2764909 h 3292445"/>
              <a:gd name="connsiteX44" fmla="*/ 325131 w 5062605"/>
              <a:gd name="connsiteY44" fmla="*/ 2846560 h 3292445"/>
              <a:gd name="connsiteX45" fmla="*/ 300454 w 5062605"/>
              <a:gd name="connsiteY45" fmla="*/ 2851542 h 3292445"/>
              <a:gd name="connsiteX46" fmla="*/ 300454 w 5062605"/>
              <a:gd name="connsiteY46" fmla="*/ 3015907 h 3292445"/>
              <a:gd name="connsiteX47" fmla="*/ 290638 w 5062605"/>
              <a:gd name="connsiteY47" fmla="*/ 3025723 h 3292445"/>
              <a:gd name="connsiteX48" fmla="*/ 280822 w 5062605"/>
              <a:gd name="connsiteY48" fmla="*/ 3015907 h 3292445"/>
              <a:gd name="connsiteX49" fmla="*/ 280822 w 5062605"/>
              <a:gd name="connsiteY49" fmla="*/ 2851542 h 3292445"/>
              <a:gd name="connsiteX50" fmla="*/ 256145 w 5062605"/>
              <a:gd name="connsiteY50" fmla="*/ 2846560 h 3292445"/>
              <a:gd name="connsiteX51" fmla="*/ 202023 w 5062605"/>
              <a:gd name="connsiteY51" fmla="*/ 2764909 h 3292445"/>
              <a:gd name="connsiteX52" fmla="*/ 202023 w 5062605"/>
              <a:gd name="connsiteY52" fmla="*/ 2501276 h 3292445"/>
              <a:gd name="connsiteX53" fmla="*/ 256145 w 5062605"/>
              <a:gd name="connsiteY53" fmla="*/ 2419625 h 3292445"/>
              <a:gd name="connsiteX54" fmla="*/ 280822 w 5062605"/>
              <a:gd name="connsiteY54" fmla="*/ 2414643 h 3292445"/>
              <a:gd name="connsiteX55" fmla="*/ 280822 w 5062605"/>
              <a:gd name="connsiteY55" fmla="*/ 2250276 h 3292445"/>
              <a:gd name="connsiteX56" fmla="*/ 290638 w 5062605"/>
              <a:gd name="connsiteY56" fmla="*/ 2240460 h 3292445"/>
              <a:gd name="connsiteX57" fmla="*/ 1769409 w 5062605"/>
              <a:gd name="connsiteY57" fmla="*/ 2178932 h 3292445"/>
              <a:gd name="connsiteX58" fmla="*/ 1779225 w 5062605"/>
              <a:gd name="connsiteY58" fmla="*/ 2188748 h 3292445"/>
              <a:gd name="connsiteX59" fmla="*/ 1779225 w 5062605"/>
              <a:gd name="connsiteY59" fmla="*/ 2237519 h 3292445"/>
              <a:gd name="connsiteX60" fmla="*/ 1803902 w 5062605"/>
              <a:gd name="connsiteY60" fmla="*/ 2242501 h 3292445"/>
              <a:gd name="connsiteX61" fmla="*/ 1858024 w 5062605"/>
              <a:gd name="connsiteY61" fmla="*/ 2324152 h 3292445"/>
              <a:gd name="connsiteX62" fmla="*/ 1858024 w 5062605"/>
              <a:gd name="connsiteY62" fmla="*/ 2679454 h 3292445"/>
              <a:gd name="connsiteX63" fmla="*/ 1803902 w 5062605"/>
              <a:gd name="connsiteY63" fmla="*/ 2761105 h 3292445"/>
              <a:gd name="connsiteX64" fmla="*/ 1779225 w 5062605"/>
              <a:gd name="connsiteY64" fmla="*/ 2766087 h 3292445"/>
              <a:gd name="connsiteX65" fmla="*/ 1779225 w 5062605"/>
              <a:gd name="connsiteY65" fmla="*/ 2954379 h 3292445"/>
              <a:gd name="connsiteX66" fmla="*/ 1769409 w 5062605"/>
              <a:gd name="connsiteY66" fmla="*/ 2964195 h 3292445"/>
              <a:gd name="connsiteX67" fmla="*/ 1759593 w 5062605"/>
              <a:gd name="connsiteY67" fmla="*/ 2954379 h 3292445"/>
              <a:gd name="connsiteX68" fmla="*/ 1759593 w 5062605"/>
              <a:gd name="connsiteY68" fmla="*/ 2766087 h 3292445"/>
              <a:gd name="connsiteX69" fmla="*/ 1734916 w 5062605"/>
              <a:gd name="connsiteY69" fmla="*/ 2761105 h 3292445"/>
              <a:gd name="connsiteX70" fmla="*/ 1680794 w 5062605"/>
              <a:gd name="connsiteY70" fmla="*/ 2679454 h 3292445"/>
              <a:gd name="connsiteX71" fmla="*/ 1680794 w 5062605"/>
              <a:gd name="connsiteY71" fmla="*/ 2324152 h 3292445"/>
              <a:gd name="connsiteX72" fmla="*/ 1734916 w 5062605"/>
              <a:gd name="connsiteY72" fmla="*/ 2242501 h 3292445"/>
              <a:gd name="connsiteX73" fmla="*/ 1759593 w 5062605"/>
              <a:gd name="connsiteY73" fmla="*/ 2237519 h 3292445"/>
              <a:gd name="connsiteX74" fmla="*/ 1759593 w 5062605"/>
              <a:gd name="connsiteY74" fmla="*/ 2188748 h 3292445"/>
              <a:gd name="connsiteX75" fmla="*/ 1769409 w 5062605"/>
              <a:gd name="connsiteY75" fmla="*/ 2178932 h 3292445"/>
              <a:gd name="connsiteX76" fmla="*/ 1128304 w 5062605"/>
              <a:gd name="connsiteY76" fmla="*/ 1983674 h 3292445"/>
              <a:gd name="connsiteX77" fmla="*/ 1138120 w 5062605"/>
              <a:gd name="connsiteY77" fmla="*/ 1993490 h 3292445"/>
              <a:gd name="connsiteX78" fmla="*/ 1138120 w 5062605"/>
              <a:gd name="connsiteY78" fmla="*/ 2159159 h 3292445"/>
              <a:gd name="connsiteX79" fmla="*/ 1171295 w 5062605"/>
              <a:gd name="connsiteY79" fmla="*/ 2165857 h 3292445"/>
              <a:gd name="connsiteX80" fmla="*/ 1225417 w 5062605"/>
              <a:gd name="connsiteY80" fmla="*/ 2247508 h 3292445"/>
              <a:gd name="connsiteX81" fmla="*/ 1225417 w 5062605"/>
              <a:gd name="connsiteY81" fmla="*/ 2826481 h 3292445"/>
              <a:gd name="connsiteX82" fmla="*/ 1171295 w 5062605"/>
              <a:gd name="connsiteY82" fmla="*/ 2908132 h 3292445"/>
              <a:gd name="connsiteX83" fmla="*/ 1138120 w 5062605"/>
              <a:gd name="connsiteY83" fmla="*/ 2914830 h 3292445"/>
              <a:gd name="connsiteX84" fmla="*/ 1138120 w 5062605"/>
              <a:gd name="connsiteY84" fmla="*/ 3282629 h 3292445"/>
              <a:gd name="connsiteX85" fmla="*/ 1128304 w 5062605"/>
              <a:gd name="connsiteY85" fmla="*/ 3292445 h 3292445"/>
              <a:gd name="connsiteX86" fmla="*/ 1118488 w 5062605"/>
              <a:gd name="connsiteY86" fmla="*/ 3282629 h 3292445"/>
              <a:gd name="connsiteX87" fmla="*/ 1118488 w 5062605"/>
              <a:gd name="connsiteY87" fmla="*/ 2911399 h 3292445"/>
              <a:gd name="connsiteX88" fmla="*/ 1102309 w 5062605"/>
              <a:gd name="connsiteY88" fmla="*/ 2908132 h 3292445"/>
              <a:gd name="connsiteX89" fmla="*/ 1048187 w 5062605"/>
              <a:gd name="connsiteY89" fmla="*/ 2826481 h 3292445"/>
              <a:gd name="connsiteX90" fmla="*/ 1048187 w 5062605"/>
              <a:gd name="connsiteY90" fmla="*/ 2247508 h 3292445"/>
              <a:gd name="connsiteX91" fmla="*/ 1102309 w 5062605"/>
              <a:gd name="connsiteY91" fmla="*/ 2165857 h 3292445"/>
              <a:gd name="connsiteX92" fmla="*/ 1118488 w 5062605"/>
              <a:gd name="connsiteY92" fmla="*/ 2162590 h 3292445"/>
              <a:gd name="connsiteX93" fmla="*/ 1118488 w 5062605"/>
              <a:gd name="connsiteY93" fmla="*/ 1993490 h 3292445"/>
              <a:gd name="connsiteX94" fmla="*/ 1128304 w 5062605"/>
              <a:gd name="connsiteY94" fmla="*/ 1983674 h 3292445"/>
              <a:gd name="connsiteX95" fmla="*/ 909984 w 5062605"/>
              <a:gd name="connsiteY95" fmla="*/ 1982807 h 3292445"/>
              <a:gd name="connsiteX96" fmla="*/ 919800 w 5062605"/>
              <a:gd name="connsiteY96" fmla="*/ 1992623 h 3292445"/>
              <a:gd name="connsiteX97" fmla="*/ 919800 w 5062605"/>
              <a:gd name="connsiteY97" fmla="*/ 2156990 h 3292445"/>
              <a:gd name="connsiteX98" fmla="*/ 944477 w 5062605"/>
              <a:gd name="connsiteY98" fmla="*/ 2161972 h 3292445"/>
              <a:gd name="connsiteX99" fmla="*/ 998599 w 5062605"/>
              <a:gd name="connsiteY99" fmla="*/ 2243623 h 3292445"/>
              <a:gd name="connsiteX100" fmla="*/ 998599 w 5062605"/>
              <a:gd name="connsiteY100" fmla="*/ 2507255 h 3292445"/>
              <a:gd name="connsiteX101" fmla="*/ 944477 w 5062605"/>
              <a:gd name="connsiteY101" fmla="*/ 2588906 h 3292445"/>
              <a:gd name="connsiteX102" fmla="*/ 919800 w 5062605"/>
              <a:gd name="connsiteY102" fmla="*/ 2593888 h 3292445"/>
              <a:gd name="connsiteX103" fmla="*/ 919800 w 5062605"/>
              <a:gd name="connsiteY103" fmla="*/ 2758254 h 3292445"/>
              <a:gd name="connsiteX104" fmla="*/ 909984 w 5062605"/>
              <a:gd name="connsiteY104" fmla="*/ 2768070 h 3292445"/>
              <a:gd name="connsiteX105" fmla="*/ 900168 w 5062605"/>
              <a:gd name="connsiteY105" fmla="*/ 2758254 h 3292445"/>
              <a:gd name="connsiteX106" fmla="*/ 900168 w 5062605"/>
              <a:gd name="connsiteY106" fmla="*/ 2593888 h 3292445"/>
              <a:gd name="connsiteX107" fmla="*/ 875491 w 5062605"/>
              <a:gd name="connsiteY107" fmla="*/ 2588906 h 3292445"/>
              <a:gd name="connsiteX108" fmla="*/ 821369 w 5062605"/>
              <a:gd name="connsiteY108" fmla="*/ 2507255 h 3292445"/>
              <a:gd name="connsiteX109" fmla="*/ 821369 w 5062605"/>
              <a:gd name="connsiteY109" fmla="*/ 2243623 h 3292445"/>
              <a:gd name="connsiteX110" fmla="*/ 875491 w 5062605"/>
              <a:gd name="connsiteY110" fmla="*/ 2161972 h 3292445"/>
              <a:gd name="connsiteX111" fmla="*/ 900168 w 5062605"/>
              <a:gd name="connsiteY111" fmla="*/ 2156990 h 3292445"/>
              <a:gd name="connsiteX112" fmla="*/ 900168 w 5062605"/>
              <a:gd name="connsiteY112" fmla="*/ 1992623 h 3292445"/>
              <a:gd name="connsiteX113" fmla="*/ 909984 w 5062605"/>
              <a:gd name="connsiteY113" fmla="*/ 1982807 h 3292445"/>
              <a:gd name="connsiteX114" fmla="*/ 497087 w 5062605"/>
              <a:gd name="connsiteY114" fmla="*/ 1926567 h 3292445"/>
              <a:gd name="connsiteX115" fmla="*/ 506903 w 5062605"/>
              <a:gd name="connsiteY115" fmla="*/ 1936383 h 3292445"/>
              <a:gd name="connsiteX116" fmla="*/ 506903 w 5062605"/>
              <a:gd name="connsiteY116" fmla="*/ 2362503 h 3292445"/>
              <a:gd name="connsiteX117" fmla="*/ 531580 w 5062605"/>
              <a:gd name="connsiteY117" fmla="*/ 2367485 h 3292445"/>
              <a:gd name="connsiteX118" fmla="*/ 585702 w 5062605"/>
              <a:gd name="connsiteY118" fmla="*/ 2449136 h 3292445"/>
              <a:gd name="connsiteX119" fmla="*/ 585702 w 5062605"/>
              <a:gd name="connsiteY119" fmla="*/ 2815710 h 3292445"/>
              <a:gd name="connsiteX120" fmla="*/ 531580 w 5062605"/>
              <a:gd name="connsiteY120" fmla="*/ 2897361 h 3292445"/>
              <a:gd name="connsiteX121" fmla="*/ 506903 w 5062605"/>
              <a:gd name="connsiteY121" fmla="*/ 2902343 h 3292445"/>
              <a:gd name="connsiteX122" fmla="*/ 506903 w 5062605"/>
              <a:gd name="connsiteY122" fmla="*/ 3225522 h 3292445"/>
              <a:gd name="connsiteX123" fmla="*/ 497087 w 5062605"/>
              <a:gd name="connsiteY123" fmla="*/ 3235338 h 3292445"/>
              <a:gd name="connsiteX124" fmla="*/ 487271 w 5062605"/>
              <a:gd name="connsiteY124" fmla="*/ 3225522 h 3292445"/>
              <a:gd name="connsiteX125" fmla="*/ 487271 w 5062605"/>
              <a:gd name="connsiteY125" fmla="*/ 2902343 h 3292445"/>
              <a:gd name="connsiteX126" fmla="*/ 462594 w 5062605"/>
              <a:gd name="connsiteY126" fmla="*/ 2897361 h 3292445"/>
              <a:gd name="connsiteX127" fmla="*/ 408472 w 5062605"/>
              <a:gd name="connsiteY127" fmla="*/ 2815710 h 3292445"/>
              <a:gd name="connsiteX128" fmla="*/ 408472 w 5062605"/>
              <a:gd name="connsiteY128" fmla="*/ 2449136 h 3292445"/>
              <a:gd name="connsiteX129" fmla="*/ 462594 w 5062605"/>
              <a:gd name="connsiteY129" fmla="*/ 2367485 h 3292445"/>
              <a:gd name="connsiteX130" fmla="*/ 487271 w 5062605"/>
              <a:gd name="connsiteY130" fmla="*/ 2362503 h 3292445"/>
              <a:gd name="connsiteX131" fmla="*/ 487271 w 5062605"/>
              <a:gd name="connsiteY131" fmla="*/ 1936383 h 3292445"/>
              <a:gd name="connsiteX132" fmla="*/ 497087 w 5062605"/>
              <a:gd name="connsiteY132" fmla="*/ 1926567 h 3292445"/>
              <a:gd name="connsiteX133" fmla="*/ 2606562 w 5062605"/>
              <a:gd name="connsiteY133" fmla="*/ 1886068 h 3292445"/>
              <a:gd name="connsiteX134" fmla="*/ 2616378 w 5062605"/>
              <a:gd name="connsiteY134" fmla="*/ 1895884 h 3292445"/>
              <a:gd name="connsiteX135" fmla="*/ 2616378 w 5062605"/>
              <a:gd name="connsiteY135" fmla="*/ 2322005 h 3292445"/>
              <a:gd name="connsiteX136" fmla="*/ 2641055 w 5062605"/>
              <a:gd name="connsiteY136" fmla="*/ 2326987 h 3292445"/>
              <a:gd name="connsiteX137" fmla="*/ 2695177 w 5062605"/>
              <a:gd name="connsiteY137" fmla="*/ 2408638 h 3292445"/>
              <a:gd name="connsiteX138" fmla="*/ 2695177 w 5062605"/>
              <a:gd name="connsiteY138" fmla="*/ 2491460 h 3292445"/>
              <a:gd name="connsiteX139" fmla="*/ 2641055 w 5062605"/>
              <a:gd name="connsiteY139" fmla="*/ 2573111 h 3292445"/>
              <a:gd name="connsiteX140" fmla="*/ 2616378 w 5062605"/>
              <a:gd name="connsiteY140" fmla="*/ 2578093 h 3292445"/>
              <a:gd name="connsiteX141" fmla="*/ 2616378 w 5062605"/>
              <a:gd name="connsiteY141" fmla="*/ 3185023 h 3292445"/>
              <a:gd name="connsiteX142" fmla="*/ 2606562 w 5062605"/>
              <a:gd name="connsiteY142" fmla="*/ 3194839 h 3292445"/>
              <a:gd name="connsiteX143" fmla="*/ 2596746 w 5062605"/>
              <a:gd name="connsiteY143" fmla="*/ 3185023 h 3292445"/>
              <a:gd name="connsiteX144" fmla="*/ 2596746 w 5062605"/>
              <a:gd name="connsiteY144" fmla="*/ 2578093 h 3292445"/>
              <a:gd name="connsiteX145" fmla="*/ 2572069 w 5062605"/>
              <a:gd name="connsiteY145" fmla="*/ 2573111 h 3292445"/>
              <a:gd name="connsiteX146" fmla="*/ 2517947 w 5062605"/>
              <a:gd name="connsiteY146" fmla="*/ 2491460 h 3292445"/>
              <a:gd name="connsiteX147" fmla="*/ 2517947 w 5062605"/>
              <a:gd name="connsiteY147" fmla="*/ 2408638 h 3292445"/>
              <a:gd name="connsiteX148" fmla="*/ 2572069 w 5062605"/>
              <a:gd name="connsiteY148" fmla="*/ 2326987 h 3292445"/>
              <a:gd name="connsiteX149" fmla="*/ 2596746 w 5062605"/>
              <a:gd name="connsiteY149" fmla="*/ 2322005 h 3292445"/>
              <a:gd name="connsiteX150" fmla="*/ 2596746 w 5062605"/>
              <a:gd name="connsiteY150" fmla="*/ 1895884 h 3292445"/>
              <a:gd name="connsiteX151" fmla="*/ 2606562 w 5062605"/>
              <a:gd name="connsiteY151" fmla="*/ 1886068 h 3292445"/>
              <a:gd name="connsiteX152" fmla="*/ 2840476 w 5062605"/>
              <a:gd name="connsiteY152" fmla="*/ 1806142 h 3292445"/>
              <a:gd name="connsiteX153" fmla="*/ 2850292 w 5062605"/>
              <a:gd name="connsiteY153" fmla="*/ 1815958 h 3292445"/>
              <a:gd name="connsiteX154" fmla="*/ 2850292 w 5062605"/>
              <a:gd name="connsiteY154" fmla="*/ 1980325 h 3292445"/>
              <a:gd name="connsiteX155" fmla="*/ 2874969 w 5062605"/>
              <a:gd name="connsiteY155" fmla="*/ 1985307 h 3292445"/>
              <a:gd name="connsiteX156" fmla="*/ 2929091 w 5062605"/>
              <a:gd name="connsiteY156" fmla="*/ 2066958 h 3292445"/>
              <a:gd name="connsiteX157" fmla="*/ 2929091 w 5062605"/>
              <a:gd name="connsiteY157" fmla="*/ 2173279 h 3292445"/>
              <a:gd name="connsiteX158" fmla="*/ 2874969 w 5062605"/>
              <a:gd name="connsiteY158" fmla="*/ 2254930 h 3292445"/>
              <a:gd name="connsiteX159" fmla="*/ 2850292 w 5062605"/>
              <a:gd name="connsiteY159" fmla="*/ 2259912 h 3292445"/>
              <a:gd name="connsiteX160" fmla="*/ 2850292 w 5062605"/>
              <a:gd name="connsiteY160" fmla="*/ 2581589 h 3292445"/>
              <a:gd name="connsiteX161" fmla="*/ 2840476 w 5062605"/>
              <a:gd name="connsiteY161" fmla="*/ 2591405 h 3292445"/>
              <a:gd name="connsiteX162" fmla="*/ 2830660 w 5062605"/>
              <a:gd name="connsiteY162" fmla="*/ 2581589 h 3292445"/>
              <a:gd name="connsiteX163" fmla="*/ 2830660 w 5062605"/>
              <a:gd name="connsiteY163" fmla="*/ 2259912 h 3292445"/>
              <a:gd name="connsiteX164" fmla="*/ 2805983 w 5062605"/>
              <a:gd name="connsiteY164" fmla="*/ 2254930 h 3292445"/>
              <a:gd name="connsiteX165" fmla="*/ 2751861 w 5062605"/>
              <a:gd name="connsiteY165" fmla="*/ 2173279 h 3292445"/>
              <a:gd name="connsiteX166" fmla="*/ 2751861 w 5062605"/>
              <a:gd name="connsiteY166" fmla="*/ 2066958 h 3292445"/>
              <a:gd name="connsiteX167" fmla="*/ 2805983 w 5062605"/>
              <a:gd name="connsiteY167" fmla="*/ 1985307 h 3292445"/>
              <a:gd name="connsiteX168" fmla="*/ 2830660 w 5062605"/>
              <a:gd name="connsiteY168" fmla="*/ 1980325 h 3292445"/>
              <a:gd name="connsiteX169" fmla="*/ 2830660 w 5062605"/>
              <a:gd name="connsiteY169" fmla="*/ 1815958 h 3292445"/>
              <a:gd name="connsiteX170" fmla="*/ 2840476 w 5062605"/>
              <a:gd name="connsiteY170" fmla="*/ 1806142 h 3292445"/>
              <a:gd name="connsiteX171" fmla="*/ 1992724 w 5062605"/>
              <a:gd name="connsiteY171" fmla="*/ 1794812 h 3292445"/>
              <a:gd name="connsiteX172" fmla="*/ 2002540 w 5062605"/>
              <a:gd name="connsiteY172" fmla="*/ 1804628 h 3292445"/>
              <a:gd name="connsiteX173" fmla="*/ 2002540 w 5062605"/>
              <a:gd name="connsiteY173" fmla="*/ 1853399 h 3292445"/>
              <a:gd name="connsiteX174" fmla="*/ 2027217 w 5062605"/>
              <a:gd name="connsiteY174" fmla="*/ 1858381 h 3292445"/>
              <a:gd name="connsiteX175" fmla="*/ 2081339 w 5062605"/>
              <a:gd name="connsiteY175" fmla="*/ 1940032 h 3292445"/>
              <a:gd name="connsiteX176" fmla="*/ 2081339 w 5062605"/>
              <a:gd name="connsiteY176" fmla="*/ 2324137 h 3292445"/>
              <a:gd name="connsiteX177" fmla="*/ 2027217 w 5062605"/>
              <a:gd name="connsiteY177" fmla="*/ 2405788 h 3292445"/>
              <a:gd name="connsiteX178" fmla="*/ 2002540 w 5062605"/>
              <a:gd name="connsiteY178" fmla="*/ 2410770 h 3292445"/>
              <a:gd name="connsiteX179" fmla="*/ 2002540 w 5062605"/>
              <a:gd name="connsiteY179" fmla="*/ 2570259 h 3292445"/>
              <a:gd name="connsiteX180" fmla="*/ 1992724 w 5062605"/>
              <a:gd name="connsiteY180" fmla="*/ 2580075 h 3292445"/>
              <a:gd name="connsiteX181" fmla="*/ 1982908 w 5062605"/>
              <a:gd name="connsiteY181" fmla="*/ 2570259 h 3292445"/>
              <a:gd name="connsiteX182" fmla="*/ 1982908 w 5062605"/>
              <a:gd name="connsiteY182" fmla="*/ 2410770 h 3292445"/>
              <a:gd name="connsiteX183" fmla="*/ 1958231 w 5062605"/>
              <a:gd name="connsiteY183" fmla="*/ 2405788 h 3292445"/>
              <a:gd name="connsiteX184" fmla="*/ 1904109 w 5062605"/>
              <a:gd name="connsiteY184" fmla="*/ 2324137 h 3292445"/>
              <a:gd name="connsiteX185" fmla="*/ 1904109 w 5062605"/>
              <a:gd name="connsiteY185" fmla="*/ 1940032 h 3292445"/>
              <a:gd name="connsiteX186" fmla="*/ 1958231 w 5062605"/>
              <a:gd name="connsiteY186" fmla="*/ 1858381 h 3292445"/>
              <a:gd name="connsiteX187" fmla="*/ 1982908 w 5062605"/>
              <a:gd name="connsiteY187" fmla="*/ 1853399 h 3292445"/>
              <a:gd name="connsiteX188" fmla="*/ 1982908 w 5062605"/>
              <a:gd name="connsiteY188" fmla="*/ 1804628 h 3292445"/>
              <a:gd name="connsiteX189" fmla="*/ 1992724 w 5062605"/>
              <a:gd name="connsiteY189" fmla="*/ 1794812 h 3292445"/>
              <a:gd name="connsiteX190" fmla="*/ 2403979 w 5062605"/>
              <a:gd name="connsiteY190" fmla="*/ 1390802 h 3292445"/>
              <a:gd name="connsiteX191" fmla="*/ 2413795 w 5062605"/>
              <a:gd name="connsiteY191" fmla="*/ 1400618 h 3292445"/>
              <a:gd name="connsiteX192" fmla="*/ 2413795 w 5062605"/>
              <a:gd name="connsiteY192" fmla="*/ 1851600 h 3292445"/>
              <a:gd name="connsiteX193" fmla="*/ 2438472 w 5062605"/>
              <a:gd name="connsiteY193" fmla="*/ 1856582 h 3292445"/>
              <a:gd name="connsiteX194" fmla="*/ 2492594 w 5062605"/>
              <a:gd name="connsiteY194" fmla="*/ 1938233 h 3292445"/>
              <a:gd name="connsiteX195" fmla="*/ 2492594 w 5062605"/>
              <a:gd name="connsiteY195" fmla="*/ 2495078 h 3292445"/>
              <a:gd name="connsiteX196" fmla="*/ 2438472 w 5062605"/>
              <a:gd name="connsiteY196" fmla="*/ 2576729 h 3292445"/>
              <a:gd name="connsiteX197" fmla="*/ 2413795 w 5062605"/>
              <a:gd name="connsiteY197" fmla="*/ 2581711 h 3292445"/>
              <a:gd name="connsiteX198" fmla="*/ 2413795 w 5062605"/>
              <a:gd name="connsiteY198" fmla="*/ 2764739 h 3292445"/>
              <a:gd name="connsiteX199" fmla="*/ 2403979 w 5062605"/>
              <a:gd name="connsiteY199" fmla="*/ 2774555 h 3292445"/>
              <a:gd name="connsiteX200" fmla="*/ 2394163 w 5062605"/>
              <a:gd name="connsiteY200" fmla="*/ 2764739 h 3292445"/>
              <a:gd name="connsiteX201" fmla="*/ 2394163 w 5062605"/>
              <a:gd name="connsiteY201" fmla="*/ 2581711 h 3292445"/>
              <a:gd name="connsiteX202" fmla="*/ 2369486 w 5062605"/>
              <a:gd name="connsiteY202" fmla="*/ 2576729 h 3292445"/>
              <a:gd name="connsiteX203" fmla="*/ 2315364 w 5062605"/>
              <a:gd name="connsiteY203" fmla="*/ 2495078 h 3292445"/>
              <a:gd name="connsiteX204" fmla="*/ 2315364 w 5062605"/>
              <a:gd name="connsiteY204" fmla="*/ 1938233 h 3292445"/>
              <a:gd name="connsiteX205" fmla="*/ 2369486 w 5062605"/>
              <a:gd name="connsiteY205" fmla="*/ 1856582 h 3292445"/>
              <a:gd name="connsiteX206" fmla="*/ 2394163 w 5062605"/>
              <a:gd name="connsiteY206" fmla="*/ 1851600 h 3292445"/>
              <a:gd name="connsiteX207" fmla="*/ 2394163 w 5062605"/>
              <a:gd name="connsiteY207" fmla="*/ 1400618 h 3292445"/>
              <a:gd name="connsiteX208" fmla="*/ 2403979 w 5062605"/>
              <a:gd name="connsiteY208" fmla="*/ 1390802 h 3292445"/>
              <a:gd name="connsiteX209" fmla="*/ 3254626 w 5062605"/>
              <a:gd name="connsiteY209" fmla="*/ 660517 h 3292445"/>
              <a:gd name="connsiteX210" fmla="*/ 3264442 w 5062605"/>
              <a:gd name="connsiteY210" fmla="*/ 670333 h 3292445"/>
              <a:gd name="connsiteX211" fmla="*/ 3264442 w 5062605"/>
              <a:gd name="connsiteY211" fmla="*/ 834700 h 3292445"/>
              <a:gd name="connsiteX212" fmla="*/ 3289119 w 5062605"/>
              <a:gd name="connsiteY212" fmla="*/ 839682 h 3292445"/>
              <a:gd name="connsiteX213" fmla="*/ 3343241 w 5062605"/>
              <a:gd name="connsiteY213" fmla="*/ 921333 h 3292445"/>
              <a:gd name="connsiteX214" fmla="*/ 3343241 w 5062605"/>
              <a:gd name="connsiteY214" fmla="*/ 1022759 h 3292445"/>
              <a:gd name="connsiteX215" fmla="*/ 3289119 w 5062605"/>
              <a:gd name="connsiteY215" fmla="*/ 1104410 h 3292445"/>
              <a:gd name="connsiteX216" fmla="*/ 3264442 w 5062605"/>
              <a:gd name="connsiteY216" fmla="*/ 1109392 h 3292445"/>
              <a:gd name="connsiteX217" fmla="*/ 3264442 w 5062605"/>
              <a:gd name="connsiteY217" fmla="*/ 1435964 h 3292445"/>
              <a:gd name="connsiteX218" fmla="*/ 3254626 w 5062605"/>
              <a:gd name="connsiteY218" fmla="*/ 1445780 h 3292445"/>
              <a:gd name="connsiteX219" fmla="*/ 3244810 w 5062605"/>
              <a:gd name="connsiteY219" fmla="*/ 1435964 h 3292445"/>
              <a:gd name="connsiteX220" fmla="*/ 3244810 w 5062605"/>
              <a:gd name="connsiteY220" fmla="*/ 1109392 h 3292445"/>
              <a:gd name="connsiteX221" fmla="*/ 3220133 w 5062605"/>
              <a:gd name="connsiteY221" fmla="*/ 1104410 h 3292445"/>
              <a:gd name="connsiteX222" fmla="*/ 3166011 w 5062605"/>
              <a:gd name="connsiteY222" fmla="*/ 1022759 h 3292445"/>
              <a:gd name="connsiteX223" fmla="*/ 3166011 w 5062605"/>
              <a:gd name="connsiteY223" fmla="*/ 921333 h 3292445"/>
              <a:gd name="connsiteX224" fmla="*/ 3220133 w 5062605"/>
              <a:gd name="connsiteY224" fmla="*/ 839682 h 3292445"/>
              <a:gd name="connsiteX225" fmla="*/ 3244810 w 5062605"/>
              <a:gd name="connsiteY225" fmla="*/ 834700 h 3292445"/>
              <a:gd name="connsiteX226" fmla="*/ 3244810 w 5062605"/>
              <a:gd name="connsiteY226" fmla="*/ 670333 h 3292445"/>
              <a:gd name="connsiteX227" fmla="*/ 3254626 w 5062605"/>
              <a:gd name="connsiteY227" fmla="*/ 660517 h 3292445"/>
              <a:gd name="connsiteX228" fmla="*/ 3458276 w 5062605"/>
              <a:gd name="connsiteY228" fmla="*/ 571537 h 3292445"/>
              <a:gd name="connsiteX229" fmla="*/ 3468092 w 5062605"/>
              <a:gd name="connsiteY229" fmla="*/ 581353 h 3292445"/>
              <a:gd name="connsiteX230" fmla="*/ 3468092 w 5062605"/>
              <a:gd name="connsiteY230" fmla="*/ 1007473 h 3292445"/>
              <a:gd name="connsiteX231" fmla="*/ 3492769 w 5062605"/>
              <a:gd name="connsiteY231" fmla="*/ 1012455 h 3292445"/>
              <a:gd name="connsiteX232" fmla="*/ 3546891 w 5062605"/>
              <a:gd name="connsiteY232" fmla="*/ 1094106 h 3292445"/>
              <a:gd name="connsiteX233" fmla="*/ 3546891 w 5062605"/>
              <a:gd name="connsiteY233" fmla="*/ 1357738 h 3292445"/>
              <a:gd name="connsiteX234" fmla="*/ 3492769 w 5062605"/>
              <a:gd name="connsiteY234" fmla="*/ 1439389 h 3292445"/>
              <a:gd name="connsiteX235" fmla="*/ 3468092 w 5062605"/>
              <a:gd name="connsiteY235" fmla="*/ 1444371 h 3292445"/>
              <a:gd name="connsiteX236" fmla="*/ 3468092 w 5062605"/>
              <a:gd name="connsiteY236" fmla="*/ 1870492 h 3292445"/>
              <a:gd name="connsiteX237" fmla="*/ 3458276 w 5062605"/>
              <a:gd name="connsiteY237" fmla="*/ 1880308 h 3292445"/>
              <a:gd name="connsiteX238" fmla="*/ 3448460 w 5062605"/>
              <a:gd name="connsiteY238" fmla="*/ 1870492 h 3292445"/>
              <a:gd name="connsiteX239" fmla="*/ 3448460 w 5062605"/>
              <a:gd name="connsiteY239" fmla="*/ 1444371 h 3292445"/>
              <a:gd name="connsiteX240" fmla="*/ 3423783 w 5062605"/>
              <a:gd name="connsiteY240" fmla="*/ 1439389 h 3292445"/>
              <a:gd name="connsiteX241" fmla="*/ 3369661 w 5062605"/>
              <a:gd name="connsiteY241" fmla="*/ 1357738 h 3292445"/>
              <a:gd name="connsiteX242" fmla="*/ 3369661 w 5062605"/>
              <a:gd name="connsiteY242" fmla="*/ 1094106 h 3292445"/>
              <a:gd name="connsiteX243" fmla="*/ 3423783 w 5062605"/>
              <a:gd name="connsiteY243" fmla="*/ 1012455 h 3292445"/>
              <a:gd name="connsiteX244" fmla="*/ 3448460 w 5062605"/>
              <a:gd name="connsiteY244" fmla="*/ 1007473 h 3292445"/>
              <a:gd name="connsiteX245" fmla="*/ 3448460 w 5062605"/>
              <a:gd name="connsiteY245" fmla="*/ 581353 h 3292445"/>
              <a:gd name="connsiteX246" fmla="*/ 3458276 w 5062605"/>
              <a:gd name="connsiteY246" fmla="*/ 571537 h 3292445"/>
              <a:gd name="connsiteX247" fmla="*/ 4109645 w 5062605"/>
              <a:gd name="connsiteY247" fmla="*/ 336530 h 3292445"/>
              <a:gd name="connsiteX248" fmla="*/ 4119461 w 5062605"/>
              <a:gd name="connsiteY248" fmla="*/ 346346 h 3292445"/>
              <a:gd name="connsiteX249" fmla="*/ 4119461 w 5062605"/>
              <a:gd name="connsiteY249" fmla="*/ 395117 h 3292445"/>
              <a:gd name="connsiteX250" fmla="*/ 4144138 w 5062605"/>
              <a:gd name="connsiteY250" fmla="*/ 400099 h 3292445"/>
              <a:gd name="connsiteX251" fmla="*/ 4198260 w 5062605"/>
              <a:gd name="connsiteY251" fmla="*/ 481750 h 3292445"/>
              <a:gd name="connsiteX252" fmla="*/ 4198260 w 5062605"/>
              <a:gd name="connsiteY252" fmla="*/ 745382 h 3292445"/>
              <a:gd name="connsiteX253" fmla="*/ 4144138 w 5062605"/>
              <a:gd name="connsiteY253" fmla="*/ 827033 h 3292445"/>
              <a:gd name="connsiteX254" fmla="*/ 4119461 w 5062605"/>
              <a:gd name="connsiteY254" fmla="*/ 832015 h 3292445"/>
              <a:gd name="connsiteX255" fmla="*/ 4119461 w 5062605"/>
              <a:gd name="connsiteY255" fmla="*/ 1111977 h 3292445"/>
              <a:gd name="connsiteX256" fmla="*/ 4109645 w 5062605"/>
              <a:gd name="connsiteY256" fmla="*/ 1121793 h 3292445"/>
              <a:gd name="connsiteX257" fmla="*/ 4099829 w 5062605"/>
              <a:gd name="connsiteY257" fmla="*/ 1111977 h 3292445"/>
              <a:gd name="connsiteX258" fmla="*/ 4099829 w 5062605"/>
              <a:gd name="connsiteY258" fmla="*/ 832015 h 3292445"/>
              <a:gd name="connsiteX259" fmla="*/ 4075152 w 5062605"/>
              <a:gd name="connsiteY259" fmla="*/ 827033 h 3292445"/>
              <a:gd name="connsiteX260" fmla="*/ 4021030 w 5062605"/>
              <a:gd name="connsiteY260" fmla="*/ 745382 h 3292445"/>
              <a:gd name="connsiteX261" fmla="*/ 4021030 w 5062605"/>
              <a:gd name="connsiteY261" fmla="*/ 481750 h 3292445"/>
              <a:gd name="connsiteX262" fmla="*/ 4075152 w 5062605"/>
              <a:gd name="connsiteY262" fmla="*/ 400099 h 3292445"/>
              <a:gd name="connsiteX263" fmla="*/ 4099829 w 5062605"/>
              <a:gd name="connsiteY263" fmla="*/ 395117 h 3292445"/>
              <a:gd name="connsiteX264" fmla="*/ 4099829 w 5062605"/>
              <a:gd name="connsiteY264" fmla="*/ 346346 h 3292445"/>
              <a:gd name="connsiteX265" fmla="*/ 4109645 w 5062605"/>
              <a:gd name="connsiteY265" fmla="*/ 336530 h 3292445"/>
              <a:gd name="connsiteX266" fmla="*/ 4332492 w 5062605"/>
              <a:gd name="connsiteY266" fmla="*/ 75971 h 3292445"/>
              <a:gd name="connsiteX267" fmla="*/ 4342308 w 5062605"/>
              <a:gd name="connsiteY267" fmla="*/ 85787 h 3292445"/>
              <a:gd name="connsiteX268" fmla="*/ 4342308 w 5062605"/>
              <a:gd name="connsiteY268" fmla="*/ 536770 h 3292445"/>
              <a:gd name="connsiteX269" fmla="*/ 4366985 w 5062605"/>
              <a:gd name="connsiteY269" fmla="*/ 541752 h 3292445"/>
              <a:gd name="connsiteX270" fmla="*/ 4421107 w 5062605"/>
              <a:gd name="connsiteY270" fmla="*/ 623403 h 3292445"/>
              <a:gd name="connsiteX271" fmla="*/ 4421107 w 5062605"/>
              <a:gd name="connsiteY271" fmla="*/ 881423 h 3292445"/>
              <a:gd name="connsiteX272" fmla="*/ 4366985 w 5062605"/>
              <a:gd name="connsiteY272" fmla="*/ 963074 h 3292445"/>
              <a:gd name="connsiteX273" fmla="*/ 4342308 w 5062605"/>
              <a:gd name="connsiteY273" fmla="*/ 968056 h 3292445"/>
              <a:gd name="connsiteX274" fmla="*/ 4342308 w 5062605"/>
              <a:gd name="connsiteY274" fmla="*/ 1449908 h 3292445"/>
              <a:gd name="connsiteX275" fmla="*/ 4332492 w 5062605"/>
              <a:gd name="connsiteY275" fmla="*/ 1459724 h 3292445"/>
              <a:gd name="connsiteX276" fmla="*/ 4322676 w 5062605"/>
              <a:gd name="connsiteY276" fmla="*/ 1449908 h 3292445"/>
              <a:gd name="connsiteX277" fmla="*/ 4322676 w 5062605"/>
              <a:gd name="connsiteY277" fmla="*/ 968056 h 3292445"/>
              <a:gd name="connsiteX278" fmla="*/ 4297999 w 5062605"/>
              <a:gd name="connsiteY278" fmla="*/ 963074 h 3292445"/>
              <a:gd name="connsiteX279" fmla="*/ 4243877 w 5062605"/>
              <a:gd name="connsiteY279" fmla="*/ 881423 h 3292445"/>
              <a:gd name="connsiteX280" fmla="*/ 4243877 w 5062605"/>
              <a:gd name="connsiteY280" fmla="*/ 623403 h 3292445"/>
              <a:gd name="connsiteX281" fmla="*/ 4297999 w 5062605"/>
              <a:gd name="connsiteY281" fmla="*/ 541752 h 3292445"/>
              <a:gd name="connsiteX282" fmla="*/ 4322676 w 5062605"/>
              <a:gd name="connsiteY282" fmla="*/ 536770 h 3292445"/>
              <a:gd name="connsiteX283" fmla="*/ 4322676 w 5062605"/>
              <a:gd name="connsiteY283" fmla="*/ 85787 h 3292445"/>
              <a:gd name="connsiteX284" fmla="*/ 4332492 w 5062605"/>
              <a:gd name="connsiteY284" fmla="*/ 75971 h 3292445"/>
              <a:gd name="connsiteX285" fmla="*/ 4747323 w 5062605"/>
              <a:gd name="connsiteY285" fmla="*/ 75282 h 3292445"/>
              <a:gd name="connsiteX286" fmla="*/ 4757139 w 5062605"/>
              <a:gd name="connsiteY286" fmla="*/ 85098 h 3292445"/>
              <a:gd name="connsiteX287" fmla="*/ 4757139 w 5062605"/>
              <a:gd name="connsiteY287" fmla="*/ 133870 h 3292445"/>
              <a:gd name="connsiteX288" fmla="*/ 4781816 w 5062605"/>
              <a:gd name="connsiteY288" fmla="*/ 138852 h 3292445"/>
              <a:gd name="connsiteX289" fmla="*/ 4835938 w 5062605"/>
              <a:gd name="connsiteY289" fmla="*/ 220503 h 3292445"/>
              <a:gd name="connsiteX290" fmla="*/ 4835938 w 5062605"/>
              <a:gd name="connsiteY290" fmla="*/ 634233 h 3292445"/>
              <a:gd name="connsiteX291" fmla="*/ 4781816 w 5062605"/>
              <a:gd name="connsiteY291" fmla="*/ 715884 h 3292445"/>
              <a:gd name="connsiteX292" fmla="*/ 4757139 w 5062605"/>
              <a:gd name="connsiteY292" fmla="*/ 720866 h 3292445"/>
              <a:gd name="connsiteX293" fmla="*/ 4757139 w 5062605"/>
              <a:gd name="connsiteY293" fmla="*/ 850729 h 3292445"/>
              <a:gd name="connsiteX294" fmla="*/ 4747323 w 5062605"/>
              <a:gd name="connsiteY294" fmla="*/ 860545 h 3292445"/>
              <a:gd name="connsiteX295" fmla="*/ 4737507 w 5062605"/>
              <a:gd name="connsiteY295" fmla="*/ 850729 h 3292445"/>
              <a:gd name="connsiteX296" fmla="*/ 4737507 w 5062605"/>
              <a:gd name="connsiteY296" fmla="*/ 720866 h 3292445"/>
              <a:gd name="connsiteX297" fmla="*/ 4712830 w 5062605"/>
              <a:gd name="connsiteY297" fmla="*/ 715884 h 3292445"/>
              <a:gd name="connsiteX298" fmla="*/ 4658708 w 5062605"/>
              <a:gd name="connsiteY298" fmla="*/ 634233 h 3292445"/>
              <a:gd name="connsiteX299" fmla="*/ 4658708 w 5062605"/>
              <a:gd name="connsiteY299" fmla="*/ 220503 h 3292445"/>
              <a:gd name="connsiteX300" fmla="*/ 4712830 w 5062605"/>
              <a:gd name="connsiteY300" fmla="*/ 138852 h 3292445"/>
              <a:gd name="connsiteX301" fmla="*/ 4737507 w 5062605"/>
              <a:gd name="connsiteY301" fmla="*/ 133870 h 3292445"/>
              <a:gd name="connsiteX302" fmla="*/ 4737507 w 5062605"/>
              <a:gd name="connsiteY302" fmla="*/ 85098 h 3292445"/>
              <a:gd name="connsiteX303" fmla="*/ 4747323 w 5062605"/>
              <a:gd name="connsiteY303" fmla="*/ 75282 h 3292445"/>
              <a:gd name="connsiteX304" fmla="*/ 3905560 w 5062605"/>
              <a:gd name="connsiteY304" fmla="*/ 53233 h 3292445"/>
              <a:gd name="connsiteX305" fmla="*/ 3915376 w 5062605"/>
              <a:gd name="connsiteY305" fmla="*/ 63049 h 3292445"/>
              <a:gd name="connsiteX306" fmla="*/ 3915376 w 5062605"/>
              <a:gd name="connsiteY306" fmla="*/ 489169 h 3292445"/>
              <a:gd name="connsiteX307" fmla="*/ 3940053 w 5062605"/>
              <a:gd name="connsiteY307" fmla="*/ 494151 h 3292445"/>
              <a:gd name="connsiteX308" fmla="*/ 3994175 w 5062605"/>
              <a:gd name="connsiteY308" fmla="*/ 575802 h 3292445"/>
              <a:gd name="connsiteX309" fmla="*/ 3994175 w 5062605"/>
              <a:gd name="connsiteY309" fmla="*/ 839434 h 3292445"/>
              <a:gd name="connsiteX310" fmla="*/ 3940053 w 5062605"/>
              <a:gd name="connsiteY310" fmla="*/ 921085 h 3292445"/>
              <a:gd name="connsiteX311" fmla="*/ 3915376 w 5062605"/>
              <a:gd name="connsiteY311" fmla="*/ 926067 h 3292445"/>
              <a:gd name="connsiteX312" fmla="*/ 3915376 w 5062605"/>
              <a:gd name="connsiteY312" fmla="*/ 1352188 h 3292445"/>
              <a:gd name="connsiteX313" fmla="*/ 3905560 w 5062605"/>
              <a:gd name="connsiteY313" fmla="*/ 1362004 h 3292445"/>
              <a:gd name="connsiteX314" fmla="*/ 3895744 w 5062605"/>
              <a:gd name="connsiteY314" fmla="*/ 1352188 h 3292445"/>
              <a:gd name="connsiteX315" fmla="*/ 3895744 w 5062605"/>
              <a:gd name="connsiteY315" fmla="*/ 926067 h 3292445"/>
              <a:gd name="connsiteX316" fmla="*/ 3871067 w 5062605"/>
              <a:gd name="connsiteY316" fmla="*/ 921085 h 3292445"/>
              <a:gd name="connsiteX317" fmla="*/ 3816945 w 5062605"/>
              <a:gd name="connsiteY317" fmla="*/ 839434 h 3292445"/>
              <a:gd name="connsiteX318" fmla="*/ 3816945 w 5062605"/>
              <a:gd name="connsiteY318" fmla="*/ 575802 h 3292445"/>
              <a:gd name="connsiteX319" fmla="*/ 3871067 w 5062605"/>
              <a:gd name="connsiteY319" fmla="*/ 494151 h 3292445"/>
              <a:gd name="connsiteX320" fmla="*/ 3895744 w 5062605"/>
              <a:gd name="connsiteY320" fmla="*/ 489169 h 3292445"/>
              <a:gd name="connsiteX321" fmla="*/ 3895744 w 5062605"/>
              <a:gd name="connsiteY321" fmla="*/ 63049 h 3292445"/>
              <a:gd name="connsiteX322" fmla="*/ 3905560 w 5062605"/>
              <a:gd name="connsiteY322" fmla="*/ 53233 h 3292445"/>
              <a:gd name="connsiteX323" fmla="*/ 4973990 w 5062605"/>
              <a:gd name="connsiteY323" fmla="*/ 0 h 3292445"/>
              <a:gd name="connsiteX324" fmla="*/ 4983806 w 5062605"/>
              <a:gd name="connsiteY324" fmla="*/ 9816 h 3292445"/>
              <a:gd name="connsiteX325" fmla="*/ 4983806 w 5062605"/>
              <a:gd name="connsiteY325" fmla="*/ 58588 h 3292445"/>
              <a:gd name="connsiteX326" fmla="*/ 5008483 w 5062605"/>
              <a:gd name="connsiteY326" fmla="*/ 63570 h 3292445"/>
              <a:gd name="connsiteX327" fmla="*/ 5062605 w 5062605"/>
              <a:gd name="connsiteY327" fmla="*/ 145221 h 3292445"/>
              <a:gd name="connsiteX328" fmla="*/ 5062605 w 5062605"/>
              <a:gd name="connsiteY328" fmla="*/ 408854 h 3292445"/>
              <a:gd name="connsiteX329" fmla="*/ 5008483 w 5062605"/>
              <a:gd name="connsiteY329" fmla="*/ 490505 h 3292445"/>
              <a:gd name="connsiteX330" fmla="*/ 4983806 w 5062605"/>
              <a:gd name="connsiteY330" fmla="*/ 495487 h 3292445"/>
              <a:gd name="connsiteX331" fmla="*/ 4983806 w 5062605"/>
              <a:gd name="connsiteY331" fmla="*/ 775447 h 3292445"/>
              <a:gd name="connsiteX332" fmla="*/ 4973990 w 5062605"/>
              <a:gd name="connsiteY332" fmla="*/ 785263 h 3292445"/>
              <a:gd name="connsiteX333" fmla="*/ 4964174 w 5062605"/>
              <a:gd name="connsiteY333" fmla="*/ 775447 h 3292445"/>
              <a:gd name="connsiteX334" fmla="*/ 4964174 w 5062605"/>
              <a:gd name="connsiteY334" fmla="*/ 495487 h 3292445"/>
              <a:gd name="connsiteX335" fmla="*/ 4939497 w 5062605"/>
              <a:gd name="connsiteY335" fmla="*/ 490505 h 3292445"/>
              <a:gd name="connsiteX336" fmla="*/ 4885375 w 5062605"/>
              <a:gd name="connsiteY336" fmla="*/ 408854 h 3292445"/>
              <a:gd name="connsiteX337" fmla="*/ 4885375 w 5062605"/>
              <a:gd name="connsiteY337" fmla="*/ 145221 h 3292445"/>
              <a:gd name="connsiteX338" fmla="*/ 4939497 w 5062605"/>
              <a:gd name="connsiteY338" fmla="*/ 63570 h 3292445"/>
              <a:gd name="connsiteX339" fmla="*/ 4964174 w 5062605"/>
              <a:gd name="connsiteY339" fmla="*/ 58588 h 3292445"/>
              <a:gd name="connsiteX340" fmla="*/ 4964174 w 5062605"/>
              <a:gd name="connsiteY340" fmla="*/ 9816 h 3292445"/>
              <a:gd name="connsiteX341" fmla="*/ 4973990 w 5062605"/>
              <a:gd name="connsiteY341" fmla="*/ 0 h 3292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</a:cxnLst>
            <a:rect l="l" t="t" r="r" b="b"/>
            <a:pathLst>
              <a:path w="5062605" h="3292445">
                <a:moveTo>
                  <a:pt x="88615" y="2479156"/>
                </a:moveTo>
                <a:cubicBezTo>
                  <a:pt x="94036" y="2479156"/>
                  <a:pt x="98431" y="2483551"/>
                  <a:pt x="98431" y="2488972"/>
                </a:cubicBezTo>
                <a:lnTo>
                  <a:pt x="98431" y="2537743"/>
                </a:lnTo>
                <a:lnTo>
                  <a:pt x="123108" y="2542725"/>
                </a:lnTo>
                <a:cubicBezTo>
                  <a:pt x="154913" y="2556177"/>
                  <a:pt x="177230" y="2587670"/>
                  <a:pt x="177230" y="2624376"/>
                </a:cubicBezTo>
                <a:lnTo>
                  <a:pt x="177230" y="2888009"/>
                </a:lnTo>
                <a:cubicBezTo>
                  <a:pt x="177230" y="2924715"/>
                  <a:pt x="154913" y="2956208"/>
                  <a:pt x="123108" y="2969660"/>
                </a:cubicBezTo>
                <a:lnTo>
                  <a:pt x="98431" y="2974643"/>
                </a:lnTo>
                <a:lnTo>
                  <a:pt x="98431" y="3254603"/>
                </a:lnTo>
                <a:cubicBezTo>
                  <a:pt x="98431" y="3260024"/>
                  <a:pt x="94036" y="3264419"/>
                  <a:pt x="88615" y="3264419"/>
                </a:cubicBezTo>
                <a:cubicBezTo>
                  <a:pt x="83194" y="3264419"/>
                  <a:pt x="78799" y="3260024"/>
                  <a:pt x="78799" y="3254603"/>
                </a:cubicBezTo>
                <a:lnTo>
                  <a:pt x="78799" y="2974643"/>
                </a:lnTo>
                <a:lnTo>
                  <a:pt x="54122" y="2969660"/>
                </a:lnTo>
                <a:cubicBezTo>
                  <a:pt x="22316" y="2956208"/>
                  <a:pt x="0" y="2924715"/>
                  <a:pt x="0" y="2888009"/>
                </a:cubicBezTo>
                <a:lnTo>
                  <a:pt x="0" y="2624376"/>
                </a:lnTo>
                <a:cubicBezTo>
                  <a:pt x="0" y="2587670"/>
                  <a:pt x="22316" y="2556177"/>
                  <a:pt x="54122" y="2542725"/>
                </a:cubicBezTo>
                <a:lnTo>
                  <a:pt x="78799" y="2537743"/>
                </a:lnTo>
                <a:lnTo>
                  <a:pt x="78799" y="2488972"/>
                </a:lnTo>
                <a:cubicBezTo>
                  <a:pt x="78799" y="2483551"/>
                  <a:pt x="83194" y="2479156"/>
                  <a:pt x="88615" y="2479156"/>
                </a:cubicBezTo>
                <a:close/>
                <a:moveTo>
                  <a:pt x="1346625" y="2407874"/>
                </a:moveTo>
                <a:cubicBezTo>
                  <a:pt x="1352046" y="2407874"/>
                  <a:pt x="1356441" y="2412269"/>
                  <a:pt x="1356441" y="2417690"/>
                </a:cubicBezTo>
                <a:lnTo>
                  <a:pt x="1356441" y="2582057"/>
                </a:lnTo>
                <a:lnTo>
                  <a:pt x="1381118" y="2587039"/>
                </a:lnTo>
                <a:cubicBezTo>
                  <a:pt x="1412923" y="2600491"/>
                  <a:pt x="1435240" y="2631984"/>
                  <a:pt x="1435240" y="2668690"/>
                </a:cubicBezTo>
                <a:lnTo>
                  <a:pt x="1435240" y="2932322"/>
                </a:lnTo>
                <a:cubicBezTo>
                  <a:pt x="1435240" y="2969028"/>
                  <a:pt x="1412923" y="3000521"/>
                  <a:pt x="1381118" y="3013974"/>
                </a:cubicBezTo>
                <a:lnTo>
                  <a:pt x="1356441" y="3018956"/>
                </a:lnTo>
                <a:lnTo>
                  <a:pt x="1356441" y="3183321"/>
                </a:lnTo>
                <a:cubicBezTo>
                  <a:pt x="1356441" y="3188742"/>
                  <a:pt x="1352046" y="3193137"/>
                  <a:pt x="1346625" y="3193137"/>
                </a:cubicBezTo>
                <a:cubicBezTo>
                  <a:pt x="1341204" y="3193137"/>
                  <a:pt x="1336809" y="3188742"/>
                  <a:pt x="1336809" y="3183321"/>
                </a:cubicBezTo>
                <a:lnTo>
                  <a:pt x="1336809" y="3018956"/>
                </a:lnTo>
                <a:lnTo>
                  <a:pt x="1312132" y="3013974"/>
                </a:lnTo>
                <a:cubicBezTo>
                  <a:pt x="1280326" y="3000521"/>
                  <a:pt x="1258010" y="2969028"/>
                  <a:pt x="1258010" y="2932322"/>
                </a:cubicBezTo>
                <a:lnTo>
                  <a:pt x="1258010" y="2668690"/>
                </a:lnTo>
                <a:cubicBezTo>
                  <a:pt x="1258010" y="2631984"/>
                  <a:pt x="1280326" y="2600491"/>
                  <a:pt x="1312132" y="2587039"/>
                </a:cubicBezTo>
                <a:lnTo>
                  <a:pt x="1336809" y="2582057"/>
                </a:lnTo>
                <a:lnTo>
                  <a:pt x="1336809" y="2417690"/>
                </a:lnTo>
                <a:cubicBezTo>
                  <a:pt x="1336809" y="2412269"/>
                  <a:pt x="1341204" y="2407874"/>
                  <a:pt x="1346625" y="2407874"/>
                </a:cubicBezTo>
                <a:close/>
                <a:moveTo>
                  <a:pt x="290638" y="2240460"/>
                </a:moveTo>
                <a:cubicBezTo>
                  <a:pt x="296059" y="2240460"/>
                  <a:pt x="300454" y="2244855"/>
                  <a:pt x="300454" y="2250276"/>
                </a:cubicBezTo>
                <a:lnTo>
                  <a:pt x="300454" y="2414643"/>
                </a:lnTo>
                <a:lnTo>
                  <a:pt x="325131" y="2419625"/>
                </a:lnTo>
                <a:cubicBezTo>
                  <a:pt x="356936" y="2433077"/>
                  <a:pt x="379253" y="2464570"/>
                  <a:pt x="379253" y="2501276"/>
                </a:cubicBezTo>
                <a:lnTo>
                  <a:pt x="379253" y="2764909"/>
                </a:lnTo>
                <a:cubicBezTo>
                  <a:pt x="379253" y="2801615"/>
                  <a:pt x="356936" y="2833108"/>
                  <a:pt x="325131" y="2846560"/>
                </a:cubicBezTo>
                <a:lnTo>
                  <a:pt x="300454" y="2851542"/>
                </a:lnTo>
                <a:lnTo>
                  <a:pt x="300454" y="3015907"/>
                </a:lnTo>
                <a:cubicBezTo>
                  <a:pt x="300454" y="3021328"/>
                  <a:pt x="296059" y="3025723"/>
                  <a:pt x="290638" y="3025723"/>
                </a:cubicBezTo>
                <a:cubicBezTo>
                  <a:pt x="285217" y="3025723"/>
                  <a:pt x="280822" y="3021328"/>
                  <a:pt x="280822" y="3015907"/>
                </a:cubicBezTo>
                <a:lnTo>
                  <a:pt x="280822" y="2851542"/>
                </a:lnTo>
                <a:lnTo>
                  <a:pt x="256145" y="2846560"/>
                </a:lnTo>
                <a:cubicBezTo>
                  <a:pt x="224339" y="2833108"/>
                  <a:pt x="202023" y="2801615"/>
                  <a:pt x="202023" y="2764909"/>
                </a:cubicBezTo>
                <a:lnTo>
                  <a:pt x="202023" y="2501276"/>
                </a:lnTo>
                <a:cubicBezTo>
                  <a:pt x="202023" y="2464570"/>
                  <a:pt x="224339" y="2433077"/>
                  <a:pt x="256145" y="2419625"/>
                </a:cubicBezTo>
                <a:lnTo>
                  <a:pt x="280822" y="2414643"/>
                </a:lnTo>
                <a:lnTo>
                  <a:pt x="280822" y="2250276"/>
                </a:lnTo>
                <a:cubicBezTo>
                  <a:pt x="280822" y="2244855"/>
                  <a:pt x="285217" y="2240460"/>
                  <a:pt x="290638" y="2240460"/>
                </a:cubicBezTo>
                <a:close/>
                <a:moveTo>
                  <a:pt x="1769409" y="2178932"/>
                </a:moveTo>
                <a:cubicBezTo>
                  <a:pt x="1774830" y="2178932"/>
                  <a:pt x="1779225" y="2183327"/>
                  <a:pt x="1779225" y="2188748"/>
                </a:cubicBezTo>
                <a:lnTo>
                  <a:pt x="1779225" y="2237519"/>
                </a:lnTo>
                <a:lnTo>
                  <a:pt x="1803902" y="2242501"/>
                </a:lnTo>
                <a:cubicBezTo>
                  <a:pt x="1835707" y="2255953"/>
                  <a:pt x="1858024" y="2287446"/>
                  <a:pt x="1858024" y="2324152"/>
                </a:cubicBezTo>
                <a:lnTo>
                  <a:pt x="1858024" y="2679454"/>
                </a:lnTo>
                <a:cubicBezTo>
                  <a:pt x="1858024" y="2716160"/>
                  <a:pt x="1835707" y="2747653"/>
                  <a:pt x="1803902" y="2761105"/>
                </a:cubicBezTo>
                <a:lnTo>
                  <a:pt x="1779225" y="2766087"/>
                </a:lnTo>
                <a:lnTo>
                  <a:pt x="1779225" y="2954379"/>
                </a:lnTo>
                <a:cubicBezTo>
                  <a:pt x="1779225" y="2959800"/>
                  <a:pt x="1774830" y="2964195"/>
                  <a:pt x="1769409" y="2964195"/>
                </a:cubicBezTo>
                <a:cubicBezTo>
                  <a:pt x="1763988" y="2964195"/>
                  <a:pt x="1759593" y="2959800"/>
                  <a:pt x="1759593" y="2954379"/>
                </a:cubicBezTo>
                <a:lnTo>
                  <a:pt x="1759593" y="2766087"/>
                </a:lnTo>
                <a:lnTo>
                  <a:pt x="1734916" y="2761105"/>
                </a:lnTo>
                <a:cubicBezTo>
                  <a:pt x="1703110" y="2747653"/>
                  <a:pt x="1680794" y="2716160"/>
                  <a:pt x="1680794" y="2679454"/>
                </a:cubicBezTo>
                <a:lnTo>
                  <a:pt x="1680794" y="2324152"/>
                </a:lnTo>
                <a:cubicBezTo>
                  <a:pt x="1680794" y="2287446"/>
                  <a:pt x="1703110" y="2255953"/>
                  <a:pt x="1734916" y="2242501"/>
                </a:cubicBezTo>
                <a:lnTo>
                  <a:pt x="1759593" y="2237519"/>
                </a:lnTo>
                <a:lnTo>
                  <a:pt x="1759593" y="2188748"/>
                </a:lnTo>
                <a:cubicBezTo>
                  <a:pt x="1759593" y="2183327"/>
                  <a:pt x="1763988" y="2178932"/>
                  <a:pt x="1769409" y="2178932"/>
                </a:cubicBezTo>
                <a:close/>
                <a:moveTo>
                  <a:pt x="1128304" y="1983674"/>
                </a:moveTo>
                <a:cubicBezTo>
                  <a:pt x="1133725" y="1983674"/>
                  <a:pt x="1138120" y="1988069"/>
                  <a:pt x="1138120" y="1993490"/>
                </a:cubicBezTo>
                <a:lnTo>
                  <a:pt x="1138120" y="2159159"/>
                </a:lnTo>
                <a:lnTo>
                  <a:pt x="1171295" y="2165857"/>
                </a:lnTo>
                <a:cubicBezTo>
                  <a:pt x="1203100" y="2179309"/>
                  <a:pt x="1225417" y="2210802"/>
                  <a:pt x="1225417" y="2247508"/>
                </a:cubicBezTo>
                <a:lnTo>
                  <a:pt x="1225417" y="2826481"/>
                </a:lnTo>
                <a:cubicBezTo>
                  <a:pt x="1225417" y="2863187"/>
                  <a:pt x="1203100" y="2894680"/>
                  <a:pt x="1171295" y="2908132"/>
                </a:cubicBezTo>
                <a:lnTo>
                  <a:pt x="1138120" y="2914830"/>
                </a:lnTo>
                <a:lnTo>
                  <a:pt x="1138120" y="3282629"/>
                </a:lnTo>
                <a:cubicBezTo>
                  <a:pt x="1138120" y="3288050"/>
                  <a:pt x="1133725" y="3292445"/>
                  <a:pt x="1128304" y="3292445"/>
                </a:cubicBezTo>
                <a:cubicBezTo>
                  <a:pt x="1122883" y="3292445"/>
                  <a:pt x="1118488" y="3288050"/>
                  <a:pt x="1118488" y="3282629"/>
                </a:cubicBezTo>
                <a:lnTo>
                  <a:pt x="1118488" y="2911399"/>
                </a:lnTo>
                <a:lnTo>
                  <a:pt x="1102309" y="2908132"/>
                </a:lnTo>
                <a:cubicBezTo>
                  <a:pt x="1070503" y="2894680"/>
                  <a:pt x="1048187" y="2863187"/>
                  <a:pt x="1048187" y="2826481"/>
                </a:cubicBezTo>
                <a:lnTo>
                  <a:pt x="1048187" y="2247508"/>
                </a:lnTo>
                <a:cubicBezTo>
                  <a:pt x="1048187" y="2210802"/>
                  <a:pt x="1070503" y="2179309"/>
                  <a:pt x="1102309" y="2165857"/>
                </a:cubicBezTo>
                <a:lnTo>
                  <a:pt x="1118488" y="2162590"/>
                </a:lnTo>
                <a:lnTo>
                  <a:pt x="1118488" y="1993490"/>
                </a:lnTo>
                <a:cubicBezTo>
                  <a:pt x="1118488" y="1988069"/>
                  <a:pt x="1122883" y="1983674"/>
                  <a:pt x="1128304" y="1983674"/>
                </a:cubicBezTo>
                <a:close/>
                <a:moveTo>
                  <a:pt x="909984" y="1982807"/>
                </a:moveTo>
                <a:cubicBezTo>
                  <a:pt x="915405" y="1982807"/>
                  <a:pt x="919800" y="1987202"/>
                  <a:pt x="919800" y="1992623"/>
                </a:cubicBezTo>
                <a:lnTo>
                  <a:pt x="919800" y="2156990"/>
                </a:lnTo>
                <a:lnTo>
                  <a:pt x="944477" y="2161972"/>
                </a:lnTo>
                <a:cubicBezTo>
                  <a:pt x="976282" y="2175424"/>
                  <a:pt x="998599" y="2206917"/>
                  <a:pt x="998599" y="2243623"/>
                </a:cubicBezTo>
                <a:lnTo>
                  <a:pt x="998599" y="2507255"/>
                </a:lnTo>
                <a:cubicBezTo>
                  <a:pt x="998599" y="2543961"/>
                  <a:pt x="976282" y="2575454"/>
                  <a:pt x="944477" y="2588906"/>
                </a:cubicBezTo>
                <a:lnTo>
                  <a:pt x="919800" y="2593888"/>
                </a:lnTo>
                <a:lnTo>
                  <a:pt x="919800" y="2758254"/>
                </a:lnTo>
                <a:cubicBezTo>
                  <a:pt x="919800" y="2763675"/>
                  <a:pt x="915405" y="2768070"/>
                  <a:pt x="909984" y="2768070"/>
                </a:cubicBezTo>
                <a:cubicBezTo>
                  <a:pt x="904563" y="2768070"/>
                  <a:pt x="900168" y="2763675"/>
                  <a:pt x="900168" y="2758254"/>
                </a:cubicBezTo>
                <a:lnTo>
                  <a:pt x="900168" y="2593888"/>
                </a:lnTo>
                <a:lnTo>
                  <a:pt x="875491" y="2588906"/>
                </a:lnTo>
                <a:cubicBezTo>
                  <a:pt x="843685" y="2575454"/>
                  <a:pt x="821369" y="2543961"/>
                  <a:pt x="821369" y="2507255"/>
                </a:cubicBezTo>
                <a:lnTo>
                  <a:pt x="821369" y="2243623"/>
                </a:lnTo>
                <a:cubicBezTo>
                  <a:pt x="821369" y="2206917"/>
                  <a:pt x="843685" y="2175424"/>
                  <a:pt x="875491" y="2161972"/>
                </a:cubicBezTo>
                <a:lnTo>
                  <a:pt x="900168" y="2156990"/>
                </a:lnTo>
                <a:lnTo>
                  <a:pt x="900168" y="1992623"/>
                </a:lnTo>
                <a:cubicBezTo>
                  <a:pt x="900168" y="1987202"/>
                  <a:pt x="904563" y="1982807"/>
                  <a:pt x="909984" y="1982807"/>
                </a:cubicBezTo>
                <a:close/>
                <a:moveTo>
                  <a:pt x="497087" y="1926567"/>
                </a:moveTo>
                <a:cubicBezTo>
                  <a:pt x="502508" y="1926567"/>
                  <a:pt x="506903" y="1930962"/>
                  <a:pt x="506903" y="1936383"/>
                </a:cubicBezTo>
                <a:lnTo>
                  <a:pt x="506903" y="2362503"/>
                </a:lnTo>
                <a:lnTo>
                  <a:pt x="531580" y="2367485"/>
                </a:lnTo>
                <a:cubicBezTo>
                  <a:pt x="563385" y="2380937"/>
                  <a:pt x="585702" y="2412430"/>
                  <a:pt x="585702" y="2449136"/>
                </a:cubicBezTo>
                <a:lnTo>
                  <a:pt x="585702" y="2815710"/>
                </a:lnTo>
                <a:cubicBezTo>
                  <a:pt x="585702" y="2852416"/>
                  <a:pt x="563385" y="2883909"/>
                  <a:pt x="531580" y="2897361"/>
                </a:cubicBezTo>
                <a:lnTo>
                  <a:pt x="506903" y="2902343"/>
                </a:lnTo>
                <a:lnTo>
                  <a:pt x="506903" y="3225522"/>
                </a:lnTo>
                <a:cubicBezTo>
                  <a:pt x="506903" y="3230943"/>
                  <a:pt x="502508" y="3235338"/>
                  <a:pt x="497087" y="3235338"/>
                </a:cubicBezTo>
                <a:cubicBezTo>
                  <a:pt x="491666" y="3235338"/>
                  <a:pt x="487271" y="3230943"/>
                  <a:pt x="487271" y="3225522"/>
                </a:cubicBezTo>
                <a:lnTo>
                  <a:pt x="487271" y="2902343"/>
                </a:lnTo>
                <a:lnTo>
                  <a:pt x="462594" y="2897361"/>
                </a:lnTo>
                <a:cubicBezTo>
                  <a:pt x="430788" y="2883909"/>
                  <a:pt x="408472" y="2852416"/>
                  <a:pt x="408472" y="2815710"/>
                </a:cubicBezTo>
                <a:lnTo>
                  <a:pt x="408472" y="2449136"/>
                </a:lnTo>
                <a:cubicBezTo>
                  <a:pt x="408472" y="2412430"/>
                  <a:pt x="430788" y="2380937"/>
                  <a:pt x="462594" y="2367485"/>
                </a:cubicBezTo>
                <a:lnTo>
                  <a:pt x="487271" y="2362503"/>
                </a:lnTo>
                <a:lnTo>
                  <a:pt x="487271" y="1936383"/>
                </a:lnTo>
                <a:cubicBezTo>
                  <a:pt x="487271" y="1930962"/>
                  <a:pt x="491666" y="1926567"/>
                  <a:pt x="497087" y="1926567"/>
                </a:cubicBezTo>
                <a:close/>
                <a:moveTo>
                  <a:pt x="2606562" y="1886068"/>
                </a:moveTo>
                <a:cubicBezTo>
                  <a:pt x="2611983" y="1886068"/>
                  <a:pt x="2616378" y="1890463"/>
                  <a:pt x="2616378" y="1895884"/>
                </a:cubicBezTo>
                <a:lnTo>
                  <a:pt x="2616378" y="2322005"/>
                </a:lnTo>
                <a:lnTo>
                  <a:pt x="2641055" y="2326987"/>
                </a:lnTo>
                <a:cubicBezTo>
                  <a:pt x="2672860" y="2340439"/>
                  <a:pt x="2695177" y="2371932"/>
                  <a:pt x="2695177" y="2408638"/>
                </a:cubicBezTo>
                <a:lnTo>
                  <a:pt x="2695177" y="2491460"/>
                </a:lnTo>
                <a:cubicBezTo>
                  <a:pt x="2695177" y="2528166"/>
                  <a:pt x="2672860" y="2559659"/>
                  <a:pt x="2641055" y="2573111"/>
                </a:cubicBezTo>
                <a:lnTo>
                  <a:pt x="2616378" y="2578093"/>
                </a:lnTo>
                <a:lnTo>
                  <a:pt x="2616378" y="3185023"/>
                </a:lnTo>
                <a:cubicBezTo>
                  <a:pt x="2616378" y="3190444"/>
                  <a:pt x="2611983" y="3194839"/>
                  <a:pt x="2606562" y="3194839"/>
                </a:cubicBezTo>
                <a:cubicBezTo>
                  <a:pt x="2601141" y="3194839"/>
                  <a:pt x="2596746" y="3190444"/>
                  <a:pt x="2596746" y="3185023"/>
                </a:cubicBezTo>
                <a:lnTo>
                  <a:pt x="2596746" y="2578093"/>
                </a:lnTo>
                <a:lnTo>
                  <a:pt x="2572069" y="2573111"/>
                </a:lnTo>
                <a:cubicBezTo>
                  <a:pt x="2540264" y="2559659"/>
                  <a:pt x="2517947" y="2528166"/>
                  <a:pt x="2517947" y="2491460"/>
                </a:cubicBezTo>
                <a:lnTo>
                  <a:pt x="2517947" y="2408638"/>
                </a:lnTo>
                <a:cubicBezTo>
                  <a:pt x="2517947" y="2371932"/>
                  <a:pt x="2540264" y="2340439"/>
                  <a:pt x="2572069" y="2326987"/>
                </a:cubicBezTo>
                <a:lnTo>
                  <a:pt x="2596746" y="2322005"/>
                </a:lnTo>
                <a:lnTo>
                  <a:pt x="2596746" y="1895884"/>
                </a:lnTo>
                <a:cubicBezTo>
                  <a:pt x="2596746" y="1890463"/>
                  <a:pt x="2601141" y="1886068"/>
                  <a:pt x="2606562" y="1886068"/>
                </a:cubicBezTo>
                <a:close/>
                <a:moveTo>
                  <a:pt x="2840476" y="1806142"/>
                </a:moveTo>
                <a:cubicBezTo>
                  <a:pt x="2845897" y="1806142"/>
                  <a:pt x="2850292" y="1810537"/>
                  <a:pt x="2850292" y="1815958"/>
                </a:cubicBezTo>
                <a:lnTo>
                  <a:pt x="2850292" y="1980325"/>
                </a:lnTo>
                <a:lnTo>
                  <a:pt x="2874969" y="1985307"/>
                </a:lnTo>
                <a:cubicBezTo>
                  <a:pt x="2906774" y="1998759"/>
                  <a:pt x="2929091" y="2030252"/>
                  <a:pt x="2929091" y="2066958"/>
                </a:cubicBezTo>
                <a:lnTo>
                  <a:pt x="2929091" y="2173279"/>
                </a:lnTo>
                <a:cubicBezTo>
                  <a:pt x="2929091" y="2209985"/>
                  <a:pt x="2906774" y="2241478"/>
                  <a:pt x="2874969" y="2254930"/>
                </a:cubicBezTo>
                <a:lnTo>
                  <a:pt x="2850292" y="2259912"/>
                </a:lnTo>
                <a:lnTo>
                  <a:pt x="2850292" y="2581589"/>
                </a:lnTo>
                <a:cubicBezTo>
                  <a:pt x="2850292" y="2587010"/>
                  <a:pt x="2845897" y="2591405"/>
                  <a:pt x="2840476" y="2591405"/>
                </a:cubicBezTo>
                <a:cubicBezTo>
                  <a:pt x="2835055" y="2591405"/>
                  <a:pt x="2830660" y="2587010"/>
                  <a:pt x="2830660" y="2581589"/>
                </a:cubicBezTo>
                <a:lnTo>
                  <a:pt x="2830660" y="2259912"/>
                </a:lnTo>
                <a:lnTo>
                  <a:pt x="2805983" y="2254930"/>
                </a:lnTo>
                <a:cubicBezTo>
                  <a:pt x="2774178" y="2241478"/>
                  <a:pt x="2751861" y="2209985"/>
                  <a:pt x="2751861" y="2173279"/>
                </a:cubicBezTo>
                <a:lnTo>
                  <a:pt x="2751861" y="2066958"/>
                </a:lnTo>
                <a:cubicBezTo>
                  <a:pt x="2751861" y="2030252"/>
                  <a:pt x="2774178" y="1998759"/>
                  <a:pt x="2805983" y="1985307"/>
                </a:cubicBezTo>
                <a:lnTo>
                  <a:pt x="2830660" y="1980325"/>
                </a:lnTo>
                <a:lnTo>
                  <a:pt x="2830660" y="1815958"/>
                </a:lnTo>
                <a:cubicBezTo>
                  <a:pt x="2830660" y="1810537"/>
                  <a:pt x="2835055" y="1806142"/>
                  <a:pt x="2840476" y="1806142"/>
                </a:cubicBezTo>
                <a:close/>
                <a:moveTo>
                  <a:pt x="1992724" y="1794812"/>
                </a:moveTo>
                <a:cubicBezTo>
                  <a:pt x="1998145" y="1794812"/>
                  <a:pt x="2002540" y="1799207"/>
                  <a:pt x="2002540" y="1804628"/>
                </a:cubicBezTo>
                <a:lnTo>
                  <a:pt x="2002540" y="1853399"/>
                </a:lnTo>
                <a:lnTo>
                  <a:pt x="2027217" y="1858381"/>
                </a:lnTo>
                <a:cubicBezTo>
                  <a:pt x="2059022" y="1871833"/>
                  <a:pt x="2081339" y="1903326"/>
                  <a:pt x="2081339" y="1940032"/>
                </a:cubicBezTo>
                <a:lnTo>
                  <a:pt x="2081339" y="2324137"/>
                </a:lnTo>
                <a:cubicBezTo>
                  <a:pt x="2081339" y="2360843"/>
                  <a:pt x="2059022" y="2392336"/>
                  <a:pt x="2027217" y="2405788"/>
                </a:cubicBezTo>
                <a:lnTo>
                  <a:pt x="2002540" y="2410770"/>
                </a:lnTo>
                <a:lnTo>
                  <a:pt x="2002540" y="2570259"/>
                </a:lnTo>
                <a:cubicBezTo>
                  <a:pt x="2002540" y="2575680"/>
                  <a:pt x="1998145" y="2580075"/>
                  <a:pt x="1992724" y="2580075"/>
                </a:cubicBezTo>
                <a:cubicBezTo>
                  <a:pt x="1987303" y="2580075"/>
                  <a:pt x="1982908" y="2575680"/>
                  <a:pt x="1982908" y="2570259"/>
                </a:cubicBezTo>
                <a:lnTo>
                  <a:pt x="1982908" y="2410770"/>
                </a:lnTo>
                <a:lnTo>
                  <a:pt x="1958231" y="2405788"/>
                </a:lnTo>
                <a:cubicBezTo>
                  <a:pt x="1926425" y="2392336"/>
                  <a:pt x="1904109" y="2360843"/>
                  <a:pt x="1904109" y="2324137"/>
                </a:cubicBezTo>
                <a:lnTo>
                  <a:pt x="1904109" y="1940032"/>
                </a:lnTo>
                <a:cubicBezTo>
                  <a:pt x="1904109" y="1903326"/>
                  <a:pt x="1926425" y="1871833"/>
                  <a:pt x="1958231" y="1858381"/>
                </a:cubicBezTo>
                <a:lnTo>
                  <a:pt x="1982908" y="1853399"/>
                </a:lnTo>
                <a:lnTo>
                  <a:pt x="1982908" y="1804628"/>
                </a:lnTo>
                <a:cubicBezTo>
                  <a:pt x="1982908" y="1799207"/>
                  <a:pt x="1987303" y="1794812"/>
                  <a:pt x="1992724" y="1794812"/>
                </a:cubicBezTo>
                <a:close/>
                <a:moveTo>
                  <a:pt x="2403979" y="1390802"/>
                </a:moveTo>
                <a:cubicBezTo>
                  <a:pt x="2409400" y="1390802"/>
                  <a:pt x="2413795" y="1395197"/>
                  <a:pt x="2413795" y="1400618"/>
                </a:cubicBezTo>
                <a:lnTo>
                  <a:pt x="2413795" y="1851600"/>
                </a:lnTo>
                <a:lnTo>
                  <a:pt x="2438472" y="1856582"/>
                </a:lnTo>
                <a:cubicBezTo>
                  <a:pt x="2470277" y="1870034"/>
                  <a:pt x="2492594" y="1901527"/>
                  <a:pt x="2492594" y="1938233"/>
                </a:cubicBezTo>
                <a:lnTo>
                  <a:pt x="2492594" y="2495078"/>
                </a:lnTo>
                <a:cubicBezTo>
                  <a:pt x="2492594" y="2531784"/>
                  <a:pt x="2470277" y="2563277"/>
                  <a:pt x="2438472" y="2576729"/>
                </a:cubicBezTo>
                <a:lnTo>
                  <a:pt x="2413795" y="2581711"/>
                </a:lnTo>
                <a:lnTo>
                  <a:pt x="2413795" y="2764739"/>
                </a:lnTo>
                <a:cubicBezTo>
                  <a:pt x="2413795" y="2770160"/>
                  <a:pt x="2409400" y="2774555"/>
                  <a:pt x="2403979" y="2774555"/>
                </a:cubicBezTo>
                <a:cubicBezTo>
                  <a:pt x="2398558" y="2774555"/>
                  <a:pt x="2394163" y="2770160"/>
                  <a:pt x="2394163" y="2764739"/>
                </a:cubicBezTo>
                <a:lnTo>
                  <a:pt x="2394163" y="2581711"/>
                </a:lnTo>
                <a:lnTo>
                  <a:pt x="2369486" y="2576729"/>
                </a:lnTo>
                <a:cubicBezTo>
                  <a:pt x="2337681" y="2563277"/>
                  <a:pt x="2315364" y="2531784"/>
                  <a:pt x="2315364" y="2495078"/>
                </a:cubicBezTo>
                <a:lnTo>
                  <a:pt x="2315364" y="1938233"/>
                </a:lnTo>
                <a:cubicBezTo>
                  <a:pt x="2315364" y="1901527"/>
                  <a:pt x="2337681" y="1870034"/>
                  <a:pt x="2369486" y="1856582"/>
                </a:cubicBezTo>
                <a:lnTo>
                  <a:pt x="2394163" y="1851600"/>
                </a:lnTo>
                <a:lnTo>
                  <a:pt x="2394163" y="1400618"/>
                </a:lnTo>
                <a:cubicBezTo>
                  <a:pt x="2394163" y="1395197"/>
                  <a:pt x="2398558" y="1390802"/>
                  <a:pt x="2403979" y="1390802"/>
                </a:cubicBezTo>
                <a:close/>
                <a:moveTo>
                  <a:pt x="3254626" y="660517"/>
                </a:moveTo>
                <a:cubicBezTo>
                  <a:pt x="3260047" y="660517"/>
                  <a:pt x="3264442" y="664912"/>
                  <a:pt x="3264442" y="670333"/>
                </a:cubicBezTo>
                <a:lnTo>
                  <a:pt x="3264442" y="834700"/>
                </a:lnTo>
                <a:lnTo>
                  <a:pt x="3289119" y="839682"/>
                </a:lnTo>
                <a:cubicBezTo>
                  <a:pt x="3320924" y="853134"/>
                  <a:pt x="3343241" y="884627"/>
                  <a:pt x="3343241" y="921333"/>
                </a:cubicBezTo>
                <a:lnTo>
                  <a:pt x="3343241" y="1022759"/>
                </a:lnTo>
                <a:cubicBezTo>
                  <a:pt x="3343241" y="1059465"/>
                  <a:pt x="3320924" y="1090958"/>
                  <a:pt x="3289119" y="1104410"/>
                </a:cubicBezTo>
                <a:lnTo>
                  <a:pt x="3264442" y="1109392"/>
                </a:lnTo>
                <a:lnTo>
                  <a:pt x="3264442" y="1435964"/>
                </a:lnTo>
                <a:cubicBezTo>
                  <a:pt x="3264442" y="1441385"/>
                  <a:pt x="3260047" y="1445780"/>
                  <a:pt x="3254626" y="1445780"/>
                </a:cubicBezTo>
                <a:cubicBezTo>
                  <a:pt x="3249205" y="1445780"/>
                  <a:pt x="3244810" y="1441385"/>
                  <a:pt x="3244810" y="1435964"/>
                </a:cubicBezTo>
                <a:lnTo>
                  <a:pt x="3244810" y="1109392"/>
                </a:lnTo>
                <a:lnTo>
                  <a:pt x="3220133" y="1104410"/>
                </a:lnTo>
                <a:cubicBezTo>
                  <a:pt x="3188328" y="1090958"/>
                  <a:pt x="3166011" y="1059465"/>
                  <a:pt x="3166011" y="1022759"/>
                </a:cubicBezTo>
                <a:lnTo>
                  <a:pt x="3166011" y="921333"/>
                </a:lnTo>
                <a:cubicBezTo>
                  <a:pt x="3166011" y="884627"/>
                  <a:pt x="3188328" y="853134"/>
                  <a:pt x="3220133" y="839682"/>
                </a:cubicBezTo>
                <a:lnTo>
                  <a:pt x="3244810" y="834700"/>
                </a:lnTo>
                <a:lnTo>
                  <a:pt x="3244810" y="670333"/>
                </a:lnTo>
                <a:cubicBezTo>
                  <a:pt x="3244810" y="664912"/>
                  <a:pt x="3249205" y="660517"/>
                  <a:pt x="3254626" y="660517"/>
                </a:cubicBezTo>
                <a:close/>
                <a:moveTo>
                  <a:pt x="3458276" y="571537"/>
                </a:moveTo>
                <a:cubicBezTo>
                  <a:pt x="3463697" y="571537"/>
                  <a:pt x="3468092" y="575932"/>
                  <a:pt x="3468092" y="581353"/>
                </a:cubicBezTo>
                <a:lnTo>
                  <a:pt x="3468092" y="1007473"/>
                </a:lnTo>
                <a:lnTo>
                  <a:pt x="3492769" y="1012455"/>
                </a:lnTo>
                <a:cubicBezTo>
                  <a:pt x="3524574" y="1025907"/>
                  <a:pt x="3546891" y="1057400"/>
                  <a:pt x="3546891" y="1094106"/>
                </a:cubicBezTo>
                <a:lnTo>
                  <a:pt x="3546891" y="1357738"/>
                </a:lnTo>
                <a:cubicBezTo>
                  <a:pt x="3546891" y="1394444"/>
                  <a:pt x="3524574" y="1425937"/>
                  <a:pt x="3492769" y="1439389"/>
                </a:cubicBezTo>
                <a:lnTo>
                  <a:pt x="3468092" y="1444371"/>
                </a:lnTo>
                <a:lnTo>
                  <a:pt x="3468092" y="1870492"/>
                </a:lnTo>
                <a:cubicBezTo>
                  <a:pt x="3468092" y="1875913"/>
                  <a:pt x="3463697" y="1880308"/>
                  <a:pt x="3458276" y="1880308"/>
                </a:cubicBezTo>
                <a:cubicBezTo>
                  <a:pt x="3452855" y="1880308"/>
                  <a:pt x="3448460" y="1875913"/>
                  <a:pt x="3448460" y="1870492"/>
                </a:cubicBezTo>
                <a:lnTo>
                  <a:pt x="3448460" y="1444371"/>
                </a:lnTo>
                <a:lnTo>
                  <a:pt x="3423783" y="1439389"/>
                </a:lnTo>
                <a:cubicBezTo>
                  <a:pt x="3391978" y="1425937"/>
                  <a:pt x="3369661" y="1394444"/>
                  <a:pt x="3369661" y="1357738"/>
                </a:cubicBezTo>
                <a:lnTo>
                  <a:pt x="3369661" y="1094106"/>
                </a:lnTo>
                <a:cubicBezTo>
                  <a:pt x="3369661" y="1057400"/>
                  <a:pt x="3391978" y="1025907"/>
                  <a:pt x="3423783" y="1012455"/>
                </a:cubicBezTo>
                <a:lnTo>
                  <a:pt x="3448460" y="1007473"/>
                </a:lnTo>
                <a:lnTo>
                  <a:pt x="3448460" y="581353"/>
                </a:lnTo>
                <a:cubicBezTo>
                  <a:pt x="3448460" y="575932"/>
                  <a:pt x="3452855" y="571537"/>
                  <a:pt x="3458276" y="571537"/>
                </a:cubicBezTo>
                <a:close/>
                <a:moveTo>
                  <a:pt x="4109645" y="336530"/>
                </a:moveTo>
                <a:cubicBezTo>
                  <a:pt x="4115066" y="336530"/>
                  <a:pt x="4119461" y="340925"/>
                  <a:pt x="4119461" y="346346"/>
                </a:cubicBezTo>
                <a:lnTo>
                  <a:pt x="4119461" y="395117"/>
                </a:lnTo>
                <a:lnTo>
                  <a:pt x="4144138" y="400099"/>
                </a:lnTo>
                <a:cubicBezTo>
                  <a:pt x="4175943" y="413551"/>
                  <a:pt x="4198260" y="445044"/>
                  <a:pt x="4198260" y="481750"/>
                </a:cubicBezTo>
                <a:lnTo>
                  <a:pt x="4198260" y="745382"/>
                </a:lnTo>
                <a:cubicBezTo>
                  <a:pt x="4198260" y="782088"/>
                  <a:pt x="4175943" y="813581"/>
                  <a:pt x="4144138" y="827033"/>
                </a:cubicBezTo>
                <a:lnTo>
                  <a:pt x="4119461" y="832015"/>
                </a:lnTo>
                <a:lnTo>
                  <a:pt x="4119461" y="1111977"/>
                </a:lnTo>
                <a:cubicBezTo>
                  <a:pt x="4119461" y="1117398"/>
                  <a:pt x="4115066" y="1121793"/>
                  <a:pt x="4109645" y="1121793"/>
                </a:cubicBezTo>
                <a:cubicBezTo>
                  <a:pt x="4104224" y="1121793"/>
                  <a:pt x="4099829" y="1117398"/>
                  <a:pt x="4099829" y="1111977"/>
                </a:cubicBezTo>
                <a:lnTo>
                  <a:pt x="4099829" y="832015"/>
                </a:lnTo>
                <a:lnTo>
                  <a:pt x="4075152" y="827033"/>
                </a:lnTo>
                <a:cubicBezTo>
                  <a:pt x="4043347" y="813581"/>
                  <a:pt x="4021030" y="782088"/>
                  <a:pt x="4021030" y="745382"/>
                </a:cubicBezTo>
                <a:lnTo>
                  <a:pt x="4021030" y="481750"/>
                </a:lnTo>
                <a:cubicBezTo>
                  <a:pt x="4021030" y="445044"/>
                  <a:pt x="4043347" y="413551"/>
                  <a:pt x="4075152" y="400099"/>
                </a:cubicBezTo>
                <a:lnTo>
                  <a:pt x="4099829" y="395117"/>
                </a:lnTo>
                <a:lnTo>
                  <a:pt x="4099829" y="346346"/>
                </a:lnTo>
                <a:cubicBezTo>
                  <a:pt x="4099829" y="340925"/>
                  <a:pt x="4104224" y="336530"/>
                  <a:pt x="4109645" y="336530"/>
                </a:cubicBezTo>
                <a:close/>
                <a:moveTo>
                  <a:pt x="4332492" y="75971"/>
                </a:moveTo>
                <a:cubicBezTo>
                  <a:pt x="4337913" y="75971"/>
                  <a:pt x="4342308" y="80366"/>
                  <a:pt x="4342308" y="85787"/>
                </a:cubicBezTo>
                <a:lnTo>
                  <a:pt x="4342308" y="536770"/>
                </a:lnTo>
                <a:lnTo>
                  <a:pt x="4366985" y="541752"/>
                </a:lnTo>
                <a:cubicBezTo>
                  <a:pt x="4398790" y="555204"/>
                  <a:pt x="4421107" y="586697"/>
                  <a:pt x="4421107" y="623403"/>
                </a:cubicBezTo>
                <a:lnTo>
                  <a:pt x="4421107" y="881423"/>
                </a:lnTo>
                <a:cubicBezTo>
                  <a:pt x="4421107" y="918129"/>
                  <a:pt x="4398790" y="949622"/>
                  <a:pt x="4366985" y="963074"/>
                </a:cubicBezTo>
                <a:lnTo>
                  <a:pt x="4342308" y="968056"/>
                </a:lnTo>
                <a:lnTo>
                  <a:pt x="4342308" y="1449908"/>
                </a:lnTo>
                <a:cubicBezTo>
                  <a:pt x="4342308" y="1455329"/>
                  <a:pt x="4337913" y="1459724"/>
                  <a:pt x="4332492" y="1459724"/>
                </a:cubicBezTo>
                <a:cubicBezTo>
                  <a:pt x="4327071" y="1459724"/>
                  <a:pt x="4322676" y="1455329"/>
                  <a:pt x="4322676" y="1449908"/>
                </a:cubicBezTo>
                <a:lnTo>
                  <a:pt x="4322676" y="968056"/>
                </a:lnTo>
                <a:lnTo>
                  <a:pt x="4297999" y="963074"/>
                </a:lnTo>
                <a:cubicBezTo>
                  <a:pt x="4266194" y="949622"/>
                  <a:pt x="4243877" y="918129"/>
                  <a:pt x="4243877" y="881423"/>
                </a:cubicBezTo>
                <a:lnTo>
                  <a:pt x="4243877" y="623403"/>
                </a:lnTo>
                <a:cubicBezTo>
                  <a:pt x="4243877" y="586697"/>
                  <a:pt x="4266194" y="555204"/>
                  <a:pt x="4297999" y="541752"/>
                </a:cubicBezTo>
                <a:lnTo>
                  <a:pt x="4322676" y="536770"/>
                </a:lnTo>
                <a:lnTo>
                  <a:pt x="4322676" y="85787"/>
                </a:lnTo>
                <a:cubicBezTo>
                  <a:pt x="4322676" y="80366"/>
                  <a:pt x="4327071" y="75971"/>
                  <a:pt x="4332492" y="75971"/>
                </a:cubicBezTo>
                <a:close/>
                <a:moveTo>
                  <a:pt x="4747323" y="75282"/>
                </a:moveTo>
                <a:cubicBezTo>
                  <a:pt x="4752744" y="75282"/>
                  <a:pt x="4757139" y="79677"/>
                  <a:pt x="4757139" y="85098"/>
                </a:cubicBezTo>
                <a:lnTo>
                  <a:pt x="4757139" y="133870"/>
                </a:lnTo>
                <a:lnTo>
                  <a:pt x="4781816" y="138852"/>
                </a:lnTo>
                <a:cubicBezTo>
                  <a:pt x="4813621" y="152304"/>
                  <a:pt x="4835938" y="183797"/>
                  <a:pt x="4835938" y="220503"/>
                </a:cubicBezTo>
                <a:lnTo>
                  <a:pt x="4835938" y="634233"/>
                </a:lnTo>
                <a:cubicBezTo>
                  <a:pt x="4835938" y="670939"/>
                  <a:pt x="4813621" y="702432"/>
                  <a:pt x="4781816" y="715884"/>
                </a:cubicBezTo>
                <a:lnTo>
                  <a:pt x="4757139" y="720866"/>
                </a:lnTo>
                <a:lnTo>
                  <a:pt x="4757139" y="850729"/>
                </a:lnTo>
                <a:cubicBezTo>
                  <a:pt x="4757139" y="856150"/>
                  <a:pt x="4752744" y="860545"/>
                  <a:pt x="4747323" y="860545"/>
                </a:cubicBezTo>
                <a:cubicBezTo>
                  <a:pt x="4741902" y="860545"/>
                  <a:pt x="4737507" y="856150"/>
                  <a:pt x="4737507" y="850729"/>
                </a:cubicBezTo>
                <a:lnTo>
                  <a:pt x="4737507" y="720866"/>
                </a:lnTo>
                <a:lnTo>
                  <a:pt x="4712830" y="715884"/>
                </a:lnTo>
                <a:cubicBezTo>
                  <a:pt x="4681025" y="702432"/>
                  <a:pt x="4658708" y="670939"/>
                  <a:pt x="4658708" y="634233"/>
                </a:cubicBezTo>
                <a:lnTo>
                  <a:pt x="4658708" y="220503"/>
                </a:lnTo>
                <a:cubicBezTo>
                  <a:pt x="4658708" y="183797"/>
                  <a:pt x="4681025" y="152304"/>
                  <a:pt x="4712830" y="138852"/>
                </a:cubicBezTo>
                <a:lnTo>
                  <a:pt x="4737507" y="133870"/>
                </a:lnTo>
                <a:lnTo>
                  <a:pt x="4737507" y="85098"/>
                </a:lnTo>
                <a:cubicBezTo>
                  <a:pt x="4737507" y="79677"/>
                  <a:pt x="4741902" y="75282"/>
                  <a:pt x="4747323" y="75282"/>
                </a:cubicBezTo>
                <a:close/>
                <a:moveTo>
                  <a:pt x="3905560" y="53233"/>
                </a:moveTo>
                <a:cubicBezTo>
                  <a:pt x="3910981" y="53233"/>
                  <a:pt x="3915376" y="57628"/>
                  <a:pt x="3915376" y="63049"/>
                </a:cubicBezTo>
                <a:lnTo>
                  <a:pt x="3915376" y="489169"/>
                </a:lnTo>
                <a:lnTo>
                  <a:pt x="3940053" y="494151"/>
                </a:lnTo>
                <a:cubicBezTo>
                  <a:pt x="3971858" y="507603"/>
                  <a:pt x="3994175" y="539096"/>
                  <a:pt x="3994175" y="575802"/>
                </a:cubicBezTo>
                <a:lnTo>
                  <a:pt x="3994175" y="839434"/>
                </a:lnTo>
                <a:cubicBezTo>
                  <a:pt x="3994175" y="876140"/>
                  <a:pt x="3971858" y="907633"/>
                  <a:pt x="3940053" y="921085"/>
                </a:cubicBezTo>
                <a:lnTo>
                  <a:pt x="3915376" y="926067"/>
                </a:lnTo>
                <a:lnTo>
                  <a:pt x="3915376" y="1352188"/>
                </a:lnTo>
                <a:cubicBezTo>
                  <a:pt x="3915376" y="1357609"/>
                  <a:pt x="3910981" y="1362004"/>
                  <a:pt x="3905560" y="1362004"/>
                </a:cubicBezTo>
                <a:cubicBezTo>
                  <a:pt x="3900139" y="1362004"/>
                  <a:pt x="3895744" y="1357609"/>
                  <a:pt x="3895744" y="1352188"/>
                </a:cubicBezTo>
                <a:lnTo>
                  <a:pt x="3895744" y="926067"/>
                </a:lnTo>
                <a:lnTo>
                  <a:pt x="3871067" y="921085"/>
                </a:lnTo>
                <a:cubicBezTo>
                  <a:pt x="3839262" y="907633"/>
                  <a:pt x="3816945" y="876140"/>
                  <a:pt x="3816945" y="839434"/>
                </a:cubicBezTo>
                <a:lnTo>
                  <a:pt x="3816945" y="575802"/>
                </a:lnTo>
                <a:cubicBezTo>
                  <a:pt x="3816945" y="539096"/>
                  <a:pt x="3839262" y="507603"/>
                  <a:pt x="3871067" y="494151"/>
                </a:cubicBezTo>
                <a:lnTo>
                  <a:pt x="3895744" y="489169"/>
                </a:lnTo>
                <a:lnTo>
                  <a:pt x="3895744" y="63049"/>
                </a:lnTo>
                <a:cubicBezTo>
                  <a:pt x="3895744" y="57628"/>
                  <a:pt x="3900139" y="53233"/>
                  <a:pt x="3905560" y="53233"/>
                </a:cubicBezTo>
                <a:close/>
                <a:moveTo>
                  <a:pt x="4973990" y="0"/>
                </a:moveTo>
                <a:cubicBezTo>
                  <a:pt x="4979411" y="0"/>
                  <a:pt x="4983806" y="4395"/>
                  <a:pt x="4983806" y="9816"/>
                </a:cubicBezTo>
                <a:lnTo>
                  <a:pt x="4983806" y="58588"/>
                </a:lnTo>
                <a:lnTo>
                  <a:pt x="5008483" y="63570"/>
                </a:lnTo>
                <a:cubicBezTo>
                  <a:pt x="5040288" y="77022"/>
                  <a:pt x="5062605" y="108515"/>
                  <a:pt x="5062605" y="145221"/>
                </a:cubicBezTo>
                <a:lnTo>
                  <a:pt x="5062605" y="408854"/>
                </a:lnTo>
                <a:cubicBezTo>
                  <a:pt x="5062605" y="445560"/>
                  <a:pt x="5040288" y="477053"/>
                  <a:pt x="5008483" y="490505"/>
                </a:cubicBezTo>
                <a:lnTo>
                  <a:pt x="4983806" y="495487"/>
                </a:lnTo>
                <a:lnTo>
                  <a:pt x="4983806" y="775447"/>
                </a:lnTo>
                <a:cubicBezTo>
                  <a:pt x="4983806" y="780868"/>
                  <a:pt x="4979411" y="785263"/>
                  <a:pt x="4973990" y="785263"/>
                </a:cubicBezTo>
                <a:cubicBezTo>
                  <a:pt x="4968569" y="785263"/>
                  <a:pt x="4964174" y="780868"/>
                  <a:pt x="4964174" y="775447"/>
                </a:cubicBezTo>
                <a:lnTo>
                  <a:pt x="4964174" y="495487"/>
                </a:lnTo>
                <a:lnTo>
                  <a:pt x="4939497" y="490505"/>
                </a:lnTo>
                <a:cubicBezTo>
                  <a:pt x="4907692" y="477053"/>
                  <a:pt x="4885375" y="445560"/>
                  <a:pt x="4885375" y="408854"/>
                </a:cubicBezTo>
                <a:lnTo>
                  <a:pt x="4885375" y="145221"/>
                </a:lnTo>
                <a:cubicBezTo>
                  <a:pt x="4885375" y="108515"/>
                  <a:pt x="4907692" y="77022"/>
                  <a:pt x="4939497" y="63570"/>
                </a:cubicBezTo>
                <a:lnTo>
                  <a:pt x="4964174" y="58588"/>
                </a:lnTo>
                <a:lnTo>
                  <a:pt x="4964174" y="9816"/>
                </a:lnTo>
                <a:cubicBezTo>
                  <a:pt x="4964174" y="4395"/>
                  <a:pt x="4968569" y="0"/>
                  <a:pt x="4973990" y="0"/>
                </a:cubicBez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19FC519-9117-4DDB-9536-45654BEDF614}"/>
              </a:ext>
            </a:extLst>
          </p:cNvPr>
          <p:cNvGrpSpPr/>
          <p:nvPr/>
        </p:nvGrpSpPr>
        <p:grpSpPr>
          <a:xfrm>
            <a:off x="8097107" y="1289794"/>
            <a:ext cx="3768572" cy="5448182"/>
            <a:chOff x="605168" y="1966954"/>
            <a:chExt cx="3230663" cy="467053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16A2346-704C-4CEE-84C2-83B24E6F1F7B}"/>
                </a:ext>
              </a:extLst>
            </p:cNvPr>
            <p:cNvGrpSpPr/>
            <p:nvPr/>
          </p:nvGrpSpPr>
          <p:grpSpPr>
            <a:xfrm>
              <a:off x="605168" y="2390472"/>
              <a:ext cx="2470023" cy="2468880"/>
              <a:chOff x="605168" y="2390472"/>
              <a:chExt cx="2470023" cy="2468880"/>
            </a:xfrm>
          </p:grpSpPr>
          <p:sp>
            <p:nvSpPr>
              <p:cNvPr id="58" name="Rounded Rectangle 49">
                <a:extLst>
                  <a:ext uri="{FF2B5EF4-FFF2-40B4-BE49-F238E27FC236}">
                    <a16:creationId xmlns:a16="http://schemas.microsoft.com/office/drawing/2014/main" id="{644D4B15-67D2-44C6-8D5B-E072CDB8B8A0}"/>
                  </a:ext>
                </a:extLst>
              </p:cNvPr>
              <p:cNvSpPr/>
              <p:nvPr/>
            </p:nvSpPr>
            <p:spPr>
              <a:xfrm>
                <a:off x="605168" y="2390472"/>
                <a:ext cx="2470023" cy="24688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8100000" scaled="1"/>
                  <a:tileRect/>
                </a:gradFill>
              </a:ln>
              <a:effectLst>
                <a:outerShdw blurRad="50800" dist="50800" dir="5400000" algn="ctr" rotWithShape="0">
                  <a:srgbClr val="000000">
                    <a:alpha val="35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A9AF042-E95F-41E9-86E7-41B3F92E9847}"/>
                  </a:ext>
                </a:extLst>
              </p:cNvPr>
              <p:cNvGrpSpPr/>
              <p:nvPr/>
            </p:nvGrpSpPr>
            <p:grpSpPr>
              <a:xfrm>
                <a:off x="2156436" y="2516511"/>
                <a:ext cx="188449" cy="1471350"/>
                <a:chOff x="10641180" y="438150"/>
                <a:chExt cx="247650" cy="1828800"/>
              </a:xfrm>
              <a:solidFill>
                <a:schemeClr val="accent6"/>
              </a:solidFill>
            </p:grpSpPr>
            <p:sp>
              <p:nvSpPr>
                <p:cNvPr id="87" name="Rectangle: Rounded Corners 162">
                  <a:extLst>
                    <a:ext uri="{FF2B5EF4-FFF2-40B4-BE49-F238E27FC236}">
                      <a16:creationId xmlns:a16="http://schemas.microsoft.com/office/drawing/2014/main" id="{7F0EFFA3-2F12-4EA8-9929-535A90638397}"/>
                    </a:ext>
                  </a:extLst>
                </p:cNvPr>
                <p:cNvSpPr/>
                <p:nvPr/>
              </p:nvSpPr>
              <p:spPr>
                <a:xfrm>
                  <a:off x="10751289" y="438150"/>
                  <a:ext cx="27432" cy="18288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: Rounded Corners 163">
                  <a:extLst>
                    <a:ext uri="{FF2B5EF4-FFF2-40B4-BE49-F238E27FC236}">
                      <a16:creationId xmlns:a16="http://schemas.microsoft.com/office/drawing/2014/main" id="{075C7D2F-57CD-43C8-9A14-E46E98A5CA79}"/>
                    </a:ext>
                  </a:extLst>
                </p:cNvPr>
                <p:cNvSpPr/>
                <p:nvPr/>
              </p:nvSpPr>
              <p:spPr>
                <a:xfrm>
                  <a:off x="10641180" y="1044532"/>
                  <a:ext cx="247650" cy="970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D0D65F0-BD60-4509-B6C7-23DD1C8D87DB}"/>
                  </a:ext>
                </a:extLst>
              </p:cNvPr>
              <p:cNvGrpSpPr/>
              <p:nvPr/>
            </p:nvGrpSpPr>
            <p:grpSpPr>
              <a:xfrm>
                <a:off x="2836648" y="2729428"/>
                <a:ext cx="188449" cy="868539"/>
                <a:chOff x="10641180" y="362514"/>
                <a:chExt cx="247650" cy="1989158"/>
              </a:xfrm>
            </p:grpSpPr>
            <p:sp>
              <p:nvSpPr>
                <p:cNvPr id="85" name="Rectangle: Rounded Corners 158">
                  <a:extLst>
                    <a:ext uri="{FF2B5EF4-FFF2-40B4-BE49-F238E27FC236}">
                      <a16:creationId xmlns:a16="http://schemas.microsoft.com/office/drawing/2014/main" id="{BF5FEB66-C7DC-406C-8EE5-723C24763938}"/>
                    </a:ext>
                  </a:extLst>
                </p:cNvPr>
                <p:cNvSpPr/>
                <p:nvPr/>
              </p:nvSpPr>
              <p:spPr>
                <a:xfrm>
                  <a:off x="10751289" y="362514"/>
                  <a:ext cx="27432" cy="198915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: Rounded Corners 159">
                  <a:extLst>
                    <a:ext uri="{FF2B5EF4-FFF2-40B4-BE49-F238E27FC236}">
                      <a16:creationId xmlns:a16="http://schemas.microsoft.com/office/drawing/2014/main" id="{32BD1EF4-926B-4A5B-8C0C-C886957579E2}"/>
                    </a:ext>
                  </a:extLst>
                </p:cNvPr>
                <p:cNvSpPr/>
                <p:nvPr/>
              </p:nvSpPr>
              <p:spPr>
                <a:xfrm>
                  <a:off x="10641180" y="494815"/>
                  <a:ext cx="247650" cy="1611559"/>
                </a:xfrm>
                <a:prstGeom prst="roundRect">
                  <a:avLst>
                    <a:gd name="adj" fmla="val 46154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58943AD2-5732-42C5-ACEF-EEA80A0806DE}"/>
                  </a:ext>
                </a:extLst>
              </p:cNvPr>
              <p:cNvGrpSpPr/>
              <p:nvPr/>
            </p:nvGrpSpPr>
            <p:grpSpPr>
              <a:xfrm>
                <a:off x="1264785" y="3442745"/>
                <a:ext cx="188449" cy="1391622"/>
                <a:chOff x="10630391" y="1182550"/>
                <a:chExt cx="247650" cy="1828800"/>
              </a:xfrm>
            </p:grpSpPr>
            <p:sp>
              <p:nvSpPr>
                <p:cNvPr id="83" name="Rectangle: Rounded Corners 152">
                  <a:extLst>
                    <a:ext uri="{FF2B5EF4-FFF2-40B4-BE49-F238E27FC236}">
                      <a16:creationId xmlns:a16="http://schemas.microsoft.com/office/drawing/2014/main" id="{D583D2A4-289B-4015-A03E-B4DDD4D08CFD}"/>
                    </a:ext>
                  </a:extLst>
                </p:cNvPr>
                <p:cNvSpPr/>
                <p:nvPr/>
              </p:nvSpPr>
              <p:spPr>
                <a:xfrm>
                  <a:off x="10722133" y="1182550"/>
                  <a:ext cx="27432" cy="182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Rectangle: Rounded Corners 153">
                  <a:extLst>
                    <a:ext uri="{FF2B5EF4-FFF2-40B4-BE49-F238E27FC236}">
                      <a16:creationId xmlns:a16="http://schemas.microsoft.com/office/drawing/2014/main" id="{2E6EA04D-B48A-4389-AA12-9BA479FE07CD}"/>
                    </a:ext>
                  </a:extLst>
                </p:cNvPr>
                <p:cNvSpPr/>
                <p:nvPr/>
              </p:nvSpPr>
              <p:spPr>
                <a:xfrm>
                  <a:off x="10630391" y="1455616"/>
                  <a:ext cx="247650" cy="72424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084FCAB1-C24E-4F89-8B4C-A2C411C2B317}"/>
                  </a:ext>
                </a:extLst>
              </p:cNvPr>
              <p:cNvGrpSpPr/>
              <p:nvPr/>
            </p:nvGrpSpPr>
            <p:grpSpPr>
              <a:xfrm>
                <a:off x="809042" y="3146914"/>
                <a:ext cx="188449" cy="1391622"/>
                <a:chOff x="10653055" y="438150"/>
                <a:chExt cx="247650" cy="1828800"/>
              </a:xfrm>
              <a:solidFill>
                <a:schemeClr val="accent6"/>
              </a:solidFill>
            </p:grpSpPr>
            <p:sp>
              <p:nvSpPr>
                <p:cNvPr id="81" name="Rectangle: Rounded Corners 144">
                  <a:extLst>
                    <a:ext uri="{FF2B5EF4-FFF2-40B4-BE49-F238E27FC236}">
                      <a16:creationId xmlns:a16="http://schemas.microsoft.com/office/drawing/2014/main" id="{6526458D-B6F5-4A78-BA91-65FC7D829735}"/>
                    </a:ext>
                  </a:extLst>
                </p:cNvPr>
                <p:cNvSpPr/>
                <p:nvPr/>
              </p:nvSpPr>
              <p:spPr>
                <a:xfrm>
                  <a:off x="10751289" y="438150"/>
                  <a:ext cx="27432" cy="18288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: Rounded Corners 145">
                  <a:extLst>
                    <a:ext uri="{FF2B5EF4-FFF2-40B4-BE49-F238E27FC236}">
                      <a16:creationId xmlns:a16="http://schemas.microsoft.com/office/drawing/2014/main" id="{B4274061-C04F-4DAC-B256-C87FA2C91EC2}"/>
                    </a:ext>
                  </a:extLst>
                </p:cNvPr>
                <p:cNvSpPr/>
                <p:nvPr/>
              </p:nvSpPr>
              <p:spPr>
                <a:xfrm>
                  <a:off x="10653055" y="682991"/>
                  <a:ext cx="247650" cy="105667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AD618CC1-619A-48EC-887D-4AE2DB15788C}"/>
                  </a:ext>
                </a:extLst>
              </p:cNvPr>
              <p:cNvGrpSpPr/>
              <p:nvPr/>
            </p:nvGrpSpPr>
            <p:grpSpPr>
              <a:xfrm>
                <a:off x="1032147" y="3597967"/>
                <a:ext cx="188449" cy="834973"/>
                <a:chOff x="10641180" y="500718"/>
                <a:chExt cx="247650" cy="1097280"/>
              </a:xfrm>
              <a:solidFill>
                <a:schemeClr val="accent6"/>
              </a:solidFill>
            </p:grpSpPr>
            <p:sp>
              <p:nvSpPr>
                <p:cNvPr id="79" name="Rectangle: Rounded Corners 142">
                  <a:extLst>
                    <a:ext uri="{FF2B5EF4-FFF2-40B4-BE49-F238E27FC236}">
                      <a16:creationId xmlns:a16="http://schemas.microsoft.com/office/drawing/2014/main" id="{BD95836A-EC15-4E4D-875B-482EFA70CD13}"/>
                    </a:ext>
                  </a:extLst>
                </p:cNvPr>
                <p:cNvSpPr/>
                <p:nvPr/>
              </p:nvSpPr>
              <p:spPr>
                <a:xfrm>
                  <a:off x="10751289" y="500718"/>
                  <a:ext cx="27432" cy="109728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: Rounded Corners 143">
                  <a:extLst>
                    <a:ext uri="{FF2B5EF4-FFF2-40B4-BE49-F238E27FC236}">
                      <a16:creationId xmlns:a16="http://schemas.microsoft.com/office/drawing/2014/main" id="{5DB37E7B-676F-49A4-9211-C8864C178A8C}"/>
                    </a:ext>
                  </a:extLst>
                </p:cNvPr>
                <p:cNvSpPr/>
                <p:nvPr/>
              </p:nvSpPr>
              <p:spPr>
                <a:xfrm>
                  <a:off x="10641180" y="741341"/>
                  <a:ext cx="247650" cy="616035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A4762823-8855-4673-B42C-398DD03C97CA}"/>
                  </a:ext>
                </a:extLst>
              </p:cNvPr>
              <p:cNvGrpSpPr/>
              <p:nvPr/>
            </p:nvGrpSpPr>
            <p:grpSpPr>
              <a:xfrm>
                <a:off x="1481695" y="3354533"/>
                <a:ext cx="188449" cy="834973"/>
                <a:chOff x="10641180" y="500718"/>
                <a:chExt cx="247650" cy="1097280"/>
              </a:xfrm>
            </p:grpSpPr>
            <p:sp>
              <p:nvSpPr>
                <p:cNvPr id="77" name="Rectangle: Rounded Corners 124">
                  <a:extLst>
                    <a:ext uri="{FF2B5EF4-FFF2-40B4-BE49-F238E27FC236}">
                      <a16:creationId xmlns:a16="http://schemas.microsoft.com/office/drawing/2014/main" id="{CF5C6ED6-1FD2-4C12-BB72-97F4F15FF82E}"/>
                    </a:ext>
                  </a:extLst>
                </p:cNvPr>
                <p:cNvSpPr/>
                <p:nvPr/>
              </p:nvSpPr>
              <p:spPr>
                <a:xfrm>
                  <a:off x="10751289" y="500718"/>
                  <a:ext cx="27432" cy="10972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: Rounded Corners 125">
                  <a:extLst>
                    <a:ext uri="{FF2B5EF4-FFF2-40B4-BE49-F238E27FC236}">
                      <a16:creationId xmlns:a16="http://schemas.microsoft.com/office/drawing/2014/main" id="{ECDFB5AC-51F6-43CE-9FA4-7E5364648481}"/>
                    </a:ext>
                  </a:extLst>
                </p:cNvPr>
                <p:cNvSpPr/>
                <p:nvPr/>
              </p:nvSpPr>
              <p:spPr>
                <a:xfrm>
                  <a:off x="10641180" y="579815"/>
                  <a:ext cx="247650" cy="744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6B4F444-8A5A-4E29-AA3A-1E687960E821}"/>
                  </a:ext>
                </a:extLst>
              </p:cNvPr>
              <p:cNvGrpSpPr/>
              <p:nvPr/>
            </p:nvGrpSpPr>
            <p:grpSpPr>
              <a:xfrm>
                <a:off x="1719147" y="2946096"/>
                <a:ext cx="188449" cy="834973"/>
                <a:chOff x="10641180" y="500718"/>
                <a:chExt cx="247650" cy="1097280"/>
              </a:xfrm>
            </p:grpSpPr>
            <p:sp>
              <p:nvSpPr>
                <p:cNvPr id="75" name="Rectangle: Rounded Corners 122">
                  <a:extLst>
                    <a:ext uri="{FF2B5EF4-FFF2-40B4-BE49-F238E27FC236}">
                      <a16:creationId xmlns:a16="http://schemas.microsoft.com/office/drawing/2014/main" id="{76E4B35B-7258-4D48-A7FC-827711924F9B}"/>
                    </a:ext>
                  </a:extLst>
                </p:cNvPr>
                <p:cNvSpPr/>
                <p:nvPr/>
              </p:nvSpPr>
              <p:spPr>
                <a:xfrm>
                  <a:off x="10751289" y="500718"/>
                  <a:ext cx="27432" cy="10972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: Rounded Corners 123">
                  <a:extLst>
                    <a:ext uri="{FF2B5EF4-FFF2-40B4-BE49-F238E27FC236}">
                      <a16:creationId xmlns:a16="http://schemas.microsoft.com/office/drawing/2014/main" id="{82D55CC6-8755-4F4F-A900-A257C7794121}"/>
                    </a:ext>
                  </a:extLst>
                </p:cNvPr>
                <p:cNvSpPr/>
                <p:nvPr/>
              </p:nvSpPr>
              <p:spPr>
                <a:xfrm>
                  <a:off x="10641180" y="579815"/>
                  <a:ext cx="247650" cy="78437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5E72310A-E9CA-4D97-9162-E1A61BFD3FBC}"/>
                  </a:ext>
                </a:extLst>
              </p:cNvPr>
              <p:cNvGrpSpPr/>
              <p:nvPr/>
            </p:nvGrpSpPr>
            <p:grpSpPr>
              <a:xfrm>
                <a:off x="1943065" y="2729428"/>
                <a:ext cx="188449" cy="834973"/>
                <a:chOff x="10641180" y="500718"/>
                <a:chExt cx="247650" cy="1097280"/>
              </a:xfrm>
              <a:solidFill>
                <a:schemeClr val="accent6"/>
              </a:solidFill>
            </p:grpSpPr>
            <p:sp>
              <p:nvSpPr>
                <p:cNvPr id="73" name="Rectangle: Rounded Corners 120">
                  <a:extLst>
                    <a:ext uri="{FF2B5EF4-FFF2-40B4-BE49-F238E27FC236}">
                      <a16:creationId xmlns:a16="http://schemas.microsoft.com/office/drawing/2014/main" id="{6CE8281A-0FD1-4C97-B943-CBD3CD5D9422}"/>
                    </a:ext>
                  </a:extLst>
                </p:cNvPr>
                <p:cNvSpPr/>
                <p:nvPr/>
              </p:nvSpPr>
              <p:spPr>
                <a:xfrm>
                  <a:off x="10751289" y="500718"/>
                  <a:ext cx="27432" cy="109728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: Rounded Corners 121">
                  <a:extLst>
                    <a:ext uri="{FF2B5EF4-FFF2-40B4-BE49-F238E27FC236}">
                      <a16:creationId xmlns:a16="http://schemas.microsoft.com/office/drawing/2014/main" id="{E000CD33-CEC3-420A-B7FF-D95EAF6B5871}"/>
                    </a:ext>
                  </a:extLst>
                </p:cNvPr>
                <p:cNvSpPr/>
                <p:nvPr/>
              </p:nvSpPr>
              <p:spPr>
                <a:xfrm>
                  <a:off x="10641180" y="741341"/>
                  <a:ext cx="247650" cy="616035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0170A36-06D3-474D-AEEB-0BC8C7A34A41}"/>
                  </a:ext>
                </a:extLst>
              </p:cNvPr>
              <p:cNvGrpSpPr/>
              <p:nvPr/>
            </p:nvGrpSpPr>
            <p:grpSpPr>
              <a:xfrm>
                <a:off x="2620565" y="2958143"/>
                <a:ext cx="188449" cy="834973"/>
                <a:chOff x="10641180" y="500718"/>
                <a:chExt cx="247650" cy="1097280"/>
              </a:xfrm>
            </p:grpSpPr>
            <p:sp>
              <p:nvSpPr>
                <p:cNvPr id="71" name="Rectangle: Rounded Corners 118">
                  <a:extLst>
                    <a:ext uri="{FF2B5EF4-FFF2-40B4-BE49-F238E27FC236}">
                      <a16:creationId xmlns:a16="http://schemas.microsoft.com/office/drawing/2014/main" id="{F2FCABD8-C8A0-4BA9-831F-2C4672EC7137}"/>
                    </a:ext>
                  </a:extLst>
                </p:cNvPr>
                <p:cNvSpPr/>
                <p:nvPr/>
              </p:nvSpPr>
              <p:spPr>
                <a:xfrm>
                  <a:off x="10751289" y="500718"/>
                  <a:ext cx="27432" cy="10972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: Rounded Corners 119">
                  <a:extLst>
                    <a:ext uri="{FF2B5EF4-FFF2-40B4-BE49-F238E27FC236}">
                      <a16:creationId xmlns:a16="http://schemas.microsoft.com/office/drawing/2014/main" id="{7EFC9D04-E19A-43B1-BDF1-A9914C388960}"/>
                    </a:ext>
                  </a:extLst>
                </p:cNvPr>
                <p:cNvSpPr/>
                <p:nvPr/>
              </p:nvSpPr>
              <p:spPr>
                <a:xfrm>
                  <a:off x="10641180" y="741341"/>
                  <a:ext cx="247650" cy="3962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05C61B9E-8D48-45B9-BF9C-542EF212F5C7}"/>
                  </a:ext>
                </a:extLst>
              </p:cNvPr>
              <p:cNvGrpSpPr/>
              <p:nvPr/>
            </p:nvGrpSpPr>
            <p:grpSpPr>
              <a:xfrm>
                <a:off x="2371844" y="3043129"/>
                <a:ext cx="188449" cy="1391622"/>
                <a:chOff x="10641180" y="438150"/>
                <a:chExt cx="247650" cy="1828800"/>
              </a:xfrm>
            </p:grpSpPr>
            <p:sp>
              <p:nvSpPr>
                <p:cNvPr id="69" name="Rectangle: Rounded Corners 116">
                  <a:extLst>
                    <a:ext uri="{FF2B5EF4-FFF2-40B4-BE49-F238E27FC236}">
                      <a16:creationId xmlns:a16="http://schemas.microsoft.com/office/drawing/2014/main" id="{65E31DB1-8751-405B-8716-2C354FE77E01}"/>
                    </a:ext>
                  </a:extLst>
                </p:cNvPr>
                <p:cNvSpPr/>
                <p:nvPr/>
              </p:nvSpPr>
              <p:spPr>
                <a:xfrm>
                  <a:off x="10751289" y="438150"/>
                  <a:ext cx="27432" cy="182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: Rounded Corners 117">
                  <a:extLst>
                    <a:ext uri="{FF2B5EF4-FFF2-40B4-BE49-F238E27FC236}">
                      <a16:creationId xmlns:a16="http://schemas.microsoft.com/office/drawing/2014/main" id="{DDF7B515-97D2-48E8-9ACB-B1FB78753607}"/>
                    </a:ext>
                  </a:extLst>
                </p:cNvPr>
                <p:cNvSpPr/>
                <p:nvPr/>
              </p:nvSpPr>
              <p:spPr>
                <a:xfrm>
                  <a:off x="10641180" y="1044533"/>
                  <a:ext cx="247650" cy="36338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7" name="Round Same Side Corner Rectangle 9">
              <a:extLst>
                <a:ext uri="{FF2B5EF4-FFF2-40B4-BE49-F238E27FC236}">
                  <a16:creationId xmlns:a16="http://schemas.microsoft.com/office/drawing/2014/main" id="{A7F26673-6B7F-4E73-9299-1D04A1E55A9D}"/>
                </a:ext>
              </a:extLst>
            </p:cNvPr>
            <p:cNvSpPr/>
            <p:nvPr/>
          </p:nvSpPr>
          <p:spPr>
            <a:xfrm rot="8594075">
              <a:off x="936260" y="1966954"/>
              <a:ext cx="2899571" cy="4670534"/>
            </a:xfrm>
            <a:custGeom>
              <a:avLst/>
              <a:gdLst/>
              <a:ahLst/>
              <a:cxnLst/>
              <a:rect l="l" t="t" r="r" b="b"/>
              <a:pathLst>
                <a:path w="2808349" h="4523596">
                  <a:moveTo>
                    <a:pt x="567373" y="3851649"/>
                  </a:moveTo>
                  <a:cubicBezTo>
                    <a:pt x="971771" y="4313801"/>
                    <a:pt x="1674249" y="4360621"/>
                    <a:pt x="2136401" y="3956223"/>
                  </a:cubicBezTo>
                  <a:cubicBezTo>
                    <a:pt x="2598554" y="3551825"/>
                    <a:pt x="2645373" y="2849347"/>
                    <a:pt x="2240976" y="2387195"/>
                  </a:cubicBezTo>
                  <a:cubicBezTo>
                    <a:pt x="1836578" y="1925042"/>
                    <a:pt x="1134100" y="1878223"/>
                    <a:pt x="671947" y="2282621"/>
                  </a:cubicBezTo>
                  <a:cubicBezTo>
                    <a:pt x="209795" y="2687018"/>
                    <a:pt x="162975" y="3389496"/>
                    <a:pt x="567373" y="3851649"/>
                  </a:cubicBezTo>
                  <a:close/>
                  <a:moveTo>
                    <a:pt x="347455" y="4044083"/>
                  </a:moveTo>
                  <a:cubicBezTo>
                    <a:pt x="-163221" y="3460474"/>
                    <a:pt x="-104097" y="2573380"/>
                    <a:pt x="479512" y="2062703"/>
                  </a:cubicBezTo>
                  <a:cubicBezTo>
                    <a:pt x="688143" y="1880145"/>
                    <a:pt x="935556" y="1770404"/>
                    <a:pt x="1190892" y="1732712"/>
                  </a:cubicBezTo>
                  <a:lnTo>
                    <a:pt x="1190892" y="228600"/>
                  </a:lnTo>
                  <a:cubicBezTo>
                    <a:pt x="1190892" y="102348"/>
                    <a:pt x="1293240" y="0"/>
                    <a:pt x="1419492" y="0"/>
                  </a:cubicBezTo>
                  <a:cubicBezTo>
                    <a:pt x="1545744" y="0"/>
                    <a:pt x="1648092" y="102348"/>
                    <a:pt x="1648092" y="228600"/>
                  </a:cubicBezTo>
                  <a:lnTo>
                    <a:pt x="1648092" y="1737288"/>
                  </a:lnTo>
                  <a:cubicBezTo>
                    <a:pt x="1952641" y="1790115"/>
                    <a:pt x="2241503" y="1944038"/>
                    <a:pt x="2460893" y="2194760"/>
                  </a:cubicBezTo>
                  <a:cubicBezTo>
                    <a:pt x="2971570" y="2778370"/>
                    <a:pt x="2912446" y="3665464"/>
                    <a:pt x="2328836" y="4176140"/>
                  </a:cubicBezTo>
                  <a:cubicBezTo>
                    <a:pt x="1745226" y="4686817"/>
                    <a:pt x="858132" y="4627693"/>
                    <a:pt x="347455" y="404408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1270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1358845" y="1964522"/>
            <a:ext cx="53845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The below graph shows </a:t>
            </a:r>
            <a:r>
              <a:rPr lang="en-IN" sz="1200" dirty="0" smtClean="0">
                <a:solidFill>
                  <a:schemeClr val="bg1"/>
                </a:solidFill>
              </a:rPr>
              <a:t>the Transactions </a:t>
            </a:r>
            <a:r>
              <a:rPr lang="en-IN" sz="1200" dirty="0" smtClean="0">
                <a:solidFill>
                  <a:schemeClr val="bg1"/>
                </a:solidFill>
              </a:rPr>
              <a:t>for every months which is segregated by genders.</a:t>
            </a:r>
          </a:p>
          <a:p>
            <a:endParaRPr lang="en-IN" sz="1200" dirty="0">
              <a:solidFill>
                <a:schemeClr val="bg1"/>
              </a:solidFill>
            </a:endParaRPr>
          </a:p>
          <a:p>
            <a:r>
              <a:rPr lang="en-IN" sz="1200" dirty="0" smtClean="0">
                <a:solidFill>
                  <a:schemeClr val="bg1"/>
                </a:solidFill>
              </a:rPr>
              <a:t>Factors are:-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chemeClr val="bg1"/>
                </a:solidFill>
              </a:rPr>
              <a:t>Transaction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chemeClr val="bg1"/>
                </a:solidFill>
              </a:rPr>
              <a:t>Customer IDs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chemeClr val="bg1"/>
                </a:solidFill>
              </a:rPr>
              <a:t>Gender (Blue-Male, Green-Female, Red</a:t>
            </a:r>
            <a:r>
              <a:rPr lang="en-IN" sz="1200" dirty="0" smtClean="0">
                <a:solidFill>
                  <a:schemeClr val="bg1"/>
                </a:solidFill>
              </a:rPr>
              <a:t>-Unisex)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47E0F5-768A-42E9-B449-AD617E3E9D0E}"/>
              </a:ext>
            </a:extLst>
          </p:cNvPr>
          <p:cNvSpPr txBox="1"/>
          <p:nvPr/>
        </p:nvSpPr>
        <p:spPr>
          <a:xfrm>
            <a:off x="1272518" y="1491481"/>
            <a:ext cx="54426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 smtClean="0">
                <a:solidFill>
                  <a:schemeClr val="bg1"/>
                </a:solidFill>
              </a:rPr>
              <a:t>Transaction with respect to Customer </a:t>
            </a:r>
            <a:r>
              <a:rPr lang="en-IN" sz="2500" dirty="0" smtClean="0">
                <a:solidFill>
                  <a:schemeClr val="bg1"/>
                </a:solidFill>
              </a:rPr>
              <a:t>ID </a:t>
            </a:r>
            <a:endParaRPr lang="en-IN" sz="2500" dirty="0">
              <a:solidFill>
                <a:schemeClr val="bg1"/>
              </a:solidFill>
            </a:endParaRPr>
          </a:p>
        </p:txBody>
      </p:sp>
      <p:sp>
        <p:nvSpPr>
          <p:cNvPr id="92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88677" y="1496968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05" y="3356817"/>
            <a:ext cx="721748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1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9">
            <a:extLst>
              <a:ext uri="{FF2B5EF4-FFF2-40B4-BE49-F238E27FC236}">
                <a16:creationId xmlns:a16="http://schemas.microsoft.com/office/drawing/2014/main" id="{215BDA26-C048-4C99-8487-AA7C64D51A90}"/>
              </a:ext>
            </a:extLst>
          </p:cNvPr>
          <p:cNvGrpSpPr/>
          <p:nvPr/>
        </p:nvGrpSpPr>
        <p:grpSpPr>
          <a:xfrm>
            <a:off x="2344850" y="5102030"/>
            <a:ext cx="1629356" cy="995710"/>
            <a:chOff x="7607030" y="2007692"/>
            <a:chExt cx="1629356" cy="995710"/>
          </a:xfrm>
        </p:grpSpPr>
        <p:sp>
          <p:nvSpPr>
            <p:cNvPr id="58" name="Right Arrow 1">
              <a:extLst>
                <a:ext uri="{FF2B5EF4-FFF2-40B4-BE49-F238E27FC236}">
                  <a16:creationId xmlns:a16="http://schemas.microsoft.com/office/drawing/2014/main" id="{4F720F13-A02C-4790-BBF9-08A9D7A97F40}"/>
                </a:ext>
              </a:extLst>
            </p:cNvPr>
            <p:cNvSpPr/>
            <p:nvPr/>
          </p:nvSpPr>
          <p:spPr>
            <a:xfrm>
              <a:off x="8317749" y="2007692"/>
              <a:ext cx="918637" cy="707678"/>
            </a:xfrm>
            <a:custGeom>
              <a:avLst/>
              <a:gdLst/>
              <a:ahLst/>
              <a:cxnLst/>
              <a:rect l="l" t="t" r="r" b="b"/>
              <a:pathLst>
                <a:path w="629101" h="484632">
                  <a:moveTo>
                    <a:pt x="386785" y="0"/>
                  </a:moveTo>
                  <a:lnTo>
                    <a:pt x="629101" y="242316"/>
                  </a:lnTo>
                  <a:lnTo>
                    <a:pt x="386785" y="484632"/>
                  </a:lnTo>
                  <a:lnTo>
                    <a:pt x="386785" y="363474"/>
                  </a:lnTo>
                  <a:lnTo>
                    <a:pt x="167569" y="363474"/>
                  </a:lnTo>
                  <a:lnTo>
                    <a:pt x="0" y="121158"/>
                  </a:lnTo>
                  <a:lnTo>
                    <a:pt x="386785" y="12115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9" name="Right Arrow 1">
              <a:extLst>
                <a:ext uri="{FF2B5EF4-FFF2-40B4-BE49-F238E27FC236}">
                  <a16:creationId xmlns:a16="http://schemas.microsoft.com/office/drawing/2014/main" id="{E1964799-0326-4A66-B2CD-FE608FB3402D}"/>
                </a:ext>
              </a:extLst>
            </p:cNvPr>
            <p:cNvSpPr/>
            <p:nvPr/>
          </p:nvSpPr>
          <p:spPr>
            <a:xfrm rot="10800000">
              <a:off x="7607030" y="2295724"/>
              <a:ext cx="918637" cy="707678"/>
            </a:xfrm>
            <a:custGeom>
              <a:avLst/>
              <a:gdLst/>
              <a:ahLst/>
              <a:cxnLst/>
              <a:rect l="l" t="t" r="r" b="b"/>
              <a:pathLst>
                <a:path w="629101" h="484632">
                  <a:moveTo>
                    <a:pt x="386785" y="0"/>
                  </a:moveTo>
                  <a:lnTo>
                    <a:pt x="629101" y="242316"/>
                  </a:lnTo>
                  <a:lnTo>
                    <a:pt x="386785" y="484632"/>
                  </a:lnTo>
                  <a:lnTo>
                    <a:pt x="386785" y="363474"/>
                  </a:lnTo>
                  <a:lnTo>
                    <a:pt x="167569" y="363474"/>
                  </a:lnTo>
                  <a:lnTo>
                    <a:pt x="0" y="121158"/>
                  </a:lnTo>
                  <a:lnTo>
                    <a:pt x="386785" y="12115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60" name="Freeform: Shape 11">
            <a:extLst>
              <a:ext uri="{FF2B5EF4-FFF2-40B4-BE49-F238E27FC236}">
                <a16:creationId xmlns:a16="http://schemas.microsoft.com/office/drawing/2014/main" id="{435B4938-726B-4488-8D96-1F82C771F98B}"/>
              </a:ext>
            </a:extLst>
          </p:cNvPr>
          <p:cNvSpPr/>
          <p:nvPr/>
        </p:nvSpPr>
        <p:spPr>
          <a:xfrm>
            <a:off x="322089" y="5081908"/>
            <a:ext cx="1937657" cy="1209518"/>
          </a:xfrm>
          <a:custGeom>
            <a:avLst/>
            <a:gdLst>
              <a:gd name="connsiteX0" fmla="*/ 0 w 6857999"/>
              <a:gd name="connsiteY0" fmla="*/ 385763 h 4280892"/>
              <a:gd name="connsiteX1" fmla="*/ 0 w 6857999"/>
              <a:gd name="connsiteY1" fmla="*/ 294680 h 4280892"/>
              <a:gd name="connsiteX2" fmla="*/ 19288 w 6857999"/>
              <a:gd name="connsiteY2" fmla="*/ 183773 h 4280892"/>
              <a:gd name="connsiteX3" fmla="*/ 31075 w 6857999"/>
              <a:gd name="connsiteY3" fmla="*/ 199846 h 4280892"/>
              <a:gd name="connsiteX4" fmla="*/ 38040 w 6857999"/>
              <a:gd name="connsiteY4" fmla="*/ 311825 h 4280892"/>
              <a:gd name="connsiteX5" fmla="*/ 56793 w 6857999"/>
              <a:gd name="connsiteY5" fmla="*/ 392192 h 4280892"/>
              <a:gd name="connsiteX6" fmla="*/ 106085 w 6857999"/>
              <a:gd name="connsiteY6" fmla="*/ 413623 h 4280892"/>
              <a:gd name="connsiteX7" fmla="*/ 169843 w 6857999"/>
              <a:gd name="connsiteY7" fmla="*/ 380941 h 4280892"/>
              <a:gd name="connsiteX8" fmla="*/ 362188 w 6857999"/>
              <a:gd name="connsiteY8" fmla="*/ 227707 h 4280892"/>
              <a:gd name="connsiteX9" fmla="*/ 648295 w 6857999"/>
              <a:gd name="connsiteY9" fmla="*/ 0 h 4280892"/>
              <a:gd name="connsiteX10" fmla="*/ 685800 w 6857999"/>
              <a:gd name="connsiteY10" fmla="*/ 0 h 4280892"/>
              <a:gd name="connsiteX11" fmla="*/ 727591 w 6857999"/>
              <a:gd name="connsiteY11" fmla="*/ 27325 h 4280892"/>
              <a:gd name="connsiteX12" fmla="*/ 750094 w 6857999"/>
              <a:gd name="connsiteY12" fmla="*/ 152698 h 4280892"/>
              <a:gd name="connsiteX13" fmla="*/ 643473 w 6857999"/>
              <a:gd name="connsiteY13" fmla="*/ 530423 h 4280892"/>
              <a:gd name="connsiteX14" fmla="*/ 752773 w 6857999"/>
              <a:gd name="connsiteY14" fmla="*/ 862608 h 4280892"/>
              <a:gd name="connsiteX15" fmla="*/ 1143893 w 6857999"/>
              <a:gd name="connsiteY15" fmla="*/ 1106388 h 4280892"/>
              <a:gd name="connsiteX16" fmla="*/ 1171754 w 6857999"/>
              <a:gd name="connsiteY16" fmla="*/ 1099959 h 4280892"/>
              <a:gd name="connsiteX17" fmla="*/ 1309449 w 6857999"/>
              <a:gd name="connsiteY17" fmla="*/ 1012627 h 4280892"/>
              <a:gd name="connsiteX18" fmla="*/ 1481971 w 6857999"/>
              <a:gd name="connsiteY18" fmla="*/ 971907 h 4280892"/>
              <a:gd name="connsiteX19" fmla="*/ 1717715 w 6857999"/>
              <a:gd name="connsiteY19" fmla="*/ 966549 h 4280892"/>
              <a:gd name="connsiteX20" fmla="*/ 2466201 w 6857999"/>
              <a:gd name="connsiteY20" fmla="*/ 872788 h 4280892"/>
              <a:gd name="connsiteX21" fmla="*/ 2814995 w 6857999"/>
              <a:gd name="connsiteY21" fmla="*/ 758131 h 4280892"/>
              <a:gd name="connsiteX22" fmla="*/ 2988052 w 6857999"/>
              <a:gd name="connsiteY22" fmla="*/ 681514 h 4280892"/>
              <a:gd name="connsiteX23" fmla="*/ 3538835 w 6857999"/>
              <a:gd name="connsiteY23" fmla="*/ 482203 h 4280892"/>
              <a:gd name="connsiteX24" fmla="*/ 4148554 w 6857999"/>
              <a:gd name="connsiteY24" fmla="*/ 397550 h 4280892"/>
              <a:gd name="connsiteX25" fmla="*/ 4542889 w 6857999"/>
              <a:gd name="connsiteY25" fmla="*/ 503634 h 4280892"/>
              <a:gd name="connsiteX26" fmla="*/ 5078671 w 6857999"/>
              <a:gd name="connsiteY26" fmla="*/ 733485 h 4280892"/>
              <a:gd name="connsiteX27" fmla="*/ 5504617 w 6857999"/>
              <a:gd name="connsiteY27" fmla="*/ 1057096 h 4280892"/>
              <a:gd name="connsiteX28" fmla="*/ 5889307 w 6857999"/>
              <a:gd name="connsiteY28" fmla="*/ 1495901 h 4280892"/>
              <a:gd name="connsiteX29" fmla="*/ 5910739 w 6857999"/>
              <a:gd name="connsiteY29" fmla="*/ 1520547 h 4280892"/>
              <a:gd name="connsiteX30" fmla="*/ 6204347 w 6857999"/>
              <a:gd name="connsiteY30" fmla="*/ 1357670 h 4280892"/>
              <a:gd name="connsiteX31" fmla="*/ 6438483 w 6857999"/>
              <a:gd name="connsiteY31" fmla="*/ 1313200 h 4280892"/>
              <a:gd name="connsiteX32" fmla="*/ 6787813 w 6857999"/>
              <a:gd name="connsiteY32" fmla="*/ 1247299 h 4280892"/>
              <a:gd name="connsiteX33" fmla="*/ 6858000 w 6857999"/>
              <a:gd name="connsiteY33" fmla="*/ 1232833 h 4280892"/>
              <a:gd name="connsiteX34" fmla="*/ 6858000 w 6857999"/>
              <a:gd name="connsiteY34" fmla="*/ 1243548 h 4280892"/>
              <a:gd name="connsiteX35" fmla="*/ 6701016 w 6857999"/>
              <a:gd name="connsiteY35" fmla="*/ 1390352 h 4280892"/>
              <a:gd name="connsiteX36" fmla="*/ 6473309 w 6857999"/>
              <a:gd name="connsiteY36" fmla="*/ 1482507 h 4280892"/>
              <a:gd name="connsiteX37" fmla="*/ 6267033 w 6857999"/>
              <a:gd name="connsiteY37" fmla="*/ 1586448 h 4280892"/>
              <a:gd name="connsiteX38" fmla="*/ 6249353 w 6857999"/>
              <a:gd name="connsiteY38" fmla="*/ 1602522 h 4280892"/>
              <a:gd name="connsiteX39" fmla="*/ 6377405 w 6857999"/>
              <a:gd name="connsiteY39" fmla="*/ 1627168 h 4280892"/>
              <a:gd name="connsiteX40" fmla="*/ 6774418 w 6857999"/>
              <a:gd name="connsiteY40" fmla="*/ 1617524 h 4280892"/>
              <a:gd name="connsiteX41" fmla="*/ 6791563 w 6857999"/>
              <a:gd name="connsiteY41" fmla="*/ 1618595 h 4280892"/>
              <a:gd name="connsiteX42" fmla="*/ 6787277 w 6857999"/>
              <a:gd name="connsiteY42" fmla="*/ 1640027 h 4280892"/>
              <a:gd name="connsiteX43" fmla="*/ 6644223 w 6857999"/>
              <a:gd name="connsiteY43" fmla="*/ 1735931 h 4280892"/>
              <a:gd name="connsiteX44" fmla="*/ 6345258 w 6857999"/>
              <a:gd name="connsiteY44" fmla="*/ 1795403 h 4280892"/>
              <a:gd name="connsiteX45" fmla="*/ 6196310 w 6857999"/>
              <a:gd name="connsiteY45" fmla="*/ 1828621 h 4280892"/>
              <a:gd name="connsiteX46" fmla="*/ 6195775 w 6857999"/>
              <a:gd name="connsiteY46" fmla="*/ 1835587 h 4280892"/>
              <a:gd name="connsiteX47" fmla="*/ 6201668 w 6857999"/>
              <a:gd name="connsiteY47" fmla="*/ 1844695 h 4280892"/>
              <a:gd name="connsiteX48" fmla="*/ 6279356 w 6857999"/>
              <a:gd name="connsiteY48" fmla="*/ 2128659 h 4280892"/>
              <a:gd name="connsiteX49" fmla="*/ 6220956 w 6857999"/>
              <a:gd name="connsiteY49" fmla="*/ 2187059 h 4280892"/>
              <a:gd name="connsiteX50" fmla="*/ 6104692 w 6857999"/>
              <a:gd name="connsiteY50" fmla="*/ 2246531 h 4280892"/>
              <a:gd name="connsiteX51" fmla="*/ 5831443 w 6857999"/>
              <a:gd name="connsiteY51" fmla="*/ 2595860 h 4280892"/>
              <a:gd name="connsiteX52" fmla="*/ 5682496 w 6857999"/>
              <a:gd name="connsiteY52" fmla="*/ 2894826 h 4280892"/>
              <a:gd name="connsiteX53" fmla="*/ 5555516 w 6857999"/>
              <a:gd name="connsiteY53" fmla="*/ 2977872 h 4280892"/>
              <a:gd name="connsiteX54" fmla="*/ 5404425 w 6857999"/>
              <a:gd name="connsiteY54" fmla="*/ 2959120 h 4280892"/>
              <a:gd name="connsiteX55" fmla="*/ 5351919 w 6857999"/>
              <a:gd name="connsiteY55" fmla="*/ 2967157 h 4280892"/>
              <a:gd name="connsiteX56" fmla="*/ 5217438 w 6857999"/>
              <a:gd name="connsiteY56" fmla="*/ 2914650 h 4280892"/>
              <a:gd name="connsiteX57" fmla="*/ 5168682 w 6857999"/>
              <a:gd name="connsiteY57" fmla="*/ 2826246 h 4280892"/>
              <a:gd name="connsiteX58" fmla="*/ 5089922 w 6857999"/>
              <a:gd name="connsiteY58" fmla="*/ 2592110 h 4280892"/>
              <a:gd name="connsiteX59" fmla="*/ 5090993 w 6857999"/>
              <a:gd name="connsiteY59" fmla="*/ 2573357 h 4280892"/>
              <a:gd name="connsiteX60" fmla="*/ 5060990 w 6857999"/>
              <a:gd name="connsiteY60" fmla="*/ 2535853 h 4280892"/>
              <a:gd name="connsiteX61" fmla="*/ 4976336 w 6857999"/>
              <a:gd name="connsiteY61" fmla="*/ 2532102 h 4280892"/>
              <a:gd name="connsiteX62" fmla="*/ 4941510 w 6857999"/>
              <a:gd name="connsiteY62" fmla="*/ 2543889 h 4280892"/>
              <a:gd name="connsiteX63" fmla="*/ 4831675 w 6857999"/>
              <a:gd name="connsiteY63" fmla="*/ 2641937 h 4280892"/>
              <a:gd name="connsiteX64" fmla="*/ 4483954 w 6857999"/>
              <a:gd name="connsiteY64" fmla="*/ 2746415 h 4280892"/>
              <a:gd name="connsiteX65" fmla="*/ 4415909 w 6857999"/>
              <a:gd name="connsiteY65" fmla="*/ 2740521 h 4280892"/>
              <a:gd name="connsiteX66" fmla="*/ 4428768 w 6857999"/>
              <a:gd name="connsiteY66" fmla="*/ 2784455 h 4280892"/>
              <a:gd name="connsiteX67" fmla="*/ 4543425 w 6857999"/>
              <a:gd name="connsiteY67" fmla="*/ 3031450 h 4280892"/>
              <a:gd name="connsiteX68" fmla="*/ 4561106 w 6857999"/>
              <a:gd name="connsiteY68" fmla="*/ 3171825 h 4280892"/>
              <a:gd name="connsiteX69" fmla="*/ 4536460 w 6857999"/>
              <a:gd name="connsiteY69" fmla="*/ 3566160 h 4280892"/>
              <a:gd name="connsiteX70" fmla="*/ 4512885 w 6857999"/>
              <a:gd name="connsiteY70" fmla="*/ 3666351 h 4280892"/>
              <a:gd name="connsiteX71" fmla="*/ 4464665 w 6857999"/>
              <a:gd name="connsiteY71" fmla="*/ 3719929 h 4280892"/>
              <a:gd name="connsiteX72" fmla="*/ 4225707 w 6857999"/>
              <a:gd name="connsiteY72" fmla="*/ 3939064 h 4280892"/>
              <a:gd name="connsiteX73" fmla="*/ 4172664 w 6857999"/>
              <a:gd name="connsiteY73" fmla="*/ 3994249 h 4280892"/>
              <a:gd name="connsiteX74" fmla="*/ 4166235 w 6857999"/>
              <a:gd name="connsiteY74" fmla="*/ 3958352 h 4280892"/>
              <a:gd name="connsiteX75" fmla="*/ 4151769 w 6857999"/>
              <a:gd name="connsiteY75" fmla="*/ 3836194 h 4280892"/>
              <a:gd name="connsiteX76" fmla="*/ 4193560 w 6857999"/>
              <a:gd name="connsiteY76" fmla="*/ 3699034 h 4280892"/>
              <a:gd name="connsiteX77" fmla="*/ 4251424 w 6857999"/>
              <a:gd name="connsiteY77" fmla="*/ 3642241 h 4280892"/>
              <a:gd name="connsiteX78" fmla="*/ 4287857 w 6857999"/>
              <a:gd name="connsiteY78" fmla="*/ 3568839 h 4280892"/>
              <a:gd name="connsiteX79" fmla="*/ 4299109 w 6857999"/>
              <a:gd name="connsiteY79" fmla="*/ 3544729 h 4280892"/>
              <a:gd name="connsiteX80" fmla="*/ 4343579 w 6857999"/>
              <a:gd name="connsiteY80" fmla="*/ 3332560 h 4280892"/>
              <a:gd name="connsiteX81" fmla="*/ 4320004 w 6857999"/>
              <a:gd name="connsiteY81" fmla="*/ 3237726 h 4280892"/>
              <a:gd name="connsiteX82" fmla="*/ 3988891 w 6857999"/>
              <a:gd name="connsiteY82" fmla="*/ 2902327 h 4280892"/>
              <a:gd name="connsiteX83" fmla="*/ 3910131 w 6857999"/>
              <a:gd name="connsiteY83" fmla="*/ 2934474 h 4280892"/>
              <a:gd name="connsiteX84" fmla="*/ 3910667 w 6857999"/>
              <a:gd name="connsiteY84" fmla="*/ 3173432 h 4280892"/>
              <a:gd name="connsiteX85" fmla="*/ 3930491 w 6857999"/>
              <a:gd name="connsiteY85" fmla="*/ 3329345 h 4280892"/>
              <a:gd name="connsiteX86" fmla="*/ 3931027 w 6857999"/>
              <a:gd name="connsiteY86" fmla="*/ 3424714 h 4280892"/>
              <a:gd name="connsiteX87" fmla="*/ 3949779 w 6857999"/>
              <a:gd name="connsiteY87" fmla="*/ 3727430 h 4280892"/>
              <a:gd name="connsiteX88" fmla="*/ 4055864 w 6857999"/>
              <a:gd name="connsiteY88" fmla="*/ 3990499 h 4280892"/>
              <a:gd name="connsiteX89" fmla="*/ 4074616 w 6857999"/>
              <a:gd name="connsiteY89" fmla="*/ 4015681 h 4280892"/>
              <a:gd name="connsiteX90" fmla="*/ 4225171 w 6857999"/>
              <a:gd name="connsiteY90" fmla="*/ 4152305 h 4280892"/>
              <a:gd name="connsiteX91" fmla="*/ 4225171 w 6857999"/>
              <a:gd name="connsiteY91" fmla="*/ 4191953 h 4280892"/>
              <a:gd name="connsiteX92" fmla="*/ 4086939 w 6857999"/>
              <a:gd name="connsiteY92" fmla="*/ 4230529 h 4280892"/>
              <a:gd name="connsiteX93" fmla="*/ 3892986 w 6857999"/>
              <a:gd name="connsiteY93" fmla="*/ 4178558 h 4280892"/>
              <a:gd name="connsiteX94" fmla="*/ 3863518 w 6857999"/>
              <a:gd name="connsiteY94" fmla="*/ 4149090 h 4280892"/>
              <a:gd name="connsiteX95" fmla="*/ 3807797 w 6857999"/>
              <a:gd name="connsiteY95" fmla="*/ 4004429 h 4280892"/>
              <a:gd name="connsiteX96" fmla="*/ 3767614 w 6857999"/>
              <a:gd name="connsiteY96" fmla="*/ 3960495 h 4280892"/>
              <a:gd name="connsiteX97" fmla="*/ 3746183 w 6857999"/>
              <a:gd name="connsiteY97" fmla="*/ 3930491 h 4280892"/>
              <a:gd name="connsiteX98" fmla="*/ 3727966 w 6857999"/>
              <a:gd name="connsiteY98" fmla="*/ 3687782 h 4280892"/>
              <a:gd name="connsiteX99" fmla="*/ 3690461 w 6857999"/>
              <a:gd name="connsiteY99" fmla="*/ 3505617 h 4280892"/>
              <a:gd name="connsiteX100" fmla="*/ 3476149 w 6857999"/>
              <a:gd name="connsiteY100" fmla="*/ 2923222 h 4280892"/>
              <a:gd name="connsiteX101" fmla="*/ 3432751 w 6857999"/>
              <a:gd name="connsiteY101" fmla="*/ 2828925 h 4280892"/>
              <a:gd name="connsiteX102" fmla="*/ 3368457 w 6857999"/>
              <a:gd name="connsiteY102" fmla="*/ 2785527 h 4280892"/>
              <a:gd name="connsiteX103" fmla="*/ 3328273 w 6857999"/>
              <a:gd name="connsiteY103" fmla="*/ 2774811 h 4280892"/>
              <a:gd name="connsiteX104" fmla="*/ 3157359 w 6857999"/>
              <a:gd name="connsiteY104" fmla="*/ 2706231 h 4280892"/>
              <a:gd name="connsiteX105" fmla="*/ 2484953 w 6857999"/>
              <a:gd name="connsiteY105" fmla="*/ 2652653 h 4280892"/>
              <a:gd name="connsiteX106" fmla="*/ 2442627 w 6857999"/>
              <a:gd name="connsiteY106" fmla="*/ 2677835 h 4280892"/>
              <a:gd name="connsiteX107" fmla="*/ 2341364 w 6857999"/>
              <a:gd name="connsiteY107" fmla="*/ 2756059 h 4280892"/>
              <a:gd name="connsiteX108" fmla="*/ 2299573 w 6857999"/>
              <a:gd name="connsiteY108" fmla="*/ 2765703 h 4280892"/>
              <a:gd name="connsiteX109" fmla="*/ 2062758 w 6857999"/>
              <a:gd name="connsiteY109" fmla="*/ 2899112 h 4280892"/>
              <a:gd name="connsiteX110" fmla="*/ 1831836 w 6857999"/>
              <a:gd name="connsiteY110" fmla="*/ 3102174 h 4280892"/>
              <a:gd name="connsiteX111" fmla="*/ 1720394 w 6857999"/>
              <a:gd name="connsiteY111" fmla="*/ 3237191 h 4280892"/>
              <a:gd name="connsiteX112" fmla="*/ 1637348 w 6857999"/>
              <a:gd name="connsiteY112" fmla="*/ 3454182 h 4280892"/>
              <a:gd name="connsiteX113" fmla="*/ 1635740 w 6857999"/>
              <a:gd name="connsiteY113" fmla="*/ 3516332 h 4280892"/>
              <a:gd name="connsiteX114" fmla="*/ 1660922 w 6857999"/>
              <a:gd name="connsiteY114" fmla="*/ 3686711 h 4280892"/>
              <a:gd name="connsiteX115" fmla="*/ 1662529 w 6857999"/>
              <a:gd name="connsiteY115" fmla="*/ 3777794 h 4280892"/>
              <a:gd name="connsiteX116" fmla="*/ 1677531 w 6857999"/>
              <a:gd name="connsiteY116" fmla="*/ 3867269 h 4280892"/>
              <a:gd name="connsiteX117" fmla="*/ 1893987 w 6857999"/>
              <a:gd name="connsiteY117" fmla="*/ 4141054 h 4280892"/>
              <a:gd name="connsiteX118" fmla="*/ 1919168 w 6857999"/>
              <a:gd name="connsiteY118" fmla="*/ 4159270 h 4280892"/>
              <a:gd name="connsiteX119" fmla="*/ 1605201 w 6857999"/>
              <a:gd name="connsiteY119" fmla="*/ 4178558 h 4280892"/>
              <a:gd name="connsiteX120" fmla="*/ 1570911 w 6857999"/>
              <a:gd name="connsiteY120" fmla="*/ 4147483 h 4280892"/>
              <a:gd name="connsiteX121" fmla="*/ 1574125 w 6857999"/>
              <a:gd name="connsiteY121" fmla="*/ 4143732 h 4280892"/>
              <a:gd name="connsiteX122" fmla="*/ 1555373 w 6857999"/>
              <a:gd name="connsiteY122" fmla="*/ 4139982 h 4280892"/>
              <a:gd name="connsiteX123" fmla="*/ 1541443 w 6857999"/>
              <a:gd name="connsiteY123" fmla="*/ 4083725 h 4280892"/>
              <a:gd name="connsiteX124" fmla="*/ 1500723 w 6857999"/>
              <a:gd name="connsiteY124" fmla="*/ 4021038 h 4280892"/>
              <a:gd name="connsiteX125" fmla="*/ 1456789 w 6857999"/>
              <a:gd name="connsiteY125" fmla="*/ 4006037 h 4280892"/>
              <a:gd name="connsiteX126" fmla="*/ 1423571 w 6857999"/>
              <a:gd name="connsiteY126" fmla="*/ 3982462 h 4280892"/>
              <a:gd name="connsiteX127" fmla="*/ 1386066 w 6857999"/>
              <a:gd name="connsiteY127" fmla="*/ 3507224 h 4280892"/>
              <a:gd name="connsiteX128" fmla="*/ 1305163 w 6857999"/>
              <a:gd name="connsiteY128" fmla="*/ 3120390 h 4280892"/>
              <a:gd name="connsiteX129" fmla="*/ 1311592 w 6857999"/>
              <a:gd name="connsiteY129" fmla="*/ 2960192 h 4280892"/>
              <a:gd name="connsiteX130" fmla="*/ 1336238 w 6857999"/>
              <a:gd name="connsiteY130" fmla="*/ 2907149 h 4280892"/>
              <a:gd name="connsiteX131" fmla="*/ 1024949 w 6857999"/>
              <a:gd name="connsiteY131" fmla="*/ 3154144 h 4280892"/>
              <a:gd name="connsiteX132" fmla="*/ 805815 w 6857999"/>
              <a:gd name="connsiteY132" fmla="*/ 3474006 h 4280892"/>
              <a:gd name="connsiteX133" fmla="*/ 685800 w 6857999"/>
              <a:gd name="connsiteY133" fmla="*/ 4048363 h 4280892"/>
              <a:gd name="connsiteX134" fmla="*/ 712589 w 6857999"/>
              <a:gd name="connsiteY134" fmla="*/ 4132481 h 4280892"/>
              <a:gd name="connsiteX135" fmla="*/ 764024 w 6857999"/>
              <a:gd name="connsiteY135" fmla="*/ 4197846 h 4280892"/>
              <a:gd name="connsiteX136" fmla="*/ 742057 w 6857999"/>
              <a:gd name="connsiteY136" fmla="*/ 4278749 h 4280892"/>
              <a:gd name="connsiteX137" fmla="*/ 738842 w 6857999"/>
              <a:gd name="connsiteY137" fmla="*/ 4282500 h 4280892"/>
              <a:gd name="connsiteX138" fmla="*/ 599539 w 6857999"/>
              <a:gd name="connsiteY138" fmla="*/ 4282500 h 4280892"/>
              <a:gd name="connsiteX139" fmla="*/ 541139 w 6857999"/>
              <a:gd name="connsiteY139" fmla="*/ 4276070 h 4280892"/>
              <a:gd name="connsiteX140" fmla="*/ 403979 w 6857999"/>
              <a:gd name="connsiteY140" fmla="*/ 4203204 h 4280892"/>
              <a:gd name="connsiteX141" fmla="*/ 398085 w 6857999"/>
              <a:gd name="connsiteY141" fmla="*/ 4170522 h 4280892"/>
              <a:gd name="connsiteX142" fmla="*/ 410944 w 6857999"/>
              <a:gd name="connsiteY142" fmla="*/ 4008180 h 4280892"/>
              <a:gd name="connsiteX143" fmla="*/ 353080 w 6857999"/>
              <a:gd name="connsiteY143" fmla="*/ 3991570 h 4280892"/>
              <a:gd name="connsiteX144" fmla="*/ 399693 w 6857999"/>
              <a:gd name="connsiteY144" fmla="*/ 3905310 h 4280892"/>
              <a:gd name="connsiteX145" fmla="*/ 541139 w 6857999"/>
              <a:gd name="connsiteY145" fmla="*/ 3482578 h 4280892"/>
              <a:gd name="connsiteX146" fmla="*/ 564178 w 6857999"/>
              <a:gd name="connsiteY146" fmla="*/ 3209330 h 4280892"/>
              <a:gd name="connsiteX147" fmla="*/ 557748 w 6857999"/>
              <a:gd name="connsiteY147" fmla="*/ 3033058 h 4280892"/>
              <a:gd name="connsiteX148" fmla="*/ 622042 w 6857999"/>
              <a:gd name="connsiteY148" fmla="*/ 2901256 h 4280892"/>
              <a:gd name="connsiteX149" fmla="*/ 715268 w 6857999"/>
              <a:gd name="connsiteY149" fmla="*/ 2820888 h 4280892"/>
              <a:gd name="connsiteX150" fmla="*/ 846534 w 6857999"/>
              <a:gd name="connsiteY150" fmla="*/ 2607112 h 4280892"/>
              <a:gd name="connsiteX151" fmla="*/ 851892 w 6857999"/>
              <a:gd name="connsiteY151" fmla="*/ 2301716 h 4280892"/>
              <a:gd name="connsiteX152" fmla="*/ 805279 w 6857999"/>
              <a:gd name="connsiteY152" fmla="*/ 2109371 h 4280892"/>
              <a:gd name="connsiteX153" fmla="*/ 804208 w 6857999"/>
              <a:gd name="connsiteY153" fmla="*/ 1676460 h 4280892"/>
              <a:gd name="connsiteX154" fmla="*/ 956905 w 6857999"/>
              <a:gd name="connsiteY154" fmla="*/ 1347490 h 4280892"/>
              <a:gd name="connsiteX155" fmla="*/ 973515 w 6857999"/>
              <a:gd name="connsiteY155" fmla="*/ 1320165 h 4280892"/>
              <a:gd name="connsiteX156" fmla="*/ 755452 w 6857999"/>
              <a:gd name="connsiteY156" fmla="*/ 1093530 h 4280892"/>
              <a:gd name="connsiteX157" fmla="*/ 543282 w 6857999"/>
              <a:gd name="connsiteY157" fmla="*/ 832604 h 4280892"/>
              <a:gd name="connsiteX158" fmla="*/ 495598 w 6857999"/>
              <a:gd name="connsiteY158" fmla="*/ 397014 h 4280892"/>
              <a:gd name="connsiteX159" fmla="*/ 557748 w 6857999"/>
              <a:gd name="connsiteY159" fmla="*/ 220206 h 4280892"/>
              <a:gd name="connsiteX160" fmla="*/ 536853 w 6857999"/>
              <a:gd name="connsiteY160" fmla="*/ 234136 h 4280892"/>
              <a:gd name="connsiteX161" fmla="*/ 378797 w 6857999"/>
              <a:gd name="connsiteY161" fmla="*/ 344507 h 4280892"/>
              <a:gd name="connsiteX162" fmla="*/ 165556 w 6857999"/>
              <a:gd name="connsiteY162" fmla="*/ 466130 h 4280892"/>
              <a:gd name="connsiteX163" fmla="*/ 2679 w 6857999"/>
              <a:gd name="connsiteY163" fmla="*/ 389513 h 4280892"/>
              <a:gd name="connsiteX164" fmla="*/ 0 w 6857999"/>
              <a:gd name="connsiteY164" fmla="*/ 385763 h 428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</a:cxnLst>
            <a:rect l="l" t="t" r="r" b="b"/>
            <a:pathLst>
              <a:path w="6857999" h="4280892">
                <a:moveTo>
                  <a:pt x="0" y="385763"/>
                </a:moveTo>
                <a:cubicBezTo>
                  <a:pt x="0" y="355223"/>
                  <a:pt x="0" y="325219"/>
                  <a:pt x="0" y="294680"/>
                </a:cubicBezTo>
                <a:cubicBezTo>
                  <a:pt x="6429" y="259318"/>
                  <a:pt x="12323" y="223957"/>
                  <a:pt x="19288" y="183773"/>
                </a:cubicBezTo>
                <a:cubicBezTo>
                  <a:pt x="23039" y="188595"/>
                  <a:pt x="30540" y="193953"/>
                  <a:pt x="31075" y="199846"/>
                </a:cubicBezTo>
                <a:cubicBezTo>
                  <a:pt x="34290" y="237351"/>
                  <a:pt x="33754" y="274856"/>
                  <a:pt x="38040" y="311825"/>
                </a:cubicBezTo>
                <a:cubicBezTo>
                  <a:pt x="41255" y="339150"/>
                  <a:pt x="47685" y="365939"/>
                  <a:pt x="56793" y="392192"/>
                </a:cubicBezTo>
                <a:cubicBezTo>
                  <a:pt x="64294" y="414695"/>
                  <a:pt x="83046" y="423803"/>
                  <a:pt x="106085" y="413623"/>
                </a:cubicBezTo>
                <a:cubicBezTo>
                  <a:pt x="128052" y="403979"/>
                  <a:pt x="151090" y="395407"/>
                  <a:pt x="169843" y="380941"/>
                </a:cubicBezTo>
                <a:cubicBezTo>
                  <a:pt x="235208" y="331113"/>
                  <a:pt x="298966" y="279678"/>
                  <a:pt x="362188" y="227707"/>
                </a:cubicBezTo>
                <a:cubicBezTo>
                  <a:pt x="457021" y="150555"/>
                  <a:pt x="541139" y="61079"/>
                  <a:pt x="648295" y="0"/>
                </a:cubicBezTo>
                <a:cubicBezTo>
                  <a:pt x="660618" y="0"/>
                  <a:pt x="673477" y="0"/>
                  <a:pt x="685800" y="0"/>
                </a:cubicBezTo>
                <a:cubicBezTo>
                  <a:pt x="699730" y="9108"/>
                  <a:pt x="715804" y="16073"/>
                  <a:pt x="727591" y="27325"/>
                </a:cubicBezTo>
                <a:cubicBezTo>
                  <a:pt x="764560" y="63222"/>
                  <a:pt x="767775" y="105013"/>
                  <a:pt x="750094" y="152698"/>
                </a:cubicBezTo>
                <a:cubicBezTo>
                  <a:pt x="705088" y="275927"/>
                  <a:pt x="664905" y="400229"/>
                  <a:pt x="643473" y="530423"/>
                </a:cubicBezTo>
                <a:cubicBezTo>
                  <a:pt x="622042" y="662226"/>
                  <a:pt x="654725" y="771525"/>
                  <a:pt x="752773" y="862608"/>
                </a:cubicBezTo>
                <a:cubicBezTo>
                  <a:pt x="867430" y="969228"/>
                  <a:pt x="1002983" y="1042630"/>
                  <a:pt x="1143893" y="1106388"/>
                </a:cubicBezTo>
                <a:cubicBezTo>
                  <a:pt x="1150858" y="1109603"/>
                  <a:pt x="1163717" y="1104781"/>
                  <a:pt x="1171754" y="1099959"/>
                </a:cubicBezTo>
                <a:cubicBezTo>
                  <a:pt x="1217831" y="1071027"/>
                  <a:pt x="1262301" y="1038880"/>
                  <a:pt x="1309449" y="1012627"/>
                </a:cubicBezTo>
                <a:cubicBezTo>
                  <a:pt x="1362492" y="983159"/>
                  <a:pt x="1419820" y="970836"/>
                  <a:pt x="1481971" y="971907"/>
                </a:cubicBezTo>
                <a:cubicBezTo>
                  <a:pt x="1560195" y="973515"/>
                  <a:pt x="1638955" y="970836"/>
                  <a:pt x="1717715" y="966549"/>
                </a:cubicBezTo>
                <a:cubicBezTo>
                  <a:pt x="1969532" y="953155"/>
                  <a:pt x="2218134" y="916186"/>
                  <a:pt x="2466201" y="872788"/>
                </a:cubicBezTo>
                <a:cubicBezTo>
                  <a:pt x="2588359" y="851356"/>
                  <a:pt x="2705695" y="817602"/>
                  <a:pt x="2814995" y="758131"/>
                </a:cubicBezTo>
                <a:cubicBezTo>
                  <a:pt x="2870180" y="728127"/>
                  <a:pt x="2928580" y="700802"/>
                  <a:pt x="2988052" y="681514"/>
                </a:cubicBezTo>
                <a:cubicBezTo>
                  <a:pt x="3173432" y="620435"/>
                  <a:pt x="3361492" y="566321"/>
                  <a:pt x="3538835" y="482203"/>
                </a:cubicBezTo>
                <a:cubicBezTo>
                  <a:pt x="3733324" y="390049"/>
                  <a:pt x="3939064" y="375047"/>
                  <a:pt x="4148554" y="397550"/>
                </a:cubicBezTo>
                <a:cubicBezTo>
                  <a:pt x="4285178" y="412016"/>
                  <a:pt x="4415909" y="452199"/>
                  <a:pt x="4542889" y="503634"/>
                </a:cubicBezTo>
                <a:cubicBezTo>
                  <a:pt x="4722912" y="577036"/>
                  <a:pt x="4905613" y="641866"/>
                  <a:pt x="5078671" y="733485"/>
                </a:cubicBezTo>
                <a:cubicBezTo>
                  <a:pt x="5239941" y="818674"/>
                  <a:pt x="5383530" y="922615"/>
                  <a:pt x="5504617" y="1057096"/>
                </a:cubicBezTo>
                <a:cubicBezTo>
                  <a:pt x="5635348" y="1201222"/>
                  <a:pt x="5761256" y="1349633"/>
                  <a:pt x="5889307" y="1495901"/>
                </a:cubicBezTo>
                <a:cubicBezTo>
                  <a:pt x="5896273" y="1503402"/>
                  <a:pt x="5902702" y="1511439"/>
                  <a:pt x="5910739" y="1520547"/>
                </a:cubicBezTo>
                <a:cubicBezTo>
                  <a:pt x="5992713" y="1432143"/>
                  <a:pt x="6091833" y="1382316"/>
                  <a:pt x="6204347" y="1357670"/>
                </a:cubicBezTo>
                <a:cubicBezTo>
                  <a:pt x="6282035" y="1340525"/>
                  <a:pt x="6360259" y="1327666"/>
                  <a:pt x="6438483" y="1313200"/>
                </a:cubicBezTo>
                <a:cubicBezTo>
                  <a:pt x="6554748" y="1291233"/>
                  <a:pt x="6671548" y="1269266"/>
                  <a:pt x="6787813" y="1247299"/>
                </a:cubicBezTo>
                <a:cubicBezTo>
                  <a:pt x="6811387" y="1243013"/>
                  <a:pt x="6834961" y="1237655"/>
                  <a:pt x="6858000" y="1232833"/>
                </a:cubicBezTo>
                <a:cubicBezTo>
                  <a:pt x="6858000" y="1236583"/>
                  <a:pt x="6858000" y="1239798"/>
                  <a:pt x="6858000" y="1243548"/>
                </a:cubicBezTo>
                <a:cubicBezTo>
                  <a:pt x="6825317" y="1313200"/>
                  <a:pt x="6767989" y="1358741"/>
                  <a:pt x="6701016" y="1390352"/>
                </a:cubicBezTo>
                <a:cubicBezTo>
                  <a:pt x="6627078" y="1425178"/>
                  <a:pt x="6550461" y="1456789"/>
                  <a:pt x="6473309" y="1482507"/>
                </a:cubicBezTo>
                <a:cubicBezTo>
                  <a:pt x="6398836" y="1507153"/>
                  <a:pt x="6328648" y="1538228"/>
                  <a:pt x="6267033" y="1586448"/>
                </a:cubicBezTo>
                <a:cubicBezTo>
                  <a:pt x="6262212" y="1590199"/>
                  <a:pt x="6257389" y="1595021"/>
                  <a:pt x="6249353" y="1602522"/>
                </a:cubicBezTo>
                <a:cubicBezTo>
                  <a:pt x="6295430" y="1611630"/>
                  <a:pt x="6336149" y="1620738"/>
                  <a:pt x="6377405" y="1627168"/>
                </a:cubicBezTo>
                <a:cubicBezTo>
                  <a:pt x="6510278" y="1648599"/>
                  <a:pt x="6643152" y="1664672"/>
                  <a:pt x="6774418" y="1617524"/>
                </a:cubicBezTo>
                <a:cubicBezTo>
                  <a:pt x="6779240" y="1615916"/>
                  <a:pt x="6785670" y="1618059"/>
                  <a:pt x="6791563" y="1618595"/>
                </a:cubicBezTo>
                <a:cubicBezTo>
                  <a:pt x="6790492" y="1626096"/>
                  <a:pt x="6791563" y="1635205"/>
                  <a:pt x="6787277" y="1640027"/>
                </a:cubicBezTo>
                <a:cubicBezTo>
                  <a:pt x="6750308" y="1687711"/>
                  <a:pt x="6705838" y="1724144"/>
                  <a:pt x="6644223" y="1735931"/>
                </a:cubicBezTo>
                <a:cubicBezTo>
                  <a:pt x="6544032" y="1754684"/>
                  <a:pt x="6444377" y="1775043"/>
                  <a:pt x="6345258" y="1795403"/>
                </a:cubicBezTo>
                <a:cubicBezTo>
                  <a:pt x="6294894" y="1805583"/>
                  <a:pt x="6245066" y="1817370"/>
                  <a:pt x="6196310" y="1828621"/>
                </a:cubicBezTo>
                <a:cubicBezTo>
                  <a:pt x="6195775" y="1833979"/>
                  <a:pt x="6195239" y="1835051"/>
                  <a:pt x="6195775" y="1835587"/>
                </a:cubicBezTo>
                <a:cubicBezTo>
                  <a:pt x="6197381" y="1838801"/>
                  <a:pt x="6199525" y="1842016"/>
                  <a:pt x="6201668" y="1844695"/>
                </a:cubicBezTo>
                <a:cubicBezTo>
                  <a:pt x="6269176" y="1927741"/>
                  <a:pt x="6289536" y="2024182"/>
                  <a:pt x="6279356" y="2128659"/>
                </a:cubicBezTo>
                <a:cubicBezTo>
                  <a:pt x="6275606" y="2168843"/>
                  <a:pt x="6261675" y="2183309"/>
                  <a:pt x="6220956" y="2187059"/>
                </a:cubicBezTo>
                <a:cubicBezTo>
                  <a:pt x="6173808" y="2191345"/>
                  <a:pt x="6136303" y="2212241"/>
                  <a:pt x="6104692" y="2246531"/>
                </a:cubicBezTo>
                <a:cubicBezTo>
                  <a:pt x="6003965" y="2355294"/>
                  <a:pt x="5906988" y="2468344"/>
                  <a:pt x="5831443" y="2595860"/>
                </a:cubicBezTo>
                <a:cubicBezTo>
                  <a:pt x="5775186" y="2691765"/>
                  <a:pt x="5729645" y="2794099"/>
                  <a:pt x="5682496" y="2894826"/>
                </a:cubicBezTo>
                <a:cubicBezTo>
                  <a:pt x="5656242" y="2951083"/>
                  <a:pt x="5616059" y="2981087"/>
                  <a:pt x="5555516" y="2977872"/>
                </a:cubicBezTo>
                <a:cubicBezTo>
                  <a:pt x="5505152" y="2975193"/>
                  <a:pt x="5454789" y="2966621"/>
                  <a:pt x="5404425" y="2959120"/>
                </a:cubicBezTo>
                <a:cubicBezTo>
                  <a:pt x="5385137" y="2955905"/>
                  <a:pt x="5370136" y="2955905"/>
                  <a:pt x="5351919" y="2967157"/>
                </a:cubicBezTo>
                <a:cubicBezTo>
                  <a:pt x="5298877" y="2999839"/>
                  <a:pt x="5235119" y="2975193"/>
                  <a:pt x="5217438" y="2914650"/>
                </a:cubicBezTo>
                <a:cubicBezTo>
                  <a:pt x="5207258" y="2880896"/>
                  <a:pt x="5193864" y="2853571"/>
                  <a:pt x="5168682" y="2826246"/>
                </a:cubicBezTo>
                <a:cubicBezTo>
                  <a:pt x="5109210" y="2761952"/>
                  <a:pt x="5070098" y="2685871"/>
                  <a:pt x="5089922" y="2592110"/>
                </a:cubicBezTo>
                <a:cubicBezTo>
                  <a:pt x="5090993" y="2586216"/>
                  <a:pt x="5093137" y="2578715"/>
                  <a:pt x="5090993" y="2573357"/>
                </a:cubicBezTo>
                <a:cubicBezTo>
                  <a:pt x="5084564" y="2558356"/>
                  <a:pt x="5084564" y="2536924"/>
                  <a:pt x="5060990" y="2535853"/>
                </a:cubicBezTo>
                <a:cubicBezTo>
                  <a:pt x="5032593" y="2534781"/>
                  <a:pt x="5004197" y="2531567"/>
                  <a:pt x="4976336" y="2532102"/>
                </a:cubicBezTo>
                <a:cubicBezTo>
                  <a:pt x="4964549" y="2532102"/>
                  <a:pt x="4950619" y="2536389"/>
                  <a:pt x="4941510" y="2543889"/>
                </a:cubicBezTo>
                <a:cubicBezTo>
                  <a:pt x="4904006" y="2575501"/>
                  <a:pt x="4868644" y="2609255"/>
                  <a:pt x="4831675" y="2641937"/>
                </a:cubicBezTo>
                <a:cubicBezTo>
                  <a:pt x="4732020" y="2730877"/>
                  <a:pt x="4614684" y="2760881"/>
                  <a:pt x="4483954" y="2746415"/>
                </a:cubicBezTo>
                <a:cubicBezTo>
                  <a:pt x="4461986" y="2743736"/>
                  <a:pt x="4440019" y="2742664"/>
                  <a:pt x="4415909" y="2740521"/>
                </a:cubicBezTo>
                <a:cubicBezTo>
                  <a:pt x="4420731" y="2757130"/>
                  <a:pt x="4422874" y="2771596"/>
                  <a:pt x="4428768" y="2784455"/>
                </a:cubicBezTo>
                <a:cubicBezTo>
                  <a:pt x="4466272" y="2866965"/>
                  <a:pt x="4503777" y="2950012"/>
                  <a:pt x="4543425" y="3031450"/>
                </a:cubicBezTo>
                <a:cubicBezTo>
                  <a:pt x="4565392" y="3076992"/>
                  <a:pt x="4577715" y="3119319"/>
                  <a:pt x="4561106" y="3171825"/>
                </a:cubicBezTo>
                <a:cubicBezTo>
                  <a:pt x="4519851" y="3300413"/>
                  <a:pt x="4511814" y="3433286"/>
                  <a:pt x="4536460" y="3566160"/>
                </a:cubicBezTo>
                <a:cubicBezTo>
                  <a:pt x="4543961" y="3605272"/>
                  <a:pt x="4534853" y="3636883"/>
                  <a:pt x="4512885" y="3666351"/>
                </a:cubicBezTo>
                <a:cubicBezTo>
                  <a:pt x="4498419" y="3685639"/>
                  <a:pt x="4482346" y="3703856"/>
                  <a:pt x="4464665" y="3719929"/>
                </a:cubicBezTo>
                <a:cubicBezTo>
                  <a:pt x="4385370" y="3793331"/>
                  <a:pt x="4305538" y="3865662"/>
                  <a:pt x="4225707" y="3939064"/>
                </a:cubicBezTo>
                <a:cubicBezTo>
                  <a:pt x="4208562" y="3955137"/>
                  <a:pt x="4193024" y="3972818"/>
                  <a:pt x="4172664" y="3994249"/>
                </a:cubicBezTo>
                <a:cubicBezTo>
                  <a:pt x="4169985" y="3978712"/>
                  <a:pt x="4167306" y="3968532"/>
                  <a:pt x="4166235" y="3958352"/>
                </a:cubicBezTo>
                <a:cubicBezTo>
                  <a:pt x="4161413" y="3917633"/>
                  <a:pt x="4161949" y="3875842"/>
                  <a:pt x="4151769" y="3836194"/>
                </a:cubicBezTo>
                <a:cubicBezTo>
                  <a:pt x="4137303" y="3779937"/>
                  <a:pt x="4156055" y="3737074"/>
                  <a:pt x="4193560" y="3699034"/>
                </a:cubicBezTo>
                <a:cubicBezTo>
                  <a:pt x="4212312" y="3679746"/>
                  <a:pt x="4235887" y="3663672"/>
                  <a:pt x="4251424" y="3642241"/>
                </a:cubicBezTo>
                <a:cubicBezTo>
                  <a:pt x="4267498" y="3620274"/>
                  <a:pt x="4276070" y="3593485"/>
                  <a:pt x="4287857" y="3568839"/>
                </a:cubicBezTo>
                <a:cubicBezTo>
                  <a:pt x="4291608" y="3560802"/>
                  <a:pt x="4297501" y="3553301"/>
                  <a:pt x="4299109" y="3544729"/>
                </a:cubicBezTo>
                <a:cubicBezTo>
                  <a:pt x="4314646" y="3474006"/>
                  <a:pt x="4330720" y="3403818"/>
                  <a:pt x="4343579" y="3332560"/>
                </a:cubicBezTo>
                <a:cubicBezTo>
                  <a:pt x="4349472" y="3298805"/>
                  <a:pt x="4346258" y="3264515"/>
                  <a:pt x="4320004" y="3237726"/>
                </a:cubicBezTo>
                <a:cubicBezTo>
                  <a:pt x="4208026" y="3124140"/>
                  <a:pt x="4096048" y="3010555"/>
                  <a:pt x="3988891" y="2902327"/>
                </a:cubicBezTo>
                <a:cubicBezTo>
                  <a:pt x="3955137" y="2916257"/>
                  <a:pt x="3931027" y="2925901"/>
                  <a:pt x="3910131" y="2934474"/>
                </a:cubicBezTo>
                <a:cubicBezTo>
                  <a:pt x="3910131" y="3014841"/>
                  <a:pt x="3907989" y="3094137"/>
                  <a:pt x="3910667" y="3173432"/>
                </a:cubicBezTo>
                <a:cubicBezTo>
                  <a:pt x="3912810" y="3225939"/>
                  <a:pt x="3916561" y="3279517"/>
                  <a:pt x="3930491" y="3329345"/>
                </a:cubicBezTo>
                <a:cubicBezTo>
                  <a:pt x="3939599" y="3363099"/>
                  <a:pt x="3938528" y="3392567"/>
                  <a:pt x="3931027" y="3424714"/>
                </a:cubicBezTo>
                <a:cubicBezTo>
                  <a:pt x="3907453" y="3527584"/>
                  <a:pt x="3910667" y="3628311"/>
                  <a:pt x="3949779" y="3727430"/>
                </a:cubicBezTo>
                <a:cubicBezTo>
                  <a:pt x="3984605" y="3815298"/>
                  <a:pt x="4019967" y="3903167"/>
                  <a:pt x="4055864" y="3990499"/>
                </a:cubicBezTo>
                <a:cubicBezTo>
                  <a:pt x="4059615" y="4000143"/>
                  <a:pt x="4067115" y="4008716"/>
                  <a:pt x="4074616" y="4015681"/>
                </a:cubicBezTo>
                <a:cubicBezTo>
                  <a:pt x="4124444" y="4061758"/>
                  <a:pt x="4174272" y="4107299"/>
                  <a:pt x="4225171" y="4152305"/>
                </a:cubicBezTo>
                <a:cubicBezTo>
                  <a:pt x="4241244" y="4166771"/>
                  <a:pt x="4241244" y="4179094"/>
                  <a:pt x="4225171" y="4191953"/>
                </a:cubicBezTo>
                <a:cubicBezTo>
                  <a:pt x="4184452" y="4224100"/>
                  <a:pt x="4141053" y="4245531"/>
                  <a:pt x="4086939" y="4230529"/>
                </a:cubicBezTo>
                <a:cubicBezTo>
                  <a:pt x="4022646" y="4212848"/>
                  <a:pt x="3957816" y="4195167"/>
                  <a:pt x="3892986" y="4178558"/>
                </a:cubicBezTo>
                <a:cubicBezTo>
                  <a:pt x="3875842" y="4174272"/>
                  <a:pt x="3868876" y="4165164"/>
                  <a:pt x="3863518" y="4149090"/>
                </a:cubicBezTo>
                <a:cubicBezTo>
                  <a:pt x="3846374" y="4100334"/>
                  <a:pt x="3828693" y="4051578"/>
                  <a:pt x="3807797" y="4004429"/>
                </a:cubicBezTo>
                <a:cubicBezTo>
                  <a:pt x="3799761" y="3986748"/>
                  <a:pt x="3784223" y="3968532"/>
                  <a:pt x="3767614" y="3960495"/>
                </a:cubicBezTo>
                <a:cubicBezTo>
                  <a:pt x="3752076" y="3952994"/>
                  <a:pt x="3747254" y="3946565"/>
                  <a:pt x="3746183" y="3930491"/>
                </a:cubicBezTo>
                <a:cubicBezTo>
                  <a:pt x="3740825" y="3849588"/>
                  <a:pt x="3737610" y="3768150"/>
                  <a:pt x="3727966" y="3687782"/>
                </a:cubicBezTo>
                <a:cubicBezTo>
                  <a:pt x="3720465" y="3626168"/>
                  <a:pt x="3713500" y="3561874"/>
                  <a:pt x="3690461" y="3505617"/>
                </a:cubicBezTo>
                <a:cubicBezTo>
                  <a:pt x="3612237" y="3313807"/>
                  <a:pt x="3538835" y="3120926"/>
                  <a:pt x="3476149" y="2923222"/>
                </a:cubicBezTo>
                <a:cubicBezTo>
                  <a:pt x="3465969" y="2890540"/>
                  <a:pt x="3448824" y="2859465"/>
                  <a:pt x="3432751" y="2828925"/>
                </a:cubicBezTo>
                <a:cubicBezTo>
                  <a:pt x="3419356" y="2804279"/>
                  <a:pt x="3397389" y="2789813"/>
                  <a:pt x="3368457" y="2785527"/>
                </a:cubicBezTo>
                <a:cubicBezTo>
                  <a:pt x="3354526" y="2783384"/>
                  <a:pt x="3336846" y="2783384"/>
                  <a:pt x="3328273" y="2774811"/>
                </a:cubicBezTo>
                <a:cubicBezTo>
                  <a:pt x="3280589" y="2727127"/>
                  <a:pt x="3218974" y="2715875"/>
                  <a:pt x="3157359" y="2706231"/>
                </a:cubicBezTo>
                <a:cubicBezTo>
                  <a:pt x="2934474" y="2670870"/>
                  <a:pt x="2709982" y="2661226"/>
                  <a:pt x="2484953" y="2652653"/>
                </a:cubicBezTo>
                <a:cubicBezTo>
                  <a:pt x="2463522" y="2651582"/>
                  <a:pt x="2451199" y="2657475"/>
                  <a:pt x="2442627" y="2677835"/>
                </a:cubicBezTo>
                <a:cubicBezTo>
                  <a:pt x="2423875" y="2722305"/>
                  <a:pt x="2394407" y="2754451"/>
                  <a:pt x="2341364" y="2756059"/>
                </a:cubicBezTo>
                <a:cubicBezTo>
                  <a:pt x="2327434" y="2756595"/>
                  <a:pt x="2313503" y="2761952"/>
                  <a:pt x="2299573" y="2765703"/>
                </a:cubicBezTo>
                <a:cubicBezTo>
                  <a:pt x="2209562" y="2789813"/>
                  <a:pt x="2130266" y="2829997"/>
                  <a:pt x="2062758" y="2899112"/>
                </a:cubicBezTo>
                <a:cubicBezTo>
                  <a:pt x="1990963" y="2971979"/>
                  <a:pt x="1911132" y="3037344"/>
                  <a:pt x="1831836" y="3102174"/>
                </a:cubicBezTo>
                <a:cubicBezTo>
                  <a:pt x="1785223" y="3140214"/>
                  <a:pt x="1743968" y="3182005"/>
                  <a:pt x="1720394" y="3237191"/>
                </a:cubicBezTo>
                <a:cubicBezTo>
                  <a:pt x="1689854" y="3308449"/>
                  <a:pt x="1663065" y="3381315"/>
                  <a:pt x="1637348" y="3454182"/>
                </a:cubicBezTo>
                <a:cubicBezTo>
                  <a:pt x="1630918" y="3472934"/>
                  <a:pt x="1628239" y="3498116"/>
                  <a:pt x="1635740" y="3516332"/>
                </a:cubicBezTo>
                <a:cubicBezTo>
                  <a:pt x="1657171" y="3571518"/>
                  <a:pt x="1664672" y="3627775"/>
                  <a:pt x="1660922" y="3686711"/>
                </a:cubicBezTo>
                <a:cubicBezTo>
                  <a:pt x="1658779" y="3716715"/>
                  <a:pt x="1659850" y="3747790"/>
                  <a:pt x="1662529" y="3777794"/>
                </a:cubicBezTo>
                <a:cubicBezTo>
                  <a:pt x="1665208" y="3807798"/>
                  <a:pt x="1668959" y="3838337"/>
                  <a:pt x="1677531" y="3867269"/>
                </a:cubicBezTo>
                <a:cubicBezTo>
                  <a:pt x="1713428" y="3986748"/>
                  <a:pt x="1794867" y="4070866"/>
                  <a:pt x="1893987" y="4141054"/>
                </a:cubicBezTo>
                <a:cubicBezTo>
                  <a:pt x="1901488" y="4146411"/>
                  <a:pt x="1908989" y="4151769"/>
                  <a:pt x="1919168" y="4159270"/>
                </a:cubicBezTo>
                <a:cubicBezTo>
                  <a:pt x="1813084" y="4204811"/>
                  <a:pt x="1709678" y="4207490"/>
                  <a:pt x="1605201" y="4178558"/>
                </a:cubicBezTo>
                <a:cubicBezTo>
                  <a:pt x="1591806" y="4174808"/>
                  <a:pt x="1582162" y="4158198"/>
                  <a:pt x="1570911" y="4147483"/>
                </a:cubicBezTo>
                <a:cubicBezTo>
                  <a:pt x="1571982" y="4146411"/>
                  <a:pt x="1573054" y="4144804"/>
                  <a:pt x="1574125" y="4143732"/>
                </a:cubicBezTo>
                <a:cubicBezTo>
                  <a:pt x="1565553" y="4142125"/>
                  <a:pt x="1557516" y="4140518"/>
                  <a:pt x="1555373" y="4139982"/>
                </a:cubicBezTo>
                <a:cubicBezTo>
                  <a:pt x="1550015" y="4118015"/>
                  <a:pt x="1548944" y="4099262"/>
                  <a:pt x="1541443" y="4083725"/>
                </a:cubicBezTo>
                <a:cubicBezTo>
                  <a:pt x="1530191" y="4061758"/>
                  <a:pt x="1514118" y="4041934"/>
                  <a:pt x="1500723" y="4021038"/>
                </a:cubicBezTo>
                <a:cubicBezTo>
                  <a:pt x="1490008" y="4003358"/>
                  <a:pt x="1475006" y="3999607"/>
                  <a:pt x="1456789" y="4006037"/>
                </a:cubicBezTo>
                <a:cubicBezTo>
                  <a:pt x="1433751" y="4014073"/>
                  <a:pt x="1425178" y="4007108"/>
                  <a:pt x="1423571" y="3982462"/>
                </a:cubicBezTo>
                <a:cubicBezTo>
                  <a:pt x="1411784" y="3823871"/>
                  <a:pt x="1401604" y="3665280"/>
                  <a:pt x="1386066" y="3507224"/>
                </a:cubicBezTo>
                <a:cubicBezTo>
                  <a:pt x="1372672" y="3375958"/>
                  <a:pt x="1352312" y="3244691"/>
                  <a:pt x="1305163" y="3120390"/>
                </a:cubicBezTo>
                <a:cubicBezTo>
                  <a:pt x="1283732" y="3063597"/>
                  <a:pt x="1289090" y="3012698"/>
                  <a:pt x="1311592" y="2960192"/>
                </a:cubicBezTo>
                <a:cubicBezTo>
                  <a:pt x="1319094" y="2942511"/>
                  <a:pt x="1328202" y="2924830"/>
                  <a:pt x="1336238" y="2907149"/>
                </a:cubicBezTo>
                <a:cubicBezTo>
                  <a:pt x="1229618" y="2986981"/>
                  <a:pt x="1124605" y="3067348"/>
                  <a:pt x="1024949" y="3154144"/>
                </a:cubicBezTo>
                <a:cubicBezTo>
                  <a:pt x="924758" y="3240941"/>
                  <a:pt x="854571" y="3353455"/>
                  <a:pt x="805815" y="3474006"/>
                </a:cubicBezTo>
                <a:cubicBezTo>
                  <a:pt x="731341" y="3657243"/>
                  <a:pt x="702945" y="3852267"/>
                  <a:pt x="685800" y="4048363"/>
                </a:cubicBezTo>
                <a:cubicBezTo>
                  <a:pt x="683121" y="4079439"/>
                  <a:pt x="691158" y="4107835"/>
                  <a:pt x="712589" y="4132481"/>
                </a:cubicBezTo>
                <a:cubicBezTo>
                  <a:pt x="730806" y="4152840"/>
                  <a:pt x="747951" y="4175343"/>
                  <a:pt x="764024" y="4197846"/>
                </a:cubicBezTo>
                <a:cubicBezTo>
                  <a:pt x="797243" y="4246067"/>
                  <a:pt x="808494" y="4258926"/>
                  <a:pt x="742057" y="4278749"/>
                </a:cubicBezTo>
                <a:cubicBezTo>
                  <a:pt x="740450" y="4279285"/>
                  <a:pt x="739914" y="4281428"/>
                  <a:pt x="738842" y="4282500"/>
                </a:cubicBezTo>
                <a:cubicBezTo>
                  <a:pt x="692229" y="4282500"/>
                  <a:pt x="646152" y="4282500"/>
                  <a:pt x="599539" y="4282500"/>
                </a:cubicBezTo>
                <a:cubicBezTo>
                  <a:pt x="580251" y="4280357"/>
                  <a:pt x="560963" y="4277678"/>
                  <a:pt x="541139" y="4276070"/>
                </a:cubicBezTo>
                <a:cubicBezTo>
                  <a:pt x="484346" y="4272320"/>
                  <a:pt x="433983" y="4256782"/>
                  <a:pt x="403979" y="4203204"/>
                </a:cubicBezTo>
                <a:cubicBezTo>
                  <a:pt x="398621" y="4194096"/>
                  <a:pt x="395407" y="4180701"/>
                  <a:pt x="398085" y="4170522"/>
                </a:cubicBezTo>
                <a:cubicBezTo>
                  <a:pt x="411480" y="4116407"/>
                  <a:pt x="412552" y="4061758"/>
                  <a:pt x="410944" y="4008180"/>
                </a:cubicBezTo>
                <a:cubicBezTo>
                  <a:pt x="390049" y="4002286"/>
                  <a:pt x="372904" y="3997464"/>
                  <a:pt x="353080" y="3991570"/>
                </a:cubicBezTo>
                <a:cubicBezTo>
                  <a:pt x="370225" y="3959959"/>
                  <a:pt x="385763" y="3933170"/>
                  <a:pt x="399693" y="3905310"/>
                </a:cubicBezTo>
                <a:cubicBezTo>
                  <a:pt x="465594" y="3770828"/>
                  <a:pt x="506849" y="3627775"/>
                  <a:pt x="541139" y="3482578"/>
                </a:cubicBezTo>
                <a:cubicBezTo>
                  <a:pt x="562035" y="3393103"/>
                  <a:pt x="574893" y="3302556"/>
                  <a:pt x="564178" y="3209330"/>
                </a:cubicBezTo>
                <a:cubicBezTo>
                  <a:pt x="557748" y="3150930"/>
                  <a:pt x="557213" y="3091458"/>
                  <a:pt x="557748" y="3033058"/>
                </a:cubicBezTo>
                <a:cubicBezTo>
                  <a:pt x="558284" y="2980016"/>
                  <a:pt x="576501" y="2934474"/>
                  <a:pt x="622042" y="2901256"/>
                </a:cubicBezTo>
                <a:cubicBezTo>
                  <a:pt x="654725" y="2877145"/>
                  <a:pt x="684728" y="2848213"/>
                  <a:pt x="715268" y="2820888"/>
                </a:cubicBezTo>
                <a:cubicBezTo>
                  <a:pt x="780633" y="2763024"/>
                  <a:pt x="822960" y="2690694"/>
                  <a:pt x="846534" y="2607112"/>
                </a:cubicBezTo>
                <a:cubicBezTo>
                  <a:pt x="874931" y="2505849"/>
                  <a:pt x="885646" y="2405122"/>
                  <a:pt x="851892" y="2301716"/>
                </a:cubicBezTo>
                <a:cubicBezTo>
                  <a:pt x="831532" y="2239030"/>
                  <a:pt x="818138" y="2174200"/>
                  <a:pt x="805279" y="2109371"/>
                </a:cubicBezTo>
                <a:cubicBezTo>
                  <a:pt x="776883" y="1965246"/>
                  <a:pt x="765096" y="1820049"/>
                  <a:pt x="804208" y="1676460"/>
                </a:cubicBezTo>
                <a:cubicBezTo>
                  <a:pt x="836355" y="1559124"/>
                  <a:pt x="892076" y="1450896"/>
                  <a:pt x="956905" y="1347490"/>
                </a:cubicBezTo>
                <a:cubicBezTo>
                  <a:pt x="962263" y="1338917"/>
                  <a:pt x="967621" y="1329809"/>
                  <a:pt x="973515" y="1320165"/>
                </a:cubicBezTo>
                <a:cubicBezTo>
                  <a:pt x="900113" y="1243548"/>
                  <a:pt x="829925" y="1166396"/>
                  <a:pt x="755452" y="1093530"/>
                </a:cubicBezTo>
                <a:cubicBezTo>
                  <a:pt x="674549" y="1014234"/>
                  <a:pt x="604897" y="925830"/>
                  <a:pt x="543282" y="832604"/>
                </a:cubicBezTo>
                <a:cubicBezTo>
                  <a:pt x="454343" y="697051"/>
                  <a:pt x="453271" y="548104"/>
                  <a:pt x="495598" y="397014"/>
                </a:cubicBezTo>
                <a:cubicBezTo>
                  <a:pt x="512207" y="337542"/>
                  <a:pt x="536317" y="279678"/>
                  <a:pt x="557748" y="220206"/>
                </a:cubicBezTo>
                <a:cubicBezTo>
                  <a:pt x="550783" y="225028"/>
                  <a:pt x="543818" y="229314"/>
                  <a:pt x="536853" y="234136"/>
                </a:cubicBezTo>
                <a:cubicBezTo>
                  <a:pt x="484346" y="271105"/>
                  <a:pt x="433447" y="310753"/>
                  <a:pt x="378797" y="344507"/>
                </a:cubicBezTo>
                <a:cubicBezTo>
                  <a:pt x="309146" y="387906"/>
                  <a:pt x="240030" y="432911"/>
                  <a:pt x="165556" y="466130"/>
                </a:cubicBezTo>
                <a:cubicBezTo>
                  <a:pt x="79296" y="504706"/>
                  <a:pt x="32683" y="477917"/>
                  <a:pt x="2679" y="389513"/>
                </a:cubicBezTo>
                <a:cubicBezTo>
                  <a:pt x="1607" y="386834"/>
                  <a:pt x="536" y="386298"/>
                  <a:pt x="0" y="385763"/>
                </a:cubicBezTo>
                <a:close/>
              </a:path>
            </a:pathLst>
          </a:custGeom>
          <a:solidFill>
            <a:schemeClr val="accent5"/>
          </a:solidFill>
          <a:ln w="53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1" name="Freeform: Shape 115">
            <a:extLst>
              <a:ext uri="{FF2B5EF4-FFF2-40B4-BE49-F238E27FC236}">
                <a16:creationId xmlns:a16="http://schemas.microsoft.com/office/drawing/2014/main" id="{712734C7-A7D0-4B65-8D96-6834BEED8C5E}"/>
              </a:ext>
            </a:extLst>
          </p:cNvPr>
          <p:cNvSpPr/>
          <p:nvPr/>
        </p:nvSpPr>
        <p:spPr>
          <a:xfrm>
            <a:off x="4174285" y="4446767"/>
            <a:ext cx="1049324" cy="1985333"/>
          </a:xfrm>
          <a:custGeom>
            <a:avLst/>
            <a:gdLst>
              <a:gd name="connsiteX0" fmla="*/ 3625096 w 3621881"/>
              <a:gd name="connsiteY0" fmla="*/ 4870252 h 6852642"/>
              <a:gd name="connsiteX1" fmla="*/ 3625096 w 3621881"/>
              <a:gd name="connsiteY1" fmla="*/ 5229225 h 6852642"/>
              <a:gd name="connsiteX2" fmla="*/ 3583841 w 3621881"/>
              <a:gd name="connsiteY2" fmla="*/ 5411391 h 6852642"/>
              <a:gd name="connsiteX3" fmla="*/ 3398461 w 3621881"/>
              <a:gd name="connsiteY3" fmla="*/ 5969675 h 6852642"/>
              <a:gd name="connsiteX4" fmla="*/ 3367921 w 3621881"/>
              <a:gd name="connsiteY4" fmla="*/ 6166307 h 6852642"/>
              <a:gd name="connsiteX5" fmla="*/ 3425250 w 3621881"/>
              <a:gd name="connsiteY5" fmla="*/ 6317932 h 6852642"/>
              <a:gd name="connsiteX6" fmla="*/ 3500259 w 3621881"/>
              <a:gd name="connsiteY6" fmla="*/ 6444377 h 6852642"/>
              <a:gd name="connsiteX7" fmla="*/ 3534549 w 3621881"/>
              <a:gd name="connsiteY7" fmla="*/ 6647974 h 6852642"/>
              <a:gd name="connsiteX8" fmla="*/ 3407033 w 3621881"/>
              <a:gd name="connsiteY8" fmla="*/ 6839248 h 6852642"/>
              <a:gd name="connsiteX9" fmla="*/ 3380780 w 3621881"/>
              <a:gd name="connsiteY9" fmla="*/ 6842998 h 6852642"/>
              <a:gd name="connsiteX10" fmla="*/ 3366314 w 3621881"/>
              <a:gd name="connsiteY10" fmla="*/ 6817817 h 6852642"/>
              <a:gd name="connsiteX11" fmla="*/ 3368993 w 3621881"/>
              <a:gd name="connsiteY11" fmla="*/ 6772811 h 6852642"/>
              <a:gd name="connsiteX12" fmla="*/ 3344882 w 3621881"/>
              <a:gd name="connsiteY12" fmla="*/ 6740128 h 6852642"/>
              <a:gd name="connsiteX13" fmla="*/ 3305770 w 3621881"/>
              <a:gd name="connsiteY13" fmla="*/ 6758345 h 6852642"/>
              <a:gd name="connsiteX14" fmla="*/ 3295590 w 3621881"/>
              <a:gd name="connsiteY14" fmla="*/ 6785670 h 6852642"/>
              <a:gd name="connsiteX15" fmla="*/ 3262372 w 3621881"/>
              <a:gd name="connsiteY15" fmla="*/ 6857465 h 6852642"/>
              <a:gd name="connsiteX16" fmla="*/ 3235583 w 3621881"/>
              <a:gd name="connsiteY16" fmla="*/ 6857465 h 6852642"/>
              <a:gd name="connsiteX17" fmla="*/ 3224332 w 3621881"/>
              <a:gd name="connsiteY17" fmla="*/ 6821031 h 6852642"/>
              <a:gd name="connsiteX18" fmla="*/ 3216295 w 3621881"/>
              <a:gd name="connsiteY18" fmla="*/ 6763167 h 6852642"/>
              <a:gd name="connsiteX19" fmla="*/ 3184684 w 3621881"/>
              <a:gd name="connsiteY19" fmla="*/ 6741200 h 6852642"/>
              <a:gd name="connsiteX20" fmla="*/ 3156287 w 3621881"/>
              <a:gd name="connsiteY20" fmla="*/ 6762631 h 6852642"/>
              <a:gd name="connsiteX21" fmla="*/ 3146643 w 3621881"/>
              <a:gd name="connsiteY21" fmla="*/ 6792635 h 6852642"/>
              <a:gd name="connsiteX22" fmla="*/ 3126284 w 3621881"/>
              <a:gd name="connsiteY22" fmla="*/ 6823710 h 6852642"/>
              <a:gd name="connsiteX23" fmla="*/ 3093065 w 3621881"/>
              <a:gd name="connsiteY23" fmla="*/ 6796921 h 6852642"/>
              <a:gd name="connsiteX24" fmla="*/ 3067348 w 3621881"/>
              <a:gd name="connsiteY24" fmla="*/ 6747094 h 6852642"/>
              <a:gd name="connsiteX25" fmla="*/ 3039487 w 3621881"/>
              <a:gd name="connsiteY25" fmla="*/ 6688694 h 6852642"/>
              <a:gd name="connsiteX26" fmla="*/ 3032522 w 3621881"/>
              <a:gd name="connsiteY26" fmla="*/ 6690300 h 6852642"/>
              <a:gd name="connsiteX27" fmla="*/ 3031986 w 3621881"/>
              <a:gd name="connsiteY27" fmla="*/ 6761024 h 6852642"/>
              <a:gd name="connsiteX28" fmla="*/ 3017520 w 3621881"/>
              <a:gd name="connsiteY28" fmla="*/ 6788349 h 6852642"/>
              <a:gd name="connsiteX29" fmla="*/ 2984837 w 3621881"/>
              <a:gd name="connsiteY29" fmla="*/ 6779776 h 6852642"/>
              <a:gd name="connsiteX30" fmla="*/ 2973050 w 3621881"/>
              <a:gd name="connsiteY30" fmla="*/ 6762095 h 6852642"/>
              <a:gd name="connsiteX31" fmla="*/ 2836962 w 3621881"/>
              <a:gd name="connsiteY31" fmla="*/ 6561713 h 6852642"/>
              <a:gd name="connsiteX32" fmla="*/ 2805886 w 3621881"/>
              <a:gd name="connsiteY32" fmla="*/ 6534388 h 6852642"/>
              <a:gd name="connsiteX33" fmla="*/ 2765167 w 3621881"/>
              <a:gd name="connsiteY33" fmla="*/ 6545640 h 6852642"/>
              <a:gd name="connsiteX34" fmla="*/ 2765167 w 3621881"/>
              <a:gd name="connsiteY34" fmla="*/ 6440091 h 6852642"/>
              <a:gd name="connsiteX35" fmla="*/ 2757130 w 3621881"/>
              <a:gd name="connsiteY35" fmla="*/ 6437412 h 6852642"/>
              <a:gd name="connsiteX36" fmla="*/ 2731949 w 3621881"/>
              <a:gd name="connsiteY36" fmla="*/ 6469559 h 6852642"/>
              <a:gd name="connsiteX37" fmla="*/ 2701945 w 3621881"/>
              <a:gd name="connsiteY37" fmla="*/ 6492061 h 6852642"/>
              <a:gd name="connsiteX38" fmla="*/ 2689086 w 3621881"/>
              <a:gd name="connsiteY38" fmla="*/ 6456700 h 6852642"/>
              <a:gd name="connsiteX39" fmla="*/ 2689086 w 3621881"/>
              <a:gd name="connsiteY39" fmla="*/ 6448663 h 6852642"/>
              <a:gd name="connsiteX40" fmla="*/ 2688015 w 3621881"/>
              <a:gd name="connsiteY40" fmla="*/ 6269177 h 6852642"/>
              <a:gd name="connsiteX41" fmla="*/ 2672477 w 3621881"/>
              <a:gd name="connsiteY41" fmla="*/ 6104156 h 6852642"/>
              <a:gd name="connsiteX42" fmla="*/ 2612469 w 3621881"/>
              <a:gd name="connsiteY42" fmla="*/ 6070937 h 6852642"/>
              <a:gd name="connsiteX43" fmla="*/ 2569607 w 3621881"/>
              <a:gd name="connsiteY43" fmla="*/ 6092369 h 6852642"/>
              <a:gd name="connsiteX44" fmla="*/ 2528352 w 3621881"/>
              <a:gd name="connsiteY44" fmla="*/ 6086475 h 6852642"/>
              <a:gd name="connsiteX45" fmla="*/ 2605504 w 3621881"/>
              <a:gd name="connsiteY45" fmla="*/ 5946101 h 6852642"/>
              <a:gd name="connsiteX46" fmla="*/ 2408873 w 3621881"/>
              <a:gd name="connsiteY46" fmla="*/ 6049506 h 6852642"/>
              <a:gd name="connsiteX47" fmla="*/ 2497276 w 3621881"/>
              <a:gd name="connsiteY47" fmla="*/ 5909667 h 6852642"/>
              <a:gd name="connsiteX48" fmla="*/ 2352616 w 3621881"/>
              <a:gd name="connsiteY48" fmla="*/ 5961638 h 6852642"/>
              <a:gd name="connsiteX49" fmla="*/ 2412623 w 3621881"/>
              <a:gd name="connsiteY49" fmla="*/ 5883414 h 6852642"/>
              <a:gd name="connsiteX50" fmla="*/ 2452807 w 3621881"/>
              <a:gd name="connsiteY50" fmla="*/ 5798761 h 6852642"/>
              <a:gd name="connsiteX51" fmla="*/ 2363331 w 3621881"/>
              <a:gd name="connsiteY51" fmla="*/ 5864126 h 6852642"/>
              <a:gd name="connsiteX52" fmla="*/ 2263676 w 3621881"/>
              <a:gd name="connsiteY52" fmla="*/ 5898952 h 6852642"/>
              <a:gd name="connsiteX53" fmla="*/ 2271177 w 3621881"/>
              <a:gd name="connsiteY53" fmla="*/ 5884486 h 6852642"/>
              <a:gd name="connsiteX54" fmla="*/ 2340293 w 3621881"/>
              <a:gd name="connsiteY54" fmla="*/ 5789117 h 6852642"/>
              <a:gd name="connsiteX55" fmla="*/ 2370296 w 3621881"/>
              <a:gd name="connsiteY55" fmla="*/ 5721073 h 6852642"/>
              <a:gd name="connsiteX56" fmla="*/ 2359045 w 3621881"/>
              <a:gd name="connsiteY56" fmla="*/ 5697498 h 6852642"/>
              <a:gd name="connsiteX57" fmla="*/ 2336006 w 3621881"/>
              <a:gd name="connsiteY57" fmla="*/ 5707142 h 6852642"/>
              <a:gd name="connsiteX58" fmla="*/ 2313504 w 3621881"/>
              <a:gd name="connsiteY58" fmla="*/ 5739825 h 6852642"/>
              <a:gd name="connsiteX59" fmla="*/ 2273320 w 3621881"/>
              <a:gd name="connsiteY59" fmla="*/ 5774115 h 6852642"/>
              <a:gd name="connsiteX60" fmla="*/ 2229386 w 3621881"/>
              <a:gd name="connsiteY60" fmla="*/ 5619274 h 6852642"/>
              <a:gd name="connsiteX61" fmla="*/ 2215991 w 3621881"/>
              <a:gd name="connsiteY61" fmla="*/ 5689997 h 6852642"/>
              <a:gd name="connsiteX62" fmla="*/ 2229386 w 3621881"/>
              <a:gd name="connsiteY62" fmla="*/ 5795546 h 6852642"/>
              <a:gd name="connsiteX63" fmla="*/ 2213848 w 3621881"/>
              <a:gd name="connsiteY63" fmla="*/ 5827693 h 6852642"/>
              <a:gd name="connsiteX64" fmla="*/ 2182773 w 3621881"/>
              <a:gd name="connsiteY64" fmla="*/ 5810012 h 6852642"/>
              <a:gd name="connsiteX65" fmla="*/ 2166164 w 3621881"/>
              <a:gd name="connsiteY65" fmla="*/ 5768221 h 6852642"/>
              <a:gd name="connsiteX66" fmla="*/ 2152233 w 3621881"/>
              <a:gd name="connsiteY66" fmla="*/ 5740361 h 6852642"/>
              <a:gd name="connsiteX67" fmla="*/ 2147947 w 3621881"/>
              <a:gd name="connsiteY67" fmla="*/ 5758041 h 6852642"/>
              <a:gd name="connsiteX68" fmla="*/ 2171522 w 3621881"/>
              <a:gd name="connsiteY68" fmla="*/ 5873234 h 6852642"/>
              <a:gd name="connsiteX69" fmla="*/ 2157055 w 3621881"/>
              <a:gd name="connsiteY69" fmla="*/ 5911275 h 6852642"/>
              <a:gd name="connsiteX70" fmla="*/ 2123301 w 3621881"/>
              <a:gd name="connsiteY70" fmla="*/ 5895737 h 6852642"/>
              <a:gd name="connsiteX71" fmla="*/ 2106692 w 3621881"/>
              <a:gd name="connsiteY71" fmla="*/ 5871627 h 6852642"/>
              <a:gd name="connsiteX72" fmla="*/ 2081510 w 3621881"/>
              <a:gd name="connsiteY72" fmla="*/ 5855554 h 6852642"/>
              <a:gd name="connsiteX73" fmla="*/ 2074545 w 3621881"/>
              <a:gd name="connsiteY73" fmla="*/ 5860911 h 6852642"/>
              <a:gd name="connsiteX74" fmla="*/ 2083118 w 3621881"/>
              <a:gd name="connsiteY74" fmla="*/ 6015752 h 6852642"/>
              <a:gd name="connsiteX75" fmla="*/ 2121158 w 3621881"/>
              <a:gd name="connsiteY75" fmla="*/ 6275070 h 6852642"/>
              <a:gd name="connsiteX76" fmla="*/ 2102941 w 3621881"/>
              <a:gd name="connsiteY76" fmla="*/ 6334542 h 6852642"/>
              <a:gd name="connsiteX77" fmla="*/ 2081510 w 3621881"/>
              <a:gd name="connsiteY77" fmla="*/ 6381691 h 6852642"/>
              <a:gd name="connsiteX78" fmla="*/ 2086868 w 3621881"/>
              <a:gd name="connsiteY78" fmla="*/ 6407944 h 6852642"/>
              <a:gd name="connsiteX79" fmla="*/ 2076152 w 3621881"/>
              <a:gd name="connsiteY79" fmla="*/ 6431519 h 6852642"/>
              <a:gd name="connsiteX80" fmla="*/ 2047756 w 3621881"/>
              <a:gd name="connsiteY80" fmla="*/ 6426696 h 6852642"/>
              <a:gd name="connsiteX81" fmla="*/ 2031683 w 3621881"/>
              <a:gd name="connsiteY81" fmla="*/ 6399372 h 6852642"/>
              <a:gd name="connsiteX82" fmla="*/ 2008644 w 3621881"/>
              <a:gd name="connsiteY82" fmla="*/ 6351151 h 6852642"/>
              <a:gd name="connsiteX83" fmla="*/ 2012394 w 3621881"/>
              <a:gd name="connsiteY83" fmla="*/ 6432590 h 6852642"/>
              <a:gd name="connsiteX84" fmla="*/ 1947029 w 3621881"/>
              <a:gd name="connsiteY84" fmla="*/ 6539746 h 6852642"/>
              <a:gd name="connsiteX85" fmla="*/ 1673245 w 3621881"/>
              <a:gd name="connsiteY85" fmla="*/ 6599218 h 6852642"/>
              <a:gd name="connsiteX86" fmla="*/ 1558052 w 3621881"/>
              <a:gd name="connsiteY86" fmla="*/ 6707981 h 6852642"/>
              <a:gd name="connsiteX87" fmla="*/ 1533406 w 3621881"/>
              <a:gd name="connsiteY87" fmla="*/ 6741200 h 6852642"/>
              <a:gd name="connsiteX88" fmla="*/ 1495901 w 3621881"/>
              <a:gd name="connsiteY88" fmla="*/ 6719768 h 6852642"/>
              <a:gd name="connsiteX89" fmla="*/ 1471255 w 3621881"/>
              <a:gd name="connsiteY89" fmla="*/ 6678514 h 6852642"/>
              <a:gd name="connsiteX90" fmla="*/ 1383923 w 3621881"/>
              <a:gd name="connsiteY90" fmla="*/ 6681192 h 6852642"/>
              <a:gd name="connsiteX91" fmla="*/ 1356062 w 3621881"/>
              <a:gd name="connsiteY91" fmla="*/ 6720305 h 6852642"/>
              <a:gd name="connsiteX92" fmla="*/ 1308914 w 3621881"/>
              <a:gd name="connsiteY92" fmla="*/ 6713875 h 6852642"/>
              <a:gd name="connsiteX93" fmla="*/ 1284803 w 3621881"/>
              <a:gd name="connsiteY93" fmla="*/ 6654403 h 6852642"/>
              <a:gd name="connsiteX94" fmla="*/ 1194792 w 3621881"/>
              <a:gd name="connsiteY94" fmla="*/ 6650117 h 6852642"/>
              <a:gd name="connsiteX95" fmla="*/ 1178183 w 3621881"/>
              <a:gd name="connsiteY95" fmla="*/ 6691908 h 6852642"/>
              <a:gd name="connsiteX96" fmla="*/ 1151930 w 3621881"/>
              <a:gd name="connsiteY96" fmla="*/ 6718161 h 6852642"/>
              <a:gd name="connsiteX97" fmla="*/ 1121926 w 3621881"/>
              <a:gd name="connsiteY97" fmla="*/ 6690837 h 6852642"/>
              <a:gd name="connsiteX98" fmla="*/ 1108531 w 3621881"/>
              <a:gd name="connsiteY98" fmla="*/ 6626007 h 6852642"/>
              <a:gd name="connsiteX99" fmla="*/ 1083885 w 3621881"/>
              <a:gd name="connsiteY99" fmla="*/ 6590645 h 6852642"/>
              <a:gd name="connsiteX100" fmla="*/ 1043702 w 3621881"/>
              <a:gd name="connsiteY100" fmla="*/ 6606719 h 6852642"/>
              <a:gd name="connsiteX101" fmla="*/ 1016377 w 3621881"/>
              <a:gd name="connsiteY101" fmla="*/ 6639401 h 6852642"/>
              <a:gd name="connsiteX102" fmla="*/ 991731 w 3621881"/>
              <a:gd name="connsiteY102" fmla="*/ 6650117 h 6852642"/>
              <a:gd name="connsiteX103" fmla="*/ 974050 w 3621881"/>
              <a:gd name="connsiteY103" fmla="*/ 6630293 h 6852642"/>
              <a:gd name="connsiteX104" fmla="*/ 968157 w 3621881"/>
              <a:gd name="connsiteY104" fmla="*/ 6510814 h 6852642"/>
              <a:gd name="connsiteX105" fmla="*/ 1084421 w 3621881"/>
              <a:gd name="connsiteY105" fmla="*/ 6332399 h 6852642"/>
              <a:gd name="connsiteX106" fmla="*/ 1274624 w 3621881"/>
              <a:gd name="connsiteY106" fmla="*/ 6207562 h 6852642"/>
              <a:gd name="connsiteX107" fmla="*/ 1336238 w 3621881"/>
              <a:gd name="connsiteY107" fmla="*/ 6059151 h 6852642"/>
              <a:gd name="connsiteX108" fmla="*/ 1314271 w 3621881"/>
              <a:gd name="connsiteY108" fmla="*/ 5960031 h 6852642"/>
              <a:gd name="connsiteX109" fmla="*/ 1112282 w 3621881"/>
              <a:gd name="connsiteY109" fmla="*/ 5308521 h 6852642"/>
              <a:gd name="connsiteX110" fmla="*/ 1072634 w 3621881"/>
              <a:gd name="connsiteY110" fmla="*/ 4981694 h 6852642"/>
              <a:gd name="connsiteX111" fmla="*/ 1114425 w 3621881"/>
              <a:gd name="connsiteY111" fmla="*/ 4666119 h 6852642"/>
              <a:gd name="connsiteX112" fmla="*/ 1255335 w 3621881"/>
              <a:gd name="connsiteY112" fmla="*/ 3944422 h 6852642"/>
              <a:gd name="connsiteX113" fmla="*/ 1216223 w 3621881"/>
              <a:gd name="connsiteY113" fmla="*/ 3890308 h 6852642"/>
              <a:gd name="connsiteX114" fmla="*/ 1180862 w 3621881"/>
              <a:gd name="connsiteY114" fmla="*/ 3875842 h 6852642"/>
              <a:gd name="connsiteX115" fmla="*/ 1201757 w 3621881"/>
              <a:gd name="connsiteY115" fmla="*/ 3841552 h 6852642"/>
              <a:gd name="connsiteX116" fmla="*/ 1245156 w 3621881"/>
              <a:gd name="connsiteY116" fmla="*/ 3806726 h 6852642"/>
              <a:gd name="connsiteX117" fmla="*/ 1239798 w 3621881"/>
              <a:gd name="connsiteY117" fmla="*/ 3797618 h 6852642"/>
              <a:gd name="connsiteX118" fmla="*/ 1215688 w 3621881"/>
              <a:gd name="connsiteY118" fmla="*/ 3801904 h 6852642"/>
              <a:gd name="connsiteX119" fmla="*/ 1194792 w 3621881"/>
              <a:gd name="connsiteY119" fmla="*/ 3800296 h 6852642"/>
              <a:gd name="connsiteX120" fmla="*/ 1192649 w 3621881"/>
              <a:gd name="connsiteY120" fmla="*/ 3773507 h 6852642"/>
              <a:gd name="connsiteX121" fmla="*/ 1208187 w 3621881"/>
              <a:gd name="connsiteY121" fmla="*/ 3752076 h 6852642"/>
              <a:gd name="connsiteX122" fmla="*/ 1269802 w 3621881"/>
              <a:gd name="connsiteY122" fmla="*/ 3680817 h 6852642"/>
              <a:gd name="connsiteX123" fmla="*/ 1213009 w 3621881"/>
              <a:gd name="connsiteY123" fmla="*/ 3692069 h 6852642"/>
              <a:gd name="connsiteX124" fmla="*/ 963870 w 3621881"/>
              <a:gd name="connsiteY124" fmla="*/ 3716179 h 6852642"/>
              <a:gd name="connsiteX125" fmla="*/ 924758 w 3621881"/>
              <a:gd name="connsiteY125" fmla="*/ 3639026 h 6852642"/>
              <a:gd name="connsiteX126" fmla="*/ 925294 w 3621881"/>
              <a:gd name="connsiteY126" fmla="*/ 3634204 h 6852642"/>
              <a:gd name="connsiteX127" fmla="*/ 868501 w 3621881"/>
              <a:gd name="connsiteY127" fmla="*/ 3648670 h 6852642"/>
              <a:gd name="connsiteX128" fmla="*/ 794564 w 3621881"/>
              <a:gd name="connsiteY128" fmla="*/ 3650278 h 6852642"/>
              <a:gd name="connsiteX129" fmla="*/ 757595 w 3621881"/>
              <a:gd name="connsiteY129" fmla="*/ 3596700 h 6852642"/>
              <a:gd name="connsiteX130" fmla="*/ 767775 w 3621881"/>
              <a:gd name="connsiteY130" fmla="*/ 3425786 h 6852642"/>
              <a:gd name="connsiteX131" fmla="*/ 819745 w 3621881"/>
              <a:gd name="connsiteY131" fmla="*/ 3342739 h 6852642"/>
              <a:gd name="connsiteX132" fmla="*/ 877074 w 3621881"/>
              <a:gd name="connsiteY132" fmla="*/ 3303627 h 6852642"/>
              <a:gd name="connsiteX133" fmla="*/ 937081 w 3621881"/>
              <a:gd name="connsiteY133" fmla="*/ 3263444 h 6852642"/>
              <a:gd name="connsiteX134" fmla="*/ 1276231 w 3621881"/>
              <a:gd name="connsiteY134" fmla="*/ 3021806 h 6852642"/>
              <a:gd name="connsiteX135" fmla="*/ 1268194 w 3621881"/>
              <a:gd name="connsiteY135" fmla="*/ 2971979 h 6852642"/>
              <a:gd name="connsiteX136" fmla="*/ 1239798 w 3621881"/>
              <a:gd name="connsiteY136" fmla="*/ 2965014 h 6852642"/>
              <a:gd name="connsiteX137" fmla="*/ 789206 w 3621881"/>
              <a:gd name="connsiteY137" fmla="*/ 2924294 h 6852642"/>
              <a:gd name="connsiteX138" fmla="*/ 570071 w 3621881"/>
              <a:gd name="connsiteY138" fmla="*/ 2916257 h 6852642"/>
              <a:gd name="connsiteX139" fmla="*/ 507385 w 3621881"/>
              <a:gd name="connsiteY139" fmla="*/ 2963942 h 6852642"/>
              <a:gd name="connsiteX140" fmla="*/ 497741 w 3621881"/>
              <a:gd name="connsiteY140" fmla="*/ 3003054 h 6852642"/>
              <a:gd name="connsiteX141" fmla="*/ 472023 w 3621881"/>
              <a:gd name="connsiteY141" fmla="*/ 3101102 h 6852642"/>
              <a:gd name="connsiteX142" fmla="*/ 369153 w 3621881"/>
              <a:gd name="connsiteY142" fmla="*/ 3196471 h 6852642"/>
              <a:gd name="connsiteX143" fmla="*/ 316647 w 3621881"/>
              <a:gd name="connsiteY143" fmla="*/ 3248442 h 6852642"/>
              <a:gd name="connsiteX144" fmla="*/ 294680 w 3621881"/>
              <a:gd name="connsiteY144" fmla="*/ 3296662 h 6852642"/>
              <a:gd name="connsiteX145" fmla="*/ 252889 w 3621881"/>
              <a:gd name="connsiteY145" fmla="*/ 3291840 h 6852642"/>
              <a:gd name="connsiteX146" fmla="*/ 233065 w 3621881"/>
              <a:gd name="connsiteY146" fmla="*/ 3261836 h 6852642"/>
              <a:gd name="connsiteX147" fmla="*/ 220206 w 3621881"/>
              <a:gd name="connsiteY147" fmla="*/ 3285946 h 6852642"/>
              <a:gd name="connsiteX148" fmla="*/ 206276 w 3621881"/>
              <a:gd name="connsiteY148" fmla="*/ 3340061 h 6852642"/>
              <a:gd name="connsiteX149" fmla="*/ 177344 w 3621881"/>
              <a:gd name="connsiteY149" fmla="*/ 3362027 h 6852642"/>
              <a:gd name="connsiteX150" fmla="*/ 158591 w 3621881"/>
              <a:gd name="connsiteY150" fmla="*/ 3338453 h 6852642"/>
              <a:gd name="connsiteX151" fmla="*/ 150019 w 3621881"/>
              <a:gd name="connsiteY151" fmla="*/ 3298805 h 6852642"/>
              <a:gd name="connsiteX152" fmla="*/ 141446 w 3621881"/>
              <a:gd name="connsiteY152" fmla="*/ 3325058 h 6852642"/>
              <a:gd name="connsiteX153" fmla="*/ 121622 w 3621881"/>
              <a:gd name="connsiteY153" fmla="*/ 3350240 h 6852642"/>
              <a:gd name="connsiteX154" fmla="*/ 92690 w 3621881"/>
              <a:gd name="connsiteY154" fmla="*/ 3330952 h 6852642"/>
              <a:gd name="connsiteX155" fmla="*/ 71259 w 3621881"/>
              <a:gd name="connsiteY155" fmla="*/ 3237726 h 6852642"/>
              <a:gd name="connsiteX156" fmla="*/ 70723 w 3621881"/>
              <a:gd name="connsiteY156" fmla="*/ 3179326 h 6852642"/>
              <a:gd name="connsiteX157" fmla="*/ 0 w 3621881"/>
              <a:gd name="connsiteY157" fmla="*/ 3216831 h 6852642"/>
              <a:gd name="connsiteX158" fmla="*/ 0 w 3621881"/>
              <a:gd name="connsiteY158" fmla="*/ 3040023 h 6852642"/>
              <a:gd name="connsiteX159" fmla="*/ 12323 w 3621881"/>
              <a:gd name="connsiteY159" fmla="*/ 3016984 h 6852642"/>
              <a:gd name="connsiteX160" fmla="*/ 206276 w 3621881"/>
              <a:gd name="connsiteY160" fmla="*/ 2543889 h 6852642"/>
              <a:gd name="connsiteX161" fmla="*/ 408801 w 3621881"/>
              <a:gd name="connsiteY161" fmla="*/ 2315111 h 6852642"/>
              <a:gd name="connsiteX162" fmla="*/ 706160 w 3621881"/>
              <a:gd name="connsiteY162" fmla="*/ 2106156 h 6852642"/>
              <a:gd name="connsiteX163" fmla="*/ 1095673 w 3621881"/>
              <a:gd name="connsiteY163" fmla="*/ 1878449 h 6852642"/>
              <a:gd name="connsiteX164" fmla="*/ 1176576 w 3621881"/>
              <a:gd name="connsiteY164" fmla="*/ 1782544 h 6852642"/>
              <a:gd name="connsiteX165" fmla="*/ 1234440 w 3621881"/>
              <a:gd name="connsiteY165" fmla="*/ 1631454 h 6852642"/>
              <a:gd name="connsiteX166" fmla="*/ 1495365 w 3621881"/>
              <a:gd name="connsiteY166" fmla="*/ 1342668 h 6852642"/>
              <a:gd name="connsiteX167" fmla="*/ 1526441 w 3621881"/>
              <a:gd name="connsiteY167" fmla="*/ 1307306 h 6852642"/>
              <a:gd name="connsiteX168" fmla="*/ 1523762 w 3621881"/>
              <a:gd name="connsiteY168" fmla="*/ 1255336 h 6852642"/>
              <a:gd name="connsiteX169" fmla="*/ 1481971 w 3621881"/>
              <a:gd name="connsiteY169" fmla="*/ 1244620 h 6852642"/>
              <a:gd name="connsiteX170" fmla="*/ 1426786 w 3621881"/>
              <a:gd name="connsiteY170" fmla="*/ 1253192 h 6852642"/>
              <a:gd name="connsiteX171" fmla="*/ 1304627 w 3621881"/>
              <a:gd name="connsiteY171" fmla="*/ 1260158 h 6852642"/>
              <a:gd name="connsiteX172" fmla="*/ 1233904 w 3621881"/>
              <a:gd name="connsiteY172" fmla="*/ 1173897 h 6852642"/>
              <a:gd name="connsiteX173" fmla="*/ 1287482 w 3621881"/>
              <a:gd name="connsiteY173" fmla="*/ 1117104 h 6852642"/>
              <a:gd name="connsiteX174" fmla="*/ 1398925 w 3621881"/>
              <a:gd name="connsiteY174" fmla="*/ 1064597 h 6852642"/>
              <a:gd name="connsiteX175" fmla="*/ 1417677 w 3621881"/>
              <a:gd name="connsiteY175" fmla="*/ 1026021 h 6852642"/>
              <a:gd name="connsiteX176" fmla="*/ 1374815 w 3621881"/>
              <a:gd name="connsiteY176" fmla="*/ 1012091 h 6852642"/>
              <a:gd name="connsiteX177" fmla="*/ 1333024 w 3621881"/>
              <a:gd name="connsiteY177" fmla="*/ 1046381 h 6852642"/>
              <a:gd name="connsiteX178" fmla="*/ 1244620 w 3621881"/>
              <a:gd name="connsiteY178" fmla="*/ 1100495 h 6852642"/>
              <a:gd name="connsiteX179" fmla="*/ 1059240 w 3621881"/>
              <a:gd name="connsiteY179" fmla="*/ 1049595 h 6852642"/>
              <a:gd name="connsiteX180" fmla="*/ 960656 w 3621881"/>
              <a:gd name="connsiteY180" fmla="*/ 947797 h 6852642"/>
              <a:gd name="connsiteX181" fmla="*/ 984230 w 3621881"/>
              <a:gd name="connsiteY181" fmla="*/ 791885 h 6852642"/>
              <a:gd name="connsiteX182" fmla="*/ 1164788 w 3621881"/>
              <a:gd name="connsiteY182" fmla="*/ 687943 h 6852642"/>
              <a:gd name="connsiteX183" fmla="*/ 1272480 w 3621881"/>
              <a:gd name="connsiteY183" fmla="*/ 467737 h 6852642"/>
              <a:gd name="connsiteX184" fmla="*/ 1263372 w 3621881"/>
              <a:gd name="connsiteY184" fmla="*/ 409337 h 6852642"/>
              <a:gd name="connsiteX185" fmla="*/ 1311593 w 3621881"/>
              <a:gd name="connsiteY185" fmla="*/ 294144 h 6852642"/>
              <a:gd name="connsiteX186" fmla="*/ 1404818 w 3621881"/>
              <a:gd name="connsiteY186" fmla="*/ 221813 h 6852642"/>
              <a:gd name="connsiteX187" fmla="*/ 1856482 w 3621881"/>
              <a:gd name="connsiteY187" fmla="*/ 41255 h 6852642"/>
              <a:gd name="connsiteX188" fmla="*/ 2030075 w 3621881"/>
              <a:gd name="connsiteY188" fmla="*/ 31611 h 6852642"/>
              <a:gd name="connsiteX189" fmla="*/ 2124908 w 3621881"/>
              <a:gd name="connsiteY189" fmla="*/ 0 h 6852642"/>
              <a:gd name="connsiteX190" fmla="*/ 2274927 w 3621881"/>
              <a:gd name="connsiteY190" fmla="*/ 0 h 6852642"/>
              <a:gd name="connsiteX191" fmla="*/ 2319933 w 3621881"/>
              <a:gd name="connsiteY191" fmla="*/ 27325 h 6852642"/>
              <a:gd name="connsiteX192" fmla="*/ 2375118 w 3621881"/>
              <a:gd name="connsiteY192" fmla="*/ 125909 h 6852642"/>
              <a:gd name="connsiteX193" fmla="*/ 2442091 w 3621881"/>
              <a:gd name="connsiteY193" fmla="*/ 252889 h 6852642"/>
              <a:gd name="connsiteX194" fmla="*/ 2487632 w 3621881"/>
              <a:gd name="connsiteY194" fmla="*/ 285571 h 6852642"/>
              <a:gd name="connsiteX195" fmla="*/ 2850356 w 3621881"/>
              <a:gd name="connsiteY195" fmla="*/ 900648 h 6852642"/>
              <a:gd name="connsiteX196" fmla="*/ 2898577 w 3621881"/>
              <a:gd name="connsiteY196" fmla="*/ 1065669 h 6852642"/>
              <a:gd name="connsiteX197" fmla="*/ 3023414 w 3621881"/>
              <a:gd name="connsiteY197" fmla="*/ 1274624 h 6852642"/>
              <a:gd name="connsiteX198" fmla="*/ 3251121 w 3621881"/>
              <a:gd name="connsiteY198" fmla="*/ 1719322 h 6852642"/>
              <a:gd name="connsiteX199" fmla="*/ 3313271 w 3621881"/>
              <a:gd name="connsiteY199" fmla="*/ 2216527 h 6852642"/>
              <a:gd name="connsiteX200" fmla="*/ 3369528 w 3621881"/>
              <a:gd name="connsiteY200" fmla="*/ 2893755 h 6852642"/>
              <a:gd name="connsiteX201" fmla="*/ 3494365 w 3621881"/>
              <a:gd name="connsiteY201" fmla="*/ 3435430 h 6852642"/>
              <a:gd name="connsiteX202" fmla="*/ 3494365 w 3621881"/>
              <a:gd name="connsiteY202" fmla="*/ 3827086 h 6852642"/>
              <a:gd name="connsiteX203" fmla="*/ 3487936 w 3621881"/>
              <a:gd name="connsiteY203" fmla="*/ 3967996 h 6852642"/>
              <a:gd name="connsiteX204" fmla="*/ 3515796 w 3621881"/>
              <a:gd name="connsiteY204" fmla="*/ 4158734 h 6852642"/>
              <a:gd name="connsiteX205" fmla="*/ 3599914 w 3621881"/>
              <a:gd name="connsiteY205" fmla="*/ 4687551 h 6852642"/>
              <a:gd name="connsiteX206" fmla="*/ 3625096 w 3621881"/>
              <a:gd name="connsiteY206" fmla="*/ 4870252 h 685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3621881" h="6852642">
                <a:moveTo>
                  <a:pt x="3625096" y="4870252"/>
                </a:moveTo>
                <a:cubicBezTo>
                  <a:pt x="3625096" y="4989731"/>
                  <a:pt x="3625096" y="5109746"/>
                  <a:pt x="3625096" y="5229225"/>
                </a:cubicBezTo>
                <a:cubicBezTo>
                  <a:pt x="3611166" y="5290304"/>
                  <a:pt x="3598843" y="5350848"/>
                  <a:pt x="3583841" y="5411391"/>
                </a:cubicBezTo>
                <a:cubicBezTo>
                  <a:pt x="3536692" y="5602665"/>
                  <a:pt x="3468648" y="5786438"/>
                  <a:pt x="3398461" y="5969675"/>
                </a:cubicBezTo>
                <a:cubicBezTo>
                  <a:pt x="3374350" y="6032361"/>
                  <a:pt x="3360420" y="6097727"/>
                  <a:pt x="3367921" y="6166307"/>
                </a:cubicBezTo>
                <a:cubicBezTo>
                  <a:pt x="3373814" y="6221492"/>
                  <a:pt x="3397389" y="6270784"/>
                  <a:pt x="3425250" y="6317932"/>
                </a:cubicBezTo>
                <a:cubicBezTo>
                  <a:pt x="3449895" y="6360259"/>
                  <a:pt x="3477220" y="6401515"/>
                  <a:pt x="3500259" y="6444377"/>
                </a:cubicBezTo>
                <a:cubicBezTo>
                  <a:pt x="3534013" y="6508135"/>
                  <a:pt x="3552230" y="6575644"/>
                  <a:pt x="3534549" y="6647974"/>
                </a:cubicBezTo>
                <a:cubicBezTo>
                  <a:pt x="3515261" y="6727269"/>
                  <a:pt x="3460075" y="6782455"/>
                  <a:pt x="3407033" y="6839248"/>
                </a:cubicBezTo>
                <a:cubicBezTo>
                  <a:pt x="3402211" y="6844606"/>
                  <a:pt x="3386673" y="6846749"/>
                  <a:pt x="3380780" y="6842998"/>
                </a:cubicBezTo>
                <a:cubicBezTo>
                  <a:pt x="3373279" y="6838712"/>
                  <a:pt x="3366849" y="6826925"/>
                  <a:pt x="3366314" y="6817817"/>
                </a:cubicBezTo>
                <a:cubicBezTo>
                  <a:pt x="3365242" y="6802815"/>
                  <a:pt x="3372207" y="6786741"/>
                  <a:pt x="3368993" y="6772811"/>
                </a:cubicBezTo>
                <a:cubicBezTo>
                  <a:pt x="3365778" y="6760488"/>
                  <a:pt x="3355598" y="6745486"/>
                  <a:pt x="3344882" y="6740128"/>
                </a:cubicBezTo>
                <a:cubicBezTo>
                  <a:pt x="3328809" y="6732092"/>
                  <a:pt x="3313807" y="6742272"/>
                  <a:pt x="3305770" y="6758345"/>
                </a:cubicBezTo>
                <a:cubicBezTo>
                  <a:pt x="3301484" y="6766917"/>
                  <a:pt x="3299341" y="6777097"/>
                  <a:pt x="3295590" y="6785670"/>
                </a:cubicBezTo>
                <a:cubicBezTo>
                  <a:pt x="3284875" y="6809780"/>
                  <a:pt x="3273088" y="6833354"/>
                  <a:pt x="3262372" y="6857465"/>
                </a:cubicBezTo>
                <a:cubicBezTo>
                  <a:pt x="3253264" y="6857465"/>
                  <a:pt x="3244691" y="6857465"/>
                  <a:pt x="3235583" y="6857465"/>
                </a:cubicBezTo>
                <a:cubicBezTo>
                  <a:pt x="3231832" y="6845141"/>
                  <a:pt x="3226475" y="6833354"/>
                  <a:pt x="3224332" y="6821031"/>
                </a:cubicBezTo>
                <a:cubicBezTo>
                  <a:pt x="3221117" y="6801743"/>
                  <a:pt x="3222724" y="6780848"/>
                  <a:pt x="3216295" y="6763167"/>
                </a:cubicBezTo>
                <a:cubicBezTo>
                  <a:pt x="3212544" y="6752987"/>
                  <a:pt x="3195935" y="6742272"/>
                  <a:pt x="3184684" y="6741200"/>
                </a:cubicBezTo>
                <a:cubicBezTo>
                  <a:pt x="3175575" y="6740664"/>
                  <a:pt x="3163252" y="6752987"/>
                  <a:pt x="3156287" y="6762631"/>
                </a:cubicBezTo>
                <a:cubicBezTo>
                  <a:pt x="3150394" y="6770668"/>
                  <a:pt x="3150930" y="6783527"/>
                  <a:pt x="3146643" y="6792635"/>
                </a:cubicBezTo>
                <a:cubicBezTo>
                  <a:pt x="3141286" y="6803886"/>
                  <a:pt x="3133249" y="6813530"/>
                  <a:pt x="3126284" y="6823710"/>
                </a:cubicBezTo>
                <a:cubicBezTo>
                  <a:pt x="3115032" y="6815138"/>
                  <a:pt x="3101102" y="6808172"/>
                  <a:pt x="3093065" y="6796921"/>
                </a:cubicBezTo>
                <a:cubicBezTo>
                  <a:pt x="3082350" y="6781920"/>
                  <a:pt x="3075920" y="6763703"/>
                  <a:pt x="3067348" y="6747094"/>
                </a:cubicBezTo>
                <a:cubicBezTo>
                  <a:pt x="3057703" y="6727805"/>
                  <a:pt x="3048595" y="6707981"/>
                  <a:pt x="3039487" y="6688694"/>
                </a:cubicBezTo>
                <a:cubicBezTo>
                  <a:pt x="3037344" y="6689229"/>
                  <a:pt x="3034665" y="6689765"/>
                  <a:pt x="3032522" y="6690300"/>
                </a:cubicBezTo>
                <a:cubicBezTo>
                  <a:pt x="3032522" y="6713875"/>
                  <a:pt x="3034129" y="6737449"/>
                  <a:pt x="3031986" y="6761024"/>
                </a:cubicBezTo>
                <a:cubicBezTo>
                  <a:pt x="3030914" y="6770668"/>
                  <a:pt x="3024485" y="6786205"/>
                  <a:pt x="3017520" y="6788349"/>
                </a:cubicBezTo>
                <a:cubicBezTo>
                  <a:pt x="3007876" y="6791028"/>
                  <a:pt x="2995017" y="6785134"/>
                  <a:pt x="2984837" y="6779776"/>
                </a:cubicBezTo>
                <a:cubicBezTo>
                  <a:pt x="2979480" y="6777097"/>
                  <a:pt x="2975729" y="6768525"/>
                  <a:pt x="2973050" y="6762095"/>
                </a:cubicBezTo>
                <a:cubicBezTo>
                  <a:pt x="2941439" y="6686015"/>
                  <a:pt x="2895898" y="6619042"/>
                  <a:pt x="2836962" y="6561713"/>
                </a:cubicBezTo>
                <a:cubicBezTo>
                  <a:pt x="2826782" y="6552069"/>
                  <a:pt x="2817674" y="6537603"/>
                  <a:pt x="2805886" y="6534388"/>
                </a:cubicBezTo>
                <a:cubicBezTo>
                  <a:pt x="2794635" y="6531709"/>
                  <a:pt x="2780169" y="6541354"/>
                  <a:pt x="2765167" y="6545640"/>
                </a:cubicBezTo>
                <a:cubicBezTo>
                  <a:pt x="2765167" y="6510814"/>
                  <a:pt x="2765167" y="6475452"/>
                  <a:pt x="2765167" y="6440091"/>
                </a:cubicBezTo>
                <a:cubicBezTo>
                  <a:pt x="2762488" y="6439020"/>
                  <a:pt x="2759809" y="6438483"/>
                  <a:pt x="2757130" y="6437412"/>
                </a:cubicBezTo>
                <a:cubicBezTo>
                  <a:pt x="2749094" y="6448128"/>
                  <a:pt x="2741593" y="6459915"/>
                  <a:pt x="2731949" y="6469559"/>
                </a:cubicBezTo>
                <a:cubicBezTo>
                  <a:pt x="2723376" y="6478131"/>
                  <a:pt x="2712125" y="6484561"/>
                  <a:pt x="2701945" y="6492061"/>
                </a:cubicBezTo>
                <a:cubicBezTo>
                  <a:pt x="2697659" y="6480274"/>
                  <a:pt x="2693372" y="6468488"/>
                  <a:pt x="2689086" y="6456700"/>
                </a:cubicBezTo>
                <a:cubicBezTo>
                  <a:pt x="2688550" y="6454557"/>
                  <a:pt x="2689086" y="6451342"/>
                  <a:pt x="2689086" y="6448663"/>
                </a:cubicBezTo>
                <a:cubicBezTo>
                  <a:pt x="2689086" y="6388656"/>
                  <a:pt x="2690694" y="6329184"/>
                  <a:pt x="2688015" y="6269177"/>
                </a:cubicBezTo>
                <a:cubicBezTo>
                  <a:pt x="2685336" y="6213991"/>
                  <a:pt x="2678906" y="6158806"/>
                  <a:pt x="2672477" y="6104156"/>
                </a:cubicBezTo>
                <a:cubicBezTo>
                  <a:pt x="2667119" y="6061829"/>
                  <a:pt x="2652117" y="6053793"/>
                  <a:pt x="2612469" y="6070937"/>
                </a:cubicBezTo>
                <a:cubicBezTo>
                  <a:pt x="2598003" y="6077367"/>
                  <a:pt x="2583537" y="6085404"/>
                  <a:pt x="2569607" y="6092369"/>
                </a:cubicBezTo>
                <a:cubicBezTo>
                  <a:pt x="2554605" y="6099870"/>
                  <a:pt x="2541211" y="6099870"/>
                  <a:pt x="2528352" y="6086475"/>
                </a:cubicBezTo>
                <a:cubicBezTo>
                  <a:pt x="2547104" y="6036647"/>
                  <a:pt x="2600682" y="6006644"/>
                  <a:pt x="2605504" y="5946101"/>
                </a:cubicBezTo>
                <a:cubicBezTo>
                  <a:pt x="2536924" y="5977711"/>
                  <a:pt x="2490847" y="6044684"/>
                  <a:pt x="2408873" y="6049506"/>
                </a:cubicBezTo>
                <a:cubicBezTo>
                  <a:pt x="2425482" y="5993785"/>
                  <a:pt x="2482810" y="5967532"/>
                  <a:pt x="2497276" y="5909667"/>
                </a:cubicBezTo>
                <a:cubicBezTo>
                  <a:pt x="2447449" y="5927884"/>
                  <a:pt x="2412623" y="5972354"/>
                  <a:pt x="2352616" y="5961638"/>
                </a:cubicBezTo>
                <a:cubicBezTo>
                  <a:pt x="2374583" y="5932706"/>
                  <a:pt x="2393335" y="5908060"/>
                  <a:pt x="2412623" y="5883414"/>
                </a:cubicBezTo>
                <a:cubicBezTo>
                  <a:pt x="2444770" y="5841623"/>
                  <a:pt x="2453342" y="5823942"/>
                  <a:pt x="2452807" y="5798761"/>
                </a:cubicBezTo>
                <a:cubicBezTo>
                  <a:pt x="2422267" y="5821264"/>
                  <a:pt x="2393335" y="5843230"/>
                  <a:pt x="2363331" y="5864126"/>
                </a:cubicBezTo>
                <a:cubicBezTo>
                  <a:pt x="2324219" y="5891986"/>
                  <a:pt x="2291536" y="5902702"/>
                  <a:pt x="2263676" y="5898952"/>
                </a:cubicBezTo>
                <a:cubicBezTo>
                  <a:pt x="2266355" y="5894130"/>
                  <a:pt x="2268498" y="5888772"/>
                  <a:pt x="2271177" y="5884486"/>
                </a:cubicBezTo>
                <a:cubicBezTo>
                  <a:pt x="2294215" y="5852875"/>
                  <a:pt x="2319397" y="5822335"/>
                  <a:pt x="2340293" y="5789117"/>
                </a:cubicBezTo>
                <a:cubicBezTo>
                  <a:pt x="2353687" y="5768221"/>
                  <a:pt x="2362260" y="5744647"/>
                  <a:pt x="2370296" y="5721073"/>
                </a:cubicBezTo>
                <a:cubicBezTo>
                  <a:pt x="2372439" y="5714643"/>
                  <a:pt x="2365474" y="5701248"/>
                  <a:pt x="2359045" y="5697498"/>
                </a:cubicBezTo>
                <a:cubicBezTo>
                  <a:pt x="2354759" y="5694819"/>
                  <a:pt x="2341900" y="5701248"/>
                  <a:pt x="2336006" y="5707142"/>
                </a:cubicBezTo>
                <a:cubicBezTo>
                  <a:pt x="2326898" y="5716786"/>
                  <a:pt x="2322076" y="5730181"/>
                  <a:pt x="2313504" y="5739825"/>
                </a:cubicBezTo>
                <a:cubicBezTo>
                  <a:pt x="2302788" y="5751076"/>
                  <a:pt x="2289393" y="5760720"/>
                  <a:pt x="2273320" y="5774115"/>
                </a:cubicBezTo>
                <a:cubicBezTo>
                  <a:pt x="2256711" y="5718394"/>
                  <a:pt x="2279749" y="5659458"/>
                  <a:pt x="2229386" y="5619274"/>
                </a:cubicBezTo>
                <a:cubicBezTo>
                  <a:pt x="2222421" y="5642848"/>
                  <a:pt x="2214920" y="5666423"/>
                  <a:pt x="2215991" y="5689997"/>
                </a:cubicBezTo>
                <a:cubicBezTo>
                  <a:pt x="2217599" y="5725359"/>
                  <a:pt x="2226707" y="5760184"/>
                  <a:pt x="2229386" y="5795546"/>
                </a:cubicBezTo>
                <a:cubicBezTo>
                  <a:pt x="2229922" y="5805726"/>
                  <a:pt x="2219206" y="5816977"/>
                  <a:pt x="2213848" y="5827693"/>
                </a:cubicBezTo>
                <a:cubicBezTo>
                  <a:pt x="2203133" y="5821799"/>
                  <a:pt x="2189202" y="5818585"/>
                  <a:pt x="2182773" y="5810012"/>
                </a:cubicBezTo>
                <a:cubicBezTo>
                  <a:pt x="2174200" y="5798225"/>
                  <a:pt x="2172057" y="5782151"/>
                  <a:pt x="2166164" y="5768221"/>
                </a:cubicBezTo>
                <a:cubicBezTo>
                  <a:pt x="2162413" y="5758577"/>
                  <a:pt x="2157055" y="5749469"/>
                  <a:pt x="2152233" y="5740361"/>
                </a:cubicBezTo>
                <a:cubicBezTo>
                  <a:pt x="2146876" y="5747862"/>
                  <a:pt x="2146876" y="5753220"/>
                  <a:pt x="2147947" y="5758041"/>
                </a:cubicBezTo>
                <a:cubicBezTo>
                  <a:pt x="2155984" y="5796618"/>
                  <a:pt x="2166164" y="5834658"/>
                  <a:pt x="2171522" y="5873234"/>
                </a:cubicBezTo>
                <a:cubicBezTo>
                  <a:pt x="2173129" y="5885557"/>
                  <a:pt x="2166699" y="5903774"/>
                  <a:pt x="2157055" y="5911275"/>
                </a:cubicBezTo>
                <a:cubicBezTo>
                  <a:pt x="2142589" y="5922526"/>
                  <a:pt x="2131338" y="5908060"/>
                  <a:pt x="2123301" y="5895737"/>
                </a:cubicBezTo>
                <a:cubicBezTo>
                  <a:pt x="2117943" y="5887701"/>
                  <a:pt x="2113657" y="5878056"/>
                  <a:pt x="2106692" y="5871627"/>
                </a:cubicBezTo>
                <a:cubicBezTo>
                  <a:pt x="2099727" y="5864662"/>
                  <a:pt x="2090083" y="5860911"/>
                  <a:pt x="2081510" y="5855554"/>
                </a:cubicBezTo>
                <a:cubicBezTo>
                  <a:pt x="2079367" y="5857161"/>
                  <a:pt x="2076688" y="5859304"/>
                  <a:pt x="2074545" y="5860911"/>
                </a:cubicBezTo>
                <a:cubicBezTo>
                  <a:pt x="2077224" y="5912346"/>
                  <a:pt x="2076688" y="5964317"/>
                  <a:pt x="2083118" y="6015752"/>
                </a:cubicBezTo>
                <a:cubicBezTo>
                  <a:pt x="2093833" y="6102549"/>
                  <a:pt x="2108299" y="6188809"/>
                  <a:pt x="2121158" y="6275070"/>
                </a:cubicBezTo>
                <a:cubicBezTo>
                  <a:pt x="2124373" y="6297573"/>
                  <a:pt x="2132409" y="6323290"/>
                  <a:pt x="2102941" y="6334542"/>
                </a:cubicBezTo>
                <a:cubicBezTo>
                  <a:pt x="2079367" y="6343650"/>
                  <a:pt x="2077224" y="6360795"/>
                  <a:pt x="2081510" y="6381691"/>
                </a:cubicBezTo>
                <a:cubicBezTo>
                  <a:pt x="2083118" y="6390263"/>
                  <a:pt x="2087404" y="6399372"/>
                  <a:pt x="2086868" y="6407944"/>
                </a:cubicBezTo>
                <a:cubicBezTo>
                  <a:pt x="2086332" y="6416516"/>
                  <a:pt x="2082046" y="6429375"/>
                  <a:pt x="2076152" y="6431519"/>
                </a:cubicBezTo>
                <a:cubicBezTo>
                  <a:pt x="2068116" y="6434197"/>
                  <a:pt x="2054721" y="6432054"/>
                  <a:pt x="2047756" y="6426696"/>
                </a:cubicBezTo>
                <a:cubicBezTo>
                  <a:pt x="2040255" y="6420803"/>
                  <a:pt x="2036505" y="6409015"/>
                  <a:pt x="2031683" y="6399372"/>
                </a:cubicBezTo>
                <a:cubicBezTo>
                  <a:pt x="2023646" y="6383298"/>
                  <a:pt x="2016145" y="6367225"/>
                  <a:pt x="2008644" y="6351151"/>
                </a:cubicBezTo>
                <a:cubicBezTo>
                  <a:pt x="2006501" y="6379547"/>
                  <a:pt x="2008644" y="6406336"/>
                  <a:pt x="2012394" y="6432590"/>
                </a:cubicBezTo>
                <a:cubicBezTo>
                  <a:pt x="2020431" y="6496884"/>
                  <a:pt x="2008644" y="6516708"/>
                  <a:pt x="1947029" y="6539746"/>
                </a:cubicBezTo>
                <a:cubicBezTo>
                  <a:pt x="1858625" y="6572429"/>
                  <a:pt x="1767007" y="6590645"/>
                  <a:pt x="1673245" y="6599218"/>
                </a:cubicBezTo>
                <a:cubicBezTo>
                  <a:pt x="1577876" y="6608326"/>
                  <a:pt x="1571446" y="6615827"/>
                  <a:pt x="1558052" y="6707981"/>
                </a:cubicBezTo>
                <a:cubicBezTo>
                  <a:pt x="1556445" y="6720305"/>
                  <a:pt x="1544657" y="6735842"/>
                  <a:pt x="1533406" y="6741200"/>
                </a:cubicBezTo>
                <a:cubicBezTo>
                  <a:pt x="1515725" y="6749773"/>
                  <a:pt x="1504474" y="6734771"/>
                  <a:pt x="1495901" y="6719768"/>
                </a:cubicBezTo>
                <a:cubicBezTo>
                  <a:pt x="1487865" y="6705838"/>
                  <a:pt x="1480899" y="6690837"/>
                  <a:pt x="1471255" y="6678514"/>
                </a:cubicBezTo>
                <a:cubicBezTo>
                  <a:pt x="1442323" y="6642616"/>
                  <a:pt x="1410712" y="6643688"/>
                  <a:pt x="1383923" y="6681192"/>
                </a:cubicBezTo>
                <a:cubicBezTo>
                  <a:pt x="1374279" y="6694051"/>
                  <a:pt x="1366778" y="6708517"/>
                  <a:pt x="1356062" y="6720305"/>
                </a:cubicBezTo>
                <a:cubicBezTo>
                  <a:pt x="1337310" y="6741736"/>
                  <a:pt x="1321772" y="6739593"/>
                  <a:pt x="1308914" y="6713875"/>
                </a:cubicBezTo>
                <a:cubicBezTo>
                  <a:pt x="1299805" y="6694587"/>
                  <a:pt x="1293912" y="6673691"/>
                  <a:pt x="1284803" y="6654403"/>
                </a:cubicBezTo>
                <a:cubicBezTo>
                  <a:pt x="1265515" y="6615291"/>
                  <a:pt x="1217295" y="6612612"/>
                  <a:pt x="1194792" y="6650117"/>
                </a:cubicBezTo>
                <a:cubicBezTo>
                  <a:pt x="1187291" y="6662976"/>
                  <a:pt x="1185684" y="6679049"/>
                  <a:pt x="1178183" y="6691908"/>
                </a:cubicBezTo>
                <a:cubicBezTo>
                  <a:pt x="1171754" y="6702624"/>
                  <a:pt x="1158895" y="6719768"/>
                  <a:pt x="1151930" y="6718161"/>
                </a:cubicBezTo>
                <a:cubicBezTo>
                  <a:pt x="1140143" y="6715483"/>
                  <a:pt x="1126212" y="6702624"/>
                  <a:pt x="1121926" y="6690837"/>
                </a:cubicBezTo>
                <a:cubicBezTo>
                  <a:pt x="1114425" y="6670477"/>
                  <a:pt x="1115497" y="6646902"/>
                  <a:pt x="1108531" y="6626007"/>
                </a:cubicBezTo>
                <a:cubicBezTo>
                  <a:pt x="1104245" y="6612077"/>
                  <a:pt x="1094601" y="6593860"/>
                  <a:pt x="1083885" y="6590645"/>
                </a:cubicBezTo>
                <a:cubicBezTo>
                  <a:pt x="1072634" y="6587431"/>
                  <a:pt x="1055489" y="6598146"/>
                  <a:pt x="1043702" y="6606719"/>
                </a:cubicBezTo>
                <a:cubicBezTo>
                  <a:pt x="1032450" y="6614755"/>
                  <a:pt x="1026557" y="6629758"/>
                  <a:pt x="1016377" y="6639401"/>
                </a:cubicBezTo>
                <a:cubicBezTo>
                  <a:pt x="1009948" y="6645295"/>
                  <a:pt x="999232" y="6651724"/>
                  <a:pt x="991731" y="6650117"/>
                </a:cubicBezTo>
                <a:cubicBezTo>
                  <a:pt x="984766" y="6648510"/>
                  <a:pt x="975122" y="6637794"/>
                  <a:pt x="974050" y="6630293"/>
                </a:cubicBezTo>
                <a:cubicBezTo>
                  <a:pt x="970300" y="6590645"/>
                  <a:pt x="963870" y="6549926"/>
                  <a:pt x="968157" y="6510814"/>
                </a:cubicBezTo>
                <a:cubicBezTo>
                  <a:pt x="977265" y="6433662"/>
                  <a:pt x="1020663" y="6375261"/>
                  <a:pt x="1084421" y="6332399"/>
                </a:cubicBezTo>
                <a:cubicBezTo>
                  <a:pt x="1147108" y="6290072"/>
                  <a:pt x="1210330" y="6248281"/>
                  <a:pt x="1274624" y="6207562"/>
                </a:cubicBezTo>
                <a:cubicBezTo>
                  <a:pt x="1330881" y="6172200"/>
                  <a:pt x="1351776" y="6123980"/>
                  <a:pt x="1336238" y="6059151"/>
                </a:cubicBezTo>
                <a:cubicBezTo>
                  <a:pt x="1328202" y="6025932"/>
                  <a:pt x="1324451" y="5992178"/>
                  <a:pt x="1314271" y="5960031"/>
                </a:cubicBezTo>
                <a:cubicBezTo>
                  <a:pt x="1247835" y="5742504"/>
                  <a:pt x="1180862" y="5524976"/>
                  <a:pt x="1112282" y="5308521"/>
                </a:cubicBezTo>
                <a:cubicBezTo>
                  <a:pt x="1078528" y="5201901"/>
                  <a:pt x="1058168" y="5094208"/>
                  <a:pt x="1072634" y="4981694"/>
                </a:cubicBezTo>
                <a:cubicBezTo>
                  <a:pt x="1086564" y="4876145"/>
                  <a:pt x="1100495" y="4771132"/>
                  <a:pt x="1114425" y="4666119"/>
                </a:cubicBezTo>
                <a:cubicBezTo>
                  <a:pt x="1146572" y="4422874"/>
                  <a:pt x="1185684" y="4180701"/>
                  <a:pt x="1255335" y="3944422"/>
                </a:cubicBezTo>
                <a:cubicBezTo>
                  <a:pt x="1267123" y="3903702"/>
                  <a:pt x="1258014" y="3892451"/>
                  <a:pt x="1216223" y="3890308"/>
                </a:cubicBezTo>
                <a:cubicBezTo>
                  <a:pt x="1203901" y="3889772"/>
                  <a:pt x="1185684" y="3884950"/>
                  <a:pt x="1180862" y="3875842"/>
                </a:cubicBezTo>
                <a:cubicBezTo>
                  <a:pt x="1171754" y="3858697"/>
                  <a:pt x="1188899" y="3850124"/>
                  <a:pt x="1201757" y="3841552"/>
                </a:cubicBezTo>
                <a:cubicBezTo>
                  <a:pt x="1216759" y="3830836"/>
                  <a:pt x="1230690" y="3818513"/>
                  <a:pt x="1245156" y="3806726"/>
                </a:cubicBezTo>
                <a:cubicBezTo>
                  <a:pt x="1243548" y="3803511"/>
                  <a:pt x="1241941" y="3800832"/>
                  <a:pt x="1239798" y="3797618"/>
                </a:cubicBezTo>
                <a:cubicBezTo>
                  <a:pt x="1231761" y="3799225"/>
                  <a:pt x="1223724" y="3801368"/>
                  <a:pt x="1215688" y="3801904"/>
                </a:cubicBezTo>
                <a:cubicBezTo>
                  <a:pt x="1208187" y="3802440"/>
                  <a:pt x="1195864" y="3803511"/>
                  <a:pt x="1194792" y="3800296"/>
                </a:cubicBezTo>
                <a:cubicBezTo>
                  <a:pt x="1191042" y="3792260"/>
                  <a:pt x="1189970" y="3781544"/>
                  <a:pt x="1192649" y="3773507"/>
                </a:cubicBezTo>
                <a:cubicBezTo>
                  <a:pt x="1194792" y="3765471"/>
                  <a:pt x="1202293" y="3758506"/>
                  <a:pt x="1208187" y="3752076"/>
                </a:cubicBezTo>
                <a:cubicBezTo>
                  <a:pt x="1226939" y="3730109"/>
                  <a:pt x="1246227" y="3708142"/>
                  <a:pt x="1269802" y="3680817"/>
                </a:cubicBezTo>
                <a:cubicBezTo>
                  <a:pt x="1246227" y="3685639"/>
                  <a:pt x="1229618" y="3688854"/>
                  <a:pt x="1213009" y="3692069"/>
                </a:cubicBezTo>
                <a:cubicBezTo>
                  <a:pt x="1131034" y="3708142"/>
                  <a:pt x="1049060" y="3729573"/>
                  <a:pt x="963870" y="3716179"/>
                </a:cubicBezTo>
                <a:cubicBezTo>
                  <a:pt x="902256" y="3706535"/>
                  <a:pt x="894755" y="3692605"/>
                  <a:pt x="924758" y="3639026"/>
                </a:cubicBezTo>
                <a:cubicBezTo>
                  <a:pt x="925294" y="3638490"/>
                  <a:pt x="924758" y="3637419"/>
                  <a:pt x="925294" y="3634204"/>
                </a:cubicBezTo>
                <a:cubicBezTo>
                  <a:pt x="906006" y="3639562"/>
                  <a:pt x="887254" y="3646527"/>
                  <a:pt x="868501" y="3648670"/>
                </a:cubicBezTo>
                <a:cubicBezTo>
                  <a:pt x="843855" y="3651349"/>
                  <a:pt x="818674" y="3654028"/>
                  <a:pt x="794564" y="3650278"/>
                </a:cubicBezTo>
                <a:cubicBezTo>
                  <a:pt x="767239" y="3645992"/>
                  <a:pt x="755987" y="3624560"/>
                  <a:pt x="757595" y="3596700"/>
                </a:cubicBezTo>
                <a:cubicBezTo>
                  <a:pt x="761345" y="3539907"/>
                  <a:pt x="763488" y="3482578"/>
                  <a:pt x="767775" y="3425786"/>
                </a:cubicBezTo>
                <a:cubicBezTo>
                  <a:pt x="770453" y="3389888"/>
                  <a:pt x="782776" y="3359349"/>
                  <a:pt x="819745" y="3342739"/>
                </a:cubicBezTo>
                <a:cubicBezTo>
                  <a:pt x="840641" y="3333631"/>
                  <a:pt x="857786" y="3316486"/>
                  <a:pt x="877074" y="3303627"/>
                </a:cubicBezTo>
                <a:cubicBezTo>
                  <a:pt x="896898" y="3290233"/>
                  <a:pt x="915114" y="3273624"/>
                  <a:pt x="937081" y="3263444"/>
                </a:cubicBezTo>
                <a:cubicBezTo>
                  <a:pt x="1066205" y="3205044"/>
                  <a:pt x="1159431" y="3096280"/>
                  <a:pt x="1276231" y="3021806"/>
                </a:cubicBezTo>
                <a:cubicBezTo>
                  <a:pt x="1296055" y="3009483"/>
                  <a:pt x="1290161" y="2982158"/>
                  <a:pt x="1268194" y="2971979"/>
                </a:cubicBezTo>
                <a:cubicBezTo>
                  <a:pt x="1259622" y="2968228"/>
                  <a:pt x="1249442" y="2966085"/>
                  <a:pt x="1239798" y="2965014"/>
                </a:cubicBezTo>
                <a:cubicBezTo>
                  <a:pt x="1089779" y="2951083"/>
                  <a:pt x="939760" y="2936081"/>
                  <a:pt x="789206" y="2924294"/>
                </a:cubicBezTo>
                <a:cubicBezTo>
                  <a:pt x="716340" y="2918401"/>
                  <a:pt x="642938" y="2917329"/>
                  <a:pt x="570071" y="2916257"/>
                </a:cubicBezTo>
                <a:cubicBezTo>
                  <a:pt x="534710" y="2915722"/>
                  <a:pt x="518100" y="2930188"/>
                  <a:pt x="507385" y="2963942"/>
                </a:cubicBezTo>
                <a:cubicBezTo>
                  <a:pt x="503099" y="2976801"/>
                  <a:pt x="500955" y="2989660"/>
                  <a:pt x="497741" y="3003054"/>
                </a:cubicBezTo>
                <a:cubicBezTo>
                  <a:pt x="489704" y="3035737"/>
                  <a:pt x="483810" y="3069491"/>
                  <a:pt x="472023" y="3101102"/>
                </a:cubicBezTo>
                <a:cubicBezTo>
                  <a:pt x="454342" y="3149858"/>
                  <a:pt x="422731" y="3185220"/>
                  <a:pt x="369153" y="3196471"/>
                </a:cubicBezTo>
                <a:cubicBezTo>
                  <a:pt x="340757" y="3202365"/>
                  <a:pt x="325755" y="3222189"/>
                  <a:pt x="316647" y="3248442"/>
                </a:cubicBezTo>
                <a:cubicBezTo>
                  <a:pt x="311289" y="3265051"/>
                  <a:pt x="305395" y="3282732"/>
                  <a:pt x="294680" y="3296662"/>
                </a:cubicBezTo>
                <a:cubicBezTo>
                  <a:pt x="280749" y="3315414"/>
                  <a:pt x="264676" y="3311664"/>
                  <a:pt x="252889" y="3291840"/>
                </a:cubicBezTo>
                <a:cubicBezTo>
                  <a:pt x="247531" y="3282732"/>
                  <a:pt x="241102" y="3274159"/>
                  <a:pt x="233065" y="3261836"/>
                </a:cubicBezTo>
                <a:cubicBezTo>
                  <a:pt x="226635" y="3273624"/>
                  <a:pt x="222349" y="3279517"/>
                  <a:pt x="220206" y="3285946"/>
                </a:cubicBezTo>
                <a:cubicBezTo>
                  <a:pt x="215384" y="3304163"/>
                  <a:pt x="213777" y="3323451"/>
                  <a:pt x="206276" y="3340061"/>
                </a:cubicBezTo>
                <a:cubicBezTo>
                  <a:pt x="201454" y="3350240"/>
                  <a:pt x="188059" y="3358277"/>
                  <a:pt x="177344" y="3362027"/>
                </a:cubicBezTo>
                <a:cubicBezTo>
                  <a:pt x="173593" y="3363099"/>
                  <a:pt x="162342" y="3348097"/>
                  <a:pt x="158591" y="3338453"/>
                </a:cubicBezTo>
                <a:cubicBezTo>
                  <a:pt x="153769" y="3326130"/>
                  <a:pt x="152698" y="3312200"/>
                  <a:pt x="150019" y="3298805"/>
                </a:cubicBezTo>
                <a:cubicBezTo>
                  <a:pt x="143589" y="3307914"/>
                  <a:pt x="144661" y="3317558"/>
                  <a:pt x="141446" y="3325058"/>
                </a:cubicBezTo>
                <a:cubicBezTo>
                  <a:pt x="136624" y="3335238"/>
                  <a:pt x="128052" y="3350776"/>
                  <a:pt x="121622" y="3350240"/>
                </a:cubicBezTo>
                <a:cubicBezTo>
                  <a:pt x="111443" y="3349705"/>
                  <a:pt x="95369" y="3340061"/>
                  <a:pt x="92690" y="3330952"/>
                </a:cubicBezTo>
                <a:cubicBezTo>
                  <a:pt x="83046" y="3300948"/>
                  <a:pt x="76617" y="3269337"/>
                  <a:pt x="71259" y="3237726"/>
                </a:cubicBezTo>
                <a:cubicBezTo>
                  <a:pt x="68580" y="3221117"/>
                  <a:pt x="70723" y="3202900"/>
                  <a:pt x="70723" y="3179326"/>
                </a:cubicBezTo>
                <a:cubicBezTo>
                  <a:pt x="34290" y="3233440"/>
                  <a:pt x="34290" y="3233440"/>
                  <a:pt x="0" y="3216831"/>
                </a:cubicBezTo>
                <a:cubicBezTo>
                  <a:pt x="0" y="3157895"/>
                  <a:pt x="0" y="3098959"/>
                  <a:pt x="0" y="3040023"/>
                </a:cubicBezTo>
                <a:cubicBezTo>
                  <a:pt x="4286" y="3032522"/>
                  <a:pt x="9108" y="3025021"/>
                  <a:pt x="12323" y="3016984"/>
                </a:cubicBezTo>
                <a:cubicBezTo>
                  <a:pt x="77153" y="2859465"/>
                  <a:pt x="144125" y="2702481"/>
                  <a:pt x="206276" y="2543889"/>
                </a:cubicBezTo>
                <a:cubicBezTo>
                  <a:pt x="246459" y="2442091"/>
                  <a:pt x="310753" y="2366010"/>
                  <a:pt x="408801" y="2315111"/>
                </a:cubicBezTo>
                <a:cubicBezTo>
                  <a:pt x="517029" y="2258854"/>
                  <a:pt x="616148" y="2188667"/>
                  <a:pt x="706160" y="2106156"/>
                </a:cubicBezTo>
                <a:cubicBezTo>
                  <a:pt x="819745" y="2001679"/>
                  <a:pt x="946726" y="1922383"/>
                  <a:pt x="1095673" y="1878449"/>
                </a:cubicBezTo>
                <a:cubicBezTo>
                  <a:pt x="1142821" y="1864519"/>
                  <a:pt x="1171754" y="1833444"/>
                  <a:pt x="1176576" y="1782544"/>
                </a:cubicBezTo>
                <a:cubicBezTo>
                  <a:pt x="1181933" y="1726823"/>
                  <a:pt x="1204436" y="1678067"/>
                  <a:pt x="1234440" y="1631454"/>
                </a:cubicBezTo>
                <a:cubicBezTo>
                  <a:pt x="1306235" y="1521083"/>
                  <a:pt x="1390352" y="1422499"/>
                  <a:pt x="1495365" y="1342668"/>
                </a:cubicBezTo>
                <a:cubicBezTo>
                  <a:pt x="1507688" y="1333024"/>
                  <a:pt x="1522155" y="1321237"/>
                  <a:pt x="1526441" y="1307306"/>
                </a:cubicBezTo>
                <a:cubicBezTo>
                  <a:pt x="1531263" y="1291233"/>
                  <a:pt x="1531263" y="1269266"/>
                  <a:pt x="1523762" y="1255336"/>
                </a:cubicBezTo>
                <a:cubicBezTo>
                  <a:pt x="1518940" y="1246763"/>
                  <a:pt x="1496437" y="1244084"/>
                  <a:pt x="1481971" y="1244620"/>
                </a:cubicBezTo>
                <a:cubicBezTo>
                  <a:pt x="1463219" y="1244620"/>
                  <a:pt x="1445002" y="1251585"/>
                  <a:pt x="1426786" y="1253192"/>
                </a:cubicBezTo>
                <a:cubicBezTo>
                  <a:pt x="1386066" y="1256407"/>
                  <a:pt x="1344811" y="1263372"/>
                  <a:pt x="1304627" y="1260158"/>
                </a:cubicBezTo>
                <a:cubicBezTo>
                  <a:pt x="1265515" y="1256943"/>
                  <a:pt x="1237655" y="1217295"/>
                  <a:pt x="1233904" y="1173897"/>
                </a:cubicBezTo>
                <a:cubicBezTo>
                  <a:pt x="1230690" y="1135320"/>
                  <a:pt x="1261765" y="1128891"/>
                  <a:pt x="1287482" y="1117104"/>
                </a:cubicBezTo>
                <a:cubicBezTo>
                  <a:pt x="1324987" y="1099959"/>
                  <a:pt x="1361956" y="1082814"/>
                  <a:pt x="1398925" y="1064597"/>
                </a:cubicBezTo>
                <a:cubicBezTo>
                  <a:pt x="1413927" y="1057096"/>
                  <a:pt x="1426786" y="1045845"/>
                  <a:pt x="1417677" y="1026021"/>
                </a:cubicBezTo>
                <a:cubicBezTo>
                  <a:pt x="1408569" y="1006197"/>
                  <a:pt x="1390888" y="1004054"/>
                  <a:pt x="1374815" y="1012091"/>
                </a:cubicBezTo>
                <a:cubicBezTo>
                  <a:pt x="1359277" y="1020127"/>
                  <a:pt x="1342668" y="1031915"/>
                  <a:pt x="1333024" y="1046381"/>
                </a:cubicBezTo>
                <a:cubicBezTo>
                  <a:pt x="1311057" y="1077992"/>
                  <a:pt x="1282125" y="1095137"/>
                  <a:pt x="1244620" y="1100495"/>
                </a:cubicBezTo>
                <a:cubicBezTo>
                  <a:pt x="1175504" y="1110139"/>
                  <a:pt x="1112282" y="1094065"/>
                  <a:pt x="1059240" y="1049595"/>
                </a:cubicBezTo>
                <a:cubicBezTo>
                  <a:pt x="1023342" y="1019592"/>
                  <a:pt x="991195" y="984230"/>
                  <a:pt x="960656" y="947797"/>
                </a:cubicBezTo>
                <a:cubicBezTo>
                  <a:pt x="905470" y="882968"/>
                  <a:pt x="912435" y="837962"/>
                  <a:pt x="984230" y="791885"/>
                </a:cubicBezTo>
                <a:cubicBezTo>
                  <a:pt x="1042630" y="754916"/>
                  <a:pt x="1103709" y="721162"/>
                  <a:pt x="1164788" y="687943"/>
                </a:cubicBezTo>
                <a:cubicBezTo>
                  <a:pt x="1254264" y="639187"/>
                  <a:pt x="1289626" y="567928"/>
                  <a:pt x="1272480" y="467737"/>
                </a:cubicBezTo>
                <a:cubicBezTo>
                  <a:pt x="1269266" y="448449"/>
                  <a:pt x="1265515" y="429161"/>
                  <a:pt x="1263372" y="409337"/>
                </a:cubicBezTo>
                <a:cubicBezTo>
                  <a:pt x="1258550" y="362724"/>
                  <a:pt x="1273016" y="323076"/>
                  <a:pt x="1311593" y="294144"/>
                </a:cubicBezTo>
                <a:cubicBezTo>
                  <a:pt x="1342668" y="270570"/>
                  <a:pt x="1372672" y="244852"/>
                  <a:pt x="1404818" y="221813"/>
                </a:cubicBezTo>
                <a:cubicBezTo>
                  <a:pt x="1540371" y="124301"/>
                  <a:pt x="1687711" y="55185"/>
                  <a:pt x="1856482" y="41255"/>
                </a:cubicBezTo>
                <a:cubicBezTo>
                  <a:pt x="1914346" y="36433"/>
                  <a:pt x="1972747" y="39112"/>
                  <a:pt x="2030075" y="31611"/>
                </a:cubicBezTo>
                <a:cubicBezTo>
                  <a:pt x="2060615" y="31075"/>
                  <a:pt x="2092226" y="12323"/>
                  <a:pt x="2124908" y="0"/>
                </a:cubicBezTo>
                <a:cubicBezTo>
                  <a:pt x="2174736" y="0"/>
                  <a:pt x="2225100" y="0"/>
                  <a:pt x="2274927" y="0"/>
                </a:cubicBezTo>
                <a:cubicBezTo>
                  <a:pt x="2289929" y="9108"/>
                  <a:pt x="2305467" y="17681"/>
                  <a:pt x="2319933" y="27325"/>
                </a:cubicBezTo>
                <a:cubicBezTo>
                  <a:pt x="2354223" y="50899"/>
                  <a:pt x="2375654" y="83046"/>
                  <a:pt x="2375118" y="125909"/>
                </a:cubicBezTo>
                <a:cubicBezTo>
                  <a:pt x="2374047" y="181094"/>
                  <a:pt x="2398693" y="221278"/>
                  <a:pt x="2442091" y="252889"/>
                </a:cubicBezTo>
                <a:cubicBezTo>
                  <a:pt x="2457093" y="264140"/>
                  <a:pt x="2472630" y="274856"/>
                  <a:pt x="2487632" y="285571"/>
                </a:cubicBezTo>
                <a:cubicBezTo>
                  <a:pt x="2701945" y="435590"/>
                  <a:pt x="2835890" y="633829"/>
                  <a:pt x="2850356" y="900648"/>
                </a:cubicBezTo>
                <a:cubicBezTo>
                  <a:pt x="2853571" y="960120"/>
                  <a:pt x="2869644" y="1014770"/>
                  <a:pt x="2898577" y="1065669"/>
                </a:cubicBezTo>
                <a:cubicBezTo>
                  <a:pt x="2938760" y="1135856"/>
                  <a:pt x="2980551" y="1206044"/>
                  <a:pt x="3023414" y="1274624"/>
                </a:cubicBezTo>
                <a:cubicBezTo>
                  <a:pt x="3111282" y="1416606"/>
                  <a:pt x="3192720" y="1561802"/>
                  <a:pt x="3251121" y="1719322"/>
                </a:cubicBezTo>
                <a:cubicBezTo>
                  <a:pt x="3310057" y="1880056"/>
                  <a:pt x="3336846" y="2045613"/>
                  <a:pt x="3313271" y="2216527"/>
                </a:cubicBezTo>
                <a:cubicBezTo>
                  <a:pt x="3281124" y="2446913"/>
                  <a:pt x="3302556" y="2671941"/>
                  <a:pt x="3369528" y="2893755"/>
                </a:cubicBezTo>
                <a:cubicBezTo>
                  <a:pt x="3423106" y="3071634"/>
                  <a:pt x="3470791" y="3250585"/>
                  <a:pt x="3494365" y="3435430"/>
                </a:cubicBezTo>
                <a:cubicBezTo>
                  <a:pt x="3510975" y="3566160"/>
                  <a:pt x="3519011" y="3696355"/>
                  <a:pt x="3494365" y="3827086"/>
                </a:cubicBezTo>
                <a:cubicBezTo>
                  <a:pt x="3485793" y="3873163"/>
                  <a:pt x="3484721" y="3921383"/>
                  <a:pt x="3487936" y="3967996"/>
                </a:cubicBezTo>
                <a:cubicBezTo>
                  <a:pt x="3492758" y="4031754"/>
                  <a:pt x="3505617" y="4094976"/>
                  <a:pt x="3515796" y="4158734"/>
                </a:cubicBezTo>
                <a:cubicBezTo>
                  <a:pt x="3543657" y="4335006"/>
                  <a:pt x="3572053" y="4511278"/>
                  <a:pt x="3599914" y="4687551"/>
                </a:cubicBezTo>
                <a:cubicBezTo>
                  <a:pt x="3609023" y="4748629"/>
                  <a:pt x="3616524" y="4809709"/>
                  <a:pt x="3625096" y="4870252"/>
                </a:cubicBezTo>
                <a:close/>
              </a:path>
            </a:pathLst>
          </a:custGeom>
          <a:solidFill>
            <a:schemeClr val="accent6"/>
          </a:solidFill>
          <a:ln w="53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650110" y="794222"/>
            <a:ext cx="4131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</a:rPr>
              <a:t>The representation </a:t>
            </a:r>
            <a:r>
              <a:rPr lang="en-IN" sz="2000" dirty="0">
                <a:solidFill>
                  <a:schemeClr val="bg1"/>
                </a:solidFill>
              </a:rPr>
              <a:t>on the graph shows </a:t>
            </a:r>
            <a:r>
              <a:rPr lang="en-IN" sz="2000" dirty="0" smtClean="0">
                <a:solidFill>
                  <a:schemeClr val="bg1"/>
                </a:solidFill>
              </a:rPr>
              <a:t>the </a:t>
            </a:r>
            <a:r>
              <a:rPr lang="en-IN" sz="2000" dirty="0" smtClean="0">
                <a:solidFill>
                  <a:schemeClr val="bg1"/>
                </a:solidFill>
              </a:rPr>
              <a:t>Profit for each industry with respect to gender working.</a:t>
            </a:r>
            <a:endParaRPr lang="en-IN" sz="2000" dirty="0" smtClean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B47E0F5-768A-42E9-B449-AD617E3E9D0E}"/>
              </a:ext>
            </a:extLst>
          </p:cNvPr>
          <p:cNvSpPr txBox="1"/>
          <p:nvPr/>
        </p:nvSpPr>
        <p:spPr>
          <a:xfrm>
            <a:off x="654217" y="300018"/>
            <a:ext cx="6084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Profit for each industry</a:t>
            </a:r>
            <a:endParaRPr lang="en-IN" sz="2800" dirty="0">
              <a:solidFill>
                <a:schemeClr val="bg1"/>
              </a:solidFill>
            </a:endParaRPr>
          </a:p>
        </p:txBody>
      </p:sp>
      <p:graphicFrame>
        <p:nvGraphicFramePr>
          <p:cNvPr id="82" name="차트 62">
            <a:extLst>
              <a:ext uri="{FF2B5EF4-FFF2-40B4-BE49-F238E27FC236}">
                <a16:creationId xmlns:a16="http://schemas.microsoft.com/office/drawing/2014/main" id="{C7339103-1749-4F93-9C79-6CCEF3A89A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4633183"/>
              </p:ext>
            </p:extLst>
          </p:nvPr>
        </p:nvGraphicFramePr>
        <p:xfrm>
          <a:off x="759794" y="1693618"/>
          <a:ext cx="3669842" cy="2433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7FA67495-10F5-4CD8-B1BA-BCB25735FE57}"/>
              </a:ext>
            </a:extLst>
          </p:cNvPr>
          <p:cNvSpPr txBox="1"/>
          <p:nvPr/>
        </p:nvSpPr>
        <p:spPr>
          <a:xfrm>
            <a:off x="620802" y="4018541"/>
            <a:ext cx="177273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Telecommunication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497FA09-F6C8-4ED9-B52D-53402BF9BCAC}"/>
              </a:ext>
            </a:extLst>
          </p:cNvPr>
          <p:cNvSpPr txBox="1"/>
          <p:nvPr/>
        </p:nvSpPr>
        <p:spPr>
          <a:xfrm>
            <a:off x="3045373" y="4032638"/>
            <a:ext cx="147146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altLang="ko-KR" sz="1400" b="1" dirty="0" smtClean="0">
                <a:solidFill>
                  <a:schemeClr val="bg1"/>
                </a:solidFill>
              </a:rPr>
              <a:t>Manufacturing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3221497" y="256492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2,116,976</a:t>
            </a:r>
          </a:p>
        </p:txBody>
      </p:sp>
      <p:sp>
        <p:nvSpPr>
          <p:cNvPr id="86" name="TextBox 85"/>
          <p:cNvSpPr txBox="1"/>
          <p:nvPr/>
        </p:nvSpPr>
        <p:spPr>
          <a:xfrm rot="16200000">
            <a:off x="1081390" y="273019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101,960</a:t>
            </a:r>
            <a:endParaRPr lang="en-IN" dirty="0" smtClean="0">
              <a:solidFill>
                <a:schemeClr val="bg1"/>
              </a:solidFill>
            </a:endParaRPr>
          </a:p>
        </p:txBody>
      </p:sp>
      <p:sp>
        <p:nvSpPr>
          <p:cNvPr id="87" name="Parallelogram 16">
            <a:extLst>
              <a:ext uri="{FF2B5EF4-FFF2-40B4-BE49-F238E27FC236}">
                <a16:creationId xmlns:a16="http://schemas.microsoft.com/office/drawing/2014/main" id="{973E1438-A293-4EDC-9F12-AA0E84656FF6}"/>
              </a:ext>
            </a:extLst>
          </p:cNvPr>
          <p:cNvSpPr>
            <a:spLocks noChangeAspect="1"/>
          </p:cNvSpPr>
          <p:nvPr/>
        </p:nvSpPr>
        <p:spPr>
          <a:xfrm flipH="1">
            <a:off x="131082" y="703623"/>
            <a:ext cx="480930" cy="431795"/>
          </a:xfrm>
          <a:custGeom>
            <a:avLst/>
            <a:gdLst/>
            <a:ahLst/>
            <a:cxnLst/>
            <a:rect l="l" t="t" r="r" b="b"/>
            <a:pathLst>
              <a:path w="3934640" h="3532656">
                <a:moveTo>
                  <a:pt x="2573592" y="1183599"/>
                </a:moveTo>
                <a:lnTo>
                  <a:pt x="2377693" y="2032131"/>
                </a:lnTo>
                <a:lnTo>
                  <a:pt x="2446949" y="2032131"/>
                </a:lnTo>
                <a:lnTo>
                  <a:pt x="2804808" y="1183599"/>
                </a:lnTo>
                <a:close/>
                <a:moveTo>
                  <a:pt x="2007316" y="1183599"/>
                </a:moveTo>
                <a:lnTo>
                  <a:pt x="1947980" y="2032131"/>
                </a:lnTo>
                <a:lnTo>
                  <a:pt x="2122757" y="2032131"/>
                </a:lnTo>
                <a:lnTo>
                  <a:pt x="2318656" y="1183599"/>
                </a:lnTo>
                <a:close/>
                <a:moveTo>
                  <a:pt x="1419083" y="1183599"/>
                </a:moveTo>
                <a:lnTo>
                  <a:pt x="1523269" y="2032131"/>
                </a:lnTo>
                <a:lnTo>
                  <a:pt x="1698972" y="2032131"/>
                </a:lnTo>
                <a:lnTo>
                  <a:pt x="1758307" y="1183599"/>
                </a:lnTo>
                <a:close/>
                <a:moveTo>
                  <a:pt x="877916" y="1183599"/>
                </a:moveTo>
                <a:lnTo>
                  <a:pt x="1073815" y="2032131"/>
                </a:lnTo>
                <a:lnTo>
                  <a:pt x="1273002" y="2032131"/>
                </a:lnTo>
                <a:lnTo>
                  <a:pt x="1168815" y="1183599"/>
                </a:lnTo>
                <a:close/>
                <a:moveTo>
                  <a:pt x="371286" y="1183599"/>
                </a:moveTo>
                <a:lnTo>
                  <a:pt x="697066" y="2032131"/>
                </a:lnTo>
                <a:lnTo>
                  <a:pt x="818879" y="2032131"/>
                </a:lnTo>
                <a:lnTo>
                  <a:pt x="622980" y="1183599"/>
                </a:lnTo>
                <a:close/>
                <a:moveTo>
                  <a:pt x="3322640" y="0"/>
                </a:moveTo>
                <a:lnTo>
                  <a:pt x="3934640" y="0"/>
                </a:lnTo>
                <a:lnTo>
                  <a:pt x="3934640" y="248402"/>
                </a:lnTo>
                <a:lnTo>
                  <a:pt x="3502713" y="248402"/>
                </a:lnTo>
                <a:lnTo>
                  <a:pt x="2335462" y="3016114"/>
                </a:lnTo>
                <a:cubicBezTo>
                  <a:pt x="2402764" y="3068355"/>
                  <a:pt x="2445341" y="3150225"/>
                  <a:pt x="2445341" y="3242039"/>
                </a:cubicBezTo>
                <a:cubicBezTo>
                  <a:pt x="2445341" y="3402542"/>
                  <a:pt x="2315227" y="3532656"/>
                  <a:pt x="2154724" y="3532656"/>
                </a:cubicBezTo>
                <a:cubicBezTo>
                  <a:pt x="1994221" y="3532656"/>
                  <a:pt x="1864107" y="3402542"/>
                  <a:pt x="1864107" y="3242039"/>
                </a:cubicBezTo>
                <a:lnTo>
                  <a:pt x="1868362" y="3199824"/>
                </a:lnTo>
                <a:lnTo>
                  <a:pt x="1016832" y="3199824"/>
                </a:lnTo>
                <a:cubicBezTo>
                  <a:pt x="1020041" y="3213488"/>
                  <a:pt x="1021088" y="3227641"/>
                  <a:pt x="1021088" y="3242039"/>
                </a:cubicBezTo>
                <a:cubicBezTo>
                  <a:pt x="1021088" y="3402542"/>
                  <a:pt x="890974" y="3532656"/>
                  <a:pt x="730471" y="3532656"/>
                </a:cubicBezTo>
                <a:cubicBezTo>
                  <a:pt x="569968" y="3532656"/>
                  <a:pt x="439854" y="3402542"/>
                  <a:pt x="439854" y="3242039"/>
                </a:cubicBezTo>
                <a:cubicBezTo>
                  <a:pt x="439854" y="3081536"/>
                  <a:pt x="569968" y="2951422"/>
                  <a:pt x="730471" y="2951422"/>
                </a:cubicBezTo>
                <a:lnTo>
                  <a:pt x="755059" y="2953901"/>
                </a:lnTo>
                <a:lnTo>
                  <a:pt x="755059" y="2951422"/>
                </a:lnTo>
                <a:lnTo>
                  <a:pt x="2059249" y="2951422"/>
                </a:lnTo>
                <a:lnTo>
                  <a:pt x="2342189" y="2280533"/>
                </a:lnTo>
                <a:lnTo>
                  <a:pt x="568448" y="2280533"/>
                </a:lnTo>
                <a:lnTo>
                  <a:pt x="568448" y="2279626"/>
                </a:lnTo>
                <a:lnTo>
                  <a:pt x="516172" y="2279626"/>
                </a:lnTo>
                <a:lnTo>
                  <a:pt x="95370" y="1183599"/>
                </a:lnTo>
                <a:lnTo>
                  <a:pt x="82280" y="1183599"/>
                </a:lnTo>
                <a:lnTo>
                  <a:pt x="82280" y="1149505"/>
                </a:lnTo>
                <a:lnTo>
                  <a:pt x="0" y="935197"/>
                </a:lnTo>
                <a:lnTo>
                  <a:pt x="82280" y="935197"/>
                </a:lnTo>
                <a:lnTo>
                  <a:pt x="275916" y="935197"/>
                </a:lnTo>
                <a:lnTo>
                  <a:pt x="2909569" y="935197"/>
                </a:lnTo>
                <a:lnTo>
                  <a:pt x="3297651" y="15001"/>
                </a:lnTo>
                <a:lnTo>
                  <a:pt x="3322640" y="150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88" name="Diagonal Stripe 18">
            <a:extLst>
              <a:ext uri="{FF2B5EF4-FFF2-40B4-BE49-F238E27FC236}">
                <a16:creationId xmlns:a16="http://schemas.microsoft.com/office/drawing/2014/main" id="{A22D5174-4633-41C9-B465-AA6EFF3D1F50}"/>
              </a:ext>
            </a:extLst>
          </p:cNvPr>
          <p:cNvSpPr>
            <a:spLocks noChangeAspect="1"/>
          </p:cNvSpPr>
          <p:nvPr/>
        </p:nvSpPr>
        <p:spPr>
          <a:xfrm rot="2848566">
            <a:off x="237830" y="374731"/>
            <a:ext cx="345292" cy="344778"/>
          </a:xfrm>
          <a:custGeom>
            <a:avLst/>
            <a:gdLst>
              <a:gd name="connsiteX0" fmla="*/ 2711097 w 4203112"/>
              <a:gd name="connsiteY0" fmla="*/ 2591096 h 4242998"/>
              <a:gd name="connsiteX1" fmla="*/ 2769667 w 4203112"/>
              <a:gd name="connsiteY1" fmla="*/ 2552217 h 4242998"/>
              <a:gd name="connsiteX2" fmla="*/ 2887654 w 4203112"/>
              <a:gd name="connsiteY2" fmla="*/ 2586370 h 4242998"/>
              <a:gd name="connsiteX3" fmla="*/ 2942683 w 4203112"/>
              <a:gd name="connsiteY3" fmla="*/ 2773697 h 4242998"/>
              <a:gd name="connsiteX4" fmla="*/ 2935472 w 4203112"/>
              <a:gd name="connsiteY4" fmla="*/ 2796870 h 4242998"/>
              <a:gd name="connsiteX5" fmla="*/ 2711097 w 4203112"/>
              <a:gd name="connsiteY5" fmla="*/ 2591096 h 4242998"/>
              <a:gd name="connsiteX6" fmla="*/ 2171384 w 4203112"/>
              <a:gd name="connsiteY6" fmla="*/ 2337588 h 4242998"/>
              <a:gd name="connsiteX7" fmla="*/ 2373058 w 4203112"/>
              <a:gd name="connsiteY7" fmla="*/ 2522544 h 4242998"/>
              <a:gd name="connsiteX8" fmla="*/ 2370959 w 4203112"/>
              <a:gd name="connsiteY8" fmla="*/ 2523075 h 4242998"/>
              <a:gd name="connsiteX9" fmla="*/ 2214151 w 4203112"/>
              <a:gd name="connsiteY9" fmla="*/ 2478059 h 4242998"/>
              <a:gd name="connsiteX10" fmla="*/ 2213034 w 4203112"/>
              <a:gd name="connsiteY10" fmla="*/ 2479384 h 4242998"/>
              <a:gd name="connsiteX11" fmla="*/ 2171384 w 4203112"/>
              <a:gd name="connsiteY11" fmla="*/ 2337588 h 4242998"/>
              <a:gd name="connsiteX12" fmla="*/ 1919108 w 4203112"/>
              <a:gd name="connsiteY12" fmla="*/ 2106226 h 4242998"/>
              <a:gd name="connsiteX13" fmla="*/ 1977212 w 4203112"/>
              <a:gd name="connsiteY13" fmla="*/ 2159513 h 4242998"/>
              <a:gd name="connsiteX14" fmla="*/ 1925891 w 4203112"/>
              <a:gd name="connsiteY14" fmla="*/ 2266478 h 4242998"/>
              <a:gd name="connsiteX15" fmla="*/ 2052710 w 4203112"/>
              <a:gd name="connsiteY15" fmla="*/ 2669358 h 4242998"/>
              <a:gd name="connsiteX16" fmla="*/ 2400744 w 4203112"/>
              <a:gd name="connsiteY16" fmla="*/ 2771636 h 4242998"/>
              <a:gd name="connsiteX17" fmla="*/ 2573309 w 4203112"/>
              <a:gd name="connsiteY17" fmla="*/ 2706193 h 4242998"/>
              <a:gd name="connsiteX18" fmla="*/ 2803909 w 4203112"/>
              <a:gd name="connsiteY18" fmla="*/ 2917676 h 4242998"/>
              <a:gd name="connsiteX19" fmla="*/ 2611209 w 4203112"/>
              <a:gd name="connsiteY19" fmla="*/ 2866675 h 4242998"/>
              <a:gd name="connsiteX20" fmla="*/ 2418743 w 4203112"/>
              <a:gd name="connsiteY20" fmla="*/ 3057571 h 4242998"/>
              <a:gd name="connsiteX21" fmla="*/ 2877490 w 4203112"/>
              <a:gd name="connsiteY21" fmla="*/ 3178631 h 4242998"/>
              <a:gd name="connsiteX22" fmla="*/ 3016268 w 4203112"/>
              <a:gd name="connsiteY22" fmla="*/ 3112430 h 4242998"/>
              <a:gd name="connsiteX23" fmla="*/ 3074759 w 4203112"/>
              <a:gd name="connsiteY23" fmla="*/ 3166072 h 4242998"/>
              <a:gd name="connsiteX24" fmla="*/ 3195039 w 4203112"/>
              <a:gd name="connsiteY24" fmla="*/ 3034919 h 4242998"/>
              <a:gd name="connsiteX25" fmla="*/ 3140917 w 4203112"/>
              <a:gd name="connsiteY25" fmla="*/ 2985283 h 4242998"/>
              <a:gd name="connsiteX26" fmla="*/ 3206354 w 4203112"/>
              <a:gd name="connsiteY26" fmla="*/ 2836645 h 4242998"/>
              <a:gd name="connsiteX27" fmla="*/ 3073603 w 4203112"/>
              <a:gd name="connsiteY27" fmla="*/ 2389446 h 4242998"/>
              <a:gd name="connsiteX28" fmla="*/ 3074334 w 4203112"/>
              <a:gd name="connsiteY28" fmla="*/ 2388590 h 4242998"/>
              <a:gd name="connsiteX29" fmla="*/ 3069192 w 4203112"/>
              <a:gd name="connsiteY29" fmla="*/ 2384816 h 4242998"/>
              <a:gd name="connsiteX30" fmla="*/ 3067445 w 4203112"/>
              <a:gd name="connsiteY30" fmla="*/ 2382983 h 4242998"/>
              <a:gd name="connsiteX31" fmla="*/ 3067143 w 4203112"/>
              <a:gd name="connsiteY31" fmla="*/ 2383312 h 4242998"/>
              <a:gd name="connsiteX32" fmla="*/ 2729016 w 4203112"/>
              <a:gd name="connsiteY32" fmla="*/ 2296491 h 4242998"/>
              <a:gd name="connsiteX33" fmla="*/ 2522385 w 4203112"/>
              <a:gd name="connsiteY33" fmla="*/ 2418029 h 4242998"/>
              <a:gd name="connsiteX34" fmla="*/ 2283741 w 4203112"/>
              <a:gd name="connsiteY34" fmla="*/ 2199168 h 4242998"/>
              <a:gd name="connsiteX35" fmla="*/ 2297678 w 4203112"/>
              <a:gd name="connsiteY35" fmla="*/ 2193154 h 4242998"/>
              <a:gd name="connsiteX36" fmla="*/ 2471482 w 4203112"/>
              <a:gd name="connsiteY36" fmla="*/ 2239020 h 4242998"/>
              <a:gd name="connsiteX37" fmla="*/ 2644745 w 4203112"/>
              <a:gd name="connsiteY37" fmla="*/ 2067171 h 4242998"/>
              <a:gd name="connsiteX38" fmla="*/ 2231772 w 4203112"/>
              <a:gd name="connsiteY38" fmla="*/ 1958190 h 4242998"/>
              <a:gd name="connsiteX39" fmla="*/ 2094967 w 4203112"/>
              <a:gd name="connsiteY39" fmla="*/ 2026044 h 4242998"/>
              <a:gd name="connsiteX40" fmla="*/ 2039388 w 4203112"/>
              <a:gd name="connsiteY40" fmla="*/ 1975073 h 4242998"/>
              <a:gd name="connsiteX41" fmla="*/ 1919108 w 4203112"/>
              <a:gd name="connsiteY41" fmla="*/ 2106226 h 4242998"/>
              <a:gd name="connsiteX42" fmla="*/ 1078927 w 4203112"/>
              <a:gd name="connsiteY42" fmla="*/ 2448738 h 4242998"/>
              <a:gd name="connsiteX43" fmla="*/ 2259074 w 4203112"/>
              <a:gd name="connsiteY43" fmla="*/ 1170963 h 4242998"/>
              <a:gd name="connsiteX44" fmla="*/ 3829901 w 4203112"/>
              <a:gd name="connsiteY44" fmla="*/ 1459901 h 4242998"/>
              <a:gd name="connsiteX45" fmla="*/ 3448965 w 4203112"/>
              <a:gd name="connsiteY45" fmla="*/ 3384214 h 4242998"/>
              <a:gd name="connsiteX46" fmla="*/ 1444117 w 4203112"/>
              <a:gd name="connsiteY46" fmla="*/ 3911639 h 4242998"/>
              <a:gd name="connsiteX47" fmla="*/ 1441457 w 4203112"/>
              <a:gd name="connsiteY47" fmla="*/ 3907642 h 4242998"/>
              <a:gd name="connsiteX48" fmla="*/ 1078927 w 4203112"/>
              <a:gd name="connsiteY48" fmla="*/ 2448738 h 4242998"/>
              <a:gd name="connsiteX49" fmla="*/ 844073 w 4203112"/>
              <a:gd name="connsiteY49" fmla="*/ 2182941 h 4242998"/>
              <a:gd name="connsiteX50" fmla="*/ 1947259 w 4203112"/>
              <a:gd name="connsiteY50" fmla="*/ 980032 h 4242998"/>
              <a:gd name="connsiteX51" fmla="*/ 2015087 w 4203112"/>
              <a:gd name="connsiteY51" fmla="*/ 977099 h 4242998"/>
              <a:gd name="connsiteX52" fmla="*/ 2156605 w 4203112"/>
              <a:gd name="connsiteY52" fmla="*/ 1106884 h 4242998"/>
              <a:gd name="connsiteX53" fmla="*/ 2159538 w 4203112"/>
              <a:gd name="connsiteY53" fmla="*/ 1174712 h 4242998"/>
              <a:gd name="connsiteX54" fmla="*/ 1056351 w 4203112"/>
              <a:gd name="connsiteY54" fmla="*/ 2377621 h 4242998"/>
              <a:gd name="connsiteX55" fmla="*/ 988524 w 4203112"/>
              <a:gd name="connsiteY55" fmla="*/ 2380554 h 4242998"/>
              <a:gd name="connsiteX56" fmla="*/ 847006 w 4203112"/>
              <a:gd name="connsiteY56" fmla="*/ 2250768 h 4242998"/>
              <a:gd name="connsiteX57" fmla="*/ 844073 w 4203112"/>
              <a:gd name="connsiteY57" fmla="*/ 2182941 h 4242998"/>
              <a:gd name="connsiteX58" fmla="*/ 608369 w 4203112"/>
              <a:gd name="connsiteY58" fmla="*/ 694413 h 4242998"/>
              <a:gd name="connsiteX59" fmla="*/ 1323969 w 4203112"/>
              <a:gd name="connsiteY59" fmla="*/ 580732 h 4242998"/>
              <a:gd name="connsiteX60" fmla="*/ 1407055 w 4203112"/>
              <a:gd name="connsiteY60" fmla="*/ 95866 h 4242998"/>
              <a:gd name="connsiteX61" fmla="*/ 1935243 w 4203112"/>
              <a:gd name="connsiteY61" fmla="*/ 122235 h 4242998"/>
              <a:gd name="connsiteX62" fmla="*/ 1869929 w 4203112"/>
              <a:gd name="connsiteY62" fmla="*/ 929632 h 4242998"/>
              <a:gd name="connsiteX63" fmla="*/ 830647 w 4203112"/>
              <a:gd name="connsiteY63" fmla="*/ 2091045 h 4242998"/>
              <a:gd name="connsiteX64" fmla="*/ 111882 w 4203112"/>
              <a:gd name="connsiteY64" fmla="*/ 2120016 h 4242998"/>
              <a:gd name="connsiteX65" fmla="*/ 509974 w 4203112"/>
              <a:gd name="connsiteY65" fmla="*/ 1414093 h 4242998"/>
              <a:gd name="connsiteX66" fmla="*/ 530788 w 4203112"/>
              <a:gd name="connsiteY66" fmla="*/ 798353 h 4242998"/>
              <a:gd name="connsiteX67" fmla="*/ 608369 w 4203112"/>
              <a:gd name="connsiteY67" fmla="*/ 694413 h 4242998"/>
              <a:gd name="connsiteX0" fmla="*/ 2711097 w 4203112"/>
              <a:gd name="connsiteY0" fmla="*/ 2521084 h 4172986"/>
              <a:gd name="connsiteX1" fmla="*/ 2769667 w 4203112"/>
              <a:gd name="connsiteY1" fmla="*/ 2482205 h 4172986"/>
              <a:gd name="connsiteX2" fmla="*/ 2887654 w 4203112"/>
              <a:gd name="connsiteY2" fmla="*/ 2516358 h 4172986"/>
              <a:gd name="connsiteX3" fmla="*/ 2942683 w 4203112"/>
              <a:gd name="connsiteY3" fmla="*/ 2703685 h 4172986"/>
              <a:gd name="connsiteX4" fmla="*/ 2935472 w 4203112"/>
              <a:gd name="connsiteY4" fmla="*/ 2726858 h 4172986"/>
              <a:gd name="connsiteX5" fmla="*/ 2711097 w 4203112"/>
              <a:gd name="connsiteY5" fmla="*/ 2521084 h 4172986"/>
              <a:gd name="connsiteX6" fmla="*/ 2171384 w 4203112"/>
              <a:gd name="connsiteY6" fmla="*/ 2267576 h 4172986"/>
              <a:gd name="connsiteX7" fmla="*/ 2373058 w 4203112"/>
              <a:gd name="connsiteY7" fmla="*/ 2452532 h 4172986"/>
              <a:gd name="connsiteX8" fmla="*/ 2370959 w 4203112"/>
              <a:gd name="connsiteY8" fmla="*/ 2453063 h 4172986"/>
              <a:gd name="connsiteX9" fmla="*/ 2214151 w 4203112"/>
              <a:gd name="connsiteY9" fmla="*/ 2408047 h 4172986"/>
              <a:gd name="connsiteX10" fmla="*/ 2213034 w 4203112"/>
              <a:gd name="connsiteY10" fmla="*/ 2409372 h 4172986"/>
              <a:gd name="connsiteX11" fmla="*/ 2171384 w 4203112"/>
              <a:gd name="connsiteY11" fmla="*/ 2267576 h 4172986"/>
              <a:gd name="connsiteX12" fmla="*/ 1919108 w 4203112"/>
              <a:gd name="connsiteY12" fmla="*/ 2036214 h 4172986"/>
              <a:gd name="connsiteX13" fmla="*/ 1977212 w 4203112"/>
              <a:gd name="connsiteY13" fmla="*/ 2089501 h 4172986"/>
              <a:gd name="connsiteX14" fmla="*/ 1925891 w 4203112"/>
              <a:gd name="connsiteY14" fmla="*/ 2196466 h 4172986"/>
              <a:gd name="connsiteX15" fmla="*/ 2052710 w 4203112"/>
              <a:gd name="connsiteY15" fmla="*/ 2599346 h 4172986"/>
              <a:gd name="connsiteX16" fmla="*/ 2400744 w 4203112"/>
              <a:gd name="connsiteY16" fmla="*/ 2701624 h 4172986"/>
              <a:gd name="connsiteX17" fmla="*/ 2573309 w 4203112"/>
              <a:gd name="connsiteY17" fmla="*/ 2636181 h 4172986"/>
              <a:gd name="connsiteX18" fmla="*/ 2803909 w 4203112"/>
              <a:gd name="connsiteY18" fmla="*/ 2847664 h 4172986"/>
              <a:gd name="connsiteX19" fmla="*/ 2611209 w 4203112"/>
              <a:gd name="connsiteY19" fmla="*/ 2796663 h 4172986"/>
              <a:gd name="connsiteX20" fmla="*/ 2418743 w 4203112"/>
              <a:gd name="connsiteY20" fmla="*/ 2987559 h 4172986"/>
              <a:gd name="connsiteX21" fmla="*/ 2877490 w 4203112"/>
              <a:gd name="connsiteY21" fmla="*/ 3108619 h 4172986"/>
              <a:gd name="connsiteX22" fmla="*/ 3016268 w 4203112"/>
              <a:gd name="connsiteY22" fmla="*/ 3042418 h 4172986"/>
              <a:gd name="connsiteX23" fmla="*/ 3074759 w 4203112"/>
              <a:gd name="connsiteY23" fmla="*/ 3096060 h 4172986"/>
              <a:gd name="connsiteX24" fmla="*/ 3195039 w 4203112"/>
              <a:gd name="connsiteY24" fmla="*/ 2964907 h 4172986"/>
              <a:gd name="connsiteX25" fmla="*/ 3140917 w 4203112"/>
              <a:gd name="connsiteY25" fmla="*/ 2915271 h 4172986"/>
              <a:gd name="connsiteX26" fmla="*/ 3206354 w 4203112"/>
              <a:gd name="connsiteY26" fmla="*/ 2766633 h 4172986"/>
              <a:gd name="connsiteX27" fmla="*/ 3073603 w 4203112"/>
              <a:gd name="connsiteY27" fmla="*/ 2319434 h 4172986"/>
              <a:gd name="connsiteX28" fmla="*/ 3074334 w 4203112"/>
              <a:gd name="connsiteY28" fmla="*/ 2318578 h 4172986"/>
              <a:gd name="connsiteX29" fmla="*/ 3069192 w 4203112"/>
              <a:gd name="connsiteY29" fmla="*/ 2314804 h 4172986"/>
              <a:gd name="connsiteX30" fmla="*/ 3067445 w 4203112"/>
              <a:gd name="connsiteY30" fmla="*/ 2312971 h 4172986"/>
              <a:gd name="connsiteX31" fmla="*/ 3067143 w 4203112"/>
              <a:gd name="connsiteY31" fmla="*/ 2313300 h 4172986"/>
              <a:gd name="connsiteX32" fmla="*/ 2729016 w 4203112"/>
              <a:gd name="connsiteY32" fmla="*/ 2226479 h 4172986"/>
              <a:gd name="connsiteX33" fmla="*/ 2522385 w 4203112"/>
              <a:gd name="connsiteY33" fmla="*/ 2348017 h 4172986"/>
              <a:gd name="connsiteX34" fmla="*/ 2283741 w 4203112"/>
              <a:gd name="connsiteY34" fmla="*/ 2129156 h 4172986"/>
              <a:gd name="connsiteX35" fmla="*/ 2297678 w 4203112"/>
              <a:gd name="connsiteY35" fmla="*/ 2123142 h 4172986"/>
              <a:gd name="connsiteX36" fmla="*/ 2471482 w 4203112"/>
              <a:gd name="connsiteY36" fmla="*/ 2169008 h 4172986"/>
              <a:gd name="connsiteX37" fmla="*/ 2644745 w 4203112"/>
              <a:gd name="connsiteY37" fmla="*/ 1997159 h 4172986"/>
              <a:gd name="connsiteX38" fmla="*/ 2231772 w 4203112"/>
              <a:gd name="connsiteY38" fmla="*/ 1888178 h 4172986"/>
              <a:gd name="connsiteX39" fmla="*/ 2094967 w 4203112"/>
              <a:gd name="connsiteY39" fmla="*/ 1956032 h 4172986"/>
              <a:gd name="connsiteX40" fmla="*/ 2039388 w 4203112"/>
              <a:gd name="connsiteY40" fmla="*/ 1905061 h 4172986"/>
              <a:gd name="connsiteX41" fmla="*/ 1919108 w 4203112"/>
              <a:gd name="connsiteY41" fmla="*/ 2036214 h 4172986"/>
              <a:gd name="connsiteX42" fmla="*/ 1078927 w 4203112"/>
              <a:gd name="connsiteY42" fmla="*/ 2378726 h 4172986"/>
              <a:gd name="connsiteX43" fmla="*/ 2259074 w 4203112"/>
              <a:gd name="connsiteY43" fmla="*/ 1100951 h 4172986"/>
              <a:gd name="connsiteX44" fmla="*/ 3829901 w 4203112"/>
              <a:gd name="connsiteY44" fmla="*/ 1389889 h 4172986"/>
              <a:gd name="connsiteX45" fmla="*/ 3448965 w 4203112"/>
              <a:gd name="connsiteY45" fmla="*/ 3314202 h 4172986"/>
              <a:gd name="connsiteX46" fmla="*/ 1444117 w 4203112"/>
              <a:gd name="connsiteY46" fmla="*/ 3841627 h 4172986"/>
              <a:gd name="connsiteX47" fmla="*/ 1441457 w 4203112"/>
              <a:gd name="connsiteY47" fmla="*/ 3837630 h 4172986"/>
              <a:gd name="connsiteX48" fmla="*/ 1078927 w 4203112"/>
              <a:gd name="connsiteY48" fmla="*/ 2378726 h 4172986"/>
              <a:gd name="connsiteX49" fmla="*/ 844073 w 4203112"/>
              <a:gd name="connsiteY49" fmla="*/ 2112929 h 4172986"/>
              <a:gd name="connsiteX50" fmla="*/ 1947259 w 4203112"/>
              <a:gd name="connsiteY50" fmla="*/ 910020 h 4172986"/>
              <a:gd name="connsiteX51" fmla="*/ 2015087 w 4203112"/>
              <a:gd name="connsiteY51" fmla="*/ 907087 h 4172986"/>
              <a:gd name="connsiteX52" fmla="*/ 2156605 w 4203112"/>
              <a:gd name="connsiteY52" fmla="*/ 1036872 h 4172986"/>
              <a:gd name="connsiteX53" fmla="*/ 2159538 w 4203112"/>
              <a:gd name="connsiteY53" fmla="*/ 1104700 h 4172986"/>
              <a:gd name="connsiteX54" fmla="*/ 1056351 w 4203112"/>
              <a:gd name="connsiteY54" fmla="*/ 2307609 h 4172986"/>
              <a:gd name="connsiteX55" fmla="*/ 988524 w 4203112"/>
              <a:gd name="connsiteY55" fmla="*/ 2310542 h 4172986"/>
              <a:gd name="connsiteX56" fmla="*/ 847006 w 4203112"/>
              <a:gd name="connsiteY56" fmla="*/ 2180756 h 4172986"/>
              <a:gd name="connsiteX57" fmla="*/ 844073 w 4203112"/>
              <a:gd name="connsiteY57" fmla="*/ 2112929 h 4172986"/>
              <a:gd name="connsiteX58" fmla="*/ 608369 w 4203112"/>
              <a:gd name="connsiteY58" fmla="*/ 624401 h 4172986"/>
              <a:gd name="connsiteX59" fmla="*/ 1323969 w 4203112"/>
              <a:gd name="connsiteY59" fmla="*/ 510720 h 4172986"/>
              <a:gd name="connsiteX60" fmla="*/ 1407055 w 4203112"/>
              <a:gd name="connsiteY60" fmla="*/ 25854 h 4172986"/>
              <a:gd name="connsiteX61" fmla="*/ 1845112 w 4203112"/>
              <a:gd name="connsiteY61" fmla="*/ 150503 h 4172986"/>
              <a:gd name="connsiteX62" fmla="*/ 1869929 w 4203112"/>
              <a:gd name="connsiteY62" fmla="*/ 859620 h 4172986"/>
              <a:gd name="connsiteX63" fmla="*/ 830647 w 4203112"/>
              <a:gd name="connsiteY63" fmla="*/ 2021033 h 4172986"/>
              <a:gd name="connsiteX64" fmla="*/ 111882 w 4203112"/>
              <a:gd name="connsiteY64" fmla="*/ 2050004 h 4172986"/>
              <a:gd name="connsiteX65" fmla="*/ 509974 w 4203112"/>
              <a:gd name="connsiteY65" fmla="*/ 1344081 h 4172986"/>
              <a:gd name="connsiteX66" fmla="*/ 530788 w 4203112"/>
              <a:gd name="connsiteY66" fmla="*/ 728341 h 4172986"/>
              <a:gd name="connsiteX67" fmla="*/ 608369 w 4203112"/>
              <a:gd name="connsiteY67" fmla="*/ 624401 h 4172986"/>
              <a:gd name="connsiteX0" fmla="*/ 2711097 w 4203112"/>
              <a:gd name="connsiteY0" fmla="*/ 2579505 h 4231407"/>
              <a:gd name="connsiteX1" fmla="*/ 2769667 w 4203112"/>
              <a:gd name="connsiteY1" fmla="*/ 2540626 h 4231407"/>
              <a:gd name="connsiteX2" fmla="*/ 2887654 w 4203112"/>
              <a:gd name="connsiteY2" fmla="*/ 2574779 h 4231407"/>
              <a:gd name="connsiteX3" fmla="*/ 2942683 w 4203112"/>
              <a:gd name="connsiteY3" fmla="*/ 2762106 h 4231407"/>
              <a:gd name="connsiteX4" fmla="*/ 2935472 w 4203112"/>
              <a:gd name="connsiteY4" fmla="*/ 2785279 h 4231407"/>
              <a:gd name="connsiteX5" fmla="*/ 2711097 w 4203112"/>
              <a:gd name="connsiteY5" fmla="*/ 2579505 h 4231407"/>
              <a:gd name="connsiteX6" fmla="*/ 2171384 w 4203112"/>
              <a:gd name="connsiteY6" fmla="*/ 2325997 h 4231407"/>
              <a:gd name="connsiteX7" fmla="*/ 2373058 w 4203112"/>
              <a:gd name="connsiteY7" fmla="*/ 2510953 h 4231407"/>
              <a:gd name="connsiteX8" fmla="*/ 2370959 w 4203112"/>
              <a:gd name="connsiteY8" fmla="*/ 2511484 h 4231407"/>
              <a:gd name="connsiteX9" fmla="*/ 2214151 w 4203112"/>
              <a:gd name="connsiteY9" fmla="*/ 2466468 h 4231407"/>
              <a:gd name="connsiteX10" fmla="*/ 2213034 w 4203112"/>
              <a:gd name="connsiteY10" fmla="*/ 2467793 h 4231407"/>
              <a:gd name="connsiteX11" fmla="*/ 2171384 w 4203112"/>
              <a:gd name="connsiteY11" fmla="*/ 2325997 h 4231407"/>
              <a:gd name="connsiteX12" fmla="*/ 1919108 w 4203112"/>
              <a:gd name="connsiteY12" fmla="*/ 2094635 h 4231407"/>
              <a:gd name="connsiteX13" fmla="*/ 1977212 w 4203112"/>
              <a:gd name="connsiteY13" fmla="*/ 2147922 h 4231407"/>
              <a:gd name="connsiteX14" fmla="*/ 1925891 w 4203112"/>
              <a:gd name="connsiteY14" fmla="*/ 2254887 h 4231407"/>
              <a:gd name="connsiteX15" fmla="*/ 2052710 w 4203112"/>
              <a:gd name="connsiteY15" fmla="*/ 2657767 h 4231407"/>
              <a:gd name="connsiteX16" fmla="*/ 2400744 w 4203112"/>
              <a:gd name="connsiteY16" fmla="*/ 2760045 h 4231407"/>
              <a:gd name="connsiteX17" fmla="*/ 2573309 w 4203112"/>
              <a:gd name="connsiteY17" fmla="*/ 2694602 h 4231407"/>
              <a:gd name="connsiteX18" fmla="*/ 2803909 w 4203112"/>
              <a:gd name="connsiteY18" fmla="*/ 2906085 h 4231407"/>
              <a:gd name="connsiteX19" fmla="*/ 2611209 w 4203112"/>
              <a:gd name="connsiteY19" fmla="*/ 2855084 h 4231407"/>
              <a:gd name="connsiteX20" fmla="*/ 2418743 w 4203112"/>
              <a:gd name="connsiteY20" fmla="*/ 3045980 h 4231407"/>
              <a:gd name="connsiteX21" fmla="*/ 2877490 w 4203112"/>
              <a:gd name="connsiteY21" fmla="*/ 3167040 h 4231407"/>
              <a:gd name="connsiteX22" fmla="*/ 3016268 w 4203112"/>
              <a:gd name="connsiteY22" fmla="*/ 3100839 h 4231407"/>
              <a:gd name="connsiteX23" fmla="*/ 3074759 w 4203112"/>
              <a:gd name="connsiteY23" fmla="*/ 3154481 h 4231407"/>
              <a:gd name="connsiteX24" fmla="*/ 3195039 w 4203112"/>
              <a:gd name="connsiteY24" fmla="*/ 3023328 h 4231407"/>
              <a:gd name="connsiteX25" fmla="*/ 3140917 w 4203112"/>
              <a:gd name="connsiteY25" fmla="*/ 2973692 h 4231407"/>
              <a:gd name="connsiteX26" fmla="*/ 3206354 w 4203112"/>
              <a:gd name="connsiteY26" fmla="*/ 2825054 h 4231407"/>
              <a:gd name="connsiteX27" fmla="*/ 3073603 w 4203112"/>
              <a:gd name="connsiteY27" fmla="*/ 2377855 h 4231407"/>
              <a:gd name="connsiteX28" fmla="*/ 3074334 w 4203112"/>
              <a:gd name="connsiteY28" fmla="*/ 2376999 h 4231407"/>
              <a:gd name="connsiteX29" fmla="*/ 3069192 w 4203112"/>
              <a:gd name="connsiteY29" fmla="*/ 2373225 h 4231407"/>
              <a:gd name="connsiteX30" fmla="*/ 3067445 w 4203112"/>
              <a:gd name="connsiteY30" fmla="*/ 2371392 h 4231407"/>
              <a:gd name="connsiteX31" fmla="*/ 3067143 w 4203112"/>
              <a:gd name="connsiteY31" fmla="*/ 2371721 h 4231407"/>
              <a:gd name="connsiteX32" fmla="*/ 2729016 w 4203112"/>
              <a:gd name="connsiteY32" fmla="*/ 2284900 h 4231407"/>
              <a:gd name="connsiteX33" fmla="*/ 2522385 w 4203112"/>
              <a:gd name="connsiteY33" fmla="*/ 2406438 h 4231407"/>
              <a:gd name="connsiteX34" fmla="*/ 2283741 w 4203112"/>
              <a:gd name="connsiteY34" fmla="*/ 2187577 h 4231407"/>
              <a:gd name="connsiteX35" fmla="*/ 2297678 w 4203112"/>
              <a:gd name="connsiteY35" fmla="*/ 2181563 h 4231407"/>
              <a:gd name="connsiteX36" fmla="*/ 2471482 w 4203112"/>
              <a:gd name="connsiteY36" fmla="*/ 2227429 h 4231407"/>
              <a:gd name="connsiteX37" fmla="*/ 2644745 w 4203112"/>
              <a:gd name="connsiteY37" fmla="*/ 2055580 h 4231407"/>
              <a:gd name="connsiteX38" fmla="*/ 2231772 w 4203112"/>
              <a:gd name="connsiteY38" fmla="*/ 1946599 h 4231407"/>
              <a:gd name="connsiteX39" fmla="*/ 2094967 w 4203112"/>
              <a:gd name="connsiteY39" fmla="*/ 2014453 h 4231407"/>
              <a:gd name="connsiteX40" fmla="*/ 2039388 w 4203112"/>
              <a:gd name="connsiteY40" fmla="*/ 1963482 h 4231407"/>
              <a:gd name="connsiteX41" fmla="*/ 1919108 w 4203112"/>
              <a:gd name="connsiteY41" fmla="*/ 2094635 h 4231407"/>
              <a:gd name="connsiteX42" fmla="*/ 1078927 w 4203112"/>
              <a:gd name="connsiteY42" fmla="*/ 2437147 h 4231407"/>
              <a:gd name="connsiteX43" fmla="*/ 2259074 w 4203112"/>
              <a:gd name="connsiteY43" fmla="*/ 1159372 h 4231407"/>
              <a:gd name="connsiteX44" fmla="*/ 3829901 w 4203112"/>
              <a:gd name="connsiteY44" fmla="*/ 1448310 h 4231407"/>
              <a:gd name="connsiteX45" fmla="*/ 3448965 w 4203112"/>
              <a:gd name="connsiteY45" fmla="*/ 3372623 h 4231407"/>
              <a:gd name="connsiteX46" fmla="*/ 1444117 w 4203112"/>
              <a:gd name="connsiteY46" fmla="*/ 3900048 h 4231407"/>
              <a:gd name="connsiteX47" fmla="*/ 1441457 w 4203112"/>
              <a:gd name="connsiteY47" fmla="*/ 3896051 h 4231407"/>
              <a:gd name="connsiteX48" fmla="*/ 1078927 w 4203112"/>
              <a:gd name="connsiteY48" fmla="*/ 2437147 h 4231407"/>
              <a:gd name="connsiteX49" fmla="*/ 844073 w 4203112"/>
              <a:gd name="connsiteY49" fmla="*/ 2171350 h 4231407"/>
              <a:gd name="connsiteX50" fmla="*/ 1947259 w 4203112"/>
              <a:gd name="connsiteY50" fmla="*/ 968441 h 4231407"/>
              <a:gd name="connsiteX51" fmla="*/ 2015087 w 4203112"/>
              <a:gd name="connsiteY51" fmla="*/ 965508 h 4231407"/>
              <a:gd name="connsiteX52" fmla="*/ 2156605 w 4203112"/>
              <a:gd name="connsiteY52" fmla="*/ 1095293 h 4231407"/>
              <a:gd name="connsiteX53" fmla="*/ 2159538 w 4203112"/>
              <a:gd name="connsiteY53" fmla="*/ 1163121 h 4231407"/>
              <a:gd name="connsiteX54" fmla="*/ 1056351 w 4203112"/>
              <a:gd name="connsiteY54" fmla="*/ 2366030 h 4231407"/>
              <a:gd name="connsiteX55" fmla="*/ 988524 w 4203112"/>
              <a:gd name="connsiteY55" fmla="*/ 2368963 h 4231407"/>
              <a:gd name="connsiteX56" fmla="*/ 847006 w 4203112"/>
              <a:gd name="connsiteY56" fmla="*/ 2239177 h 4231407"/>
              <a:gd name="connsiteX57" fmla="*/ 844073 w 4203112"/>
              <a:gd name="connsiteY57" fmla="*/ 2171350 h 4231407"/>
              <a:gd name="connsiteX58" fmla="*/ 608369 w 4203112"/>
              <a:gd name="connsiteY58" fmla="*/ 682822 h 4231407"/>
              <a:gd name="connsiteX59" fmla="*/ 1323969 w 4203112"/>
              <a:gd name="connsiteY59" fmla="*/ 569141 h 4231407"/>
              <a:gd name="connsiteX60" fmla="*/ 1407055 w 4203112"/>
              <a:gd name="connsiteY60" fmla="*/ 84275 h 4231407"/>
              <a:gd name="connsiteX61" fmla="*/ 1845112 w 4203112"/>
              <a:gd name="connsiteY61" fmla="*/ 208924 h 4231407"/>
              <a:gd name="connsiteX62" fmla="*/ 1869929 w 4203112"/>
              <a:gd name="connsiteY62" fmla="*/ 918041 h 4231407"/>
              <a:gd name="connsiteX63" fmla="*/ 830647 w 4203112"/>
              <a:gd name="connsiteY63" fmla="*/ 2079454 h 4231407"/>
              <a:gd name="connsiteX64" fmla="*/ 111882 w 4203112"/>
              <a:gd name="connsiteY64" fmla="*/ 2108425 h 4231407"/>
              <a:gd name="connsiteX65" fmla="*/ 509974 w 4203112"/>
              <a:gd name="connsiteY65" fmla="*/ 1402502 h 4231407"/>
              <a:gd name="connsiteX66" fmla="*/ 530788 w 4203112"/>
              <a:gd name="connsiteY66" fmla="*/ 786762 h 4231407"/>
              <a:gd name="connsiteX67" fmla="*/ 608369 w 4203112"/>
              <a:gd name="connsiteY67" fmla="*/ 682822 h 4231407"/>
              <a:gd name="connsiteX0" fmla="*/ 2711097 w 4203112"/>
              <a:gd name="connsiteY0" fmla="*/ 2591123 h 4243025"/>
              <a:gd name="connsiteX1" fmla="*/ 2769667 w 4203112"/>
              <a:gd name="connsiteY1" fmla="*/ 2552244 h 4243025"/>
              <a:gd name="connsiteX2" fmla="*/ 2887654 w 4203112"/>
              <a:gd name="connsiteY2" fmla="*/ 2586397 h 4243025"/>
              <a:gd name="connsiteX3" fmla="*/ 2942683 w 4203112"/>
              <a:gd name="connsiteY3" fmla="*/ 2773724 h 4243025"/>
              <a:gd name="connsiteX4" fmla="*/ 2935472 w 4203112"/>
              <a:gd name="connsiteY4" fmla="*/ 2796897 h 4243025"/>
              <a:gd name="connsiteX5" fmla="*/ 2711097 w 4203112"/>
              <a:gd name="connsiteY5" fmla="*/ 2591123 h 4243025"/>
              <a:gd name="connsiteX6" fmla="*/ 2171384 w 4203112"/>
              <a:gd name="connsiteY6" fmla="*/ 2337615 h 4243025"/>
              <a:gd name="connsiteX7" fmla="*/ 2373058 w 4203112"/>
              <a:gd name="connsiteY7" fmla="*/ 2522571 h 4243025"/>
              <a:gd name="connsiteX8" fmla="*/ 2370959 w 4203112"/>
              <a:gd name="connsiteY8" fmla="*/ 2523102 h 4243025"/>
              <a:gd name="connsiteX9" fmla="*/ 2214151 w 4203112"/>
              <a:gd name="connsiteY9" fmla="*/ 2478086 h 4243025"/>
              <a:gd name="connsiteX10" fmla="*/ 2213034 w 4203112"/>
              <a:gd name="connsiteY10" fmla="*/ 2479411 h 4243025"/>
              <a:gd name="connsiteX11" fmla="*/ 2171384 w 4203112"/>
              <a:gd name="connsiteY11" fmla="*/ 2337615 h 4243025"/>
              <a:gd name="connsiteX12" fmla="*/ 1919108 w 4203112"/>
              <a:gd name="connsiteY12" fmla="*/ 2106253 h 4243025"/>
              <a:gd name="connsiteX13" fmla="*/ 1977212 w 4203112"/>
              <a:gd name="connsiteY13" fmla="*/ 2159540 h 4243025"/>
              <a:gd name="connsiteX14" fmla="*/ 1925891 w 4203112"/>
              <a:gd name="connsiteY14" fmla="*/ 2266505 h 4243025"/>
              <a:gd name="connsiteX15" fmla="*/ 2052710 w 4203112"/>
              <a:gd name="connsiteY15" fmla="*/ 2669385 h 4243025"/>
              <a:gd name="connsiteX16" fmla="*/ 2400744 w 4203112"/>
              <a:gd name="connsiteY16" fmla="*/ 2771663 h 4243025"/>
              <a:gd name="connsiteX17" fmla="*/ 2573309 w 4203112"/>
              <a:gd name="connsiteY17" fmla="*/ 2706220 h 4243025"/>
              <a:gd name="connsiteX18" fmla="*/ 2803909 w 4203112"/>
              <a:gd name="connsiteY18" fmla="*/ 2917703 h 4243025"/>
              <a:gd name="connsiteX19" fmla="*/ 2611209 w 4203112"/>
              <a:gd name="connsiteY19" fmla="*/ 2866702 h 4243025"/>
              <a:gd name="connsiteX20" fmla="*/ 2418743 w 4203112"/>
              <a:gd name="connsiteY20" fmla="*/ 3057598 h 4243025"/>
              <a:gd name="connsiteX21" fmla="*/ 2877490 w 4203112"/>
              <a:gd name="connsiteY21" fmla="*/ 3178658 h 4243025"/>
              <a:gd name="connsiteX22" fmla="*/ 3016268 w 4203112"/>
              <a:gd name="connsiteY22" fmla="*/ 3112457 h 4243025"/>
              <a:gd name="connsiteX23" fmla="*/ 3074759 w 4203112"/>
              <a:gd name="connsiteY23" fmla="*/ 3166099 h 4243025"/>
              <a:gd name="connsiteX24" fmla="*/ 3195039 w 4203112"/>
              <a:gd name="connsiteY24" fmla="*/ 3034946 h 4243025"/>
              <a:gd name="connsiteX25" fmla="*/ 3140917 w 4203112"/>
              <a:gd name="connsiteY25" fmla="*/ 2985310 h 4243025"/>
              <a:gd name="connsiteX26" fmla="*/ 3206354 w 4203112"/>
              <a:gd name="connsiteY26" fmla="*/ 2836672 h 4243025"/>
              <a:gd name="connsiteX27" fmla="*/ 3073603 w 4203112"/>
              <a:gd name="connsiteY27" fmla="*/ 2389473 h 4243025"/>
              <a:gd name="connsiteX28" fmla="*/ 3074334 w 4203112"/>
              <a:gd name="connsiteY28" fmla="*/ 2388617 h 4243025"/>
              <a:gd name="connsiteX29" fmla="*/ 3069192 w 4203112"/>
              <a:gd name="connsiteY29" fmla="*/ 2384843 h 4243025"/>
              <a:gd name="connsiteX30" fmla="*/ 3067445 w 4203112"/>
              <a:gd name="connsiteY30" fmla="*/ 2383010 h 4243025"/>
              <a:gd name="connsiteX31" fmla="*/ 3067143 w 4203112"/>
              <a:gd name="connsiteY31" fmla="*/ 2383339 h 4243025"/>
              <a:gd name="connsiteX32" fmla="*/ 2729016 w 4203112"/>
              <a:gd name="connsiteY32" fmla="*/ 2296518 h 4243025"/>
              <a:gd name="connsiteX33" fmla="*/ 2522385 w 4203112"/>
              <a:gd name="connsiteY33" fmla="*/ 2418056 h 4243025"/>
              <a:gd name="connsiteX34" fmla="*/ 2283741 w 4203112"/>
              <a:gd name="connsiteY34" fmla="*/ 2199195 h 4243025"/>
              <a:gd name="connsiteX35" fmla="*/ 2297678 w 4203112"/>
              <a:gd name="connsiteY35" fmla="*/ 2193181 h 4243025"/>
              <a:gd name="connsiteX36" fmla="*/ 2471482 w 4203112"/>
              <a:gd name="connsiteY36" fmla="*/ 2239047 h 4243025"/>
              <a:gd name="connsiteX37" fmla="*/ 2644745 w 4203112"/>
              <a:gd name="connsiteY37" fmla="*/ 2067198 h 4243025"/>
              <a:gd name="connsiteX38" fmla="*/ 2231772 w 4203112"/>
              <a:gd name="connsiteY38" fmla="*/ 1958217 h 4243025"/>
              <a:gd name="connsiteX39" fmla="*/ 2094967 w 4203112"/>
              <a:gd name="connsiteY39" fmla="*/ 2026071 h 4243025"/>
              <a:gd name="connsiteX40" fmla="*/ 2039388 w 4203112"/>
              <a:gd name="connsiteY40" fmla="*/ 1975100 h 4243025"/>
              <a:gd name="connsiteX41" fmla="*/ 1919108 w 4203112"/>
              <a:gd name="connsiteY41" fmla="*/ 2106253 h 4243025"/>
              <a:gd name="connsiteX42" fmla="*/ 1078927 w 4203112"/>
              <a:gd name="connsiteY42" fmla="*/ 2448765 h 4243025"/>
              <a:gd name="connsiteX43" fmla="*/ 2259074 w 4203112"/>
              <a:gd name="connsiteY43" fmla="*/ 1170990 h 4243025"/>
              <a:gd name="connsiteX44" fmla="*/ 3829901 w 4203112"/>
              <a:gd name="connsiteY44" fmla="*/ 1459928 h 4243025"/>
              <a:gd name="connsiteX45" fmla="*/ 3448965 w 4203112"/>
              <a:gd name="connsiteY45" fmla="*/ 3384241 h 4243025"/>
              <a:gd name="connsiteX46" fmla="*/ 1444117 w 4203112"/>
              <a:gd name="connsiteY46" fmla="*/ 3911666 h 4243025"/>
              <a:gd name="connsiteX47" fmla="*/ 1441457 w 4203112"/>
              <a:gd name="connsiteY47" fmla="*/ 3907669 h 4243025"/>
              <a:gd name="connsiteX48" fmla="*/ 1078927 w 4203112"/>
              <a:gd name="connsiteY48" fmla="*/ 2448765 h 4243025"/>
              <a:gd name="connsiteX49" fmla="*/ 844073 w 4203112"/>
              <a:gd name="connsiteY49" fmla="*/ 2182968 h 4243025"/>
              <a:gd name="connsiteX50" fmla="*/ 1947259 w 4203112"/>
              <a:gd name="connsiteY50" fmla="*/ 980059 h 4243025"/>
              <a:gd name="connsiteX51" fmla="*/ 2015087 w 4203112"/>
              <a:gd name="connsiteY51" fmla="*/ 977126 h 4243025"/>
              <a:gd name="connsiteX52" fmla="*/ 2156605 w 4203112"/>
              <a:gd name="connsiteY52" fmla="*/ 1106911 h 4243025"/>
              <a:gd name="connsiteX53" fmla="*/ 2159538 w 4203112"/>
              <a:gd name="connsiteY53" fmla="*/ 1174739 h 4243025"/>
              <a:gd name="connsiteX54" fmla="*/ 1056351 w 4203112"/>
              <a:gd name="connsiteY54" fmla="*/ 2377648 h 4243025"/>
              <a:gd name="connsiteX55" fmla="*/ 988524 w 4203112"/>
              <a:gd name="connsiteY55" fmla="*/ 2380581 h 4243025"/>
              <a:gd name="connsiteX56" fmla="*/ 847006 w 4203112"/>
              <a:gd name="connsiteY56" fmla="*/ 2250795 h 4243025"/>
              <a:gd name="connsiteX57" fmla="*/ 844073 w 4203112"/>
              <a:gd name="connsiteY57" fmla="*/ 2182968 h 4243025"/>
              <a:gd name="connsiteX58" fmla="*/ 608369 w 4203112"/>
              <a:gd name="connsiteY58" fmla="*/ 694440 h 4243025"/>
              <a:gd name="connsiteX59" fmla="*/ 1323969 w 4203112"/>
              <a:gd name="connsiteY59" fmla="*/ 580759 h 4243025"/>
              <a:gd name="connsiteX60" fmla="*/ 1407055 w 4203112"/>
              <a:gd name="connsiteY60" fmla="*/ 95893 h 4243025"/>
              <a:gd name="connsiteX61" fmla="*/ 1845112 w 4203112"/>
              <a:gd name="connsiteY61" fmla="*/ 220542 h 4243025"/>
              <a:gd name="connsiteX62" fmla="*/ 1869929 w 4203112"/>
              <a:gd name="connsiteY62" fmla="*/ 929659 h 4243025"/>
              <a:gd name="connsiteX63" fmla="*/ 830647 w 4203112"/>
              <a:gd name="connsiteY63" fmla="*/ 2091072 h 4243025"/>
              <a:gd name="connsiteX64" fmla="*/ 111882 w 4203112"/>
              <a:gd name="connsiteY64" fmla="*/ 2120043 h 4243025"/>
              <a:gd name="connsiteX65" fmla="*/ 509974 w 4203112"/>
              <a:gd name="connsiteY65" fmla="*/ 1414120 h 4243025"/>
              <a:gd name="connsiteX66" fmla="*/ 530788 w 4203112"/>
              <a:gd name="connsiteY66" fmla="*/ 798380 h 4243025"/>
              <a:gd name="connsiteX67" fmla="*/ 608369 w 4203112"/>
              <a:gd name="connsiteY67" fmla="*/ 694440 h 4243025"/>
              <a:gd name="connsiteX0" fmla="*/ 2711097 w 4203112"/>
              <a:gd name="connsiteY0" fmla="*/ 2522365 h 4174267"/>
              <a:gd name="connsiteX1" fmla="*/ 2769667 w 4203112"/>
              <a:gd name="connsiteY1" fmla="*/ 2483486 h 4174267"/>
              <a:gd name="connsiteX2" fmla="*/ 2887654 w 4203112"/>
              <a:gd name="connsiteY2" fmla="*/ 2517639 h 4174267"/>
              <a:gd name="connsiteX3" fmla="*/ 2942683 w 4203112"/>
              <a:gd name="connsiteY3" fmla="*/ 2704966 h 4174267"/>
              <a:gd name="connsiteX4" fmla="*/ 2935472 w 4203112"/>
              <a:gd name="connsiteY4" fmla="*/ 2728139 h 4174267"/>
              <a:gd name="connsiteX5" fmla="*/ 2711097 w 4203112"/>
              <a:gd name="connsiteY5" fmla="*/ 2522365 h 4174267"/>
              <a:gd name="connsiteX6" fmla="*/ 2171384 w 4203112"/>
              <a:gd name="connsiteY6" fmla="*/ 2268857 h 4174267"/>
              <a:gd name="connsiteX7" fmla="*/ 2373058 w 4203112"/>
              <a:gd name="connsiteY7" fmla="*/ 2453813 h 4174267"/>
              <a:gd name="connsiteX8" fmla="*/ 2370959 w 4203112"/>
              <a:gd name="connsiteY8" fmla="*/ 2454344 h 4174267"/>
              <a:gd name="connsiteX9" fmla="*/ 2214151 w 4203112"/>
              <a:gd name="connsiteY9" fmla="*/ 2409328 h 4174267"/>
              <a:gd name="connsiteX10" fmla="*/ 2213034 w 4203112"/>
              <a:gd name="connsiteY10" fmla="*/ 2410653 h 4174267"/>
              <a:gd name="connsiteX11" fmla="*/ 2171384 w 4203112"/>
              <a:gd name="connsiteY11" fmla="*/ 2268857 h 4174267"/>
              <a:gd name="connsiteX12" fmla="*/ 1919108 w 4203112"/>
              <a:gd name="connsiteY12" fmla="*/ 2037495 h 4174267"/>
              <a:gd name="connsiteX13" fmla="*/ 1977212 w 4203112"/>
              <a:gd name="connsiteY13" fmla="*/ 2090782 h 4174267"/>
              <a:gd name="connsiteX14" fmla="*/ 1925891 w 4203112"/>
              <a:gd name="connsiteY14" fmla="*/ 2197747 h 4174267"/>
              <a:gd name="connsiteX15" fmla="*/ 2052710 w 4203112"/>
              <a:gd name="connsiteY15" fmla="*/ 2600627 h 4174267"/>
              <a:gd name="connsiteX16" fmla="*/ 2400744 w 4203112"/>
              <a:gd name="connsiteY16" fmla="*/ 2702905 h 4174267"/>
              <a:gd name="connsiteX17" fmla="*/ 2573309 w 4203112"/>
              <a:gd name="connsiteY17" fmla="*/ 2637462 h 4174267"/>
              <a:gd name="connsiteX18" fmla="*/ 2803909 w 4203112"/>
              <a:gd name="connsiteY18" fmla="*/ 2848945 h 4174267"/>
              <a:gd name="connsiteX19" fmla="*/ 2611209 w 4203112"/>
              <a:gd name="connsiteY19" fmla="*/ 2797944 h 4174267"/>
              <a:gd name="connsiteX20" fmla="*/ 2418743 w 4203112"/>
              <a:gd name="connsiteY20" fmla="*/ 2988840 h 4174267"/>
              <a:gd name="connsiteX21" fmla="*/ 2877490 w 4203112"/>
              <a:gd name="connsiteY21" fmla="*/ 3109900 h 4174267"/>
              <a:gd name="connsiteX22" fmla="*/ 3016268 w 4203112"/>
              <a:gd name="connsiteY22" fmla="*/ 3043699 h 4174267"/>
              <a:gd name="connsiteX23" fmla="*/ 3074759 w 4203112"/>
              <a:gd name="connsiteY23" fmla="*/ 3097341 h 4174267"/>
              <a:gd name="connsiteX24" fmla="*/ 3195039 w 4203112"/>
              <a:gd name="connsiteY24" fmla="*/ 2966188 h 4174267"/>
              <a:gd name="connsiteX25" fmla="*/ 3140917 w 4203112"/>
              <a:gd name="connsiteY25" fmla="*/ 2916552 h 4174267"/>
              <a:gd name="connsiteX26" fmla="*/ 3206354 w 4203112"/>
              <a:gd name="connsiteY26" fmla="*/ 2767914 h 4174267"/>
              <a:gd name="connsiteX27" fmla="*/ 3073603 w 4203112"/>
              <a:gd name="connsiteY27" fmla="*/ 2320715 h 4174267"/>
              <a:gd name="connsiteX28" fmla="*/ 3074334 w 4203112"/>
              <a:gd name="connsiteY28" fmla="*/ 2319859 h 4174267"/>
              <a:gd name="connsiteX29" fmla="*/ 3069192 w 4203112"/>
              <a:gd name="connsiteY29" fmla="*/ 2316085 h 4174267"/>
              <a:gd name="connsiteX30" fmla="*/ 3067445 w 4203112"/>
              <a:gd name="connsiteY30" fmla="*/ 2314252 h 4174267"/>
              <a:gd name="connsiteX31" fmla="*/ 3067143 w 4203112"/>
              <a:gd name="connsiteY31" fmla="*/ 2314581 h 4174267"/>
              <a:gd name="connsiteX32" fmla="*/ 2729016 w 4203112"/>
              <a:gd name="connsiteY32" fmla="*/ 2227760 h 4174267"/>
              <a:gd name="connsiteX33" fmla="*/ 2522385 w 4203112"/>
              <a:gd name="connsiteY33" fmla="*/ 2349298 h 4174267"/>
              <a:gd name="connsiteX34" fmla="*/ 2283741 w 4203112"/>
              <a:gd name="connsiteY34" fmla="*/ 2130437 h 4174267"/>
              <a:gd name="connsiteX35" fmla="*/ 2297678 w 4203112"/>
              <a:gd name="connsiteY35" fmla="*/ 2124423 h 4174267"/>
              <a:gd name="connsiteX36" fmla="*/ 2471482 w 4203112"/>
              <a:gd name="connsiteY36" fmla="*/ 2170289 h 4174267"/>
              <a:gd name="connsiteX37" fmla="*/ 2644745 w 4203112"/>
              <a:gd name="connsiteY37" fmla="*/ 1998440 h 4174267"/>
              <a:gd name="connsiteX38" fmla="*/ 2231772 w 4203112"/>
              <a:gd name="connsiteY38" fmla="*/ 1889459 h 4174267"/>
              <a:gd name="connsiteX39" fmla="*/ 2094967 w 4203112"/>
              <a:gd name="connsiteY39" fmla="*/ 1957313 h 4174267"/>
              <a:gd name="connsiteX40" fmla="*/ 2039388 w 4203112"/>
              <a:gd name="connsiteY40" fmla="*/ 1906342 h 4174267"/>
              <a:gd name="connsiteX41" fmla="*/ 1919108 w 4203112"/>
              <a:gd name="connsiteY41" fmla="*/ 2037495 h 4174267"/>
              <a:gd name="connsiteX42" fmla="*/ 1078927 w 4203112"/>
              <a:gd name="connsiteY42" fmla="*/ 2380007 h 4174267"/>
              <a:gd name="connsiteX43" fmla="*/ 2259074 w 4203112"/>
              <a:gd name="connsiteY43" fmla="*/ 1102232 h 4174267"/>
              <a:gd name="connsiteX44" fmla="*/ 3829901 w 4203112"/>
              <a:gd name="connsiteY44" fmla="*/ 1391170 h 4174267"/>
              <a:gd name="connsiteX45" fmla="*/ 3448965 w 4203112"/>
              <a:gd name="connsiteY45" fmla="*/ 3315483 h 4174267"/>
              <a:gd name="connsiteX46" fmla="*/ 1444117 w 4203112"/>
              <a:gd name="connsiteY46" fmla="*/ 3842908 h 4174267"/>
              <a:gd name="connsiteX47" fmla="*/ 1441457 w 4203112"/>
              <a:gd name="connsiteY47" fmla="*/ 3838911 h 4174267"/>
              <a:gd name="connsiteX48" fmla="*/ 1078927 w 4203112"/>
              <a:gd name="connsiteY48" fmla="*/ 2380007 h 4174267"/>
              <a:gd name="connsiteX49" fmla="*/ 844073 w 4203112"/>
              <a:gd name="connsiteY49" fmla="*/ 2114210 h 4174267"/>
              <a:gd name="connsiteX50" fmla="*/ 1947259 w 4203112"/>
              <a:gd name="connsiteY50" fmla="*/ 911301 h 4174267"/>
              <a:gd name="connsiteX51" fmla="*/ 2015087 w 4203112"/>
              <a:gd name="connsiteY51" fmla="*/ 908368 h 4174267"/>
              <a:gd name="connsiteX52" fmla="*/ 2156605 w 4203112"/>
              <a:gd name="connsiteY52" fmla="*/ 1038153 h 4174267"/>
              <a:gd name="connsiteX53" fmla="*/ 2159538 w 4203112"/>
              <a:gd name="connsiteY53" fmla="*/ 1105981 h 4174267"/>
              <a:gd name="connsiteX54" fmla="*/ 1056351 w 4203112"/>
              <a:gd name="connsiteY54" fmla="*/ 2308890 h 4174267"/>
              <a:gd name="connsiteX55" fmla="*/ 988524 w 4203112"/>
              <a:gd name="connsiteY55" fmla="*/ 2311823 h 4174267"/>
              <a:gd name="connsiteX56" fmla="*/ 847006 w 4203112"/>
              <a:gd name="connsiteY56" fmla="*/ 2182037 h 4174267"/>
              <a:gd name="connsiteX57" fmla="*/ 844073 w 4203112"/>
              <a:gd name="connsiteY57" fmla="*/ 2114210 h 4174267"/>
              <a:gd name="connsiteX58" fmla="*/ 608369 w 4203112"/>
              <a:gd name="connsiteY58" fmla="*/ 625682 h 4174267"/>
              <a:gd name="connsiteX59" fmla="*/ 1230346 w 4203112"/>
              <a:gd name="connsiteY59" fmla="*/ 529532 h 4174267"/>
              <a:gd name="connsiteX60" fmla="*/ 1407055 w 4203112"/>
              <a:gd name="connsiteY60" fmla="*/ 27135 h 4174267"/>
              <a:gd name="connsiteX61" fmla="*/ 1845112 w 4203112"/>
              <a:gd name="connsiteY61" fmla="*/ 151784 h 4174267"/>
              <a:gd name="connsiteX62" fmla="*/ 1869929 w 4203112"/>
              <a:gd name="connsiteY62" fmla="*/ 860901 h 4174267"/>
              <a:gd name="connsiteX63" fmla="*/ 830647 w 4203112"/>
              <a:gd name="connsiteY63" fmla="*/ 2022314 h 4174267"/>
              <a:gd name="connsiteX64" fmla="*/ 111882 w 4203112"/>
              <a:gd name="connsiteY64" fmla="*/ 2051285 h 4174267"/>
              <a:gd name="connsiteX65" fmla="*/ 509974 w 4203112"/>
              <a:gd name="connsiteY65" fmla="*/ 1345362 h 4174267"/>
              <a:gd name="connsiteX66" fmla="*/ 530788 w 4203112"/>
              <a:gd name="connsiteY66" fmla="*/ 729622 h 4174267"/>
              <a:gd name="connsiteX67" fmla="*/ 608369 w 4203112"/>
              <a:gd name="connsiteY67" fmla="*/ 625682 h 4174267"/>
              <a:gd name="connsiteX0" fmla="*/ 2711097 w 4203112"/>
              <a:gd name="connsiteY0" fmla="*/ 2541845 h 4193747"/>
              <a:gd name="connsiteX1" fmla="*/ 2769667 w 4203112"/>
              <a:gd name="connsiteY1" fmla="*/ 2502966 h 4193747"/>
              <a:gd name="connsiteX2" fmla="*/ 2887654 w 4203112"/>
              <a:gd name="connsiteY2" fmla="*/ 2537119 h 4193747"/>
              <a:gd name="connsiteX3" fmla="*/ 2942683 w 4203112"/>
              <a:gd name="connsiteY3" fmla="*/ 2724446 h 4193747"/>
              <a:gd name="connsiteX4" fmla="*/ 2935472 w 4203112"/>
              <a:gd name="connsiteY4" fmla="*/ 2747619 h 4193747"/>
              <a:gd name="connsiteX5" fmla="*/ 2711097 w 4203112"/>
              <a:gd name="connsiteY5" fmla="*/ 2541845 h 4193747"/>
              <a:gd name="connsiteX6" fmla="*/ 2171384 w 4203112"/>
              <a:gd name="connsiteY6" fmla="*/ 2288337 h 4193747"/>
              <a:gd name="connsiteX7" fmla="*/ 2373058 w 4203112"/>
              <a:gd name="connsiteY7" fmla="*/ 2473293 h 4193747"/>
              <a:gd name="connsiteX8" fmla="*/ 2370959 w 4203112"/>
              <a:gd name="connsiteY8" fmla="*/ 2473824 h 4193747"/>
              <a:gd name="connsiteX9" fmla="*/ 2214151 w 4203112"/>
              <a:gd name="connsiteY9" fmla="*/ 2428808 h 4193747"/>
              <a:gd name="connsiteX10" fmla="*/ 2213034 w 4203112"/>
              <a:gd name="connsiteY10" fmla="*/ 2430133 h 4193747"/>
              <a:gd name="connsiteX11" fmla="*/ 2171384 w 4203112"/>
              <a:gd name="connsiteY11" fmla="*/ 2288337 h 4193747"/>
              <a:gd name="connsiteX12" fmla="*/ 1919108 w 4203112"/>
              <a:gd name="connsiteY12" fmla="*/ 2056975 h 4193747"/>
              <a:gd name="connsiteX13" fmla="*/ 1977212 w 4203112"/>
              <a:gd name="connsiteY13" fmla="*/ 2110262 h 4193747"/>
              <a:gd name="connsiteX14" fmla="*/ 1925891 w 4203112"/>
              <a:gd name="connsiteY14" fmla="*/ 2217227 h 4193747"/>
              <a:gd name="connsiteX15" fmla="*/ 2052710 w 4203112"/>
              <a:gd name="connsiteY15" fmla="*/ 2620107 h 4193747"/>
              <a:gd name="connsiteX16" fmla="*/ 2400744 w 4203112"/>
              <a:gd name="connsiteY16" fmla="*/ 2722385 h 4193747"/>
              <a:gd name="connsiteX17" fmla="*/ 2573309 w 4203112"/>
              <a:gd name="connsiteY17" fmla="*/ 2656942 h 4193747"/>
              <a:gd name="connsiteX18" fmla="*/ 2803909 w 4203112"/>
              <a:gd name="connsiteY18" fmla="*/ 2868425 h 4193747"/>
              <a:gd name="connsiteX19" fmla="*/ 2611209 w 4203112"/>
              <a:gd name="connsiteY19" fmla="*/ 2817424 h 4193747"/>
              <a:gd name="connsiteX20" fmla="*/ 2418743 w 4203112"/>
              <a:gd name="connsiteY20" fmla="*/ 3008320 h 4193747"/>
              <a:gd name="connsiteX21" fmla="*/ 2877490 w 4203112"/>
              <a:gd name="connsiteY21" fmla="*/ 3129380 h 4193747"/>
              <a:gd name="connsiteX22" fmla="*/ 3016268 w 4203112"/>
              <a:gd name="connsiteY22" fmla="*/ 3063179 h 4193747"/>
              <a:gd name="connsiteX23" fmla="*/ 3074759 w 4203112"/>
              <a:gd name="connsiteY23" fmla="*/ 3116821 h 4193747"/>
              <a:gd name="connsiteX24" fmla="*/ 3195039 w 4203112"/>
              <a:gd name="connsiteY24" fmla="*/ 2985668 h 4193747"/>
              <a:gd name="connsiteX25" fmla="*/ 3140917 w 4203112"/>
              <a:gd name="connsiteY25" fmla="*/ 2936032 h 4193747"/>
              <a:gd name="connsiteX26" fmla="*/ 3206354 w 4203112"/>
              <a:gd name="connsiteY26" fmla="*/ 2787394 h 4193747"/>
              <a:gd name="connsiteX27" fmla="*/ 3073603 w 4203112"/>
              <a:gd name="connsiteY27" fmla="*/ 2340195 h 4193747"/>
              <a:gd name="connsiteX28" fmla="*/ 3074334 w 4203112"/>
              <a:gd name="connsiteY28" fmla="*/ 2339339 h 4193747"/>
              <a:gd name="connsiteX29" fmla="*/ 3069192 w 4203112"/>
              <a:gd name="connsiteY29" fmla="*/ 2335565 h 4193747"/>
              <a:gd name="connsiteX30" fmla="*/ 3067445 w 4203112"/>
              <a:gd name="connsiteY30" fmla="*/ 2333732 h 4193747"/>
              <a:gd name="connsiteX31" fmla="*/ 3067143 w 4203112"/>
              <a:gd name="connsiteY31" fmla="*/ 2334061 h 4193747"/>
              <a:gd name="connsiteX32" fmla="*/ 2729016 w 4203112"/>
              <a:gd name="connsiteY32" fmla="*/ 2247240 h 4193747"/>
              <a:gd name="connsiteX33" fmla="*/ 2522385 w 4203112"/>
              <a:gd name="connsiteY33" fmla="*/ 2368778 h 4193747"/>
              <a:gd name="connsiteX34" fmla="*/ 2283741 w 4203112"/>
              <a:gd name="connsiteY34" fmla="*/ 2149917 h 4193747"/>
              <a:gd name="connsiteX35" fmla="*/ 2297678 w 4203112"/>
              <a:gd name="connsiteY35" fmla="*/ 2143903 h 4193747"/>
              <a:gd name="connsiteX36" fmla="*/ 2471482 w 4203112"/>
              <a:gd name="connsiteY36" fmla="*/ 2189769 h 4193747"/>
              <a:gd name="connsiteX37" fmla="*/ 2644745 w 4203112"/>
              <a:gd name="connsiteY37" fmla="*/ 2017920 h 4193747"/>
              <a:gd name="connsiteX38" fmla="*/ 2231772 w 4203112"/>
              <a:gd name="connsiteY38" fmla="*/ 1908939 h 4193747"/>
              <a:gd name="connsiteX39" fmla="*/ 2094967 w 4203112"/>
              <a:gd name="connsiteY39" fmla="*/ 1976793 h 4193747"/>
              <a:gd name="connsiteX40" fmla="*/ 2039388 w 4203112"/>
              <a:gd name="connsiteY40" fmla="*/ 1925822 h 4193747"/>
              <a:gd name="connsiteX41" fmla="*/ 1919108 w 4203112"/>
              <a:gd name="connsiteY41" fmla="*/ 2056975 h 4193747"/>
              <a:gd name="connsiteX42" fmla="*/ 1078927 w 4203112"/>
              <a:gd name="connsiteY42" fmla="*/ 2399487 h 4193747"/>
              <a:gd name="connsiteX43" fmla="*/ 2259074 w 4203112"/>
              <a:gd name="connsiteY43" fmla="*/ 1121712 h 4193747"/>
              <a:gd name="connsiteX44" fmla="*/ 3829901 w 4203112"/>
              <a:gd name="connsiteY44" fmla="*/ 1410650 h 4193747"/>
              <a:gd name="connsiteX45" fmla="*/ 3448965 w 4203112"/>
              <a:gd name="connsiteY45" fmla="*/ 3334963 h 4193747"/>
              <a:gd name="connsiteX46" fmla="*/ 1444117 w 4203112"/>
              <a:gd name="connsiteY46" fmla="*/ 3862388 h 4193747"/>
              <a:gd name="connsiteX47" fmla="*/ 1441457 w 4203112"/>
              <a:gd name="connsiteY47" fmla="*/ 3858391 h 4193747"/>
              <a:gd name="connsiteX48" fmla="*/ 1078927 w 4203112"/>
              <a:gd name="connsiteY48" fmla="*/ 2399487 h 4193747"/>
              <a:gd name="connsiteX49" fmla="*/ 844073 w 4203112"/>
              <a:gd name="connsiteY49" fmla="*/ 2133690 h 4193747"/>
              <a:gd name="connsiteX50" fmla="*/ 1947259 w 4203112"/>
              <a:gd name="connsiteY50" fmla="*/ 930781 h 4193747"/>
              <a:gd name="connsiteX51" fmla="*/ 2015087 w 4203112"/>
              <a:gd name="connsiteY51" fmla="*/ 927848 h 4193747"/>
              <a:gd name="connsiteX52" fmla="*/ 2156605 w 4203112"/>
              <a:gd name="connsiteY52" fmla="*/ 1057633 h 4193747"/>
              <a:gd name="connsiteX53" fmla="*/ 2159538 w 4203112"/>
              <a:gd name="connsiteY53" fmla="*/ 1125461 h 4193747"/>
              <a:gd name="connsiteX54" fmla="*/ 1056351 w 4203112"/>
              <a:gd name="connsiteY54" fmla="*/ 2328370 h 4193747"/>
              <a:gd name="connsiteX55" fmla="*/ 988524 w 4203112"/>
              <a:gd name="connsiteY55" fmla="*/ 2331303 h 4193747"/>
              <a:gd name="connsiteX56" fmla="*/ 847006 w 4203112"/>
              <a:gd name="connsiteY56" fmla="*/ 2201517 h 4193747"/>
              <a:gd name="connsiteX57" fmla="*/ 844073 w 4203112"/>
              <a:gd name="connsiteY57" fmla="*/ 2133690 h 4193747"/>
              <a:gd name="connsiteX58" fmla="*/ 608369 w 4203112"/>
              <a:gd name="connsiteY58" fmla="*/ 645162 h 4193747"/>
              <a:gd name="connsiteX59" fmla="*/ 1230346 w 4203112"/>
              <a:gd name="connsiteY59" fmla="*/ 549012 h 4193747"/>
              <a:gd name="connsiteX60" fmla="*/ 1407055 w 4203112"/>
              <a:gd name="connsiteY60" fmla="*/ 46615 h 4193747"/>
              <a:gd name="connsiteX61" fmla="*/ 1845112 w 4203112"/>
              <a:gd name="connsiteY61" fmla="*/ 171264 h 4193747"/>
              <a:gd name="connsiteX62" fmla="*/ 1869929 w 4203112"/>
              <a:gd name="connsiteY62" fmla="*/ 880381 h 4193747"/>
              <a:gd name="connsiteX63" fmla="*/ 830647 w 4203112"/>
              <a:gd name="connsiteY63" fmla="*/ 2041794 h 4193747"/>
              <a:gd name="connsiteX64" fmla="*/ 111882 w 4203112"/>
              <a:gd name="connsiteY64" fmla="*/ 2070765 h 4193747"/>
              <a:gd name="connsiteX65" fmla="*/ 509974 w 4203112"/>
              <a:gd name="connsiteY65" fmla="*/ 1364842 h 4193747"/>
              <a:gd name="connsiteX66" fmla="*/ 530788 w 4203112"/>
              <a:gd name="connsiteY66" fmla="*/ 749102 h 4193747"/>
              <a:gd name="connsiteX67" fmla="*/ 608369 w 4203112"/>
              <a:gd name="connsiteY67" fmla="*/ 645162 h 4193747"/>
              <a:gd name="connsiteX0" fmla="*/ 2711097 w 4203112"/>
              <a:gd name="connsiteY0" fmla="*/ 2541845 h 4193747"/>
              <a:gd name="connsiteX1" fmla="*/ 2769667 w 4203112"/>
              <a:gd name="connsiteY1" fmla="*/ 2502966 h 4193747"/>
              <a:gd name="connsiteX2" fmla="*/ 2887654 w 4203112"/>
              <a:gd name="connsiteY2" fmla="*/ 2537119 h 4193747"/>
              <a:gd name="connsiteX3" fmla="*/ 2942683 w 4203112"/>
              <a:gd name="connsiteY3" fmla="*/ 2724446 h 4193747"/>
              <a:gd name="connsiteX4" fmla="*/ 2935472 w 4203112"/>
              <a:gd name="connsiteY4" fmla="*/ 2747619 h 4193747"/>
              <a:gd name="connsiteX5" fmla="*/ 2711097 w 4203112"/>
              <a:gd name="connsiteY5" fmla="*/ 2541845 h 4193747"/>
              <a:gd name="connsiteX6" fmla="*/ 2171384 w 4203112"/>
              <a:gd name="connsiteY6" fmla="*/ 2288337 h 4193747"/>
              <a:gd name="connsiteX7" fmla="*/ 2373058 w 4203112"/>
              <a:gd name="connsiteY7" fmla="*/ 2473293 h 4193747"/>
              <a:gd name="connsiteX8" fmla="*/ 2370959 w 4203112"/>
              <a:gd name="connsiteY8" fmla="*/ 2473824 h 4193747"/>
              <a:gd name="connsiteX9" fmla="*/ 2214151 w 4203112"/>
              <a:gd name="connsiteY9" fmla="*/ 2428808 h 4193747"/>
              <a:gd name="connsiteX10" fmla="*/ 2213034 w 4203112"/>
              <a:gd name="connsiteY10" fmla="*/ 2430133 h 4193747"/>
              <a:gd name="connsiteX11" fmla="*/ 2171384 w 4203112"/>
              <a:gd name="connsiteY11" fmla="*/ 2288337 h 4193747"/>
              <a:gd name="connsiteX12" fmla="*/ 1919108 w 4203112"/>
              <a:gd name="connsiteY12" fmla="*/ 2056975 h 4193747"/>
              <a:gd name="connsiteX13" fmla="*/ 1977212 w 4203112"/>
              <a:gd name="connsiteY13" fmla="*/ 2110262 h 4193747"/>
              <a:gd name="connsiteX14" fmla="*/ 1925891 w 4203112"/>
              <a:gd name="connsiteY14" fmla="*/ 2217227 h 4193747"/>
              <a:gd name="connsiteX15" fmla="*/ 2052710 w 4203112"/>
              <a:gd name="connsiteY15" fmla="*/ 2620107 h 4193747"/>
              <a:gd name="connsiteX16" fmla="*/ 2400744 w 4203112"/>
              <a:gd name="connsiteY16" fmla="*/ 2722385 h 4193747"/>
              <a:gd name="connsiteX17" fmla="*/ 2573309 w 4203112"/>
              <a:gd name="connsiteY17" fmla="*/ 2656942 h 4193747"/>
              <a:gd name="connsiteX18" fmla="*/ 2803909 w 4203112"/>
              <a:gd name="connsiteY18" fmla="*/ 2868425 h 4193747"/>
              <a:gd name="connsiteX19" fmla="*/ 2611209 w 4203112"/>
              <a:gd name="connsiteY19" fmla="*/ 2817424 h 4193747"/>
              <a:gd name="connsiteX20" fmla="*/ 2418743 w 4203112"/>
              <a:gd name="connsiteY20" fmla="*/ 3008320 h 4193747"/>
              <a:gd name="connsiteX21" fmla="*/ 2877490 w 4203112"/>
              <a:gd name="connsiteY21" fmla="*/ 3129380 h 4193747"/>
              <a:gd name="connsiteX22" fmla="*/ 3016268 w 4203112"/>
              <a:gd name="connsiteY22" fmla="*/ 3063179 h 4193747"/>
              <a:gd name="connsiteX23" fmla="*/ 3074759 w 4203112"/>
              <a:gd name="connsiteY23" fmla="*/ 3116821 h 4193747"/>
              <a:gd name="connsiteX24" fmla="*/ 3195039 w 4203112"/>
              <a:gd name="connsiteY24" fmla="*/ 2985668 h 4193747"/>
              <a:gd name="connsiteX25" fmla="*/ 3140917 w 4203112"/>
              <a:gd name="connsiteY25" fmla="*/ 2936032 h 4193747"/>
              <a:gd name="connsiteX26" fmla="*/ 3206354 w 4203112"/>
              <a:gd name="connsiteY26" fmla="*/ 2787394 h 4193747"/>
              <a:gd name="connsiteX27" fmla="*/ 3073603 w 4203112"/>
              <a:gd name="connsiteY27" fmla="*/ 2340195 h 4193747"/>
              <a:gd name="connsiteX28" fmla="*/ 3074334 w 4203112"/>
              <a:gd name="connsiteY28" fmla="*/ 2339339 h 4193747"/>
              <a:gd name="connsiteX29" fmla="*/ 3069192 w 4203112"/>
              <a:gd name="connsiteY29" fmla="*/ 2335565 h 4193747"/>
              <a:gd name="connsiteX30" fmla="*/ 3067445 w 4203112"/>
              <a:gd name="connsiteY30" fmla="*/ 2333732 h 4193747"/>
              <a:gd name="connsiteX31" fmla="*/ 3067143 w 4203112"/>
              <a:gd name="connsiteY31" fmla="*/ 2334061 h 4193747"/>
              <a:gd name="connsiteX32" fmla="*/ 2729016 w 4203112"/>
              <a:gd name="connsiteY32" fmla="*/ 2247240 h 4193747"/>
              <a:gd name="connsiteX33" fmla="*/ 2522385 w 4203112"/>
              <a:gd name="connsiteY33" fmla="*/ 2368778 h 4193747"/>
              <a:gd name="connsiteX34" fmla="*/ 2283741 w 4203112"/>
              <a:gd name="connsiteY34" fmla="*/ 2149917 h 4193747"/>
              <a:gd name="connsiteX35" fmla="*/ 2297678 w 4203112"/>
              <a:gd name="connsiteY35" fmla="*/ 2143903 h 4193747"/>
              <a:gd name="connsiteX36" fmla="*/ 2471482 w 4203112"/>
              <a:gd name="connsiteY36" fmla="*/ 2189769 h 4193747"/>
              <a:gd name="connsiteX37" fmla="*/ 2644745 w 4203112"/>
              <a:gd name="connsiteY37" fmla="*/ 2017920 h 4193747"/>
              <a:gd name="connsiteX38" fmla="*/ 2231772 w 4203112"/>
              <a:gd name="connsiteY38" fmla="*/ 1908939 h 4193747"/>
              <a:gd name="connsiteX39" fmla="*/ 2094967 w 4203112"/>
              <a:gd name="connsiteY39" fmla="*/ 1976793 h 4193747"/>
              <a:gd name="connsiteX40" fmla="*/ 2039388 w 4203112"/>
              <a:gd name="connsiteY40" fmla="*/ 1925822 h 4193747"/>
              <a:gd name="connsiteX41" fmla="*/ 1919108 w 4203112"/>
              <a:gd name="connsiteY41" fmla="*/ 2056975 h 4193747"/>
              <a:gd name="connsiteX42" fmla="*/ 1078927 w 4203112"/>
              <a:gd name="connsiteY42" fmla="*/ 2399487 h 4193747"/>
              <a:gd name="connsiteX43" fmla="*/ 2259074 w 4203112"/>
              <a:gd name="connsiteY43" fmla="*/ 1121712 h 4193747"/>
              <a:gd name="connsiteX44" fmla="*/ 3829901 w 4203112"/>
              <a:gd name="connsiteY44" fmla="*/ 1410650 h 4193747"/>
              <a:gd name="connsiteX45" fmla="*/ 3448965 w 4203112"/>
              <a:gd name="connsiteY45" fmla="*/ 3334963 h 4193747"/>
              <a:gd name="connsiteX46" fmla="*/ 1444117 w 4203112"/>
              <a:gd name="connsiteY46" fmla="*/ 3862388 h 4193747"/>
              <a:gd name="connsiteX47" fmla="*/ 1441457 w 4203112"/>
              <a:gd name="connsiteY47" fmla="*/ 3858391 h 4193747"/>
              <a:gd name="connsiteX48" fmla="*/ 1078927 w 4203112"/>
              <a:gd name="connsiteY48" fmla="*/ 2399487 h 4193747"/>
              <a:gd name="connsiteX49" fmla="*/ 844073 w 4203112"/>
              <a:gd name="connsiteY49" fmla="*/ 2133690 h 4193747"/>
              <a:gd name="connsiteX50" fmla="*/ 1947259 w 4203112"/>
              <a:gd name="connsiteY50" fmla="*/ 930781 h 4193747"/>
              <a:gd name="connsiteX51" fmla="*/ 2015087 w 4203112"/>
              <a:gd name="connsiteY51" fmla="*/ 927848 h 4193747"/>
              <a:gd name="connsiteX52" fmla="*/ 2156605 w 4203112"/>
              <a:gd name="connsiteY52" fmla="*/ 1057633 h 4193747"/>
              <a:gd name="connsiteX53" fmla="*/ 2159538 w 4203112"/>
              <a:gd name="connsiteY53" fmla="*/ 1125461 h 4193747"/>
              <a:gd name="connsiteX54" fmla="*/ 1056351 w 4203112"/>
              <a:gd name="connsiteY54" fmla="*/ 2328370 h 4193747"/>
              <a:gd name="connsiteX55" fmla="*/ 988524 w 4203112"/>
              <a:gd name="connsiteY55" fmla="*/ 2331303 h 4193747"/>
              <a:gd name="connsiteX56" fmla="*/ 847006 w 4203112"/>
              <a:gd name="connsiteY56" fmla="*/ 2201517 h 4193747"/>
              <a:gd name="connsiteX57" fmla="*/ 844073 w 4203112"/>
              <a:gd name="connsiteY57" fmla="*/ 2133690 h 4193747"/>
              <a:gd name="connsiteX58" fmla="*/ 608369 w 4203112"/>
              <a:gd name="connsiteY58" fmla="*/ 645162 h 4193747"/>
              <a:gd name="connsiteX59" fmla="*/ 1230346 w 4203112"/>
              <a:gd name="connsiteY59" fmla="*/ 549012 h 4193747"/>
              <a:gd name="connsiteX60" fmla="*/ 1407055 w 4203112"/>
              <a:gd name="connsiteY60" fmla="*/ 46615 h 4193747"/>
              <a:gd name="connsiteX61" fmla="*/ 1845112 w 4203112"/>
              <a:gd name="connsiteY61" fmla="*/ 171264 h 4193747"/>
              <a:gd name="connsiteX62" fmla="*/ 1869929 w 4203112"/>
              <a:gd name="connsiteY62" fmla="*/ 880381 h 4193747"/>
              <a:gd name="connsiteX63" fmla="*/ 830647 w 4203112"/>
              <a:gd name="connsiteY63" fmla="*/ 2041794 h 4193747"/>
              <a:gd name="connsiteX64" fmla="*/ 111882 w 4203112"/>
              <a:gd name="connsiteY64" fmla="*/ 2070765 h 4193747"/>
              <a:gd name="connsiteX65" fmla="*/ 509974 w 4203112"/>
              <a:gd name="connsiteY65" fmla="*/ 1364842 h 4193747"/>
              <a:gd name="connsiteX66" fmla="*/ 530788 w 4203112"/>
              <a:gd name="connsiteY66" fmla="*/ 749102 h 4193747"/>
              <a:gd name="connsiteX67" fmla="*/ 608369 w 4203112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11645 w 4183969"/>
              <a:gd name="connsiteY66" fmla="*/ 74910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07353 w 4183969"/>
              <a:gd name="connsiteY66" fmla="*/ 753782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02673 w 4183969"/>
              <a:gd name="connsiteY66" fmla="*/ 749490 h 4193747"/>
              <a:gd name="connsiteX67" fmla="*/ 589226 w 4183969"/>
              <a:gd name="connsiteY67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89226 w 4183969"/>
              <a:gd name="connsiteY66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89226 w 4183969"/>
              <a:gd name="connsiteY66" fmla="*/ 645162 h 4193747"/>
              <a:gd name="connsiteX0" fmla="*/ 2691954 w 4183969"/>
              <a:gd name="connsiteY0" fmla="*/ 2541845 h 4193747"/>
              <a:gd name="connsiteX1" fmla="*/ 2750524 w 4183969"/>
              <a:gd name="connsiteY1" fmla="*/ 2502966 h 4193747"/>
              <a:gd name="connsiteX2" fmla="*/ 2868511 w 4183969"/>
              <a:gd name="connsiteY2" fmla="*/ 2537119 h 4193747"/>
              <a:gd name="connsiteX3" fmla="*/ 2923540 w 4183969"/>
              <a:gd name="connsiteY3" fmla="*/ 2724446 h 4193747"/>
              <a:gd name="connsiteX4" fmla="*/ 2916329 w 4183969"/>
              <a:gd name="connsiteY4" fmla="*/ 2747619 h 4193747"/>
              <a:gd name="connsiteX5" fmla="*/ 2691954 w 4183969"/>
              <a:gd name="connsiteY5" fmla="*/ 2541845 h 4193747"/>
              <a:gd name="connsiteX6" fmla="*/ 2152241 w 4183969"/>
              <a:gd name="connsiteY6" fmla="*/ 2288337 h 4193747"/>
              <a:gd name="connsiteX7" fmla="*/ 2353915 w 4183969"/>
              <a:gd name="connsiteY7" fmla="*/ 2473293 h 4193747"/>
              <a:gd name="connsiteX8" fmla="*/ 2351816 w 4183969"/>
              <a:gd name="connsiteY8" fmla="*/ 2473824 h 4193747"/>
              <a:gd name="connsiteX9" fmla="*/ 2195008 w 4183969"/>
              <a:gd name="connsiteY9" fmla="*/ 2428808 h 4193747"/>
              <a:gd name="connsiteX10" fmla="*/ 2193891 w 4183969"/>
              <a:gd name="connsiteY10" fmla="*/ 2430133 h 4193747"/>
              <a:gd name="connsiteX11" fmla="*/ 2152241 w 4183969"/>
              <a:gd name="connsiteY11" fmla="*/ 2288337 h 4193747"/>
              <a:gd name="connsiteX12" fmla="*/ 1899965 w 4183969"/>
              <a:gd name="connsiteY12" fmla="*/ 2056975 h 4193747"/>
              <a:gd name="connsiteX13" fmla="*/ 1958069 w 4183969"/>
              <a:gd name="connsiteY13" fmla="*/ 2110262 h 4193747"/>
              <a:gd name="connsiteX14" fmla="*/ 1906748 w 4183969"/>
              <a:gd name="connsiteY14" fmla="*/ 2217227 h 4193747"/>
              <a:gd name="connsiteX15" fmla="*/ 2033567 w 4183969"/>
              <a:gd name="connsiteY15" fmla="*/ 2620107 h 4193747"/>
              <a:gd name="connsiteX16" fmla="*/ 2381601 w 4183969"/>
              <a:gd name="connsiteY16" fmla="*/ 2722385 h 4193747"/>
              <a:gd name="connsiteX17" fmla="*/ 2554166 w 4183969"/>
              <a:gd name="connsiteY17" fmla="*/ 2656942 h 4193747"/>
              <a:gd name="connsiteX18" fmla="*/ 2784766 w 4183969"/>
              <a:gd name="connsiteY18" fmla="*/ 2868425 h 4193747"/>
              <a:gd name="connsiteX19" fmla="*/ 2592066 w 4183969"/>
              <a:gd name="connsiteY19" fmla="*/ 2817424 h 4193747"/>
              <a:gd name="connsiteX20" fmla="*/ 2399600 w 4183969"/>
              <a:gd name="connsiteY20" fmla="*/ 3008320 h 4193747"/>
              <a:gd name="connsiteX21" fmla="*/ 2858347 w 4183969"/>
              <a:gd name="connsiteY21" fmla="*/ 3129380 h 4193747"/>
              <a:gd name="connsiteX22" fmla="*/ 2997125 w 4183969"/>
              <a:gd name="connsiteY22" fmla="*/ 3063179 h 4193747"/>
              <a:gd name="connsiteX23" fmla="*/ 3055616 w 4183969"/>
              <a:gd name="connsiteY23" fmla="*/ 3116821 h 4193747"/>
              <a:gd name="connsiteX24" fmla="*/ 3175896 w 4183969"/>
              <a:gd name="connsiteY24" fmla="*/ 2985668 h 4193747"/>
              <a:gd name="connsiteX25" fmla="*/ 3121774 w 4183969"/>
              <a:gd name="connsiteY25" fmla="*/ 2936032 h 4193747"/>
              <a:gd name="connsiteX26" fmla="*/ 3187211 w 4183969"/>
              <a:gd name="connsiteY26" fmla="*/ 2787394 h 4193747"/>
              <a:gd name="connsiteX27" fmla="*/ 3054460 w 4183969"/>
              <a:gd name="connsiteY27" fmla="*/ 2340195 h 4193747"/>
              <a:gd name="connsiteX28" fmla="*/ 3055191 w 4183969"/>
              <a:gd name="connsiteY28" fmla="*/ 2339339 h 4193747"/>
              <a:gd name="connsiteX29" fmla="*/ 3050049 w 4183969"/>
              <a:gd name="connsiteY29" fmla="*/ 2335565 h 4193747"/>
              <a:gd name="connsiteX30" fmla="*/ 3048302 w 4183969"/>
              <a:gd name="connsiteY30" fmla="*/ 2333732 h 4193747"/>
              <a:gd name="connsiteX31" fmla="*/ 3048000 w 4183969"/>
              <a:gd name="connsiteY31" fmla="*/ 2334061 h 4193747"/>
              <a:gd name="connsiteX32" fmla="*/ 2709873 w 4183969"/>
              <a:gd name="connsiteY32" fmla="*/ 2247240 h 4193747"/>
              <a:gd name="connsiteX33" fmla="*/ 2503242 w 4183969"/>
              <a:gd name="connsiteY33" fmla="*/ 2368778 h 4193747"/>
              <a:gd name="connsiteX34" fmla="*/ 2264598 w 4183969"/>
              <a:gd name="connsiteY34" fmla="*/ 2149917 h 4193747"/>
              <a:gd name="connsiteX35" fmla="*/ 2278535 w 4183969"/>
              <a:gd name="connsiteY35" fmla="*/ 2143903 h 4193747"/>
              <a:gd name="connsiteX36" fmla="*/ 2452339 w 4183969"/>
              <a:gd name="connsiteY36" fmla="*/ 2189769 h 4193747"/>
              <a:gd name="connsiteX37" fmla="*/ 2625602 w 4183969"/>
              <a:gd name="connsiteY37" fmla="*/ 2017920 h 4193747"/>
              <a:gd name="connsiteX38" fmla="*/ 2212629 w 4183969"/>
              <a:gd name="connsiteY38" fmla="*/ 1908939 h 4193747"/>
              <a:gd name="connsiteX39" fmla="*/ 2075824 w 4183969"/>
              <a:gd name="connsiteY39" fmla="*/ 1976793 h 4193747"/>
              <a:gd name="connsiteX40" fmla="*/ 2020245 w 4183969"/>
              <a:gd name="connsiteY40" fmla="*/ 1925822 h 4193747"/>
              <a:gd name="connsiteX41" fmla="*/ 1899965 w 4183969"/>
              <a:gd name="connsiteY41" fmla="*/ 2056975 h 4193747"/>
              <a:gd name="connsiteX42" fmla="*/ 1059784 w 4183969"/>
              <a:gd name="connsiteY42" fmla="*/ 2399487 h 4193747"/>
              <a:gd name="connsiteX43" fmla="*/ 2239931 w 4183969"/>
              <a:gd name="connsiteY43" fmla="*/ 1121712 h 4193747"/>
              <a:gd name="connsiteX44" fmla="*/ 3810758 w 4183969"/>
              <a:gd name="connsiteY44" fmla="*/ 1410650 h 4193747"/>
              <a:gd name="connsiteX45" fmla="*/ 3429822 w 4183969"/>
              <a:gd name="connsiteY45" fmla="*/ 3334963 h 4193747"/>
              <a:gd name="connsiteX46" fmla="*/ 1424974 w 4183969"/>
              <a:gd name="connsiteY46" fmla="*/ 3862388 h 4193747"/>
              <a:gd name="connsiteX47" fmla="*/ 1422314 w 4183969"/>
              <a:gd name="connsiteY47" fmla="*/ 3858391 h 4193747"/>
              <a:gd name="connsiteX48" fmla="*/ 1059784 w 4183969"/>
              <a:gd name="connsiteY48" fmla="*/ 2399487 h 4193747"/>
              <a:gd name="connsiteX49" fmla="*/ 824930 w 4183969"/>
              <a:gd name="connsiteY49" fmla="*/ 2133690 h 4193747"/>
              <a:gd name="connsiteX50" fmla="*/ 1928116 w 4183969"/>
              <a:gd name="connsiteY50" fmla="*/ 930781 h 4193747"/>
              <a:gd name="connsiteX51" fmla="*/ 1995944 w 4183969"/>
              <a:gd name="connsiteY51" fmla="*/ 927848 h 4193747"/>
              <a:gd name="connsiteX52" fmla="*/ 2137462 w 4183969"/>
              <a:gd name="connsiteY52" fmla="*/ 1057633 h 4193747"/>
              <a:gd name="connsiteX53" fmla="*/ 2140395 w 4183969"/>
              <a:gd name="connsiteY53" fmla="*/ 1125461 h 4193747"/>
              <a:gd name="connsiteX54" fmla="*/ 1037208 w 4183969"/>
              <a:gd name="connsiteY54" fmla="*/ 2328370 h 4193747"/>
              <a:gd name="connsiteX55" fmla="*/ 969381 w 4183969"/>
              <a:gd name="connsiteY55" fmla="*/ 2331303 h 4193747"/>
              <a:gd name="connsiteX56" fmla="*/ 827863 w 4183969"/>
              <a:gd name="connsiteY56" fmla="*/ 2201517 h 4193747"/>
              <a:gd name="connsiteX57" fmla="*/ 824930 w 4183969"/>
              <a:gd name="connsiteY57" fmla="*/ 2133690 h 4193747"/>
              <a:gd name="connsiteX58" fmla="*/ 589226 w 4183969"/>
              <a:gd name="connsiteY58" fmla="*/ 645162 h 4193747"/>
              <a:gd name="connsiteX59" fmla="*/ 1211203 w 4183969"/>
              <a:gd name="connsiteY59" fmla="*/ 549012 h 4193747"/>
              <a:gd name="connsiteX60" fmla="*/ 1387912 w 4183969"/>
              <a:gd name="connsiteY60" fmla="*/ 46615 h 4193747"/>
              <a:gd name="connsiteX61" fmla="*/ 1825969 w 4183969"/>
              <a:gd name="connsiteY61" fmla="*/ 171264 h 4193747"/>
              <a:gd name="connsiteX62" fmla="*/ 1850786 w 4183969"/>
              <a:gd name="connsiteY62" fmla="*/ 880381 h 4193747"/>
              <a:gd name="connsiteX63" fmla="*/ 811504 w 4183969"/>
              <a:gd name="connsiteY63" fmla="*/ 2041794 h 4193747"/>
              <a:gd name="connsiteX64" fmla="*/ 92739 w 4183969"/>
              <a:gd name="connsiteY64" fmla="*/ 2070765 h 4193747"/>
              <a:gd name="connsiteX65" fmla="*/ 400312 w 4183969"/>
              <a:gd name="connsiteY65" fmla="*/ 1454148 h 4193747"/>
              <a:gd name="connsiteX66" fmla="*/ 589226 w 4183969"/>
              <a:gd name="connsiteY66" fmla="*/ 645162 h 4193747"/>
              <a:gd name="connsiteX0" fmla="*/ 2743554 w 4235569"/>
              <a:gd name="connsiteY0" fmla="*/ 2541845 h 4193747"/>
              <a:gd name="connsiteX1" fmla="*/ 2802124 w 4235569"/>
              <a:gd name="connsiteY1" fmla="*/ 2502966 h 4193747"/>
              <a:gd name="connsiteX2" fmla="*/ 2920111 w 4235569"/>
              <a:gd name="connsiteY2" fmla="*/ 2537119 h 4193747"/>
              <a:gd name="connsiteX3" fmla="*/ 2975140 w 4235569"/>
              <a:gd name="connsiteY3" fmla="*/ 2724446 h 4193747"/>
              <a:gd name="connsiteX4" fmla="*/ 2967929 w 4235569"/>
              <a:gd name="connsiteY4" fmla="*/ 2747619 h 4193747"/>
              <a:gd name="connsiteX5" fmla="*/ 2743554 w 4235569"/>
              <a:gd name="connsiteY5" fmla="*/ 2541845 h 4193747"/>
              <a:gd name="connsiteX6" fmla="*/ 2203841 w 4235569"/>
              <a:gd name="connsiteY6" fmla="*/ 2288337 h 4193747"/>
              <a:gd name="connsiteX7" fmla="*/ 2405515 w 4235569"/>
              <a:gd name="connsiteY7" fmla="*/ 2473293 h 4193747"/>
              <a:gd name="connsiteX8" fmla="*/ 2403416 w 4235569"/>
              <a:gd name="connsiteY8" fmla="*/ 2473824 h 4193747"/>
              <a:gd name="connsiteX9" fmla="*/ 2246608 w 4235569"/>
              <a:gd name="connsiteY9" fmla="*/ 2428808 h 4193747"/>
              <a:gd name="connsiteX10" fmla="*/ 2245491 w 4235569"/>
              <a:gd name="connsiteY10" fmla="*/ 2430133 h 4193747"/>
              <a:gd name="connsiteX11" fmla="*/ 2203841 w 4235569"/>
              <a:gd name="connsiteY11" fmla="*/ 2288337 h 4193747"/>
              <a:gd name="connsiteX12" fmla="*/ 1951565 w 4235569"/>
              <a:gd name="connsiteY12" fmla="*/ 2056975 h 4193747"/>
              <a:gd name="connsiteX13" fmla="*/ 2009669 w 4235569"/>
              <a:gd name="connsiteY13" fmla="*/ 2110262 h 4193747"/>
              <a:gd name="connsiteX14" fmla="*/ 1958348 w 4235569"/>
              <a:gd name="connsiteY14" fmla="*/ 2217227 h 4193747"/>
              <a:gd name="connsiteX15" fmla="*/ 2085167 w 4235569"/>
              <a:gd name="connsiteY15" fmla="*/ 2620107 h 4193747"/>
              <a:gd name="connsiteX16" fmla="*/ 2433201 w 4235569"/>
              <a:gd name="connsiteY16" fmla="*/ 2722385 h 4193747"/>
              <a:gd name="connsiteX17" fmla="*/ 2605766 w 4235569"/>
              <a:gd name="connsiteY17" fmla="*/ 2656942 h 4193747"/>
              <a:gd name="connsiteX18" fmla="*/ 2836366 w 4235569"/>
              <a:gd name="connsiteY18" fmla="*/ 2868425 h 4193747"/>
              <a:gd name="connsiteX19" fmla="*/ 2643666 w 4235569"/>
              <a:gd name="connsiteY19" fmla="*/ 2817424 h 4193747"/>
              <a:gd name="connsiteX20" fmla="*/ 2451200 w 4235569"/>
              <a:gd name="connsiteY20" fmla="*/ 3008320 h 4193747"/>
              <a:gd name="connsiteX21" fmla="*/ 2909947 w 4235569"/>
              <a:gd name="connsiteY21" fmla="*/ 3129380 h 4193747"/>
              <a:gd name="connsiteX22" fmla="*/ 3048725 w 4235569"/>
              <a:gd name="connsiteY22" fmla="*/ 3063179 h 4193747"/>
              <a:gd name="connsiteX23" fmla="*/ 3107216 w 4235569"/>
              <a:gd name="connsiteY23" fmla="*/ 3116821 h 4193747"/>
              <a:gd name="connsiteX24" fmla="*/ 3227496 w 4235569"/>
              <a:gd name="connsiteY24" fmla="*/ 2985668 h 4193747"/>
              <a:gd name="connsiteX25" fmla="*/ 3173374 w 4235569"/>
              <a:gd name="connsiteY25" fmla="*/ 2936032 h 4193747"/>
              <a:gd name="connsiteX26" fmla="*/ 3238811 w 4235569"/>
              <a:gd name="connsiteY26" fmla="*/ 2787394 h 4193747"/>
              <a:gd name="connsiteX27" fmla="*/ 3106060 w 4235569"/>
              <a:gd name="connsiteY27" fmla="*/ 2340195 h 4193747"/>
              <a:gd name="connsiteX28" fmla="*/ 3106791 w 4235569"/>
              <a:gd name="connsiteY28" fmla="*/ 2339339 h 4193747"/>
              <a:gd name="connsiteX29" fmla="*/ 3101649 w 4235569"/>
              <a:gd name="connsiteY29" fmla="*/ 2335565 h 4193747"/>
              <a:gd name="connsiteX30" fmla="*/ 3099902 w 4235569"/>
              <a:gd name="connsiteY30" fmla="*/ 2333732 h 4193747"/>
              <a:gd name="connsiteX31" fmla="*/ 3099600 w 4235569"/>
              <a:gd name="connsiteY31" fmla="*/ 2334061 h 4193747"/>
              <a:gd name="connsiteX32" fmla="*/ 2761473 w 4235569"/>
              <a:gd name="connsiteY32" fmla="*/ 2247240 h 4193747"/>
              <a:gd name="connsiteX33" fmla="*/ 2554842 w 4235569"/>
              <a:gd name="connsiteY33" fmla="*/ 2368778 h 4193747"/>
              <a:gd name="connsiteX34" fmla="*/ 2316198 w 4235569"/>
              <a:gd name="connsiteY34" fmla="*/ 2149917 h 4193747"/>
              <a:gd name="connsiteX35" fmla="*/ 2330135 w 4235569"/>
              <a:gd name="connsiteY35" fmla="*/ 2143903 h 4193747"/>
              <a:gd name="connsiteX36" fmla="*/ 2503939 w 4235569"/>
              <a:gd name="connsiteY36" fmla="*/ 2189769 h 4193747"/>
              <a:gd name="connsiteX37" fmla="*/ 2677202 w 4235569"/>
              <a:gd name="connsiteY37" fmla="*/ 2017920 h 4193747"/>
              <a:gd name="connsiteX38" fmla="*/ 2264229 w 4235569"/>
              <a:gd name="connsiteY38" fmla="*/ 1908939 h 4193747"/>
              <a:gd name="connsiteX39" fmla="*/ 2127424 w 4235569"/>
              <a:gd name="connsiteY39" fmla="*/ 1976793 h 4193747"/>
              <a:gd name="connsiteX40" fmla="*/ 2071845 w 4235569"/>
              <a:gd name="connsiteY40" fmla="*/ 1925822 h 4193747"/>
              <a:gd name="connsiteX41" fmla="*/ 1951565 w 4235569"/>
              <a:gd name="connsiteY41" fmla="*/ 2056975 h 4193747"/>
              <a:gd name="connsiteX42" fmla="*/ 1111384 w 4235569"/>
              <a:gd name="connsiteY42" fmla="*/ 2399487 h 4193747"/>
              <a:gd name="connsiteX43" fmla="*/ 2291531 w 4235569"/>
              <a:gd name="connsiteY43" fmla="*/ 1121712 h 4193747"/>
              <a:gd name="connsiteX44" fmla="*/ 3862358 w 4235569"/>
              <a:gd name="connsiteY44" fmla="*/ 1410650 h 4193747"/>
              <a:gd name="connsiteX45" fmla="*/ 3481422 w 4235569"/>
              <a:gd name="connsiteY45" fmla="*/ 3334963 h 4193747"/>
              <a:gd name="connsiteX46" fmla="*/ 1476574 w 4235569"/>
              <a:gd name="connsiteY46" fmla="*/ 3862388 h 4193747"/>
              <a:gd name="connsiteX47" fmla="*/ 1473914 w 4235569"/>
              <a:gd name="connsiteY47" fmla="*/ 3858391 h 4193747"/>
              <a:gd name="connsiteX48" fmla="*/ 1111384 w 4235569"/>
              <a:gd name="connsiteY48" fmla="*/ 2399487 h 4193747"/>
              <a:gd name="connsiteX49" fmla="*/ 876530 w 4235569"/>
              <a:gd name="connsiteY49" fmla="*/ 2133690 h 4193747"/>
              <a:gd name="connsiteX50" fmla="*/ 1979716 w 4235569"/>
              <a:gd name="connsiteY50" fmla="*/ 930781 h 4193747"/>
              <a:gd name="connsiteX51" fmla="*/ 2047544 w 4235569"/>
              <a:gd name="connsiteY51" fmla="*/ 927848 h 4193747"/>
              <a:gd name="connsiteX52" fmla="*/ 2189062 w 4235569"/>
              <a:gd name="connsiteY52" fmla="*/ 1057633 h 4193747"/>
              <a:gd name="connsiteX53" fmla="*/ 2191995 w 4235569"/>
              <a:gd name="connsiteY53" fmla="*/ 1125461 h 4193747"/>
              <a:gd name="connsiteX54" fmla="*/ 1088808 w 4235569"/>
              <a:gd name="connsiteY54" fmla="*/ 2328370 h 4193747"/>
              <a:gd name="connsiteX55" fmla="*/ 1020981 w 4235569"/>
              <a:gd name="connsiteY55" fmla="*/ 2331303 h 4193747"/>
              <a:gd name="connsiteX56" fmla="*/ 879463 w 4235569"/>
              <a:gd name="connsiteY56" fmla="*/ 2201517 h 4193747"/>
              <a:gd name="connsiteX57" fmla="*/ 876530 w 4235569"/>
              <a:gd name="connsiteY57" fmla="*/ 2133690 h 4193747"/>
              <a:gd name="connsiteX58" fmla="*/ 640826 w 4235569"/>
              <a:gd name="connsiteY58" fmla="*/ 645162 h 4193747"/>
              <a:gd name="connsiteX59" fmla="*/ 1262803 w 4235569"/>
              <a:gd name="connsiteY59" fmla="*/ 549012 h 4193747"/>
              <a:gd name="connsiteX60" fmla="*/ 1439512 w 4235569"/>
              <a:gd name="connsiteY60" fmla="*/ 46615 h 4193747"/>
              <a:gd name="connsiteX61" fmla="*/ 1877569 w 4235569"/>
              <a:gd name="connsiteY61" fmla="*/ 171264 h 4193747"/>
              <a:gd name="connsiteX62" fmla="*/ 1902386 w 4235569"/>
              <a:gd name="connsiteY62" fmla="*/ 880381 h 4193747"/>
              <a:gd name="connsiteX63" fmla="*/ 863104 w 4235569"/>
              <a:gd name="connsiteY63" fmla="*/ 2041794 h 4193747"/>
              <a:gd name="connsiteX64" fmla="*/ 144339 w 4235569"/>
              <a:gd name="connsiteY64" fmla="*/ 2070765 h 4193747"/>
              <a:gd name="connsiteX65" fmla="*/ 451912 w 4235569"/>
              <a:gd name="connsiteY65" fmla="*/ 1454148 h 4193747"/>
              <a:gd name="connsiteX66" fmla="*/ 640826 w 4235569"/>
              <a:gd name="connsiteY66" fmla="*/ 645162 h 4193747"/>
              <a:gd name="connsiteX0" fmla="*/ 2743554 w 4235569"/>
              <a:gd name="connsiteY0" fmla="*/ 2541845 h 4193747"/>
              <a:gd name="connsiteX1" fmla="*/ 2802124 w 4235569"/>
              <a:gd name="connsiteY1" fmla="*/ 2502966 h 4193747"/>
              <a:gd name="connsiteX2" fmla="*/ 2920111 w 4235569"/>
              <a:gd name="connsiteY2" fmla="*/ 2537119 h 4193747"/>
              <a:gd name="connsiteX3" fmla="*/ 2975140 w 4235569"/>
              <a:gd name="connsiteY3" fmla="*/ 2724446 h 4193747"/>
              <a:gd name="connsiteX4" fmla="*/ 2967929 w 4235569"/>
              <a:gd name="connsiteY4" fmla="*/ 2747619 h 4193747"/>
              <a:gd name="connsiteX5" fmla="*/ 2743554 w 4235569"/>
              <a:gd name="connsiteY5" fmla="*/ 2541845 h 4193747"/>
              <a:gd name="connsiteX6" fmla="*/ 2203841 w 4235569"/>
              <a:gd name="connsiteY6" fmla="*/ 2288337 h 4193747"/>
              <a:gd name="connsiteX7" fmla="*/ 2405515 w 4235569"/>
              <a:gd name="connsiteY7" fmla="*/ 2473293 h 4193747"/>
              <a:gd name="connsiteX8" fmla="*/ 2403416 w 4235569"/>
              <a:gd name="connsiteY8" fmla="*/ 2473824 h 4193747"/>
              <a:gd name="connsiteX9" fmla="*/ 2246608 w 4235569"/>
              <a:gd name="connsiteY9" fmla="*/ 2428808 h 4193747"/>
              <a:gd name="connsiteX10" fmla="*/ 2245491 w 4235569"/>
              <a:gd name="connsiteY10" fmla="*/ 2430133 h 4193747"/>
              <a:gd name="connsiteX11" fmla="*/ 2203841 w 4235569"/>
              <a:gd name="connsiteY11" fmla="*/ 2288337 h 4193747"/>
              <a:gd name="connsiteX12" fmla="*/ 1951565 w 4235569"/>
              <a:gd name="connsiteY12" fmla="*/ 2056975 h 4193747"/>
              <a:gd name="connsiteX13" fmla="*/ 2009669 w 4235569"/>
              <a:gd name="connsiteY13" fmla="*/ 2110262 h 4193747"/>
              <a:gd name="connsiteX14" fmla="*/ 1958348 w 4235569"/>
              <a:gd name="connsiteY14" fmla="*/ 2217227 h 4193747"/>
              <a:gd name="connsiteX15" fmla="*/ 2085167 w 4235569"/>
              <a:gd name="connsiteY15" fmla="*/ 2620107 h 4193747"/>
              <a:gd name="connsiteX16" fmla="*/ 2433201 w 4235569"/>
              <a:gd name="connsiteY16" fmla="*/ 2722385 h 4193747"/>
              <a:gd name="connsiteX17" fmla="*/ 2605766 w 4235569"/>
              <a:gd name="connsiteY17" fmla="*/ 2656942 h 4193747"/>
              <a:gd name="connsiteX18" fmla="*/ 2836366 w 4235569"/>
              <a:gd name="connsiteY18" fmla="*/ 2868425 h 4193747"/>
              <a:gd name="connsiteX19" fmla="*/ 2643666 w 4235569"/>
              <a:gd name="connsiteY19" fmla="*/ 2817424 h 4193747"/>
              <a:gd name="connsiteX20" fmla="*/ 2451200 w 4235569"/>
              <a:gd name="connsiteY20" fmla="*/ 3008320 h 4193747"/>
              <a:gd name="connsiteX21" fmla="*/ 2909947 w 4235569"/>
              <a:gd name="connsiteY21" fmla="*/ 3129380 h 4193747"/>
              <a:gd name="connsiteX22" fmla="*/ 3048725 w 4235569"/>
              <a:gd name="connsiteY22" fmla="*/ 3063179 h 4193747"/>
              <a:gd name="connsiteX23" fmla="*/ 3107216 w 4235569"/>
              <a:gd name="connsiteY23" fmla="*/ 3116821 h 4193747"/>
              <a:gd name="connsiteX24" fmla="*/ 3227496 w 4235569"/>
              <a:gd name="connsiteY24" fmla="*/ 2985668 h 4193747"/>
              <a:gd name="connsiteX25" fmla="*/ 3173374 w 4235569"/>
              <a:gd name="connsiteY25" fmla="*/ 2936032 h 4193747"/>
              <a:gd name="connsiteX26" fmla="*/ 3238811 w 4235569"/>
              <a:gd name="connsiteY26" fmla="*/ 2787394 h 4193747"/>
              <a:gd name="connsiteX27" fmla="*/ 3106060 w 4235569"/>
              <a:gd name="connsiteY27" fmla="*/ 2340195 h 4193747"/>
              <a:gd name="connsiteX28" fmla="*/ 3106791 w 4235569"/>
              <a:gd name="connsiteY28" fmla="*/ 2339339 h 4193747"/>
              <a:gd name="connsiteX29" fmla="*/ 3101649 w 4235569"/>
              <a:gd name="connsiteY29" fmla="*/ 2335565 h 4193747"/>
              <a:gd name="connsiteX30" fmla="*/ 3099902 w 4235569"/>
              <a:gd name="connsiteY30" fmla="*/ 2333732 h 4193747"/>
              <a:gd name="connsiteX31" fmla="*/ 3099600 w 4235569"/>
              <a:gd name="connsiteY31" fmla="*/ 2334061 h 4193747"/>
              <a:gd name="connsiteX32" fmla="*/ 2761473 w 4235569"/>
              <a:gd name="connsiteY32" fmla="*/ 2247240 h 4193747"/>
              <a:gd name="connsiteX33" fmla="*/ 2554842 w 4235569"/>
              <a:gd name="connsiteY33" fmla="*/ 2368778 h 4193747"/>
              <a:gd name="connsiteX34" fmla="*/ 2316198 w 4235569"/>
              <a:gd name="connsiteY34" fmla="*/ 2149917 h 4193747"/>
              <a:gd name="connsiteX35" fmla="*/ 2330135 w 4235569"/>
              <a:gd name="connsiteY35" fmla="*/ 2143903 h 4193747"/>
              <a:gd name="connsiteX36" fmla="*/ 2503939 w 4235569"/>
              <a:gd name="connsiteY36" fmla="*/ 2189769 h 4193747"/>
              <a:gd name="connsiteX37" fmla="*/ 2677202 w 4235569"/>
              <a:gd name="connsiteY37" fmla="*/ 2017920 h 4193747"/>
              <a:gd name="connsiteX38" fmla="*/ 2264229 w 4235569"/>
              <a:gd name="connsiteY38" fmla="*/ 1908939 h 4193747"/>
              <a:gd name="connsiteX39" fmla="*/ 2127424 w 4235569"/>
              <a:gd name="connsiteY39" fmla="*/ 1976793 h 4193747"/>
              <a:gd name="connsiteX40" fmla="*/ 2071845 w 4235569"/>
              <a:gd name="connsiteY40" fmla="*/ 1925822 h 4193747"/>
              <a:gd name="connsiteX41" fmla="*/ 1951565 w 4235569"/>
              <a:gd name="connsiteY41" fmla="*/ 2056975 h 4193747"/>
              <a:gd name="connsiteX42" fmla="*/ 1111384 w 4235569"/>
              <a:gd name="connsiteY42" fmla="*/ 2399487 h 4193747"/>
              <a:gd name="connsiteX43" fmla="*/ 2291531 w 4235569"/>
              <a:gd name="connsiteY43" fmla="*/ 1121712 h 4193747"/>
              <a:gd name="connsiteX44" fmla="*/ 3862358 w 4235569"/>
              <a:gd name="connsiteY44" fmla="*/ 1410650 h 4193747"/>
              <a:gd name="connsiteX45" fmla="*/ 3481422 w 4235569"/>
              <a:gd name="connsiteY45" fmla="*/ 3334963 h 4193747"/>
              <a:gd name="connsiteX46" fmla="*/ 1476574 w 4235569"/>
              <a:gd name="connsiteY46" fmla="*/ 3862388 h 4193747"/>
              <a:gd name="connsiteX47" fmla="*/ 1473914 w 4235569"/>
              <a:gd name="connsiteY47" fmla="*/ 3858391 h 4193747"/>
              <a:gd name="connsiteX48" fmla="*/ 1111384 w 4235569"/>
              <a:gd name="connsiteY48" fmla="*/ 2399487 h 4193747"/>
              <a:gd name="connsiteX49" fmla="*/ 876530 w 4235569"/>
              <a:gd name="connsiteY49" fmla="*/ 2133690 h 4193747"/>
              <a:gd name="connsiteX50" fmla="*/ 1979716 w 4235569"/>
              <a:gd name="connsiteY50" fmla="*/ 930781 h 4193747"/>
              <a:gd name="connsiteX51" fmla="*/ 2047544 w 4235569"/>
              <a:gd name="connsiteY51" fmla="*/ 927848 h 4193747"/>
              <a:gd name="connsiteX52" fmla="*/ 2189062 w 4235569"/>
              <a:gd name="connsiteY52" fmla="*/ 1057633 h 4193747"/>
              <a:gd name="connsiteX53" fmla="*/ 2191995 w 4235569"/>
              <a:gd name="connsiteY53" fmla="*/ 1125461 h 4193747"/>
              <a:gd name="connsiteX54" fmla="*/ 1088808 w 4235569"/>
              <a:gd name="connsiteY54" fmla="*/ 2328370 h 4193747"/>
              <a:gd name="connsiteX55" fmla="*/ 1020981 w 4235569"/>
              <a:gd name="connsiteY55" fmla="*/ 2331303 h 4193747"/>
              <a:gd name="connsiteX56" fmla="*/ 879463 w 4235569"/>
              <a:gd name="connsiteY56" fmla="*/ 2201517 h 4193747"/>
              <a:gd name="connsiteX57" fmla="*/ 876530 w 4235569"/>
              <a:gd name="connsiteY57" fmla="*/ 2133690 h 4193747"/>
              <a:gd name="connsiteX58" fmla="*/ 640826 w 4235569"/>
              <a:gd name="connsiteY58" fmla="*/ 645162 h 4193747"/>
              <a:gd name="connsiteX59" fmla="*/ 1262803 w 4235569"/>
              <a:gd name="connsiteY59" fmla="*/ 549012 h 4193747"/>
              <a:gd name="connsiteX60" fmla="*/ 1439512 w 4235569"/>
              <a:gd name="connsiteY60" fmla="*/ 46615 h 4193747"/>
              <a:gd name="connsiteX61" fmla="*/ 1877569 w 4235569"/>
              <a:gd name="connsiteY61" fmla="*/ 171264 h 4193747"/>
              <a:gd name="connsiteX62" fmla="*/ 1902386 w 4235569"/>
              <a:gd name="connsiteY62" fmla="*/ 880381 h 4193747"/>
              <a:gd name="connsiteX63" fmla="*/ 863104 w 4235569"/>
              <a:gd name="connsiteY63" fmla="*/ 2041794 h 4193747"/>
              <a:gd name="connsiteX64" fmla="*/ 144339 w 4235569"/>
              <a:gd name="connsiteY64" fmla="*/ 2070765 h 4193747"/>
              <a:gd name="connsiteX65" fmla="*/ 451912 w 4235569"/>
              <a:gd name="connsiteY65" fmla="*/ 1454148 h 4193747"/>
              <a:gd name="connsiteX66" fmla="*/ 640826 w 4235569"/>
              <a:gd name="connsiteY66" fmla="*/ 645162 h 4193747"/>
              <a:gd name="connsiteX0" fmla="*/ 2685517 w 4177532"/>
              <a:gd name="connsiteY0" fmla="*/ 2541845 h 4193747"/>
              <a:gd name="connsiteX1" fmla="*/ 2744087 w 4177532"/>
              <a:gd name="connsiteY1" fmla="*/ 2502966 h 4193747"/>
              <a:gd name="connsiteX2" fmla="*/ 2862074 w 4177532"/>
              <a:gd name="connsiteY2" fmla="*/ 2537119 h 4193747"/>
              <a:gd name="connsiteX3" fmla="*/ 2917103 w 4177532"/>
              <a:gd name="connsiteY3" fmla="*/ 2724446 h 4193747"/>
              <a:gd name="connsiteX4" fmla="*/ 2909892 w 4177532"/>
              <a:gd name="connsiteY4" fmla="*/ 2747619 h 4193747"/>
              <a:gd name="connsiteX5" fmla="*/ 2685517 w 4177532"/>
              <a:gd name="connsiteY5" fmla="*/ 2541845 h 4193747"/>
              <a:gd name="connsiteX6" fmla="*/ 2145804 w 4177532"/>
              <a:gd name="connsiteY6" fmla="*/ 2288337 h 4193747"/>
              <a:gd name="connsiteX7" fmla="*/ 2347478 w 4177532"/>
              <a:gd name="connsiteY7" fmla="*/ 2473293 h 4193747"/>
              <a:gd name="connsiteX8" fmla="*/ 2345379 w 4177532"/>
              <a:gd name="connsiteY8" fmla="*/ 2473824 h 4193747"/>
              <a:gd name="connsiteX9" fmla="*/ 2188571 w 4177532"/>
              <a:gd name="connsiteY9" fmla="*/ 2428808 h 4193747"/>
              <a:gd name="connsiteX10" fmla="*/ 2187454 w 4177532"/>
              <a:gd name="connsiteY10" fmla="*/ 2430133 h 4193747"/>
              <a:gd name="connsiteX11" fmla="*/ 2145804 w 4177532"/>
              <a:gd name="connsiteY11" fmla="*/ 2288337 h 4193747"/>
              <a:gd name="connsiteX12" fmla="*/ 1893528 w 4177532"/>
              <a:gd name="connsiteY12" fmla="*/ 2056975 h 4193747"/>
              <a:gd name="connsiteX13" fmla="*/ 1951632 w 4177532"/>
              <a:gd name="connsiteY13" fmla="*/ 2110262 h 4193747"/>
              <a:gd name="connsiteX14" fmla="*/ 1900311 w 4177532"/>
              <a:gd name="connsiteY14" fmla="*/ 2217227 h 4193747"/>
              <a:gd name="connsiteX15" fmla="*/ 2027130 w 4177532"/>
              <a:gd name="connsiteY15" fmla="*/ 2620107 h 4193747"/>
              <a:gd name="connsiteX16" fmla="*/ 2375164 w 4177532"/>
              <a:gd name="connsiteY16" fmla="*/ 2722385 h 4193747"/>
              <a:gd name="connsiteX17" fmla="*/ 2547729 w 4177532"/>
              <a:gd name="connsiteY17" fmla="*/ 2656942 h 4193747"/>
              <a:gd name="connsiteX18" fmla="*/ 2778329 w 4177532"/>
              <a:gd name="connsiteY18" fmla="*/ 2868425 h 4193747"/>
              <a:gd name="connsiteX19" fmla="*/ 2585629 w 4177532"/>
              <a:gd name="connsiteY19" fmla="*/ 2817424 h 4193747"/>
              <a:gd name="connsiteX20" fmla="*/ 2393163 w 4177532"/>
              <a:gd name="connsiteY20" fmla="*/ 3008320 h 4193747"/>
              <a:gd name="connsiteX21" fmla="*/ 2851910 w 4177532"/>
              <a:gd name="connsiteY21" fmla="*/ 3129380 h 4193747"/>
              <a:gd name="connsiteX22" fmla="*/ 2990688 w 4177532"/>
              <a:gd name="connsiteY22" fmla="*/ 3063179 h 4193747"/>
              <a:gd name="connsiteX23" fmla="*/ 3049179 w 4177532"/>
              <a:gd name="connsiteY23" fmla="*/ 3116821 h 4193747"/>
              <a:gd name="connsiteX24" fmla="*/ 3169459 w 4177532"/>
              <a:gd name="connsiteY24" fmla="*/ 2985668 h 4193747"/>
              <a:gd name="connsiteX25" fmla="*/ 3115337 w 4177532"/>
              <a:gd name="connsiteY25" fmla="*/ 2936032 h 4193747"/>
              <a:gd name="connsiteX26" fmla="*/ 3180774 w 4177532"/>
              <a:gd name="connsiteY26" fmla="*/ 2787394 h 4193747"/>
              <a:gd name="connsiteX27" fmla="*/ 3048023 w 4177532"/>
              <a:gd name="connsiteY27" fmla="*/ 2340195 h 4193747"/>
              <a:gd name="connsiteX28" fmla="*/ 3048754 w 4177532"/>
              <a:gd name="connsiteY28" fmla="*/ 2339339 h 4193747"/>
              <a:gd name="connsiteX29" fmla="*/ 3043612 w 4177532"/>
              <a:gd name="connsiteY29" fmla="*/ 2335565 h 4193747"/>
              <a:gd name="connsiteX30" fmla="*/ 3041865 w 4177532"/>
              <a:gd name="connsiteY30" fmla="*/ 2333732 h 4193747"/>
              <a:gd name="connsiteX31" fmla="*/ 3041563 w 4177532"/>
              <a:gd name="connsiteY31" fmla="*/ 2334061 h 4193747"/>
              <a:gd name="connsiteX32" fmla="*/ 2703436 w 4177532"/>
              <a:gd name="connsiteY32" fmla="*/ 2247240 h 4193747"/>
              <a:gd name="connsiteX33" fmla="*/ 2496805 w 4177532"/>
              <a:gd name="connsiteY33" fmla="*/ 2368778 h 4193747"/>
              <a:gd name="connsiteX34" fmla="*/ 2258161 w 4177532"/>
              <a:gd name="connsiteY34" fmla="*/ 2149917 h 4193747"/>
              <a:gd name="connsiteX35" fmla="*/ 2272098 w 4177532"/>
              <a:gd name="connsiteY35" fmla="*/ 2143903 h 4193747"/>
              <a:gd name="connsiteX36" fmla="*/ 2445902 w 4177532"/>
              <a:gd name="connsiteY36" fmla="*/ 2189769 h 4193747"/>
              <a:gd name="connsiteX37" fmla="*/ 2619165 w 4177532"/>
              <a:gd name="connsiteY37" fmla="*/ 2017920 h 4193747"/>
              <a:gd name="connsiteX38" fmla="*/ 2206192 w 4177532"/>
              <a:gd name="connsiteY38" fmla="*/ 1908939 h 4193747"/>
              <a:gd name="connsiteX39" fmla="*/ 2069387 w 4177532"/>
              <a:gd name="connsiteY39" fmla="*/ 1976793 h 4193747"/>
              <a:gd name="connsiteX40" fmla="*/ 2013808 w 4177532"/>
              <a:gd name="connsiteY40" fmla="*/ 1925822 h 4193747"/>
              <a:gd name="connsiteX41" fmla="*/ 1893528 w 4177532"/>
              <a:gd name="connsiteY41" fmla="*/ 2056975 h 4193747"/>
              <a:gd name="connsiteX42" fmla="*/ 1053347 w 4177532"/>
              <a:gd name="connsiteY42" fmla="*/ 2399487 h 4193747"/>
              <a:gd name="connsiteX43" fmla="*/ 2233494 w 4177532"/>
              <a:gd name="connsiteY43" fmla="*/ 1121712 h 4193747"/>
              <a:gd name="connsiteX44" fmla="*/ 3804321 w 4177532"/>
              <a:gd name="connsiteY44" fmla="*/ 1410650 h 4193747"/>
              <a:gd name="connsiteX45" fmla="*/ 3423385 w 4177532"/>
              <a:gd name="connsiteY45" fmla="*/ 3334963 h 4193747"/>
              <a:gd name="connsiteX46" fmla="*/ 1418537 w 4177532"/>
              <a:gd name="connsiteY46" fmla="*/ 3862388 h 4193747"/>
              <a:gd name="connsiteX47" fmla="*/ 1415877 w 4177532"/>
              <a:gd name="connsiteY47" fmla="*/ 3858391 h 4193747"/>
              <a:gd name="connsiteX48" fmla="*/ 1053347 w 4177532"/>
              <a:gd name="connsiteY48" fmla="*/ 2399487 h 4193747"/>
              <a:gd name="connsiteX49" fmla="*/ 818493 w 4177532"/>
              <a:gd name="connsiteY49" fmla="*/ 2133690 h 4193747"/>
              <a:gd name="connsiteX50" fmla="*/ 1921679 w 4177532"/>
              <a:gd name="connsiteY50" fmla="*/ 930781 h 4193747"/>
              <a:gd name="connsiteX51" fmla="*/ 1989507 w 4177532"/>
              <a:gd name="connsiteY51" fmla="*/ 927848 h 4193747"/>
              <a:gd name="connsiteX52" fmla="*/ 2131025 w 4177532"/>
              <a:gd name="connsiteY52" fmla="*/ 1057633 h 4193747"/>
              <a:gd name="connsiteX53" fmla="*/ 2133958 w 4177532"/>
              <a:gd name="connsiteY53" fmla="*/ 1125461 h 4193747"/>
              <a:gd name="connsiteX54" fmla="*/ 1030771 w 4177532"/>
              <a:gd name="connsiteY54" fmla="*/ 2328370 h 4193747"/>
              <a:gd name="connsiteX55" fmla="*/ 962944 w 4177532"/>
              <a:gd name="connsiteY55" fmla="*/ 2331303 h 4193747"/>
              <a:gd name="connsiteX56" fmla="*/ 821426 w 4177532"/>
              <a:gd name="connsiteY56" fmla="*/ 2201517 h 4193747"/>
              <a:gd name="connsiteX57" fmla="*/ 818493 w 4177532"/>
              <a:gd name="connsiteY57" fmla="*/ 2133690 h 4193747"/>
              <a:gd name="connsiteX58" fmla="*/ 582789 w 4177532"/>
              <a:gd name="connsiteY58" fmla="*/ 645162 h 4193747"/>
              <a:gd name="connsiteX59" fmla="*/ 1204766 w 4177532"/>
              <a:gd name="connsiteY59" fmla="*/ 549012 h 4193747"/>
              <a:gd name="connsiteX60" fmla="*/ 1381475 w 4177532"/>
              <a:gd name="connsiteY60" fmla="*/ 46615 h 4193747"/>
              <a:gd name="connsiteX61" fmla="*/ 1819532 w 4177532"/>
              <a:gd name="connsiteY61" fmla="*/ 171264 h 4193747"/>
              <a:gd name="connsiteX62" fmla="*/ 1844349 w 4177532"/>
              <a:gd name="connsiteY62" fmla="*/ 880381 h 4193747"/>
              <a:gd name="connsiteX63" fmla="*/ 805067 w 4177532"/>
              <a:gd name="connsiteY63" fmla="*/ 2041794 h 4193747"/>
              <a:gd name="connsiteX64" fmla="*/ 86302 w 4177532"/>
              <a:gd name="connsiteY64" fmla="*/ 2070765 h 4193747"/>
              <a:gd name="connsiteX65" fmla="*/ 406751 w 4177532"/>
              <a:gd name="connsiteY65" fmla="*/ 1440109 h 4193747"/>
              <a:gd name="connsiteX66" fmla="*/ 582789 w 4177532"/>
              <a:gd name="connsiteY66" fmla="*/ 645162 h 4193747"/>
              <a:gd name="connsiteX0" fmla="*/ 2706143 w 4198158"/>
              <a:gd name="connsiteY0" fmla="*/ 2541845 h 4193747"/>
              <a:gd name="connsiteX1" fmla="*/ 2764713 w 4198158"/>
              <a:gd name="connsiteY1" fmla="*/ 2502966 h 4193747"/>
              <a:gd name="connsiteX2" fmla="*/ 2882700 w 4198158"/>
              <a:gd name="connsiteY2" fmla="*/ 2537119 h 4193747"/>
              <a:gd name="connsiteX3" fmla="*/ 2937729 w 4198158"/>
              <a:gd name="connsiteY3" fmla="*/ 2724446 h 4193747"/>
              <a:gd name="connsiteX4" fmla="*/ 2930518 w 4198158"/>
              <a:gd name="connsiteY4" fmla="*/ 2747619 h 4193747"/>
              <a:gd name="connsiteX5" fmla="*/ 2706143 w 4198158"/>
              <a:gd name="connsiteY5" fmla="*/ 2541845 h 4193747"/>
              <a:gd name="connsiteX6" fmla="*/ 2166430 w 4198158"/>
              <a:gd name="connsiteY6" fmla="*/ 2288337 h 4193747"/>
              <a:gd name="connsiteX7" fmla="*/ 2368104 w 4198158"/>
              <a:gd name="connsiteY7" fmla="*/ 2473293 h 4193747"/>
              <a:gd name="connsiteX8" fmla="*/ 2366005 w 4198158"/>
              <a:gd name="connsiteY8" fmla="*/ 2473824 h 4193747"/>
              <a:gd name="connsiteX9" fmla="*/ 2209197 w 4198158"/>
              <a:gd name="connsiteY9" fmla="*/ 2428808 h 4193747"/>
              <a:gd name="connsiteX10" fmla="*/ 2208080 w 4198158"/>
              <a:gd name="connsiteY10" fmla="*/ 2430133 h 4193747"/>
              <a:gd name="connsiteX11" fmla="*/ 2166430 w 4198158"/>
              <a:gd name="connsiteY11" fmla="*/ 2288337 h 4193747"/>
              <a:gd name="connsiteX12" fmla="*/ 1914154 w 4198158"/>
              <a:gd name="connsiteY12" fmla="*/ 2056975 h 4193747"/>
              <a:gd name="connsiteX13" fmla="*/ 1972258 w 4198158"/>
              <a:gd name="connsiteY13" fmla="*/ 2110262 h 4193747"/>
              <a:gd name="connsiteX14" fmla="*/ 1920937 w 4198158"/>
              <a:gd name="connsiteY14" fmla="*/ 2217227 h 4193747"/>
              <a:gd name="connsiteX15" fmla="*/ 2047756 w 4198158"/>
              <a:gd name="connsiteY15" fmla="*/ 2620107 h 4193747"/>
              <a:gd name="connsiteX16" fmla="*/ 2395790 w 4198158"/>
              <a:gd name="connsiteY16" fmla="*/ 2722385 h 4193747"/>
              <a:gd name="connsiteX17" fmla="*/ 2568355 w 4198158"/>
              <a:gd name="connsiteY17" fmla="*/ 2656942 h 4193747"/>
              <a:gd name="connsiteX18" fmla="*/ 2798955 w 4198158"/>
              <a:gd name="connsiteY18" fmla="*/ 2868425 h 4193747"/>
              <a:gd name="connsiteX19" fmla="*/ 2606255 w 4198158"/>
              <a:gd name="connsiteY19" fmla="*/ 2817424 h 4193747"/>
              <a:gd name="connsiteX20" fmla="*/ 2413789 w 4198158"/>
              <a:gd name="connsiteY20" fmla="*/ 3008320 h 4193747"/>
              <a:gd name="connsiteX21" fmla="*/ 2872536 w 4198158"/>
              <a:gd name="connsiteY21" fmla="*/ 3129380 h 4193747"/>
              <a:gd name="connsiteX22" fmla="*/ 3011314 w 4198158"/>
              <a:gd name="connsiteY22" fmla="*/ 3063179 h 4193747"/>
              <a:gd name="connsiteX23" fmla="*/ 3069805 w 4198158"/>
              <a:gd name="connsiteY23" fmla="*/ 3116821 h 4193747"/>
              <a:gd name="connsiteX24" fmla="*/ 3190085 w 4198158"/>
              <a:gd name="connsiteY24" fmla="*/ 2985668 h 4193747"/>
              <a:gd name="connsiteX25" fmla="*/ 3135963 w 4198158"/>
              <a:gd name="connsiteY25" fmla="*/ 2936032 h 4193747"/>
              <a:gd name="connsiteX26" fmla="*/ 3201400 w 4198158"/>
              <a:gd name="connsiteY26" fmla="*/ 2787394 h 4193747"/>
              <a:gd name="connsiteX27" fmla="*/ 3068649 w 4198158"/>
              <a:gd name="connsiteY27" fmla="*/ 2340195 h 4193747"/>
              <a:gd name="connsiteX28" fmla="*/ 3069380 w 4198158"/>
              <a:gd name="connsiteY28" fmla="*/ 2339339 h 4193747"/>
              <a:gd name="connsiteX29" fmla="*/ 3064238 w 4198158"/>
              <a:gd name="connsiteY29" fmla="*/ 2335565 h 4193747"/>
              <a:gd name="connsiteX30" fmla="*/ 3062491 w 4198158"/>
              <a:gd name="connsiteY30" fmla="*/ 2333732 h 4193747"/>
              <a:gd name="connsiteX31" fmla="*/ 3062189 w 4198158"/>
              <a:gd name="connsiteY31" fmla="*/ 2334061 h 4193747"/>
              <a:gd name="connsiteX32" fmla="*/ 2724062 w 4198158"/>
              <a:gd name="connsiteY32" fmla="*/ 2247240 h 4193747"/>
              <a:gd name="connsiteX33" fmla="*/ 2517431 w 4198158"/>
              <a:gd name="connsiteY33" fmla="*/ 2368778 h 4193747"/>
              <a:gd name="connsiteX34" fmla="*/ 2278787 w 4198158"/>
              <a:gd name="connsiteY34" fmla="*/ 2149917 h 4193747"/>
              <a:gd name="connsiteX35" fmla="*/ 2292724 w 4198158"/>
              <a:gd name="connsiteY35" fmla="*/ 2143903 h 4193747"/>
              <a:gd name="connsiteX36" fmla="*/ 2466528 w 4198158"/>
              <a:gd name="connsiteY36" fmla="*/ 2189769 h 4193747"/>
              <a:gd name="connsiteX37" fmla="*/ 2639791 w 4198158"/>
              <a:gd name="connsiteY37" fmla="*/ 2017920 h 4193747"/>
              <a:gd name="connsiteX38" fmla="*/ 2226818 w 4198158"/>
              <a:gd name="connsiteY38" fmla="*/ 1908939 h 4193747"/>
              <a:gd name="connsiteX39" fmla="*/ 2090013 w 4198158"/>
              <a:gd name="connsiteY39" fmla="*/ 1976793 h 4193747"/>
              <a:gd name="connsiteX40" fmla="*/ 2034434 w 4198158"/>
              <a:gd name="connsiteY40" fmla="*/ 1925822 h 4193747"/>
              <a:gd name="connsiteX41" fmla="*/ 1914154 w 4198158"/>
              <a:gd name="connsiteY41" fmla="*/ 2056975 h 4193747"/>
              <a:gd name="connsiteX42" fmla="*/ 1073973 w 4198158"/>
              <a:gd name="connsiteY42" fmla="*/ 2399487 h 4193747"/>
              <a:gd name="connsiteX43" fmla="*/ 2254120 w 4198158"/>
              <a:gd name="connsiteY43" fmla="*/ 1121712 h 4193747"/>
              <a:gd name="connsiteX44" fmla="*/ 3824947 w 4198158"/>
              <a:gd name="connsiteY44" fmla="*/ 1410650 h 4193747"/>
              <a:gd name="connsiteX45" fmla="*/ 3444011 w 4198158"/>
              <a:gd name="connsiteY45" fmla="*/ 3334963 h 4193747"/>
              <a:gd name="connsiteX46" fmla="*/ 1439163 w 4198158"/>
              <a:gd name="connsiteY46" fmla="*/ 3862388 h 4193747"/>
              <a:gd name="connsiteX47" fmla="*/ 1436503 w 4198158"/>
              <a:gd name="connsiteY47" fmla="*/ 3858391 h 4193747"/>
              <a:gd name="connsiteX48" fmla="*/ 1073973 w 4198158"/>
              <a:gd name="connsiteY48" fmla="*/ 2399487 h 4193747"/>
              <a:gd name="connsiteX49" fmla="*/ 839119 w 4198158"/>
              <a:gd name="connsiteY49" fmla="*/ 2133690 h 4193747"/>
              <a:gd name="connsiteX50" fmla="*/ 1942305 w 4198158"/>
              <a:gd name="connsiteY50" fmla="*/ 930781 h 4193747"/>
              <a:gd name="connsiteX51" fmla="*/ 2010133 w 4198158"/>
              <a:gd name="connsiteY51" fmla="*/ 927848 h 4193747"/>
              <a:gd name="connsiteX52" fmla="*/ 2151651 w 4198158"/>
              <a:gd name="connsiteY52" fmla="*/ 1057633 h 4193747"/>
              <a:gd name="connsiteX53" fmla="*/ 2154584 w 4198158"/>
              <a:gd name="connsiteY53" fmla="*/ 1125461 h 4193747"/>
              <a:gd name="connsiteX54" fmla="*/ 1051397 w 4198158"/>
              <a:gd name="connsiteY54" fmla="*/ 2328370 h 4193747"/>
              <a:gd name="connsiteX55" fmla="*/ 983570 w 4198158"/>
              <a:gd name="connsiteY55" fmla="*/ 2331303 h 4193747"/>
              <a:gd name="connsiteX56" fmla="*/ 842052 w 4198158"/>
              <a:gd name="connsiteY56" fmla="*/ 2201517 h 4193747"/>
              <a:gd name="connsiteX57" fmla="*/ 839119 w 4198158"/>
              <a:gd name="connsiteY57" fmla="*/ 2133690 h 4193747"/>
              <a:gd name="connsiteX58" fmla="*/ 603415 w 4198158"/>
              <a:gd name="connsiteY58" fmla="*/ 645162 h 4193747"/>
              <a:gd name="connsiteX59" fmla="*/ 1225392 w 4198158"/>
              <a:gd name="connsiteY59" fmla="*/ 549012 h 4193747"/>
              <a:gd name="connsiteX60" fmla="*/ 1402101 w 4198158"/>
              <a:gd name="connsiteY60" fmla="*/ 46615 h 4193747"/>
              <a:gd name="connsiteX61" fmla="*/ 1840158 w 4198158"/>
              <a:gd name="connsiteY61" fmla="*/ 171264 h 4193747"/>
              <a:gd name="connsiteX62" fmla="*/ 1864975 w 4198158"/>
              <a:gd name="connsiteY62" fmla="*/ 880381 h 4193747"/>
              <a:gd name="connsiteX63" fmla="*/ 825693 w 4198158"/>
              <a:gd name="connsiteY63" fmla="*/ 2041794 h 4193747"/>
              <a:gd name="connsiteX64" fmla="*/ 106928 w 4198158"/>
              <a:gd name="connsiteY64" fmla="*/ 2070765 h 4193747"/>
              <a:gd name="connsiteX65" fmla="*/ 427377 w 4198158"/>
              <a:gd name="connsiteY65" fmla="*/ 1440109 h 4193747"/>
              <a:gd name="connsiteX66" fmla="*/ 603415 w 4198158"/>
              <a:gd name="connsiteY66" fmla="*/ 645162 h 4193747"/>
              <a:gd name="connsiteX0" fmla="*/ 2726972 w 4218987"/>
              <a:gd name="connsiteY0" fmla="*/ 2541845 h 4193747"/>
              <a:gd name="connsiteX1" fmla="*/ 2785542 w 4218987"/>
              <a:gd name="connsiteY1" fmla="*/ 2502966 h 4193747"/>
              <a:gd name="connsiteX2" fmla="*/ 2903529 w 4218987"/>
              <a:gd name="connsiteY2" fmla="*/ 2537119 h 4193747"/>
              <a:gd name="connsiteX3" fmla="*/ 2958558 w 4218987"/>
              <a:gd name="connsiteY3" fmla="*/ 2724446 h 4193747"/>
              <a:gd name="connsiteX4" fmla="*/ 2951347 w 4218987"/>
              <a:gd name="connsiteY4" fmla="*/ 2747619 h 4193747"/>
              <a:gd name="connsiteX5" fmla="*/ 2726972 w 4218987"/>
              <a:gd name="connsiteY5" fmla="*/ 2541845 h 4193747"/>
              <a:gd name="connsiteX6" fmla="*/ 2187259 w 4218987"/>
              <a:gd name="connsiteY6" fmla="*/ 2288337 h 4193747"/>
              <a:gd name="connsiteX7" fmla="*/ 2388933 w 4218987"/>
              <a:gd name="connsiteY7" fmla="*/ 2473293 h 4193747"/>
              <a:gd name="connsiteX8" fmla="*/ 2386834 w 4218987"/>
              <a:gd name="connsiteY8" fmla="*/ 2473824 h 4193747"/>
              <a:gd name="connsiteX9" fmla="*/ 2230026 w 4218987"/>
              <a:gd name="connsiteY9" fmla="*/ 2428808 h 4193747"/>
              <a:gd name="connsiteX10" fmla="*/ 2228909 w 4218987"/>
              <a:gd name="connsiteY10" fmla="*/ 2430133 h 4193747"/>
              <a:gd name="connsiteX11" fmla="*/ 2187259 w 4218987"/>
              <a:gd name="connsiteY11" fmla="*/ 2288337 h 4193747"/>
              <a:gd name="connsiteX12" fmla="*/ 1934983 w 4218987"/>
              <a:gd name="connsiteY12" fmla="*/ 2056975 h 4193747"/>
              <a:gd name="connsiteX13" fmla="*/ 1993087 w 4218987"/>
              <a:gd name="connsiteY13" fmla="*/ 2110262 h 4193747"/>
              <a:gd name="connsiteX14" fmla="*/ 1941766 w 4218987"/>
              <a:gd name="connsiteY14" fmla="*/ 2217227 h 4193747"/>
              <a:gd name="connsiteX15" fmla="*/ 2068585 w 4218987"/>
              <a:gd name="connsiteY15" fmla="*/ 2620107 h 4193747"/>
              <a:gd name="connsiteX16" fmla="*/ 2416619 w 4218987"/>
              <a:gd name="connsiteY16" fmla="*/ 2722385 h 4193747"/>
              <a:gd name="connsiteX17" fmla="*/ 2589184 w 4218987"/>
              <a:gd name="connsiteY17" fmla="*/ 2656942 h 4193747"/>
              <a:gd name="connsiteX18" fmla="*/ 2819784 w 4218987"/>
              <a:gd name="connsiteY18" fmla="*/ 2868425 h 4193747"/>
              <a:gd name="connsiteX19" fmla="*/ 2627084 w 4218987"/>
              <a:gd name="connsiteY19" fmla="*/ 2817424 h 4193747"/>
              <a:gd name="connsiteX20" fmla="*/ 2434618 w 4218987"/>
              <a:gd name="connsiteY20" fmla="*/ 3008320 h 4193747"/>
              <a:gd name="connsiteX21" fmla="*/ 2893365 w 4218987"/>
              <a:gd name="connsiteY21" fmla="*/ 3129380 h 4193747"/>
              <a:gd name="connsiteX22" fmla="*/ 3032143 w 4218987"/>
              <a:gd name="connsiteY22" fmla="*/ 3063179 h 4193747"/>
              <a:gd name="connsiteX23" fmla="*/ 3090634 w 4218987"/>
              <a:gd name="connsiteY23" fmla="*/ 3116821 h 4193747"/>
              <a:gd name="connsiteX24" fmla="*/ 3210914 w 4218987"/>
              <a:gd name="connsiteY24" fmla="*/ 2985668 h 4193747"/>
              <a:gd name="connsiteX25" fmla="*/ 3156792 w 4218987"/>
              <a:gd name="connsiteY25" fmla="*/ 2936032 h 4193747"/>
              <a:gd name="connsiteX26" fmla="*/ 3222229 w 4218987"/>
              <a:gd name="connsiteY26" fmla="*/ 2787394 h 4193747"/>
              <a:gd name="connsiteX27" fmla="*/ 3089478 w 4218987"/>
              <a:gd name="connsiteY27" fmla="*/ 2340195 h 4193747"/>
              <a:gd name="connsiteX28" fmla="*/ 3090209 w 4218987"/>
              <a:gd name="connsiteY28" fmla="*/ 2339339 h 4193747"/>
              <a:gd name="connsiteX29" fmla="*/ 3085067 w 4218987"/>
              <a:gd name="connsiteY29" fmla="*/ 2335565 h 4193747"/>
              <a:gd name="connsiteX30" fmla="*/ 3083320 w 4218987"/>
              <a:gd name="connsiteY30" fmla="*/ 2333732 h 4193747"/>
              <a:gd name="connsiteX31" fmla="*/ 3083018 w 4218987"/>
              <a:gd name="connsiteY31" fmla="*/ 2334061 h 4193747"/>
              <a:gd name="connsiteX32" fmla="*/ 2744891 w 4218987"/>
              <a:gd name="connsiteY32" fmla="*/ 2247240 h 4193747"/>
              <a:gd name="connsiteX33" fmla="*/ 2538260 w 4218987"/>
              <a:gd name="connsiteY33" fmla="*/ 2368778 h 4193747"/>
              <a:gd name="connsiteX34" fmla="*/ 2299616 w 4218987"/>
              <a:gd name="connsiteY34" fmla="*/ 2149917 h 4193747"/>
              <a:gd name="connsiteX35" fmla="*/ 2313553 w 4218987"/>
              <a:gd name="connsiteY35" fmla="*/ 2143903 h 4193747"/>
              <a:gd name="connsiteX36" fmla="*/ 2487357 w 4218987"/>
              <a:gd name="connsiteY36" fmla="*/ 2189769 h 4193747"/>
              <a:gd name="connsiteX37" fmla="*/ 2660620 w 4218987"/>
              <a:gd name="connsiteY37" fmla="*/ 2017920 h 4193747"/>
              <a:gd name="connsiteX38" fmla="*/ 2247647 w 4218987"/>
              <a:gd name="connsiteY38" fmla="*/ 1908939 h 4193747"/>
              <a:gd name="connsiteX39" fmla="*/ 2110842 w 4218987"/>
              <a:gd name="connsiteY39" fmla="*/ 1976793 h 4193747"/>
              <a:gd name="connsiteX40" fmla="*/ 2055263 w 4218987"/>
              <a:gd name="connsiteY40" fmla="*/ 1925822 h 4193747"/>
              <a:gd name="connsiteX41" fmla="*/ 1934983 w 4218987"/>
              <a:gd name="connsiteY41" fmla="*/ 2056975 h 4193747"/>
              <a:gd name="connsiteX42" fmla="*/ 1094802 w 4218987"/>
              <a:gd name="connsiteY42" fmla="*/ 2399487 h 4193747"/>
              <a:gd name="connsiteX43" fmla="*/ 2274949 w 4218987"/>
              <a:gd name="connsiteY43" fmla="*/ 1121712 h 4193747"/>
              <a:gd name="connsiteX44" fmla="*/ 3845776 w 4218987"/>
              <a:gd name="connsiteY44" fmla="*/ 1410650 h 4193747"/>
              <a:gd name="connsiteX45" fmla="*/ 3464840 w 4218987"/>
              <a:gd name="connsiteY45" fmla="*/ 3334963 h 4193747"/>
              <a:gd name="connsiteX46" fmla="*/ 1459992 w 4218987"/>
              <a:gd name="connsiteY46" fmla="*/ 3862388 h 4193747"/>
              <a:gd name="connsiteX47" fmla="*/ 1457332 w 4218987"/>
              <a:gd name="connsiteY47" fmla="*/ 3858391 h 4193747"/>
              <a:gd name="connsiteX48" fmla="*/ 1094802 w 4218987"/>
              <a:gd name="connsiteY48" fmla="*/ 2399487 h 4193747"/>
              <a:gd name="connsiteX49" fmla="*/ 859948 w 4218987"/>
              <a:gd name="connsiteY49" fmla="*/ 2133690 h 4193747"/>
              <a:gd name="connsiteX50" fmla="*/ 1963134 w 4218987"/>
              <a:gd name="connsiteY50" fmla="*/ 930781 h 4193747"/>
              <a:gd name="connsiteX51" fmla="*/ 2030962 w 4218987"/>
              <a:gd name="connsiteY51" fmla="*/ 927848 h 4193747"/>
              <a:gd name="connsiteX52" fmla="*/ 2172480 w 4218987"/>
              <a:gd name="connsiteY52" fmla="*/ 1057633 h 4193747"/>
              <a:gd name="connsiteX53" fmla="*/ 2175413 w 4218987"/>
              <a:gd name="connsiteY53" fmla="*/ 1125461 h 4193747"/>
              <a:gd name="connsiteX54" fmla="*/ 1072226 w 4218987"/>
              <a:gd name="connsiteY54" fmla="*/ 2328370 h 4193747"/>
              <a:gd name="connsiteX55" fmla="*/ 1004399 w 4218987"/>
              <a:gd name="connsiteY55" fmla="*/ 2331303 h 4193747"/>
              <a:gd name="connsiteX56" fmla="*/ 862881 w 4218987"/>
              <a:gd name="connsiteY56" fmla="*/ 2201517 h 4193747"/>
              <a:gd name="connsiteX57" fmla="*/ 859948 w 4218987"/>
              <a:gd name="connsiteY57" fmla="*/ 2133690 h 4193747"/>
              <a:gd name="connsiteX58" fmla="*/ 624244 w 4218987"/>
              <a:gd name="connsiteY58" fmla="*/ 645162 h 4193747"/>
              <a:gd name="connsiteX59" fmla="*/ 1246221 w 4218987"/>
              <a:gd name="connsiteY59" fmla="*/ 549012 h 4193747"/>
              <a:gd name="connsiteX60" fmla="*/ 1422930 w 4218987"/>
              <a:gd name="connsiteY60" fmla="*/ 46615 h 4193747"/>
              <a:gd name="connsiteX61" fmla="*/ 1860987 w 4218987"/>
              <a:gd name="connsiteY61" fmla="*/ 171264 h 4193747"/>
              <a:gd name="connsiteX62" fmla="*/ 1885804 w 4218987"/>
              <a:gd name="connsiteY62" fmla="*/ 880381 h 4193747"/>
              <a:gd name="connsiteX63" fmla="*/ 846522 w 4218987"/>
              <a:gd name="connsiteY63" fmla="*/ 2041794 h 4193747"/>
              <a:gd name="connsiteX64" fmla="*/ 127757 w 4218987"/>
              <a:gd name="connsiteY64" fmla="*/ 2070765 h 4193747"/>
              <a:gd name="connsiteX65" fmla="*/ 448206 w 4218987"/>
              <a:gd name="connsiteY65" fmla="*/ 1440109 h 4193747"/>
              <a:gd name="connsiteX66" fmla="*/ 624244 w 4218987"/>
              <a:gd name="connsiteY66" fmla="*/ 645162 h 4193747"/>
              <a:gd name="connsiteX0" fmla="*/ 2726972 w 4218987"/>
              <a:gd name="connsiteY0" fmla="*/ 2541845 h 4193747"/>
              <a:gd name="connsiteX1" fmla="*/ 2785542 w 4218987"/>
              <a:gd name="connsiteY1" fmla="*/ 2502966 h 4193747"/>
              <a:gd name="connsiteX2" fmla="*/ 2903529 w 4218987"/>
              <a:gd name="connsiteY2" fmla="*/ 2537119 h 4193747"/>
              <a:gd name="connsiteX3" fmla="*/ 2958558 w 4218987"/>
              <a:gd name="connsiteY3" fmla="*/ 2724446 h 4193747"/>
              <a:gd name="connsiteX4" fmla="*/ 2951347 w 4218987"/>
              <a:gd name="connsiteY4" fmla="*/ 2747619 h 4193747"/>
              <a:gd name="connsiteX5" fmla="*/ 2726972 w 4218987"/>
              <a:gd name="connsiteY5" fmla="*/ 2541845 h 4193747"/>
              <a:gd name="connsiteX6" fmla="*/ 2187259 w 4218987"/>
              <a:gd name="connsiteY6" fmla="*/ 2288337 h 4193747"/>
              <a:gd name="connsiteX7" fmla="*/ 2388933 w 4218987"/>
              <a:gd name="connsiteY7" fmla="*/ 2473293 h 4193747"/>
              <a:gd name="connsiteX8" fmla="*/ 2386834 w 4218987"/>
              <a:gd name="connsiteY8" fmla="*/ 2473824 h 4193747"/>
              <a:gd name="connsiteX9" fmla="*/ 2230026 w 4218987"/>
              <a:gd name="connsiteY9" fmla="*/ 2428808 h 4193747"/>
              <a:gd name="connsiteX10" fmla="*/ 2228909 w 4218987"/>
              <a:gd name="connsiteY10" fmla="*/ 2430133 h 4193747"/>
              <a:gd name="connsiteX11" fmla="*/ 2187259 w 4218987"/>
              <a:gd name="connsiteY11" fmla="*/ 2288337 h 4193747"/>
              <a:gd name="connsiteX12" fmla="*/ 1934983 w 4218987"/>
              <a:gd name="connsiteY12" fmla="*/ 2056975 h 4193747"/>
              <a:gd name="connsiteX13" fmla="*/ 1993087 w 4218987"/>
              <a:gd name="connsiteY13" fmla="*/ 2110262 h 4193747"/>
              <a:gd name="connsiteX14" fmla="*/ 1941766 w 4218987"/>
              <a:gd name="connsiteY14" fmla="*/ 2217227 h 4193747"/>
              <a:gd name="connsiteX15" fmla="*/ 2068585 w 4218987"/>
              <a:gd name="connsiteY15" fmla="*/ 2620107 h 4193747"/>
              <a:gd name="connsiteX16" fmla="*/ 2416619 w 4218987"/>
              <a:gd name="connsiteY16" fmla="*/ 2722385 h 4193747"/>
              <a:gd name="connsiteX17" fmla="*/ 2589184 w 4218987"/>
              <a:gd name="connsiteY17" fmla="*/ 2656942 h 4193747"/>
              <a:gd name="connsiteX18" fmla="*/ 2819784 w 4218987"/>
              <a:gd name="connsiteY18" fmla="*/ 2868425 h 4193747"/>
              <a:gd name="connsiteX19" fmla="*/ 2627084 w 4218987"/>
              <a:gd name="connsiteY19" fmla="*/ 2817424 h 4193747"/>
              <a:gd name="connsiteX20" fmla="*/ 2434618 w 4218987"/>
              <a:gd name="connsiteY20" fmla="*/ 3008320 h 4193747"/>
              <a:gd name="connsiteX21" fmla="*/ 2893365 w 4218987"/>
              <a:gd name="connsiteY21" fmla="*/ 3129380 h 4193747"/>
              <a:gd name="connsiteX22" fmla="*/ 3032143 w 4218987"/>
              <a:gd name="connsiteY22" fmla="*/ 3063179 h 4193747"/>
              <a:gd name="connsiteX23" fmla="*/ 3090634 w 4218987"/>
              <a:gd name="connsiteY23" fmla="*/ 3116821 h 4193747"/>
              <a:gd name="connsiteX24" fmla="*/ 3210914 w 4218987"/>
              <a:gd name="connsiteY24" fmla="*/ 2985668 h 4193747"/>
              <a:gd name="connsiteX25" fmla="*/ 3156792 w 4218987"/>
              <a:gd name="connsiteY25" fmla="*/ 2936032 h 4193747"/>
              <a:gd name="connsiteX26" fmla="*/ 3222229 w 4218987"/>
              <a:gd name="connsiteY26" fmla="*/ 2787394 h 4193747"/>
              <a:gd name="connsiteX27" fmla="*/ 3089478 w 4218987"/>
              <a:gd name="connsiteY27" fmla="*/ 2340195 h 4193747"/>
              <a:gd name="connsiteX28" fmla="*/ 3090209 w 4218987"/>
              <a:gd name="connsiteY28" fmla="*/ 2339339 h 4193747"/>
              <a:gd name="connsiteX29" fmla="*/ 3085067 w 4218987"/>
              <a:gd name="connsiteY29" fmla="*/ 2335565 h 4193747"/>
              <a:gd name="connsiteX30" fmla="*/ 3083320 w 4218987"/>
              <a:gd name="connsiteY30" fmla="*/ 2333732 h 4193747"/>
              <a:gd name="connsiteX31" fmla="*/ 3083018 w 4218987"/>
              <a:gd name="connsiteY31" fmla="*/ 2334061 h 4193747"/>
              <a:gd name="connsiteX32" fmla="*/ 2744891 w 4218987"/>
              <a:gd name="connsiteY32" fmla="*/ 2247240 h 4193747"/>
              <a:gd name="connsiteX33" fmla="*/ 2538260 w 4218987"/>
              <a:gd name="connsiteY33" fmla="*/ 2368778 h 4193747"/>
              <a:gd name="connsiteX34" fmla="*/ 2299616 w 4218987"/>
              <a:gd name="connsiteY34" fmla="*/ 2149917 h 4193747"/>
              <a:gd name="connsiteX35" fmla="*/ 2313553 w 4218987"/>
              <a:gd name="connsiteY35" fmla="*/ 2143903 h 4193747"/>
              <a:gd name="connsiteX36" fmla="*/ 2487357 w 4218987"/>
              <a:gd name="connsiteY36" fmla="*/ 2189769 h 4193747"/>
              <a:gd name="connsiteX37" fmla="*/ 2660620 w 4218987"/>
              <a:gd name="connsiteY37" fmla="*/ 2017920 h 4193747"/>
              <a:gd name="connsiteX38" fmla="*/ 2247647 w 4218987"/>
              <a:gd name="connsiteY38" fmla="*/ 1908939 h 4193747"/>
              <a:gd name="connsiteX39" fmla="*/ 2110842 w 4218987"/>
              <a:gd name="connsiteY39" fmla="*/ 1976793 h 4193747"/>
              <a:gd name="connsiteX40" fmla="*/ 2055263 w 4218987"/>
              <a:gd name="connsiteY40" fmla="*/ 1925822 h 4193747"/>
              <a:gd name="connsiteX41" fmla="*/ 1934983 w 4218987"/>
              <a:gd name="connsiteY41" fmla="*/ 2056975 h 4193747"/>
              <a:gd name="connsiteX42" fmla="*/ 1094802 w 4218987"/>
              <a:gd name="connsiteY42" fmla="*/ 2399487 h 4193747"/>
              <a:gd name="connsiteX43" fmla="*/ 2274949 w 4218987"/>
              <a:gd name="connsiteY43" fmla="*/ 1121712 h 4193747"/>
              <a:gd name="connsiteX44" fmla="*/ 3845776 w 4218987"/>
              <a:gd name="connsiteY44" fmla="*/ 1410650 h 4193747"/>
              <a:gd name="connsiteX45" fmla="*/ 3464840 w 4218987"/>
              <a:gd name="connsiteY45" fmla="*/ 3334963 h 4193747"/>
              <a:gd name="connsiteX46" fmla="*/ 1459992 w 4218987"/>
              <a:gd name="connsiteY46" fmla="*/ 3862388 h 4193747"/>
              <a:gd name="connsiteX47" fmla="*/ 1457332 w 4218987"/>
              <a:gd name="connsiteY47" fmla="*/ 3858391 h 4193747"/>
              <a:gd name="connsiteX48" fmla="*/ 1094802 w 4218987"/>
              <a:gd name="connsiteY48" fmla="*/ 2399487 h 4193747"/>
              <a:gd name="connsiteX49" fmla="*/ 859948 w 4218987"/>
              <a:gd name="connsiteY49" fmla="*/ 2133690 h 4193747"/>
              <a:gd name="connsiteX50" fmla="*/ 1963134 w 4218987"/>
              <a:gd name="connsiteY50" fmla="*/ 930781 h 4193747"/>
              <a:gd name="connsiteX51" fmla="*/ 2030962 w 4218987"/>
              <a:gd name="connsiteY51" fmla="*/ 927848 h 4193747"/>
              <a:gd name="connsiteX52" fmla="*/ 2172480 w 4218987"/>
              <a:gd name="connsiteY52" fmla="*/ 1057633 h 4193747"/>
              <a:gd name="connsiteX53" fmla="*/ 2175413 w 4218987"/>
              <a:gd name="connsiteY53" fmla="*/ 1125461 h 4193747"/>
              <a:gd name="connsiteX54" fmla="*/ 1072226 w 4218987"/>
              <a:gd name="connsiteY54" fmla="*/ 2328370 h 4193747"/>
              <a:gd name="connsiteX55" fmla="*/ 1004399 w 4218987"/>
              <a:gd name="connsiteY55" fmla="*/ 2331303 h 4193747"/>
              <a:gd name="connsiteX56" fmla="*/ 862881 w 4218987"/>
              <a:gd name="connsiteY56" fmla="*/ 2201517 h 4193747"/>
              <a:gd name="connsiteX57" fmla="*/ 859948 w 4218987"/>
              <a:gd name="connsiteY57" fmla="*/ 2133690 h 4193747"/>
              <a:gd name="connsiteX58" fmla="*/ 624244 w 4218987"/>
              <a:gd name="connsiteY58" fmla="*/ 645162 h 4193747"/>
              <a:gd name="connsiteX59" fmla="*/ 1246221 w 4218987"/>
              <a:gd name="connsiteY59" fmla="*/ 549012 h 4193747"/>
              <a:gd name="connsiteX60" fmla="*/ 1422930 w 4218987"/>
              <a:gd name="connsiteY60" fmla="*/ 46615 h 4193747"/>
              <a:gd name="connsiteX61" fmla="*/ 1860987 w 4218987"/>
              <a:gd name="connsiteY61" fmla="*/ 171264 h 4193747"/>
              <a:gd name="connsiteX62" fmla="*/ 1885804 w 4218987"/>
              <a:gd name="connsiteY62" fmla="*/ 880381 h 4193747"/>
              <a:gd name="connsiteX63" fmla="*/ 846522 w 4218987"/>
              <a:gd name="connsiteY63" fmla="*/ 2041794 h 4193747"/>
              <a:gd name="connsiteX64" fmla="*/ 127757 w 4218987"/>
              <a:gd name="connsiteY64" fmla="*/ 2070765 h 4193747"/>
              <a:gd name="connsiteX65" fmla="*/ 448206 w 4218987"/>
              <a:gd name="connsiteY65" fmla="*/ 1440109 h 4193747"/>
              <a:gd name="connsiteX66" fmla="*/ 624244 w 4218987"/>
              <a:gd name="connsiteY66" fmla="*/ 645162 h 4193747"/>
              <a:gd name="connsiteX0" fmla="*/ 2726972 w 4218987"/>
              <a:gd name="connsiteY0" fmla="*/ 2541845 h 4193747"/>
              <a:gd name="connsiteX1" fmla="*/ 2785542 w 4218987"/>
              <a:gd name="connsiteY1" fmla="*/ 2502966 h 4193747"/>
              <a:gd name="connsiteX2" fmla="*/ 2903529 w 4218987"/>
              <a:gd name="connsiteY2" fmla="*/ 2537119 h 4193747"/>
              <a:gd name="connsiteX3" fmla="*/ 2958558 w 4218987"/>
              <a:gd name="connsiteY3" fmla="*/ 2724446 h 4193747"/>
              <a:gd name="connsiteX4" fmla="*/ 2951347 w 4218987"/>
              <a:gd name="connsiteY4" fmla="*/ 2747619 h 4193747"/>
              <a:gd name="connsiteX5" fmla="*/ 2726972 w 4218987"/>
              <a:gd name="connsiteY5" fmla="*/ 2541845 h 4193747"/>
              <a:gd name="connsiteX6" fmla="*/ 2187259 w 4218987"/>
              <a:gd name="connsiteY6" fmla="*/ 2288337 h 4193747"/>
              <a:gd name="connsiteX7" fmla="*/ 2388933 w 4218987"/>
              <a:gd name="connsiteY7" fmla="*/ 2473293 h 4193747"/>
              <a:gd name="connsiteX8" fmla="*/ 2386834 w 4218987"/>
              <a:gd name="connsiteY8" fmla="*/ 2473824 h 4193747"/>
              <a:gd name="connsiteX9" fmla="*/ 2230026 w 4218987"/>
              <a:gd name="connsiteY9" fmla="*/ 2428808 h 4193747"/>
              <a:gd name="connsiteX10" fmla="*/ 2228909 w 4218987"/>
              <a:gd name="connsiteY10" fmla="*/ 2430133 h 4193747"/>
              <a:gd name="connsiteX11" fmla="*/ 2187259 w 4218987"/>
              <a:gd name="connsiteY11" fmla="*/ 2288337 h 4193747"/>
              <a:gd name="connsiteX12" fmla="*/ 1934983 w 4218987"/>
              <a:gd name="connsiteY12" fmla="*/ 2056975 h 4193747"/>
              <a:gd name="connsiteX13" fmla="*/ 1993087 w 4218987"/>
              <a:gd name="connsiteY13" fmla="*/ 2110262 h 4193747"/>
              <a:gd name="connsiteX14" fmla="*/ 1941766 w 4218987"/>
              <a:gd name="connsiteY14" fmla="*/ 2217227 h 4193747"/>
              <a:gd name="connsiteX15" fmla="*/ 2068585 w 4218987"/>
              <a:gd name="connsiteY15" fmla="*/ 2620107 h 4193747"/>
              <a:gd name="connsiteX16" fmla="*/ 2416619 w 4218987"/>
              <a:gd name="connsiteY16" fmla="*/ 2722385 h 4193747"/>
              <a:gd name="connsiteX17" fmla="*/ 2589184 w 4218987"/>
              <a:gd name="connsiteY17" fmla="*/ 2656942 h 4193747"/>
              <a:gd name="connsiteX18" fmla="*/ 2819784 w 4218987"/>
              <a:gd name="connsiteY18" fmla="*/ 2868425 h 4193747"/>
              <a:gd name="connsiteX19" fmla="*/ 2627084 w 4218987"/>
              <a:gd name="connsiteY19" fmla="*/ 2817424 h 4193747"/>
              <a:gd name="connsiteX20" fmla="*/ 2434618 w 4218987"/>
              <a:gd name="connsiteY20" fmla="*/ 3008320 h 4193747"/>
              <a:gd name="connsiteX21" fmla="*/ 2893365 w 4218987"/>
              <a:gd name="connsiteY21" fmla="*/ 3129380 h 4193747"/>
              <a:gd name="connsiteX22" fmla="*/ 3032143 w 4218987"/>
              <a:gd name="connsiteY22" fmla="*/ 3063179 h 4193747"/>
              <a:gd name="connsiteX23" fmla="*/ 3090634 w 4218987"/>
              <a:gd name="connsiteY23" fmla="*/ 3116821 h 4193747"/>
              <a:gd name="connsiteX24" fmla="*/ 3210914 w 4218987"/>
              <a:gd name="connsiteY24" fmla="*/ 2985668 h 4193747"/>
              <a:gd name="connsiteX25" fmla="*/ 3156792 w 4218987"/>
              <a:gd name="connsiteY25" fmla="*/ 2936032 h 4193747"/>
              <a:gd name="connsiteX26" fmla="*/ 3222229 w 4218987"/>
              <a:gd name="connsiteY26" fmla="*/ 2787394 h 4193747"/>
              <a:gd name="connsiteX27" fmla="*/ 3089478 w 4218987"/>
              <a:gd name="connsiteY27" fmla="*/ 2340195 h 4193747"/>
              <a:gd name="connsiteX28" fmla="*/ 3090209 w 4218987"/>
              <a:gd name="connsiteY28" fmla="*/ 2339339 h 4193747"/>
              <a:gd name="connsiteX29" fmla="*/ 3085067 w 4218987"/>
              <a:gd name="connsiteY29" fmla="*/ 2335565 h 4193747"/>
              <a:gd name="connsiteX30" fmla="*/ 3083320 w 4218987"/>
              <a:gd name="connsiteY30" fmla="*/ 2333732 h 4193747"/>
              <a:gd name="connsiteX31" fmla="*/ 3083018 w 4218987"/>
              <a:gd name="connsiteY31" fmla="*/ 2334061 h 4193747"/>
              <a:gd name="connsiteX32" fmla="*/ 2744891 w 4218987"/>
              <a:gd name="connsiteY32" fmla="*/ 2247240 h 4193747"/>
              <a:gd name="connsiteX33" fmla="*/ 2538260 w 4218987"/>
              <a:gd name="connsiteY33" fmla="*/ 2368778 h 4193747"/>
              <a:gd name="connsiteX34" fmla="*/ 2299616 w 4218987"/>
              <a:gd name="connsiteY34" fmla="*/ 2149917 h 4193747"/>
              <a:gd name="connsiteX35" fmla="*/ 2313553 w 4218987"/>
              <a:gd name="connsiteY35" fmla="*/ 2143903 h 4193747"/>
              <a:gd name="connsiteX36" fmla="*/ 2487357 w 4218987"/>
              <a:gd name="connsiteY36" fmla="*/ 2189769 h 4193747"/>
              <a:gd name="connsiteX37" fmla="*/ 2660620 w 4218987"/>
              <a:gd name="connsiteY37" fmla="*/ 2017920 h 4193747"/>
              <a:gd name="connsiteX38" fmla="*/ 2247647 w 4218987"/>
              <a:gd name="connsiteY38" fmla="*/ 1908939 h 4193747"/>
              <a:gd name="connsiteX39" fmla="*/ 2110842 w 4218987"/>
              <a:gd name="connsiteY39" fmla="*/ 1976793 h 4193747"/>
              <a:gd name="connsiteX40" fmla="*/ 2055263 w 4218987"/>
              <a:gd name="connsiteY40" fmla="*/ 1925822 h 4193747"/>
              <a:gd name="connsiteX41" fmla="*/ 1934983 w 4218987"/>
              <a:gd name="connsiteY41" fmla="*/ 2056975 h 4193747"/>
              <a:gd name="connsiteX42" fmla="*/ 1094802 w 4218987"/>
              <a:gd name="connsiteY42" fmla="*/ 2399487 h 4193747"/>
              <a:gd name="connsiteX43" fmla="*/ 2274949 w 4218987"/>
              <a:gd name="connsiteY43" fmla="*/ 1121712 h 4193747"/>
              <a:gd name="connsiteX44" fmla="*/ 3845776 w 4218987"/>
              <a:gd name="connsiteY44" fmla="*/ 1410650 h 4193747"/>
              <a:gd name="connsiteX45" fmla="*/ 3464840 w 4218987"/>
              <a:gd name="connsiteY45" fmla="*/ 3334963 h 4193747"/>
              <a:gd name="connsiteX46" fmla="*/ 1459992 w 4218987"/>
              <a:gd name="connsiteY46" fmla="*/ 3862388 h 4193747"/>
              <a:gd name="connsiteX47" fmla="*/ 1457332 w 4218987"/>
              <a:gd name="connsiteY47" fmla="*/ 3858391 h 4193747"/>
              <a:gd name="connsiteX48" fmla="*/ 1094802 w 4218987"/>
              <a:gd name="connsiteY48" fmla="*/ 2399487 h 4193747"/>
              <a:gd name="connsiteX49" fmla="*/ 859948 w 4218987"/>
              <a:gd name="connsiteY49" fmla="*/ 2133690 h 4193747"/>
              <a:gd name="connsiteX50" fmla="*/ 1963134 w 4218987"/>
              <a:gd name="connsiteY50" fmla="*/ 930781 h 4193747"/>
              <a:gd name="connsiteX51" fmla="*/ 2030962 w 4218987"/>
              <a:gd name="connsiteY51" fmla="*/ 927848 h 4193747"/>
              <a:gd name="connsiteX52" fmla="*/ 2172480 w 4218987"/>
              <a:gd name="connsiteY52" fmla="*/ 1057633 h 4193747"/>
              <a:gd name="connsiteX53" fmla="*/ 2175413 w 4218987"/>
              <a:gd name="connsiteY53" fmla="*/ 1125461 h 4193747"/>
              <a:gd name="connsiteX54" fmla="*/ 1072226 w 4218987"/>
              <a:gd name="connsiteY54" fmla="*/ 2328370 h 4193747"/>
              <a:gd name="connsiteX55" fmla="*/ 1004399 w 4218987"/>
              <a:gd name="connsiteY55" fmla="*/ 2331303 h 4193747"/>
              <a:gd name="connsiteX56" fmla="*/ 862881 w 4218987"/>
              <a:gd name="connsiteY56" fmla="*/ 2201517 h 4193747"/>
              <a:gd name="connsiteX57" fmla="*/ 859948 w 4218987"/>
              <a:gd name="connsiteY57" fmla="*/ 2133690 h 4193747"/>
              <a:gd name="connsiteX58" fmla="*/ 624244 w 4218987"/>
              <a:gd name="connsiteY58" fmla="*/ 645162 h 4193747"/>
              <a:gd name="connsiteX59" fmla="*/ 1246221 w 4218987"/>
              <a:gd name="connsiteY59" fmla="*/ 549012 h 4193747"/>
              <a:gd name="connsiteX60" fmla="*/ 1422930 w 4218987"/>
              <a:gd name="connsiteY60" fmla="*/ 46615 h 4193747"/>
              <a:gd name="connsiteX61" fmla="*/ 1860987 w 4218987"/>
              <a:gd name="connsiteY61" fmla="*/ 171264 h 4193747"/>
              <a:gd name="connsiteX62" fmla="*/ 1885804 w 4218987"/>
              <a:gd name="connsiteY62" fmla="*/ 880381 h 4193747"/>
              <a:gd name="connsiteX63" fmla="*/ 846522 w 4218987"/>
              <a:gd name="connsiteY63" fmla="*/ 2041794 h 4193747"/>
              <a:gd name="connsiteX64" fmla="*/ 127757 w 4218987"/>
              <a:gd name="connsiteY64" fmla="*/ 2070765 h 4193747"/>
              <a:gd name="connsiteX65" fmla="*/ 448206 w 4218987"/>
              <a:gd name="connsiteY65" fmla="*/ 1440109 h 4193747"/>
              <a:gd name="connsiteX66" fmla="*/ 624244 w 4218987"/>
              <a:gd name="connsiteY66" fmla="*/ 645162 h 4193747"/>
              <a:gd name="connsiteX0" fmla="*/ 2726972 w 4218987"/>
              <a:gd name="connsiteY0" fmla="*/ 2541845 h 4193747"/>
              <a:gd name="connsiteX1" fmla="*/ 2785542 w 4218987"/>
              <a:gd name="connsiteY1" fmla="*/ 2502966 h 4193747"/>
              <a:gd name="connsiteX2" fmla="*/ 2903529 w 4218987"/>
              <a:gd name="connsiteY2" fmla="*/ 2537119 h 4193747"/>
              <a:gd name="connsiteX3" fmla="*/ 2958558 w 4218987"/>
              <a:gd name="connsiteY3" fmla="*/ 2724446 h 4193747"/>
              <a:gd name="connsiteX4" fmla="*/ 2951347 w 4218987"/>
              <a:gd name="connsiteY4" fmla="*/ 2747619 h 4193747"/>
              <a:gd name="connsiteX5" fmla="*/ 2726972 w 4218987"/>
              <a:gd name="connsiteY5" fmla="*/ 2541845 h 4193747"/>
              <a:gd name="connsiteX6" fmla="*/ 2187259 w 4218987"/>
              <a:gd name="connsiteY6" fmla="*/ 2288337 h 4193747"/>
              <a:gd name="connsiteX7" fmla="*/ 2388933 w 4218987"/>
              <a:gd name="connsiteY7" fmla="*/ 2473293 h 4193747"/>
              <a:gd name="connsiteX8" fmla="*/ 2386834 w 4218987"/>
              <a:gd name="connsiteY8" fmla="*/ 2473824 h 4193747"/>
              <a:gd name="connsiteX9" fmla="*/ 2230026 w 4218987"/>
              <a:gd name="connsiteY9" fmla="*/ 2428808 h 4193747"/>
              <a:gd name="connsiteX10" fmla="*/ 2228909 w 4218987"/>
              <a:gd name="connsiteY10" fmla="*/ 2430133 h 4193747"/>
              <a:gd name="connsiteX11" fmla="*/ 2187259 w 4218987"/>
              <a:gd name="connsiteY11" fmla="*/ 2288337 h 4193747"/>
              <a:gd name="connsiteX12" fmla="*/ 1934983 w 4218987"/>
              <a:gd name="connsiteY12" fmla="*/ 2056975 h 4193747"/>
              <a:gd name="connsiteX13" fmla="*/ 1993087 w 4218987"/>
              <a:gd name="connsiteY13" fmla="*/ 2110262 h 4193747"/>
              <a:gd name="connsiteX14" fmla="*/ 1941766 w 4218987"/>
              <a:gd name="connsiteY14" fmla="*/ 2217227 h 4193747"/>
              <a:gd name="connsiteX15" fmla="*/ 2068585 w 4218987"/>
              <a:gd name="connsiteY15" fmla="*/ 2620107 h 4193747"/>
              <a:gd name="connsiteX16" fmla="*/ 2416619 w 4218987"/>
              <a:gd name="connsiteY16" fmla="*/ 2722385 h 4193747"/>
              <a:gd name="connsiteX17" fmla="*/ 2589184 w 4218987"/>
              <a:gd name="connsiteY17" fmla="*/ 2656942 h 4193747"/>
              <a:gd name="connsiteX18" fmla="*/ 2819784 w 4218987"/>
              <a:gd name="connsiteY18" fmla="*/ 2868425 h 4193747"/>
              <a:gd name="connsiteX19" fmla="*/ 2627084 w 4218987"/>
              <a:gd name="connsiteY19" fmla="*/ 2817424 h 4193747"/>
              <a:gd name="connsiteX20" fmla="*/ 2434618 w 4218987"/>
              <a:gd name="connsiteY20" fmla="*/ 3008320 h 4193747"/>
              <a:gd name="connsiteX21" fmla="*/ 2893365 w 4218987"/>
              <a:gd name="connsiteY21" fmla="*/ 3129380 h 4193747"/>
              <a:gd name="connsiteX22" fmla="*/ 3032143 w 4218987"/>
              <a:gd name="connsiteY22" fmla="*/ 3063179 h 4193747"/>
              <a:gd name="connsiteX23" fmla="*/ 3090634 w 4218987"/>
              <a:gd name="connsiteY23" fmla="*/ 3116821 h 4193747"/>
              <a:gd name="connsiteX24" fmla="*/ 3210914 w 4218987"/>
              <a:gd name="connsiteY24" fmla="*/ 2985668 h 4193747"/>
              <a:gd name="connsiteX25" fmla="*/ 3156792 w 4218987"/>
              <a:gd name="connsiteY25" fmla="*/ 2936032 h 4193747"/>
              <a:gd name="connsiteX26" fmla="*/ 3222229 w 4218987"/>
              <a:gd name="connsiteY26" fmla="*/ 2787394 h 4193747"/>
              <a:gd name="connsiteX27" fmla="*/ 3089478 w 4218987"/>
              <a:gd name="connsiteY27" fmla="*/ 2340195 h 4193747"/>
              <a:gd name="connsiteX28" fmla="*/ 3090209 w 4218987"/>
              <a:gd name="connsiteY28" fmla="*/ 2339339 h 4193747"/>
              <a:gd name="connsiteX29" fmla="*/ 3085067 w 4218987"/>
              <a:gd name="connsiteY29" fmla="*/ 2335565 h 4193747"/>
              <a:gd name="connsiteX30" fmla="*/ 3083320 w 4218987"/>
              <a:gd name="connsiteY30" fmla="*/ 2333732 h 4193747"/>
              <a:gd name="connsiteX31" fmla="*/ 3083018 w 4218987"/>
              <a:gd name="connsiteY31" fmla="*/ 2334061 h 4193747"/>
              <a:gd name="connsiteX32" fmla="*/ 2744891 w 4218987"/>
              <a:gd name="connsiteY32" fmla="*/ 2247240 h 4193747"/>
              <a:gd name="connsiteX33" fmla="*/ 2538260 w 4218987"/>
              <a:gd name="connsiteY33" fmla="*/ 2368778 h 4193747"/>
              <a:gd name="connsiteX34" fmla="*/ 2299616 w 4218987"/>
              <a:gd name="connsiteY34" fmla="*/ 2149917 h 4193747"/>
              <a:gd name="connsiteX35" fmla="*/ 2313553 w 4218987"/>
              <a:gd name="connsiteY35" fmla="*/ 2143903 h 4193747"/>
              <a:gd name="connsiteX36" fmla="*/ 2487357 w 4218987"/>
              <a:gd name="connsiteY36" fmla="*/ 2189769 h 4193747"/>
              <a:gd name="connsiteX37" fmla="*/ 2660620 w 4218987"/>
              <a:gd name="connsiteY37" fmla="*/ 2017920 h 4193747"/>
              <a:gd name="connsiteX38" fmla="*/ 2247647 w 4218987"/>
              <a:gd name="connsiteY38" fmla="*/ 1908939 h 4193747"/>
              <a:gd name="connsiteX39" fmla="*/ 2110842 w 4218987"/>
              <a:gd name="connsiteY39" fmla="*/ 1976793 h 4193747"/>
              <a:gd name="connsiteX40" fmla="*/ 2055263 w 4218987"/>
              <a:gd name="connsiteY40" fmla="*/ 1925822 h 4193747"/>
              <a:gd name="connsiteX41" fmla="*/ 1934983 w 4218987"/>
              <a:gd name="connsiteY41" fmla="*/ 2056975 h 4193747"/>
              <a:gd name="connsiteX42" fmla="*/ 1094802 w 4218987"/>
              <a:gd name="connsiteY42" fmla="*/ 2399487 h 4193747"/>
              <a:gd name="connsiteX43" fmla="*/ 2274949 w 4218987"/>
              <a:gd name="connsiteY43" fmla="*/ 1121712 h 4193747"/>
              <a:gd name="connsiteX44" fmla="*/ 3845776 w 4218987"/>
              <a:gd name="connsiteY44" fmla="*/ 1410650 h 4193747"/>
              <a:gd name="connsiteX45" fmla="*/ 3464840 w 4218987"/>
              <a:gd name="connsiteY45" fmla="*/ 3334963 h 4193747"/>
              <a:gd name="connsiteX46" fmla="*/ 1459992 w 4218987"/>
              <a:gd name="connsiteY46" fmla="*/ 3862388 h 4193747"/>
              <a:gd name="connsiteX47" fmla="*/ 1457332 w 4218987"/>
              <a:gd name="connsiteY47" fmla="*/ 3858391 h 4193747"/>
              <a:gd name="connsiteX48" fmla="*/ 1094802 w 4218987"/>
              <a:gd name="connsiteY48" fmla="*/ 2399487 h 4193747"/>
              <a:gd name="connsiteX49" fmla="*/ 859948 w 4218987"/>
              <a:gd name="connsiteY49" fmla="*/ 2133690 h 4193747"/>
              <a:gd name="connsiteX50" fmla="*/ 1963134 w 4218987"/>
              <a:gd name="connsiteY50" fmla="*/ 930781 h 4193747"/>
              <a:gd name="connsiteX51" fmla="*/ 2030962 w 4218987"/>
              <a:gd name="connsiteY51" fmla="*/ 927848 h 4193747"/>
              <a:gd name="connsiteX52" fmla="*/ 2172480 w 4218987"/>
              <a:gd name="connsiteY52" fmla="*/ 1057633 h 4193747"/>
              <a:gd name="connsiteX53" fmla="*/ 2175413 w 4218987"/>
              <a:gd name="connsiteY53" fmla="*/ 1125461 h 4193747"/>
              <a:gd name="connsiteX54" fmla="*/ 1072226 w 4218987"/>
              <a:gd name="connsiteY54" fmla="*/ 2328370 h 4193747"/>
              <a:gd name="connsiteX55" fmla="*/ 1004399 w 4218987"/>
              <a:gd name="connsiteY55" fmla="*/ 2331303 h 4193747"/>
              <a:gd name="connsiteX56" fmla="*/ 862881 w 4218987"/>
              <a:gd name="connsiteY56" fmla="*/ 2201517 h 4193747"/>
              <a:gd name="connsiteX57" fmla="*/ 859948 w 4218987"/>
              <a:gd name="connsiteY57" fmla="*/ 2133690 h 4193747"/>
              <a:gd name="connsiteX58" fmla="*/ 624244 w 4218987"/>
              <a:gd name="connsiteY58" fmla="*/ 645162 h 4193747"/>
              <a:gd name="connsiteX59" fmla="*/ 1246221 w 4218987"/>
              <a:gd name="connsiteY59" fmla="*/ 549012 h 4193747"/>
              <a:gd name="connsiteX60" fmla="*/ 1422930 w 4218987"/>
              <a:gd name="connsiteY60" fmla="*/ 46615 h 4193747"/>
              <a:gd name="connsiteX61" fmla="*/ 1860987 w 4218987"/>
              <a:gd name="connsiteY61" fmla="*/ 171264 h 4193747"/>
              <a:gd name="connsiteX62" fmla="*/ 1885804 w 4218987"/>
              <a:gd name="connsiteY62" fmla="*/ 880381 h 4193747"/>
              <a:gd name="connsiteX63" fmla="*/ 846522 w 4218987"/>
              <a:gd name="connsiteY63" fmla="*/ 2041794 h 4193747"/>
              <a:gd name="connsiteX64" fmla="*/ 127757 w 4218987"/>
              <a:gd name="connsiteY64" fmla="*/ 2070765 h 4193747"/>
              <a:gd name="connsiteX65" fmla="*/ 448206 w 4218987"/>
              <a:gd name="connsiteY65" fmla="*/ 1440109 h 4193747"/>
              <a:gd name="connsiteX66" fmla="*/ 624244 w 4218987"/>
              <a:gd name="connsiteY66" fmla="*/ 645162 h 4193747"/>
              <a:gd name="connsiteX0" fmla="*/ 2726972 w 4218987"/>
              <a:gd name="connsiteY0" fmla="*/ 2522365 h 4174267"/>
              <a:gd name="connsiteX1" fmla="*/ 2785542 w 4218987"/>
              <a:gd name="connsiteY1" fmla="*/ 2483486 h 4174267"/>
              <a:gd name="connsiteX2" fmla="*/ 2903529 w 4218987"/>
              <a:gd name="connsiteY2" fmla="*/ 2517639 h 4174267"/>
              <a:gd name="connsiteX3" fmla="*/ 2958558 w 4218987"/>
              <a:gd name="connsiteY3" fmla="*/ 2704966 h 4174267"/>
              <a:gd name="connsiteX4" fmla="*/ 2951347 w 4218987"/>
              <a:gd name="connsiteY4" fmla="*/ 2728139 h 4174267"/>
              <a:gd name="connsiteX5" fmla="*/ 2726972 w 4218987"/>
              <a:gd name="connsiteY5" fmla="*/ 2522365 h 4174267"/>
              <a:gd name="connsiteX6" fmla="*/ 2187259 w 4218987"/>
              <a:gd name="connsiteY6" fmla="*/ 2268857 h 4174267"/>
              <a:gd name="connsiteX7" fmla="*/ 2388933 w 4218987"/>
              <a:gd name="connsiteY7" fmla="*/ 2453813 h 4174267"/>
              <a:gd name="connsiteX8" fmla="*/ 2386834 w 4218987"/>
              <a:gd name="connsiteY8" fmla="*/ 2454344 h 4174267"/>
              <a:gd name="connsiteX9" fmla="*/ 2230026 w 4218987"/>
              <a:gd name="connsiteY9" fmla="*/ 2409328 h 4174267"/>
              <a:gd name="connsiteX10" fmla="*/ 2228909 w 4218987"/>
              <a:gd name="connsiteY10" fmla="*/ 2410653 h 4174267"/>
              <a:gd name="connsiteX11" fmla="*/ 2187259 w 4218987"/>
              <a:gd name="connsiteY11" fmla="*/ 2268857 h 4174267"/>
              <a:gd name="connsiteX12" fmla="*/ 1934983 w 4218987"/>
              <a:gd name="connsiteY12" fmla="*/ 2037495 h 4174267"/>
              <a:gd name="connsiteX13" fmla="*/ 1993087 w 4218987"/>
              <a:gd name="connsiteY13" fmla="*/ 2090782 h 4174267"/>
              <a:gd name="connsiteX14" fmla="*/ 1941766 w 4218987"/>
              <a:gd name="connsiteY14" fmla="*/ 2197747 h 4174267"/>
              <a:gd name="connsiteX15" fmla="*/ 2068585 w 4218987"/>
              <a:gd name="connsiteY15" fmla="*/ 2600627 h 4174267"/>
              <a:gd name="connsiteX16" fmla="*/ 2416619 w 4218987"/>
              <a:gd name="connsiteY16" fmla="*/ 2702905 h 4174267"/>
              <a:gd name="connsiteX17" fmla="*/ 2589184 w 4218987"/>
              <a:gd name="connsiteY17" fmla="*/ 2637462 h 4174267"/>
              <a:gd name="connsiteX18" fmla="*/ 2819784 w 4218987"/>
              <a:gd name="connsiteY18" fmla="*/ 2848945 h 4174267"/>
              <a:gd name="connsiteX19" fmla="*/ 2627084 w 4218987"/>
              <a:gd name="connsiteY19" fmla="*/ 2797944 h 4174267"/>
              <a:gd name="connsiteX20" fmla="*/ 2434618 w 4218987"/>
              <a:gd name="connsiteY20" fmla="*/ 2988840 h 4174267"/>
              <a:gd name="connsiteX21" fmla="*/ 2893365 w 4218987"/>
              <a:gd name="connsiteY21" fmla="*/ 3109900 h 4174267"/>
              <a:gd name="connsiteX22" fmla="*/ 3032143 w 4218987"/>
              <a:gd name="connsiteY22" fmla="*/ 3043699 h 4174267"/>
              <a:gd name="connsiteX23" fmla="*/ 3090634 w 4218987"/>
              <a:gd name="connsiteY23" fmla="*/ 3097341 h 4174267"/>
              <a:gd name="connsiteX24" fmla="*/ 3210914 w 4218987"/>
              <a:gd name="connsiteY24" fmla="*/ 2966188 h 4174267"/>
              <a:gd name="connsiteX25" fmla="*/ 3156792 w 4218987"/>
              <a:gd name="connsiteY25" fmla="*/ 2916552 h 4174267"/>
              <a:gd name="connsiteX26" fmla="*/ 3222229 w 4218987"/>
              <a:gd name="connsiteY26" fmla="*/ 2767914 h 4174267"/>
              <a:gd name="connsiteX27" fmla="*/ 3089478 w 4218987"/>
              <a:gd name="connsiteY27" fmla="*/ 2320715 h 4174267"/>
              <a:gd name="connsiteX28" fmla="*/ 3090209 w 4218987"/>
              <a:gd name="connsiteY28" fmla="*/ 2319859 h 4174267"/>
              <a:gd name="connsiteX29" fmla="*/ 3085067 w 4218987"/>
              <a:gd name="connsiteY29" fmla="*/ 2316085 h 4174267"/>
              <a:gd name="connsiteX30" fmla="*/ 3083320 w 4218987"/>
              <a:gd name="connsiteY30" fmla="*/ 2314252 h 4174267"/>
              <a:gd name="connsiteX31" fmla="*/ 3083018 w 4218987"/>
              <a:gd name="connsiteY31" fmla="*/ 2314581 h 4174267"/>
              <a:gd name="connsiteX32" fmla="*/ 2744891 w 4218987"/>
              <a:gd name="connsiteY32" fmla="*/ 2227760 h 4174267"/>
              <a:gd name="connsiteX33" fmla="*/ 2538260 w 4218987"/>
              <a:gd name="connsiteY33" fmla="*/ 2349298 h 4174267"/>
              <a:gd name="connsiteX34" fmla="*/ 2299616 w 4218987"/>
              <a:gd name="connsiteY34" fmla="*/ 2130437 h 4174267"/>
              <a:gd name="connsiteX35" fmla="*/ 2313553 w 4218987"/>
              <a:gd name="connsiteY35" fmla="*/ 2124423 h 4174267"/>
              <a:gd name="connsiteX36" fmla="*/ 2487357 w 4218987"/>
              <a:gd name="connsiteY36" fmla="*/ 2170289 h 4174267"/>
              <a:gd name="connsiteX37" fmla="*/ 2660620 w 4218987"/>
              <a:gd name="connsiteY37" fmla="*/ 1998440 h 4174267"/>
              <a:gd name="connsiteX38" fmla="*/ 2247647 w 4218987"/>
              <a:gd name="connsiteY38" fmla="*/ 1889459 h 4174267"/>
              <a:gd name="connsiteX39" fmla="*/ 2110842 w 4218987"/>
              <a:gd name="connsiteY39" fmla="*/ 1957313 h 4174267"/>
              <a:gd name="connsiteX40" fmla="*/ 2055263 w 4218987"/>
              <a:gd name="connsiteY40" fmla="*/ 1906342 h 4174267"/>
              <a:gd name="connsiteX41" fmla="*/ 1934983 w 4218987"/>
              <a:gd name="connsiteY41" fmla="*/ 2037495 h 4174267"/>
              <a:gd name="connsiteX42" fmla="*/ 1094802 w 4218987"/>
              <a:gd name="connsiteY42" fmla="*/ 2380007 h 4174267"/>
              <a:gd name="connsiteX43" fmla="*/ 2274949 w 4218987"/>
              <a:gd name="connsiteY43" fmla="*/ 1102232 h 4174267"/>
              <a:gd name="connsiteX44" fmla="*/ 3845776 w 4218987"/>
              <a:gd name="connsiteY44" fmla="*/ 1391170 h 4174267"/>
              <a:gd name="connsiteX45" fmla="*/ 3464840 w 4218987"/>
              <a:gd name="connsiteY45" fmla="*/ 3315483 h 4174267"/>
              <a:gd name="connsiteX46" fmla="*/ 1459992 w 4218987"/>
              <a:gd name="connsiteY46" fmla="*/ 3842908 h 4174267"/>
              <a:gd name="connsiteX47" fmla="*/ 1457332 w 4218987"/>
              <a:gd name="connsiteY47" fmla="*/ 3838911 h 4174267"/>
              <a:gd name="connsiteX48" fmla="*/ 1094802 w 4218987"/>
              <a:gd name="connsiteY48" fmla="*/ 2380007 h 4174267"/>
              <a:gd name="connsiteX49" fmla="*/ 859948 w 4218987"/>
              <a:gd name="connsiteY49" fmla="*/ 2114210 h 4174267"/>
              <a:gd name="connsiteX50" fmla="*/ 1963134 w 4218987"/>
              <a:gd name="connsiteY50" fmla="*/ 911301 h 4174267"/>
              <a:gd name="connsiteX51" fmla="*/ 2030962 w 4218987"/>
              <a:gd name="connsiteY51" fmla="*/ 908368 h 4174267"/>
              <a:gd name="connsiteX52" fmla="*/ 2172480 w 4218987"/>
              <a:gd name="connsiteY52" fmla="*/ 1038153 h 4174267"/>
              <a:gd name="connsiteX53" fmla="*/ 2175413 w 4218987"/>
              <a:gd name="connsiteY53" fmla="*/ 1105981 h 4174267"/>
              <a:gd name="connsiteX54" fmla="*/ 1072226 w 4218987"/>
              <a:gd name="connsiteY54" fmla="*/ 2308890 h 4174267"/>
              <a:gd name="connsiteX55" fmla="*/ 1004399 w 4218987"/>
              <a:gd name="connsiteY55" fmla="*/ 2311823 h 4174267"/>
              <a:gd name="connsiteX56" fmla="*/ 862881 w 4218987"/>
              <a:gd name="connsiteY56" fmla="*/ 2182037 h 4174267"/>
              <a:gd name="connsiteX57" fmla="*/ 859948 w 4218987"/>
              <a:gd name="connsiteY57" fmla="*/ 2114210 h 4174267"/>
              <a:gd name="connsiteX58" fmla="*/ 624244 w 4218987"/>
              <a:gd name="connsiteY58" fmla="*/ 625682 h 4174267"/>
              <a:gd name="connsiteX59" fmla="*/ 1246221 w 4218987"/>
              <a:gd name="connsiteY59" fmla="*/ 529532 h 4174267"/>
              <a:gd name="connsiteX60" fmla="*/ 1422930 w 4218987"/>
              <a:gd name="connsiteY60" fmla="*/ 27135 h 4174267"/>
              <a:gd name="connsiteX61" fmla="*/ 1860987 w 4218987"/>
              <a:gd name="connsiteY61" fmla="*/ 151784 h 4174267"/>
              <a:gd name="connsiteX62" fmla="*/ 1885804 w 4218987"/>
              <a:gd name="connsiteY62" fmla="*/ 860901 h 4174267"/>
              <a:gd name="connsiteX63" fmla="*/ 846522 w 4218987"/>
              <a:gd name="connsiteY63" fmla="*/ 2022314 h 4174267"/>
              <a:gd name="connsiteX64" fmla="*/ 127757 w 4218987"/>
              <a:gd name="connsiteY64" fmla="*/ 2051285 h 4174267"/>
              <a:gd name="connsiteX65" fmla="*/ 448206 w 4218987"/>
              <a:gd name="connsiteY65" fmla="*/ 1420629 h 4174267"/>
              <a:gd name="connsiteX66" fmla="*/ 624244 w 4218987"/>
              <a:gd name="connsiteY66" fmla="*/ 625682 h 4174267"/>
              <a:gd name="connsiteX0" fmla="*/ 2726972 w 4218987"/>
              <a:gd name="connsiteY0" fmla="*/ 2522365 h 4174267"/>
              <a:gd name="connsiteX1" fmla="*/ 2785542 w 4218987"/>
              <a:gd name="connsiteY1" fmla="*/ 2483486 h 4174267"/>
              <a:gd name="connsiteX2" fmla="*/ 2903529 w 4218987"/>
              <a:gd name="connsiteY2" fmla="*/ 2517639 h 4174267"/>
              <a:gd name="connsiteX3" fmla="*/ 2958558 w 4218987"/>
              <a:gd name="connsiteY3" fmla="*/ 2704966 h 4174267"/>
              <a:gd name="connsiteX4" fmla="*/ 2951347 w 4218987"/>
              <a:gd name="connsiteY4" fmla="*/ 2728139 h 4174267"/>
              <a:gd name="connsiteX5" fmla="*/ 2726972 w 4218987"/>
              <a:gd name="connsiteY5" fmla="*/ 2522365 h 4174267"/>
              <a:gd name="connsiteX6" fmla="*/ 2187259 w 4218987"/>
              <a:gd name="connsiteY6" fmla="*/ 2268857 h 4174267"/>
              <a:gd name="connsiteX7" fmla="*/ 2388933 w 4218987"/>
              <a:gd name="connsiteY7" fmla="*/ 2453813 h 4174267"/>
              <a:gd name="connsiteX8" fmla="*/ 2386834 w 4218987"/>
              <a:gd name="connsiteY8" fmla="*/ 2454344 h 4174267"/>
              <a:gd name="connsiteX9" fmla="*/ 2230026 w 4218987"/>
              <a:gd name="connsiteY9" fmla="*/ 2409328 h 4174267"/>
              <a:gd name="connsiteX10" fmla="*/ 2228909 w 4218987"/>
              <a:gd name="connsiteY10" fmla="*/ 2410653 h 4174267"/>
              <a:gd name="connsiteX11" fmla="*/ 2187259 w 4218987"/>
              <a:gd name="connsiteY11" fmla="*/ 2268857 h 4174267"/>
              <a:gd name="connsiteX12" fmla="*/ 1934983 w 4218987"/>
              <a:gd name="connsiteY12" fmla="*/ 2037495 h 4174267"/>
              <a:gd name="connsiteX13" fmla="*/ 1993087 w 4218987"/>
              <a:gd name="connsiteY13" fmla="*/ 2090782 h 4174267"/>
              <a:gd name="connsiteX14" fmla="*/ 1941766 w 4218987"/>
              <a:gd name="connsiteY14" fmla="*/ 2197747 h 4174267"/>
              <a:gd name="connsiteX15" fmla="*/ 2068585 w 4218987"/>
              <a:gd name="connsiteY15" fmla="*/ 2600627 h 4174267"/>
              <a:gd name="connsiteX16" fmla="*/ 2416619 w 4218987"/>
              <a:gd name="connsiteY16" fmla="*/ 2702905 h 4174267"/>
              <a:gd name="connsiteX17" fmla="*/ 2589184 w 4218987"/>
              <a:gd name="connsiteY17" fmla="*/ 2637462 h 4174267"/>
              <a:gd name="connsiteX18" fmla="*/ 2819784 w 4218987"/>
              <a:gd name="connsiteY18" fmla="*/ 2848945 h 4174267"/>
              <a:gd name="connsiteX19" fmla="*/ 2627084 w 4218987"/>
              <a:gd name="connsiteY19" fmla="*/ 2797944 h 4174267"/>
              <a:gd name="connsiteX20" fmla="*/ 2434618 w 4218987"/>
              <a:gd name="connsiteY20" fmla="*/ 2988840 h 4174267"/>
              <a:gd name="connsiteX21" fmla="*/ 2893365 w 4218987"/>
              <a:gd name="connsiteY21" fmla="*/ 3109900 h 4174267"/>
              <a:gd name="connsiteX22" fmla="*/ 3032143 w 4218987"/>
              <a:gd name="connsiteY22" fmla="*/ 3043699 h 4174267"/>
              <a:gd name="connsiteX23" fmla="*/ 3090634 w 4218987"/>
              <a:gd name="connsiteY23" fmla="*/ 3097341 h 4174267"/>
              <a:gd name="connsiteX24" fmla="*/ 3210914 w 4218987"/>
              <a:gd name="connsiteY24" fmla="*/ 2966188 h 4174267"/>
              <a:gd name="connsiteX25" fmla="*/ 3156792 w 4218987"/>
              <a:gd name="connsiteY25" fmla="*/ 2916552 h 4174267"/>
              <a:gd name="connsiteX26" fmla="*/ 3222229 w 4218987"/>
              <a:gd name="connsiteY26" fmla="*/ 2767914 h 4174267"/>
              <a:gd name="connsiteX27" fmla="*/ 3089478 w 4218987"/>
              <a:gd name="connsiteY27" fmla="*/ 2320715 h 4174267"/>
              <a:gd name="connsiteX28" fmla="*/ 3090209 w 4218987"/>
              <a:gd name="connsiteY28" fmla="*/ 2319859 h 4174267"/>
              <a:gd name="connsiteX29" fmla="*/ 3085067 w 4218987"/>
              <a:gd name="connsiteY29" fmla="*/ 2316085 h 4174267"/>
              <a:gd name="connsiteX30" fmla="*/ 3083320 w 4218987"/>
              <a:gd name="connsiteY30" fmla="*/ 2314252 h 4174267"/>
              <a:gd name="connsiteX31" fmla="*/ 3083018 w 4218987"/>
              <a:gd name="connsiteY31" fmla="*/ 2314581 h 4174267"/>
              <a:gd name="connsiteX32" fmla="*/ 2744891 w 4218987"/>
              <a:gd name="connsiteY32" fmla="*/ 2227760 h 4174267"/>
              <a:gd name="connsiteX33" fmla="*/ 2538260 w 4218987"/>
              <a:gd name="connsiteY33" fmla="*/ 2349298 h 4174267"/>
              <a:gd name="connsiteX34" fmla="*/ 2299616 w 4218987"/>
              <a:gd name="connsiteY34" fmla="*/ 2130437 h 4174267"/>
              <a:gd name="connsiteX35" fmla="*/ 2313553 w 4218987"/>
              <a:gd name="connsiteY35" fmla="*/ 2124423 h 4174267"/>
              <a:gd name="connsiteX36" fmla="*/ 2487357 w 4218987"/>
              <a:gd name="connsiteY36" fmla="*/ 2170289 h 4174267"/>
              <a:gd name="connsiteX37" fmla="*/ 2660620 w 4218987"/>
              <a:gd name="connsiteY37" fmla="*/ 1998440 h 4174267"/>
              <a:gd name="connsiteX38" fmla="*/ 2247647 w 4218987"/>
              <a:gd name="connsiteY38" fmla="*/ 1889459 h 4174267"/>
              <a:gd name="connsiteX39" fmla="*/ 2110842 w 4218987"/>
              <a:gd name="connsiteY39" fmla="*/ 1957313 h 4174267"/>
              <a:gd name="connsiteX40" fmla="*/ 2055263 w 4218987"/>
              <a:gd name="connsiteY40" fmla="*/ 1906342 h 4174267"/>
              <a:gd name="connsiteX41" fmla="*/ 1934983 w 4218987"/>
              <a:gd name="connsiteY41" fmla="*/ 2037495 h 4174267"/>
              <a:gd name="connsiteX42" fmla="*/ 1094802 w 4218987"/>
              <a:gd name="connsiteY42" fmla="*/ 2380007 h 4174267"/>
              <a:gd name="connsiteX43" fmla="*/ 2274949 w 4218987"/>
              <a:gd name="connsiteY43" fmla="*/ 1102232 h 4174267"/>
              <a:gd name="connsiteX44" fmla="*/ 3845776 w 4218987"/>
              <a:gd name="connsiteY44" fmla="*/ 1391170 h 4174267"/>
              <a:gd name="connsiteX45" fmla="*/ 3464840 w 4218987"/>
              <a:gd name="connsiteY45" fmla="*/ 3315483 h 4174267"/>
              <a:gd name="connsiteX46" fmla="*/ 1459992 w 4218987"/>
              <a:gd name="connsiteY46" fmla="*/ 3842908 h 4174267"/>
              <a:gd name="connsiteX47" fmla="*/ 1457332 w 4218987"/>
              <a:gd name="connsiteY47" fmla="*/ 3838911 h 4174267"/>
              <a:gd name="connsiteX48" fmla="*/ 1094802 w 4218987"/>
              <a:gd name="connsiteY48" fmla="*/ 2380007 h 4174267"/>
              <a:gd name="connsiteX49" fmla="*/ 859948 w 4218987"/>
              <a:gd name="connsiteY49" fmla="*/ 2114210 h 4174267"/>
              <a:gd name="connsiteX50" fmla="*/ 1963134 w 4218987"/>
              <a:gd name="connsiteY50" fmla="*/ 911301 h 4174267"/>
              <a:gd name="connsiteX51" fmla="*/ 2030962 w 4218987"/>
              <a:gd name="connsiteY51" fmla="*/ 908368 h 4174267"/>
              <a:gd name="connsiteX52" fmla="*/ 2172480 w 4218987"/>
              <a:gd name="connsiteY52" fmla="*/ 1038153 h 4174267"/>
              <a:gd name="connsiteX53" fmla="*/ 2175413 w 4218987"/>
              <a:gd name="connsiteY53" fmla="*/ 1105981 h 4174267"/>
              <a:gd name="connsiteX54" fmla="*/ 1072226 w 4218987"/>
              <a:gd name="connsiteY54" fmla="*/ 2308890 h 4174267"/>
              <a:gd name="connsiteX55" fmla="*/ 1004399 w 4218987"/>
              <a:gd name="connsiteY55" fmla="*/ 2311823 h 4174267"/>
              <a:gd name="connsiteX56" fmla="*/ 862881 w 4218987"/>
              <a:gd name="connsiteY56" fmla="*/ 2182037 h 4174267"/>
              <a:gd name="connsiteX57" fmla="*/ 859948 w 4218987"/>
              <a:gd name="connsiteY57" fmla="*/ 2114210 h 4174267"/>
              <a:gd name="connsiteX58" fmla="*/ 624244 w 4218987"/>
              <a:gd name="connsiteY58" fmla="*/ 625682 h 4174267"/>
              <a:gd name="connsiteX59" fmla="*/ 1246221 w 4218987"/>
              <a:gd name="connsiteY59" fmla="*/ 529532 h 4174267"/>
              <a:gd name="connsiteX60" fmla="*/ 1422930 w 4218987"/>
              <a:gd name="connsiteY60" fmla="*/ 27135 h 4174267"/>
              <a:gd name="connsiteX61" fmla="*/ 1860987 w 4218987"/>
              <a:gd name="connsiteY61" fmla="*/ 151784 h 4174267"/>
              <a:gd name="connsiteX62" fmla="*/ 1885804 w 4218987"/>
              <a:gd name="connsiteY62" fmla="*/ 860901 h 4174267"/>
              <a:gd name="connsiteX63" fmla="*/ 846522 w 4218987"/>
              <a:gd name="connsiteY63" fmla="*/ 2022314 h 4174267"/>
              <a:gd name="connsiteX64" fmla="*/ 127757 w 4218987"/>
              <a:gd name="connsiteY64" fmla="*/ 2051285 h 4174267"/>
              <a:gd name="connsiteX65" fmla="*/ 448206 w 4218987"/>
              <a:gd name="connsiteY65" fmla="*/ 1420629 h 4174267"/>
              <a:gd name="connsiteX66" fmla="*/ 624244 w 4218987"/>
              <a:gd name="connsiteY66" fmla="*/ 625682 h 4174267"/>
              <a:gd name="connsiteX0" fmla="*/ 2726972 w 4218987"/>
              <a:gd name="connsiteY0" fmla="*/ 2522365 h 4174267"/>
              <a:gd name="connsiteX1" fmla="*/ 2785542 w 4218987"/>
              <a:gd name="connsiteY1" fmla="*/ 2483486 h 4174267"/>
              <a:gd name="connsiteX2" fmla="*/ 2903529 w 4218987"/>
              <a:gd name="connsiteY2" fmla="*/ 2517639 h 4174267"/>
              <a:gd name="connsiteX3" fmla="*/ 2958558 w 4218987"/>
              <a:gd name="connsiteY3" fmla="*/ 2704966 h 4174267"/>
              <a:gd name="connsiteX4" fmla="*/ 2951347 w 4218987"/>
              <a:gd name="connsiteY4" fmla="*/ 2728139 h 4174267"/>
              <a:gd name="connsiteX5" fmla="*/ 2726972 w 4218987"/>
              <a:gd name="connsiteY5" fmla="*/ 2522365 h 4174267"/>
              <a:gd name="connsiteX6" fmla="*/ 2187259 w 4218987"/>
              <a:gd name="connsiteY6" fmla="*/ 2268857 h 4174267"/>
              <a:gd name="connsiteX7" fmla="*/ 2388933 w 4218987"/>
              <a:gd name="connsiteY7" fmla="*/ 2453813 h 4174267"/>
              <a:gd name="connsiteX8" fmla="*/ 2386834 w 4218987"/>
              <a:gd name="connsiteY8" fmla="*/ 2454344 h 4174267"/>
              <a:gd name="connsiteX9" fmla="*/ 2230026 w 4218987"/>
              <a:gd name="connsiteY9" fmla="*/ 2409328 h 4174267"/>
              <a:gd name="connsiteX10" fmla="*/ 2228909 w 4218987"/>
              <a:gd name="connsiteY10" fmla="*/ 2410653 h 4174267"/>
              <a:gd name="connsiteX11" fmla="*/ 2187259 w 4218987"/>
              <a:gd name="connsiteY11" fmla="*/ 2268857 h 4174267"/>
              <a:gd name="connsiteX12" fmla="*/ 1934983 w 4218987"/>
              <a:gd name="connsiteY12" fmla="*/ 2037495 h 4174267"/>
              <a:gd name="connsiteX13" fmla="*/ 1993087 w 4218987"/>
              <a:gd name="connsiteY13" fmla="*/ 2090782 h 4174267"/>
              <a:gd name="connsiteX14" fmla="*/ 1941766 w 4218987"/>
              <a:gd name="connsiteY14" fmla="*/ 2197747 h 4174267"/>
              <a:gd name="connsiteX15" fmla="*/ 2068585 w 4218987"/>
              <a:gd name="connsiteY15" fmla="*/ 2600627 h 4174267"/>
              <a:gd name="connsiteX16" fmla="*/ 2416619 w 4218987"/>
              <a:gd name="connsiteY16" fmla="*/ 2702905 h 4174267"/>
              <a:gd name="connsiteX17" fmla="*/ 2589184 w 4218987"/>
              <a:gd name="connsiteY17" fmla="*/ 2637462 h 4174267"/>
              <a:gd name="connsiteX18" fmla="*/ 2819784 w 4218987"/>
              <a:gd name="connsiteY18" fmla="*/ 2848945 h 4174267"/>
              <a:gd name="connsiteX19" fmla="*/ 2627084 w 4218987"/>
              <a:gd name="connsiteY19" fmla="*/ 2797944 h 4174267"/>
              <a:gd name="connsiteX20" fmla="*/ 2434618 w 4218987"/>
              <a:gd name="connsiteY20" fmla="*/ 2988840 h 4174267"/>
              <a:gd name="connsiteX21" fmla="*/ 2893365 w 4218987"/>
              <a:gd name="connsiteY21" fmla="*/ 3109900 h 4174267"/>
              <a:gd name="connsiteX22" fmla="*/ 3032143 w 4218987"/>
              <a:gd name="connsiteY22" fmla="*/ 3043699 h 4174267"/>
              <a:gd name="connsiteX23" fmla="*/ 3090634 w 4218987"/>
              <a:gd name="connsiteY23" fmla="*/ 3097341 h 4174267"/>
              <a:gd name="connsiteX24" fmla="*/ 3210914 w 4218987"/>
              <a:gd name="connsiteY24" fmla="*/ 2966188 h 4174267"/>
              <a:gd name="connsiteX25" fmla="*/ 3156792 w 4218987"/>
              <a:gd name="connsiteY25" fmla="*/ 2916552 h 4174267"/>
              <a:gd name="connsiteX26" fmla="*/ 3222229 w 4218987"/>
              <a:gd name="connsiteY26" fmla="*/ 2767914 h 4174267"/>
              <a:gd name="connsiteX27" fmla="*/ 3089478 w 4218987"/>
              <a:gd name="connsiteY27" fmla="*/ 2320715 h 4174267"/>
              <a:gd name="connsiteX28" fmla="*/ 3090209 w 4218987"/>
              <a:gd name="connsiteY28" fmla="*/ 2319859 h 4174267"/>
              <a:gd name="connsiteX29" fmla="*/ 3085067 w 4218987"/>
              <a:gd name="connsiteY29" fmla="*/ 2316085 h 4174267"/>
              <a:gd name="connsiteX30" fmla="*/ 3083320 w 4218987"/>
              <a:gd name="connsiteY30" fmla="*/ 2314252 h 4174267"/>
              <a:gd name="connsiteX31" fmla="*/ 3083018 w 4218987"/>
              <a:gd name="connsiteY31" fmla="*/ 2314581 h 4174267"/>
              <a:gd name="connsiteX32" fmla="*/ 2744891 w 4218987"/>
              <a:gd name="connsiteY32" fmla="*/ 2227760 h 4174267"/>
              <a:gd name="connsiteX33" fmla="*/ 2538260 w 4218987"/>
              <a:gd name="connsiteY33" fmla="*/ 2349298 h 4174267"/>
              <a:gd name="connsiteX34" fmla="*/ 2299616 w 4218987"/>
              <a:gd name="connsiteY34" fmla="*/ 2130437 h 4174267"/>
              <a:gd name="connsiteX35" fmla="*/ 2313553 w 4218987"/>
              <a:gd name="connsiteY35" fmla="*/ 2124423 h 4174267"/>
              <a:gd name="connsiteX36" fmla="*/ 2487357 w 4218987"/>
              <a:gd name="connsiteY36" fmla="*/ 2170289 h 4174267"/>
              <a:gd name="connsiteX37" fmla="*/ 2660620 w 4218987"/>
              <a:gd name="connsiteY37" fmla="*/ 1998440 h 4174267"/>
              <a:gd name="connsiteX38" fmla="*/ 2247647 w 4218987"/>
              <a:gd name="connsiteY38" fmla="*/ 1889459 h 4174267"/>
              <a:gd name="connsiteX39" fmla="*/ 2110842 w 4218987"/>
              <a:gd name="connsiteY39" fmla="*/ 1957313 h 4174267"/>
              <a:gd name="connsiteX40" fmla="*/ 2055263 w 4218987"/>
              <a:gd name="connsiteY40" fmla="*/ 1906342 h 4174267"/>
              <a:gd name="connsiteX41" fmla="*/ 1934983 w 4218987"/>
              <a:gd name="connsiteY41" fmla="*/ 2037495 h 4174267"/>
              <a:gd name="connsiteX42" fmla="*/ 1094802 w 4218987"/>
              <a:gd name="connsiteY42" fmla="*/ 2380007 h 4174267"/>
              <a:gd name="connsiteX43" fmla="*/ 2274949 w 4218987"/>
              <a:gd name="connsiteY43" fmla="*/ 1102232 h 4174267"/>
              <a:gd name="connsiteX44" fmla="*/ 3845776 w 4218987"/>
              <a:gd name="connsiteY44" fmla="*/ 1391170 h 4174267"/>
              <a:gd name="connsiteX45" fmla="*/ 3464840 w 4218987"/>
              <a:gd name="connsiteY45" fmla="*/ 3315483 h 4174267"/>
              <a:gd name="connsiteX46" fmla="*/ 1459992 w 4218987"/>
              <a:gd name="connsiteY46" fmla="*/ 3842908 h 4174267"/>
              <a:gd name="connsiteX47" fmla="*/ 1457332 w 4218987"/>
              <a:gd name="connsiteY47" fmla="*/ 3838911 h 4174267"/>
              <a:gd name="connsiteX48" fmla="*/ 1094802 w 4218987"/>
              <a:gd name="connsiteY48" fmla="*/ 2380007 h 4174267"/>
              <a:gd name="connsiteX49" fmla="*/ 859948 w 4218987"/>
              <a:gd name="connsiteY49" fmla="*/ 2114210 h 4174267"/>
              <a:gd name="connsiteX50" fmla="*/ 1963134 w 4218987"/>
              <a:gd name="connsiteY50" fmla="*/ 911301 h 4174267"/>
              <a:gd name="connsiteX51" fmla="*/ 2030962 w 4218987"/>
              <a:gd name="connsiteY51" fmla="*/ 908368 h 4174267"/>
              <a:gd name="connsiteX52" fmla="*/ 2172480 w 4218987"/>
              <a:gd name="connsiteY52" fmla="*/ 1038153 h 4174267"/>
              <a:gd name="connsiteX53" fmla="*/ 2175413 w 4218987"/>
              <a:gd name="connsiteY53" fmla="*/ 1105981 h 4174267"/>
              <a:gd name="connsiteX54" fmla="*/ 1072226 w 4218987"/>
              <a:gd name="connsiteY54" fmla="*/ 2308890 h 4174267"/>
              <a:gd name="connsiteX55" fmla="*/ 1004399 w 4218987"/>
              <a:gd name="connsiteY55" fmla="*/ 2311823 h 4174267"/>
              <a:gd name="connsiteX56" fmla="*/ 862881 w 4218987"/>
              <a:gd name="connsiteY56" fmla="*/ 2182037 h 4174267"/>
              <a:gd name="connsiteX57" fmla="*/ 859948 w 4218987"/>
              <a:gd name="connsiteY57" fmla="*/ 2114210 h 4174267"/>
              <a:gd name="connsiteX58" fmla="*/ 624244 w 4218987"/>
              <a:gd name="connsiteY58" fmla="*/ 625682 h 4174267"/>
              <a:gd name="connsiteX59" fmla="*/ 1246221 w 4218987"/>
              <a:gd name="connsiteY59" fmla="*/ 529532 h 4174267"/>
              <a:gd name="connsiteX60" fmla="*/ 1422930 w 4218987"/>
              <a:gd name="connsiteY60" fmla="*/ 27135 h 4174267"/>
              <a:gd name="connsiteX61" fmla="*/ 1860987 w 4218987"/>
              <a:gd name="connsiteY61" fmla="*/ 151784 h 4174267"/>
              <a:gd name="connsiteX62" fmla="*/ 1885804 w 4218987"/>
              <a:gd name="connsiteY62" fmla="*/ 860901 h 4174267"/>
              <a:gd name="connsiteX63" fmla="*/ 846522 w 4218987"/>
              <a:gd name="connsiteY63" fmla="*/ 2022314 h 4174267"/>
              <a:gd name="connsiteX64" fmla="*/ 127757 w 4218987"/>
              <a:gd name="connsiteY64" fmla="*/ 2051285 h 4174267"/>
              <a:gd name="connsiteX65" fmla="*/ 448206 w 4218987"/>
              <a:gd name="connsiteY65" fmla="*/ 1420629 h 4174267"/>
              <a:gd name="connsiteX66" fmla="*/ 624244 w 4218987"/>
              <a:gd name="connsiteY66" fmla="*/ 625682 h 4174267"/>
              <a:gd name="connsiteX0" fmla="*/ 2726972 w 4218987"/>
              <a:gd name="connsiteY0" fmla="*/ 2498676 h 4150578"/>
              <a:gd name="connsiteX1" fmla="*/ 2785542 w 4218987"/>
              <a:gd name="connsiteY1" fmla="*/ 2459797 h 4150578"/>
              <a:gd name="connsiteX2" fmla="*/ 2903529 w 4218987"/>
              <a:gd name="connsiteY2" fmla="*/ 2493950 h 4150578"/>
              <a:gd name="connsiteX3" fmla="*/ 2958558 w 4218987"/>
              <a:gd name="connsiteY3" fmla="*/ 2681277 h 4150578"/>
              <a:gd name="connsiteX4" fmla="*/ 2951347 w 4218987"/>
              <a:gd name="connsiteY4" fmla="*/ 2704450 h 4150578"/>
              <a:gd name="connsiteX5" fmla="*/ 2726972 w 4218987"/>
              <a:gd name="connsiteY5" fmla="*/ 2498676 h 4150578"/>
              <a:gd name="connsiteX6" fmla="*/ 2187259 w 4218987"/>
              <a:gd name="connsiteY6" fmla="*/ 2245168 h 4150578"/>
              <a:gd name="connsiteX7" fmla="*/ 2388933 w 4218987"/>
              <a:gd name="connsiteY7" fmla="*/ 2430124 h 4150578"/>
              <a:gd name="connsiteX8" fmla="*/ 2386834 w 4218987"/>
              <a:gd name="connsiteY8" fmla="*/ 2430655 h 4150578"/>
              <a:gd name="connsiteX9" fmla="*/ 2230026 w 4218987"/>
              <a:gd name="connsiteY9" fmla="*/ 2385639 h 4150578"/>
              <a:gd name="connsiteX10" fmla="*/ 2228909 w 4218987"/>
              <a:gd name="connsiteY10" fmla="*/ 2386964 h 4150578"/>
              <a:gd name="connsiteX11" fmla="*/ 2187259 w 4218987"/>
              <a:gd name="connsiteY11" fmla="*/ 2245168 h 4150578"/>
              <a:gd name="connsiteX12" fmla="*/ 1934983 w 4218987"/>
              <a:gd name="connsiteY12" fmla="*/ 2013806 h 4150578"/>
              <a:gd name="connsiteX13" fmla="*/ 1993087 w 4218987"/>
              <a:gd name="connsiteY13" fmla="*/ 2067093 h 4150578"/>
              <a:gd name="connsiteX14" fmla="*/ 1941766 w 4218987"/>
              <a:gd name="connsiteY14" fmla="*/ 2174058 h 4150578"/>
              <a:gd name="connsiteX15" fmla="*/ 2068585 w 4218987"/>
              <a:gd name="connsiteY15" fmla="*/ 2576938 h 4150578"/>
              <a:gd name="connsiteX16" fmla="*/ 2416619 w 4218987"/>
              <a:gd name="connsiteY16" fmla="*/ 2679216 h 4150578"/>
              <a:gd name="connsiteX17" fmla="*/ 2589184 w 4218987"/>
              <a:gd name="connsiteY17" fmla="*/ 2613773 h 4150578"/>
              <a:gd name="connsiteX18" fmla="*/ 2819784 w 4218987"/>
              <a:gd name="connsiteY18" fmla="*/ 2825256 h 4150578"/>
              <a:gd name="connsiteX19" fmla="*/ 2627084 w 4218987"/>
              <a:gd name="connsiteY19" fmla="*/ 2774255 h 4150578"/>
              <a:gd name="connsiteX20" fmla="*/ 2434618 w 4218987"/>
              <a:gd name="connsiteY20" fmla="*/ 2965151 h 4150578"/>
              <a:gd name="connsiteX21" fmla="*/ 2893365 w 4218987"/>
              <a:gd name="connsiteY21" fmla="*/ 3086211 h 4150578"/>
              <a:gd name="connsiteX22" fmla="*/ 3032143 w 4218987"/>
              <a:gd name="connsiteY22" fmla="*/ 3020010 h 4150578"/>
              <a:gd name="connsiteX23" fmla="*/ 3090634 w 4218987"/>
              <a:gd name="connsiteY23" fmla="*/ 3073652 h 4150578"/>
              <a:gd name="connsiteX24" fmla="*/ 3210914 w 4218987"/>
              <a:gd name="connsiteY24" fmla="*/ 2942499 h 4150578"/>
              <a:gd name="connsiteX25" fmla="*/ 3156792 w 4218987"/>
              <a:gd name="connsiteY25" fmla="*/ 2892863 h 4150578"/>
              <a:gd name="connsiteX26" fmla="*/ 3222229 w 4218987"/>
              <a:gd name="connsiteY26" fmla="*/ 2744225 h 4150578"/>
              <a:gd name="connsiteX27" fmla="*/ 3089478 w 4218987"/>
              <a:gd name="connsiteY27" fmla="*/ 2297026 h 4150578"/>
              <a:gd name="connsiteX28" fmla="*/ 3090209 w 4218987"/>
              <a:gd name="connsiteY28" fmla="*/ 2296170 h 4150578"/>
              <a:gd name="connsiteX29" fmla="*/ 3085067 w 4218987"/>
              <a:gd name="connsiteY29" fmla="*/ 2292396 h 4150578"/>
              <a:gd name="connsiteX30" fmla="*/ 3083320 w 4218987"/>
              <a:gd name="connsiteY30" fmla="*/ 2290563 h 4150578"/>
              <a:gd name="connsiteX31" fmla="*/ 3083018 w 4218987"/>
              <a:gd name="connsiteY31" fmla="*/ 2290892 h 4150578"/>
              <a:gd name="connsiteX32" fmla="*/ 2744891 w 4218987"/>
              <a:gd name="connsiteY32" fmla="*/ 2204071 h 4150578"/>
              <a:gd name="connsiteX33" fmla="*/ 2538260 w 4218987"/>
              <a:gd name="connsiteY33" fmla="*/ 2325609 h 4150578"/>
              <a:gd name="connsiteX34" fmla="*/ 2299616 w 4218987"/>
              <a:gd name="connsiteY34" fmla="*/ 2106748 h 4150578"/>
              <a:gd name="connsiteX35" fmla="*/ 2313553 w 4218987"/>
              <a:gd name="connsiteY35" fmla="*/ 2100734 h 4150578"/>
              <a:gd name="connsiteX36" fmla="*/ 2487357 w 4218987"/>
              <a:gd name="connsiteY36" fmla="*/ 2146600 h 4150578"/>
              <a:gd name="connsiteX37" fmla="*/ 2660620 w 4218987"/>
              <a:gd name="connsiteY37" fmla="*/ 1974751 h 4150578"/>
              <a:gd name="connsiteX38" fmla="*/ 2247647 w 4218987"/>
              <a:gd name="connsiteY38" fmla="*/ 1865770 h 4150578"/>
              <a:gd name="connsiteX39" fmla="*/ 2110842 w 4218987"/>
              <a:gd name="connsiteY39" fmla="*/ 1933624 h 4150578"/>
              <a:gd name="connsiteX40" fmla="*/ 2055263 w 4218987"/>
              <a:gd name="connsiteY40" fmla="*/ 1882653 h 4150578"/>
              <a:gd name="connsiteX41" fmla="*/ 1934983 w 4218987"/>
              <a:gd name="connsiteY41" fmla="*/ 2013806 h 4150578"/>
              <a:gd name="connsiteX42" fmla="*/ 1094802 w 4218987"/>
              <a:gd name="connsiteY42" fmla="*/ 2356318 h 4150578"/>
              <a:gd name="connsiteX43" fmla="*/ 2274949 w 4218987"/>
              <a:gd name="connsiteY43" fmla="*/ 1078543 h 4150578"/>
              <a:gd name="connsiteX44" fmla="*/ 3845776 w 4218987"/>
              <a:gd name="connsiteY44" fmla="*/ 1367481 h 4150578"/>
              <a:gd name="connsiteX45" fmla="*/ 3464840 w 4218987"/>
              <a:gd name="connsiteY45" fmla="*/ 3291794 h 4150578"/>
              <a:gd name="connsiteX46" fmla="*/ 1459992 w 4218987"/>
              <a:gd name="connsiteY46" fmla="*/ 3819219 h 4150578"/>
              <a:gd name="connsiteX47" fmla="*/ 1457332 w 4218987"/>
              <a:gd name="connsiteY47" fmla="*/ 3815222 h 4150578"/>
              <a:gd name="connsiteX48" fmla="*/ 1094802 w 4218987"/>
              <a:gd name="connsiteY48" fmla="*/ 2356318 h 4150578"/>
              <a:gd name="connsiteX49" fmla="*/ 859948 w 4218987"/>
              <a:gd name="connsiteY49" fmla="*/ 2090521 h 4150578"/>
              <a:gd name="connsiteX50" fmla="*/ 1963134 w 4218987"/>
              <a:gd name="connsiteY50" fmla="*/ 887612 h 4150578"/>
              <a:gd name="connsiteX51" fmla="*/ 2030962 w 4218987"/>
              <a:gd name="connsiteY51" fmla="*/ 884679 h 4150578"/>
              <a:gd name="connsiteX52" fmla="*/ 2172480 w 4218987"/>
              <a:gd name="connsiteY52" fmla="*/ 1014464 h 4150578"/>
              <a:gd name="connsiteX53" fmla="*/ 2175413 w 4218987"/>
              <a:gd name="connsiteY53" fmla="*/ 1082292 h 4150578"/>
              <a:gd name="connsiteX54" fmla="*/ 1072226 w 4218987"/>
              <a:gd name="connsiteY54" fmla="*/ 2285201 h 4150578"/>
              <a:gd name="connsiteX55" fmla="*/ 1004399 w 4218987"/>
              <a:gd name="connsiteY55" fmla="*/ 2288134 h 4150578"/>
              <a:gd name="connsiteX56" fmla="*/ 862881 w 4218987"/>
              <a:gd name="connsiteY56" fmla="*/ 2158348 h 4150578"/>
              <a:gd name="connsiteX57" fmla="*/ 859948 w 4218987"/>
              <a:gd name="connsiteY57" fmla="*/ 2090521 h 4150578"/>
              <a:gd name="connsiteX58" fmla="*/ 624244 w 4218987"/>
              <a:gd name="connsiteY58" fmla="*/ 601993 h 4150578"/>
              <a:gd name="connsiteX59" fmla="*/ 1246221 w 4218987"/>
              <a:gd name="connsiteY59" fmla="*/ 505843 h 4150578"/>
              <a:gd name="connsiteX60" fmla="*/ 1422930 w 4218987"/>
              <a:gd name="connsiteY60" fmla="*/ 3446 h 4150578"/>
              <a:gd name="connsiteX61" fmla="*/ 1885804 w 4218987"/>
              <a:gd name="connsiteY61" fmla="*/ 837212 h 4150578"/>
              <a:gd name="connsiteX62" fmla="*/ 846522 w 4218987"/>
              <a:gd name="connsiteY62" fmla="*/ 1998625 h 4150578"/>
              <a:gd name="connsiteX63" fmla="*/ 127757 w 4218987"/>
              <a:gd name="connsiteY63" fmla="*/ 2027596 h 4150578"/>
              <a:gd name="connsiteX64" fmla="*/ 448206 w 4218987"/>
              <a:gd name="connsiteY64" fmla="*/ 1396940 h 4150578"/>
              <a:gd name="connsiteX65" fmla="*/ 624244 w 4218987"/>
              <a:gd name="connsiteY65" fmla="*/ 601993 h 4150578"/>
              <a:gd name="connsiteX0" fmla="*/ 2726972 w 4218987"/>
              <a:gd name="connsiteY0" fmla="*/ 2657094 h 4308996"/>
              <a:gd name="connsiteX1" fmla="*/ 2785542 w 4218987"/>
              <a:gd name="connsiteY1" fmla="*/ 2618215 h 4308996"/>
              <a:gd name="connsiteX2" fmla="*/ 2903529 w 4218987"/>
              <a:gd name="connsiteY2" fmla="*/ 2652368 h 4308996"/>
              <a:gd name="connsiteX3" fmla="*/ 2958558 w 4218987"/>
              <a:gd name="connsiteY3" fmla="*/ 2839695 h 4308996"/>
              <a:gd name="connsiteX4" fmla="*/ 2951347 w 4218987"/>
              <a:gd name="connsiteY4" fmla="*/ 2862868 h 4308996"/>
              <a:gd name="connsiteX5" fmla="*/ 2726972 w 4218987"/>
              <a:gd name="connsiteY5" fmla="*/ 2657094 h 4308996"/>
              <a:gd name="connsiteX6" fmla="*/ 2187259 w 4218987"/>
              <a:gd name="connsiteY6" fmla="*/ 2403586 h 4308996"/>
              <a:gd name="connsiteX7" fmla="*/ 2388933 w 4218987"/>
              <a:gd name="connsiteY7" fmla="*/ 2588542 h 4308996"/>
              <a:gd name="connsiteX8" fmla="*/ 2386834 w 4218987"/>
              <a:gd name="connsiteY8" fmla="*/ 2589073 h 4308996"/>
              <a:gd name="connsiteX9" fmla="*/ 2230026 w 4218987"/>
              <a:gd name="connsiteY9" fmla="*/ 2544057 h 4308996"/>
              <a:gd name="connsiteX10" fmla="*/ 2228909 w 4218987"/>
              <a:gd name="connsiteY10" fmla="*/ 2545382 h 4308996"/>
              <a:gd name="connsiteX11" fmla="*/ 2187259 w 4218987"/>
              <a:gd name="connsiteY11" fmla="*/ 2403586 h 4308996"/>
              <a:gd name="connsiteX12" fmla="*/ 1934983 w 4218987"/>
              <a:gd name="connsiteY12" fmla="*/ 2172224 h 4308996"/>
              <a:gd name="connsiteX13" fmla="*/ 1993087 w 4218987"/>
              <a:gd name="connsiteY13" fmla="*/ 2225511 h 4308996"/>
              <a:gd name="connsiteX14" fmla="*/ 1941766 w 4218987"/>
              <a:gd name="connsiteY14" fmla="*/ 2332476 h 4308996"/>
              <a:gd name="connsiteX15" fmla="*/ 2068585 w 4218987"/>
              <a:gd name="connsiteY15" fmla="*/ 2735356 h 4308996"/>
              <a:gd name="connsiteX16" fmla="*/ 2416619 w 4218987"/>
              <a:gd name="connsiteY16" fmla="*/ 2837634 h 4308996"/>
              <a:gd name="connsiteX17" fmla="*/ 2589184 w 4218987"/>
              <a:gd name="connsiteY17" fmla="*/ 2772191 h 4308996"/>
              <a:gd name="connsiteX18" fmla="*/ 2819784 w 4218987"/>
              <a:gd name="connsiteY18" fmla="*/ 2983674 h 4308996"/>
              <a:gd name="connsiteX19" fmla="*/ 2627084 w 4218987"/>
              <a:gd name="connsiteY19" fmla="*/ 2932673 h 4308996"/>
              <a:gd name="connsiteX20" fmla="*/ 2434618 w 4218987"/>
              <a:gd name="connsiteY20" fmla="*/ 3123569 h 4308996"/>
              <a:gd name="connsiteX21" fmla="*/ 2893365 w 4218987"/>
              <a:gd name="connsiteY21" fmla="*/ 3244629 h 4308996"/>
              <a:gd name="connsiteX22" fmla="*/ 3032143 w 4218987"/>
              <a:gd name="connsiteY22" fmla="*/ 3178428 h 4308996"/>
              <a:gd name="connsiteX23" fmla="*/ 3090634 w 4218987"/>
              <a:gd name="connsiteY23" fmla="*/ 3232070 h 4308996"/>
              <a:gd name="connsiteX24" fmla="*/ 3210914 w 4218987"/>
              <a:gd name="connsiteY24" fmla="*/ 3100917 h 4308996"/>
              <a:gd name="connsiteX25" fmla="*/ 3156792 w 4218987"/>
              <a:gd name="connsiteY25" fmla="*/ 3051281 h 4308996"/>
              <a:gd name="connsiteX26" fmla="*/ 3222229 w 4218987"/>
              <a:gd name="connsiteY26" fmla="*/ 2902643 h 4308996"/>
              <a:gd name="connsiteX27" fmla="*/ 3089478 w 4218987"/>
              <a:gd name="connsiteY27" fmla="*/ 2455444 h 4308996"/>
              <a:gd name="connsiteX28" fmla="*/ 3090209 w 4218987"/>
              <a:gd name="connsiteY28" fmla="*/ 2454588 h 4308996"/>
              <a:gd name="connsiteX29" fmla="*/ 3085067 w 4218987"/>
              <a:gd name="connsiteY29" fmla="*/ 2450814 h 4308996"/>
              <a:gd name="connsiteX30" fmla="*/ 3083320 w 4218987"/>
              <a:gd name="connsiteY30" fmla="*/ 2448981 h 4308996"/>
              <a:gd name="connsiteX31" fmla="*/ 3083018 w 4218987"/>
              <a:gd name="connsiteY31" fmla="*/ 2449310 h 4308996"/>
              <a:gd name="connsiteX32" fmla="*/ 2744891 w 4218987"/>
              <a:gd name="connsiteY32" fmla="*/ 2362489 h 4308996"/>
              <a:gd name="connsiteX33" fmla="*/ 2538260 w 4218987"/>
              <a:gd name="connsiteY33" fmla="*/ 2484027 h 4308996"/>
              <a:gd name="connsiteX34" fmla="*/ 2299616 w 4218987"/>
              <a:gd name="connsiteY34" fmla="*/ 2265166 h 4308996"/>
              <a:gd name="connsiteX35" fmla="*/ 2313553 w 4218987"/>
              <a:gd name="connsiteY35" fmla="*/ 2259152 h 4308996"/>
              <a:gd name="connsiteX36" fmla="*/ 2487357 w 4218987"/>
              <a:gd name="connsiteY36" fmla="*/ 2305018 h 4308996"/>
              <a:gd name="connsiteX37" fmla="*/ 2660620 w 4218987"/>
              <a:gd name="connsiteY37" fmla="*/ 2133169 h 4308996"/>
              <a:gd name="connsiteX38" fmla="*/ 2247647 w 4218987"/>
              <a:gd name="connsiteY38" fmla="*/ 2024188 h 4308996"/>
              <a:gd name="connsiteX39" fmla="*/ 2110842 w 4218987"/>
              <a:gd name="connsiteY39" fmla="*/ 2092042 h 4308996"/>
              <a:gd name="connsiteX40" fmla="*/ 2055263 w 4218987"/>
              <a:gd name="connsiteY40" fmla="*/ 2041071 h 4308996"/>
              <a:gd name="connsiteX41" fmla="*/ 1934983 w 4218987"/>
              <a:gd name="connsiteY41" fmla="*/ 2172224 h 4308996"/>
              <a:gd name="connsiteX42" fmla="*/ 1094802 w 4218987"/>
              <a:gd name="connsiteY42" fmla="*/ 2514736 h 4308996"/>
              <a:gd name="connsiteX43" fmla="*/ 2274949 w 4218987"/>
              <a:gd name="connsiteY43" fmla="*/ 1236961 h 4308996"/>
              <a:gd name="connsiteX44" fmla="*/ 3845776 w 4218987"/>
              <a:gd name="connsiteY44" fmla="*/ 1525899 h 4308996"/>
              <a:gd name="connsiteX45" fmla="*/ 3464840 w 4218987"/>
              <a:gd name="connsiteY45" fmla="*/ 3450212 h 4308996"/>
              <a:gd name="connsiteX46" fmla="*/ 1459992 w 4218987"/>
              <a:gd name="connsiteY46" fmla="*/ 3977637 h 4308996"/>
              <a:gd name="connsiteX47" fmla="*/ 1457332 w 4218987"/>
              <a:gd name="connsiteY47" fmla="*/ 3973640 h 4308996"/>
              <a:gd name="connsiteX48" fmla="*/ 1094802 w 4218987"/>
              <a:gd name="connsiteY48" fmla="*/ 2514736 h 4308996"/>
              <a:gd name="connsiteX49" fmla="*/ 859948 w 4218987"/>
              <a:gd name="connsiteY49" fmla="*/ 2248939 h 4308996"/>
              <a:gd name="connsiteX50" fmla="*/ 1963134 w 4218987"/>
              <a:gd name="connsiteY50" fmla="*/ 1046030 h 4308996"/>
              <a:gd name="connsiteX51" fmla="*/ 2030962 w 4218987"/>
              <a:gd name="connsiteY51" fmla="*/ 1043097 h 4308996"/>
              <a:gd name="connsiteX52" fmla="*/ 2172480 w 4218987"/>
              <a:gd name="connsiteY52" fmla="*/ 1172882 h 4308996"/>
              <a:gd name="connsiteX53" fmla="*/ 2175413 w 4218987"/>
              <a:gd name="connsiteY53" fmla="*/ 1240710 h 4308996"/>
              <a:gd name="connsiteX54" fmla="*/ 1072226 w 4218987"/>
              <a:gd name="connsiteY54" fmla="*/ 2443619 h 4308996"/>
              <a:gd name="connsiteX55" fmla="*/ 1004399 w 4218987"/>
              <a:gd name="connsiteY55" fmla="*/ 2446552 h 4308996"/>
              <a:gd name="connsiteX56" fmla="*/ 862881 w 4218987"/>
              <a:gd name="connsiteY56" fmla="*/ 2316766 h 4308996"/>
              <a:gd name="connsiteX57" fmla="*/ 859948 w 4218987"/>
              <a:gd name="connsiteY57" fmla="*/ 2248939 h 4308996"/>
              <a:gd name="connsiteX58" fmla="*/ 624244 w 4218987"/>
              <a:gd name="connsiteY58" fmla="*/ 760411 h 4308996"/>
              <a:gd name="connsiteX59" fmla="*/ 1246221 w 4218987"/>
              <a:gd name="connsiteY59" fmla="*/ 664261 h 4308996"/>
              <a:gd name="connsiteX60" fmla="*/ 1422930 w 4218987"/>
              <a:gd name="connsiteY60" fmla="*/ 161864 h 4308996"/>
              <a:gd name="connsiteX61" fmla="*/ 1885804 w 4218987"/>
              <a:gd name="connsiteY61" fmla="*/ 995630 h 4308996"/>
              <a:gd name="connsiteX62" fmla="*/ 846522 w 4218987"/>
              <a:gd name="connsiteY62" fmla="*/ 2157043 h 4308996"/>
              <a:gd name="connsiteX63" fmla="*/ 127757 w 4218987"/>
              <a:gd name="connsiteY63" fmla="*/ 2186014 h 4308996"/>
              <a:gd name="connsiteX64" fmla="*/ 448206 w 4218987"/>
              <a:gd name="connsiteY64" fmla="*/ 1555358 h 4308996"/>
              <a:gd name="connsiteX65" fmla="*/ 624244 w 4218987"/>
              <a:gd name="connsiteY65" fmla="*/ 760411 h 4308996"/>
              <a:gd name="connsiteX0" fmla="*/ 2726972 w 4218987"/>
              <a:gd name="connsiteY0" fmla="*/ 2714720 h 4366622"/>
              <a:gd name="connsiteX1" fmla="*/ 2785542 w 4218987"/>
              <a:gd name="connsiteY1" fmla="*/ 2675841 h 4366622"/>
              <a:gd name="connsiteX2" fmla="*/ 2903529 w 4218987"/>
              <a:gd name="connsiteY2" fmla="*/ 2709994 h 4366622"/>
              <a:gd name="connsiteX3" fmla="*/ 2958558 w 4218987"/>
              <a:gd name="connsiteY3" fmla="*/ 2897321 h 4366622"/>
              <a:gd name="connsiteX4" fmla="*/ 2951347 w 4218987"/>
              <a:gd name="connsiteY4" fmla="*/ 2920494 h 4366622"/>
              <a:gd name="connsiteX5" fmla="*/ 2726972 w 4218987"/>
              <a:gd name="connsiteY5" fmla="*/ 2714720 h 4366622"/>
              <a:gd name="connsiteX6" fmla="*/ 2187259 w 4218987"/>
              <a:gd name="connsiteY6" fmla="*/ 2461212 h 4366622"/>
              <a:gd name="connsiteX7" fmla="*/ 2388933 w 4218987"/>
              <a:gd name="connsiteY7" fmla="*/ 2646168 h 4366622"/>
              <a:gd name="connsiteX8" fmla="*/ 2386834 w 4218987"/>
              <a:gd name="connsiteY8" fmla="*/ 2646699 h 4366622"/>
              <a:gd name="connsiteX9" fmla="*/ 2230026 w 4218987"/>
              <a:gd name="connsiteY9" fmla="*/ 2601683 h 4366622"/>
              <a:gd name="connsiteX10" fmla="*/ 2228909 w 4218987"/>
              <a:gd name="connsiteY10" fmla="*/ 2603008 h 4366622"/>
              <a:gd name="connsiteX11" fmla="*/ 2187259 w 4218987"/>
              <a:gd name="connsiteY11" fmla="*/ 2461212 h 4366622"/>
              <a:gd name="connsiteX12" fmla="*/ 1934983 w 4218987"/>
              <a:gd name="connsiteY12" fmla="*/ 2229850 h 4366622"/>
              <a:gd name="connsiteX13" fmla="*/ 1993087 w 4218987"/>
              <a:gd name="connsiteY13" fmla="*/ 2283137 h 4366622"/>
              <a:gd name="connsiteX14" fmla="*/ 1941766 w 4218987"/>
              <a:gd name="connsiteY14" fmla="*/ 2390102 h 4366622"/>
              <a:gd name="connsiteX15" fmla="*/ 2068585 w 4218987"/>
              <a:gd name="connsiteY15" fmla="*/ 2792982 h 4366622"/>
              <a:gd name="connsiteX16" fmla="*/ 2416619 w 4218987"/>
              <a:gd name="connsiteY16" fmla="*/ 2895260 h 4366622"/>
              <a:gd name="connsiteX17" fmla="*/ 2589184 w 4218987"/>
              <a:gd name="connsiteY17" fmla="*/ 2829817 h 4366622"/>
              <a:gd name="connsiteX18" fmla="*/ 2819784 w 4218987"/>
              <a:gd name="connsiteY18" fmla="*/ 3041300 h 4366622"/>
              <a:gd name="connsiteX19" fmla="*/ 2627084 w 4218987"/>
              <a:gd name="connsiteY19" fmla="*/ 2990299 h 4366622"/>
              <a:gd name="connsiteX20" fmla="*/ 2434618 w 4218987"/>
              <a:gd name="connsiteY20" fmla="*/ 3181195 h 4366622"/>
              <a:gd name="connsiteX21" fmla="*/ 2893365 w 4218987"/>
              <a:gd name="connsiteY21" fmla="*/ 3302255 h 4366622"/>
              <a:gd name="connsiteX22" fmla="*/ 3032143 w 4218987"/>
              <a:gd name="connsiteY22" fmla="*/ 3236054 h 4366622"/>
              <a:gd name="connsiteX23" fmla="*/ 3090634 w 4218987"/>
              <a:gd name="connsiteY23" fmla="*/ 3289696 h 4366622"/>
              <a:gd name="connsiteX24" fmla="*/ 3210914 w 4218987"/>
              <a:gd name="connsiteY24" fmla="*/ 3158543 h 4366622"/>
              <a:gd name="connsiteX25" fmla="*/ 3156792 w 4218987"/>
              <a:gd name="connsiteY25" fmla="*/ 3108907 h 4366622"/>
              <a:gd name="connsiteX26" fmla="*/ 3222229 w 4218987"/>
              <a:gd name="connsiteY26" fmla="*/ 2960269 h 4366622"/>
              <a:gd name="connsiteX27" fmla="*/ 3089478 w 4218987"/>
              <a:gd name="connsiteY27" fmla="*/ 2513070 h 4366622"/>
              <a:gd name="connsiteX28" fmla="*/ 3090209 w 4218987"/>
              <a:gd name="connsiteY28" fmla="*/ 2512214 h 4366622"/>
              <a:gd name="connsiteX29" fmla="*/ 3085067 w 4218987"/>
              <a:gd name="connsiteY29" fmla="*/ 2508440 h 4366622"/>
              <a:gd name="connsiteX30" fmla="*/ 3083320 w 4218987"/>
              <a:gd name="connsiteY30" fmla="*/ 2506607 h 4366622"/>
              <a:gd name="connsiteX31" fmla="*/ 3083018 w 4218987"/>
              <a:gd name="connsiteY31" fmla="*/ 2506936 h 4366622"/>
              <a:gd name="connsiteX32" fmla="*/ 2744891 w 4218987"/>
              <a:gd name="connsiteY32" fmla="*/ 2420115 h 4366622"/>
              <a:gd name="connsiteX33" fmla="*/ 2538260 w 4218987"/>
              <a:gd name="connsiteY33" fmla="*/ 2541653 h 4366622"/>
              <a:gd name="connsiteX34" fmla="*/ 2299616 w 4218987"/>
              <a:gd name="connsiteY34" fmla="*/ 2322792 h 4366622"/>
              <a:gd name="connsiteX35" fmla="*/ 2313553 w 4218987"/>
              <a:gd name="connsiteY35" fmla="*/ 2316778 h 4366622"/>
              <a:gd name="connsiteX36" fmla="*/ 2487357 w 4218987"/>
              <a:gd name="connsiteY36" fmla="*/ 2362644 h 4366622"/>
              <a:gd name="connsiteX37" fmla="*/ 2660620 w 4218987"/>
              <a:gd name="connsiteY37" fmla="*/ 2190795 h 4366622"/>
              <a:gd name="connsiteX38" fmla="*/ 2247647 w 4218987"/>
              <a:gd name="connsiteY38" fmla="*/ 2081814 h 4366622"/>
              <a:gd name="connsiteX39" fmla="*/ 2110842 w 4218987"/>
              <a:gd name="connsiteY39" fmla="*/ 2149668 h 4366622"/>
              <a:gd name="connsiteX40" fmla="*/ 2055263 w 4218987"/>
              <a:gd name="connsiteY40" fmla="*/ 2098697 h 4366622"/>
              <a:gd name="connsiteX41" fmla="*/ 1934983 w 4218987"/>
              <a:gd name="connsiteY41" fmla="*/ 2229850 h 4366622"/>
              <a:gd name="connsiteX42" fmla="*/ 1094802 w 4218987"/>
              <a:gd name="connsiteY42" fmla="*/ 2572362 h 4366622"/>
              <a:gd name="connsiteX43" fmla="*/ 2274949 w 4218987"/>
              <a:gd name="connsiteY43" fmla="*/ 1294587 h 4366622"/>
              <a:gd name="connsiteX44" fmla="*/ 3845776 w 4218987"/>
              <a:gd name="connsiteY44" fmla="*/ 1583525 h 4366622"/>
              <a:gd name="connsiteX45" fmla="*/ 3464840 w 4218987"/>
              <a:gd name="connsiteY45" fmla="*/ 3507838 h 4366622"/>
              <a:gd name="connsiteX46" fmla="*/ 1459992 w 4218987"/>
              <a:gd name="connsiteY46" fmla="*/ 4035263 h 4366622"/>
              <a:gd name="connsiteX47" fmla="*/ 1457332 w 4218987"/>
              <a:gd name="connsiteY47" fmla="*/ 4031266 h 4366622"/>
              <a:gd name="connsiteX48" fmla="*/ 1094802 w 4218987"/>
              <a:gd name="connsiteY48" fmla="*/ 2572362 h 4366622"/>
              <a:gd name="connsiteX49" fmla="*/ 859948 w 4218987"/>
              <a:gd name="connsiteY49" fmla="*/ 2306565 h 4366622"/>
              <a:gd name="connsiteX50" fmla="*/ 1963134 w 4218987"/>
              <a:gd name="connsiteY50" fmla="*/ 1103656 h 4366622"/>
              <a:gd name="connsiteX51" fmla="*/ 2030962 w 4218987"/>
              <a:gd name="connsiteY51" fmla="*/ 1100723 h 4366622"/>
              <a:gd name="connsiteX52" fmla="*/ 2172480 w 4218987"/>
              <a:gd name="connsiteY52" fmla="*/ 1230508 h 4366622"/>
              <a:gd name="connsiteX53" fmla="*/ 2175413 w 4218987"/>
              <a:gd name="connsiteY53" fmla="*/ 1298336 h 4366622"/>
              <a:gd name="connsiteX54" fmla="*/ 1072226 w 4218987"/>
              <a:gd name="connsiteY54" fmla="*/ 2501245 h 4366622"/>
              <a:gd name="connsiteX55" fmla="*/ 1004399 w 4218987"/>
              <a:gd name="connsiteY55" fmla="*/ 2504178 h 4366622"/>
              <a:gd name="connsiteX56" fmla="*/ 862881 w 4218987"/>
              <a:gd name="connsiteY56" fmla="*/ 2374392 h 4366622"/>
              <a:gd name="connsiteX57" fmla="*/ 859948 w 4218987"/>
              <a:gd name="connsiteY57" fmla="*/ 2306565 h 4366622"/>
              <a:gd name="connsiteX58" fmla="*/ 624244 w 4218987"/>
              <a:gd name="connsiteY58" fmla="*/ 818037 h 4366622"/>
              <a:gd name="connsiteX59" fmla="*/ 1246221 w 4218987"/>
              <a:gd name="connsiteY59" fmla="*/ 721887 h 4366622"/>
              <a:gd name="connsiteX60" fmla="*/ 1422930 w 4218987"/>
              <a:gd name="connsiteY60" fmla="*/ 219490 h 4366622"/>
              <a:gd name="connsiteX61" fmla="*/ 1885804 w 4218987"/>
              <a:gd name="connsiteY61" fmla="*/ 1053256 h 4366622"/>
              <a:gd name="connsiteX62" fmla="*/ 846522 w 4218987"/>
              <a:gd name="connsiteY62" fmla="*/ 2214669 h 4366622"/>
              <a:gd name="connsiteX63" fmla="*/ 127757 w 4218987"/>
              <a:gd name="connsiteY63" fmla="*/ 2243640 h 4366622"/>
              <a:gd name="connsiteX64" fmla="*/ 448206 w 4218987"/>
              <a:gd name="connsiteY64" fmla="*/ 1612984 h 4366622"/>
              <a:gd name="connsiteX65" fmla="*/ 624244 w 4218987"/>
              <a:gd name="connsiteY65" fmla="*/ 818037 h 4366622"/>
              <a:gd name="connsiteX0" fmla="*/ 2726972 w 4218987"/>
              <a:gd name="connsiteY0" fmla="*/ 2679961 h 4331863"/>
              <a:gd name="connsiteX1" fmla="*/ 2785542 w 4218987"/>
              <a:gd name="connsiteY1" fmla="*/ 2641082 h 4331863"/>
              <a:gd name="connsiteX2" fmla="*/ 2903529 w 4218987"/>
              <a:gd name="connsiteY2" fmla="*/ 2675235 h 4331863"/>
              <a:gd name="connsiteX3" fmla="*/ 2958558 w 4218987"/>
              <a:gd name="connsiteY3" fmla="*/ 2862562 h 4331863"/>
              <a:gd name="connsiteX4" fmla="*/ 2951347 w 4218987"/>
              <a:gd name="connsiteY4" fmla="*/ 2885735 h 4331863"/>
              <a:gd name="connsiteX5" fmla="*/ 2726972 w 4218987"/>
              <a:gd name="connsiteY5" fmla="*/ 2679961 h 4331863"/>
              <a:gd name="connsiteX6" fmla="*/ 2187259 w 4218987"/>
              <a:gd name="connsiteY6" fmla="*/ 2426453 h 4331863"/>
              <a:gd name="connsiteX7" fmla="*/ 2388933 w 4218987"/>
              <a:gd name="connsiteY7" fmla="*/ 2611409 h 4331863"/>
              <a:gd name="connsiteX8" fmla="*/ 2386834 w 4218987"/>
              <a:gd name="connsiteY8" fmla="*/ 2611940 h 4331863"/>
              <a:gd name="connsiteX9" fmla="*/ 2230026 w 4218987"/>
              <a:gd name="connsiteY9" fmla="*/ 2566924 h 4331863"/>
              <a:gd name="connsiteX10" fmla="*/ 2228909 w 4218987"/>
              <a:gd name="connsiteY10" fmla="*/ 2568249 h 4331863"/>
              <a:gd name="connsiteX11" fmla="*/ 2187259 w 4218987"/>
              <a:gd name="connsiteY11" fmla="*/ 2426453 h 4331863"/>
              <a:gd name="connsiteX12" fmla="*/ 1934983 w 4218987"/>
              <a:gd name="connsiteY12" fmla="*/ 2195091 h 4331863"/>
              <a:gd name="connsiteX13" fmla="*/ 1993087 w 4218987"/>
              <a:gd name="connsiteY13" fmla="*/ 2248378 h 4331863"/>
              <a:gd name="connsiteX14" fmla="*/ 1941766 w 4218987"/>
              <a:gd name="connsiteY14" fmla="*/ 2355343 h 4331863"/>
              <a:gd name="connsiteX15" fmla="*/ 2068585 w 4218987"/>
              <a:gd name="connsiteY15" fmla="*/ 2758223 h 4331863"/>
              <a:gd name="connsiteX16" fmla="*/ 2416619 w 4218987"/>
              <a:gd name="connsiteY16" fmla="*/ 2860501 h 4331863"/>
              <a:gd name="connsiteX17" fmla="*/ 2589184 w 4218987"/>
              <a:gd name="connsiteY17" fmla="*/ 2795058 h 4331863"/>
              <a:gd name="connsiteX18" fmla="*/ 2819784 w 4218987"/>
              <a:gd name="connsiteY18" fmla="*/ 3006541 h 4331863"/>
              <a:gd name="connsiteX19" fmla="*/ 2627084 w 4218987"/>
              <a:gd name="connsiteY19" fmla="*/ 2955540 h 4331863"/>
              <a:gd name="connsiteX20" fmla="*/ 2434618 w 4218987"/>
              <a:gd name="connsiteY20" fmla="*/ 3146436 h 4331863"/>
              <a:gd name="connsiteX21" fmla="*/ 2893365 w 4218987"/>
              <a:gd name="connsiteY21" fmla="*/ 3267496 h 4331863"/>
              <a:gd name="connsiteX22" fmla="*/ 3032143 w 4218987"/>
              <a:gd name="connsiteY22" fmla="*/ 3201295 h 4331863"/>
              <a:gd name="connsiteX23" fmla="*/ 3090634 w 4218987"/>
              <a:gd name="connsiteY23" fmla="*/ 3254937 h 4331863"/>
              <a:gd name="connsiteX24" fmla="*/ 3210914 w 4218987"/>
              <a:gd name="connsiteY24" fmla="*/ 3123784 h 4331863"/>
              <a:gd name="connsiteX25" fmla="*/ 3156792 w 4218987"/>
              <a:gd name="connsiteY25" fmla="*/ 3074148 h 4331863"/>
              <a:gd name="connsiteX26" fmla="*/ 3222229 w 4218987"/>
              <a:gd name="connsiteY26" fmla="*/ 2925510 h 4331863"/>
              <a:gd name="connsiteX27" fmla="*/ 3089478 w 4218987"/>
              <a:gd name="connsiteY27" fmla="*/ 2478311 h 4331863"/>
              <a:gd name="connsiteX28" fmla="*/ 3090209 w 4218987"/>
              <a:gd name="connsiteY28" fmla="*/ 2477455 h 4331863"/>
              <a:gd name="connsiteX29" fmla="*/ 3085067 w 4218987"/>
              <a:gd name="connsiteY29" fmla="*/ 2473681 h 4331863"/>
              <a:gd name="connsiteX30" fmla="*/ 3083320 w 4218987"/>
              <a:gd name="connsiteY30" fmla="*/ 2471848 h 4331863"/>
              <a:gd name="connsiteX31" fmla="*/ 3083018 w 4218987"/>
              <a:gd name="connsiteY31" fmla="*/ 2472177 h 4331863"/>
              <a:gd name="connsiteX32" fmla="*/ 2744891 w 4218987"/>
              <a:gd name="connsiteY32" fmla="*/ 2385356 h 4331863"/>
              <a:gd name="connsiteX33" fmla="*/ 2538260 w 4218987"/>
              <a:gd name="connsiteY33" fmla="*/ 2506894 h 4331863"/>
              <a:gd name="connsiteX34" fmla="*/ 2299616 w 4218987"/>
              <a:gd name="connsiteY34" fmla="*/ 2288033 h 4331863"/>
              <a:gd name="connsiteX35" fmla="*/ 2313553 w 4218987"/>
              <a:gd name="connsiteY35" fmla="*/ 2282019 h 4331863"/>
              <a:gd name="connsiteX36" fmla="*/ 2487357 w 4218987"/>
              <a:gd name="connsiteY36" fmla="*/ 2327885 h 4331863"/>
              <a:gd name="connsiteX37" fmla="*/ 2660620 w 4218987"/>
              <a:gd name="connsiteY37" fmla="*/ 2156036 h 4331863"/>
              <a:gd name="connsiteX38" fmla="*/ 2247647 w 4218987"/>
              <a:gd name="connsiteY38" fmla="*/ 2047055 h 4331863"/>
              <a:gd name="connsiteX39" fmla="*/ 2110842 w 4218987"/>
              <a:gd name="connsiteY39" fmla="*/ 2114909 h 4331863"/>
              <a:gd name="connsiteX40" fmla="*/ 2055263 w 4218987"/>
              <a:gd name="connsiteY40" fmla="*/ 2063938 h 4331863"/>
              <a:gd name="connsiteX41" fmla="*/ 1934983 w 4218987"/>
              <a:gd name="connsiteY41" fmla="*/ 2195091 h 4331863"/>
              <a:gd name="connsiteX42" fmla="*/ 1094802 w 4218987"/>
              <a:gd name="connsiteY42" fmla="*/ 2537603 h 4331863"/>
              <a:gd name="connsiteX43" fmla="*/ 2274949 w 4218987"/>
              <a:gd name="connsiteY43" fmla="*/ 1259828 h 4331863"/>
              <a:gd name="connsiteX44" fmla="*/ 3845776 w 4218987"/>
              <a:gd name="connsiteY44" fmla="*/ 1548766 h 4331863"/>
              <a:gd name="connsiteX45" fmla="*/ 3464840 w 4218987"/>
              <a:gd name="connsiteY45" fmla="*/ 3473079 h 4331863"/>
              <a:gd name="connsiteX46" fmla="*/ 1459992 w 4218987"/>
              <a:gd name="connsiteY46" fmla="*/ 4000504 h 4331863"/>
              <a:gd name="connsiteX47" fmla="*/ 1457332 w 4218987"/>
              <a:gd name="connsiteY47" fmla="*/ 3996507 h 4331863"/>
              <a:gd name="connsiteX48" fmla="*/ 1094802 w 4218987"/>
              <a:gd name="connsiteY48" fmla="*/ 2537603 h 4331863"/>
              <a:gd name="connsiteX49" fmla="*/ 859948 w 4218987"/>
              <a:gd name="connsiteY49" fmla="*/ 2271806 h 4331863"/>
              <a:gd name="connsiteX50" fmla="*/ 1963134 w 4218987"/>
              <a:gd name="connsiteY50" fmla="*/ 1068897 h 4331863"/>
              <a:gd name="connsiteX51" fmla="*/ 2030962 w 4218987"/>
              <a:gd name="connsiteY51" fmla="*/ 1065964 h 4331863"/>
              <a:gd name="connsiteX52" fmla="*/ 2172480 w 4218987"/>
              <a:gd name="connsiteY52" fmla="*/ 1195749 h 4331863"/>
              <a:gd name="connsiteX53" fmla="*/ 2175413 w 4218987"/>
              <a:gd name="connsiteY53" fmla="*/ 1263577 h 4331863"/>
              <a:gd name="connsiteX54" fmla="*/ 1072226 w 4218987"/>
              <a:gd name="connsiteY54" fmla="*/ 2466486 h 4331863"/>
              <a:gd name="connsiteX55" fmla="*/ 1004399 w 4218987"/>
              <a:gd name="connsiteY55" fmla="*/ 2469419 h 4331863"/>
              <a:gd name="connsiteX56" fmla="*/ 862881 w 4218987"/>
              <a:gd name="connsiteY56" fmla="*/ 2339633 h 4331863"/>
              <a:gd name="connsiteX57" fmla="*/ 859948 w 4218987"/>
              <a:gd name="connsiteY57" fmla="*/ 2271806 h 4331863"/>
              <a:gd name="connsiteX58" fmla="*/ 624244 w 4218987"/>
              <a:gd name="connsiteY58" fmla="*/ 783278 h 4331863"/>
              <a:gd name="connsiteX59" fmla="*/ 1246221 w 4218987"/>
              <a:gd name="connsiteY59" fmla="*/ 687128 h 4331863"/>
              <a:gd name="connsiteX60" fmla="*/ 1422930 w 4218987"/>
              <a:gd name="connsiteY60" fmla="*/ 184731 h 4331863"/>
              <a:gd name="connsiteX61" fmla="*/ 1885804 w 4218987"/>
              <a:gd name="connsiteY61" fmla="*/ 1018497 h 4331863"/>
              <a:gd name="connsiteX62" fmla="*/ 846522 w 4218987"/>
              <a:gd name="connsiteY62" fmla="*/ 2179910 h 4331863"/>
              <a:gd name="connsiteX63" fmla="*/ 127757 w 4218987"/>
              <a:gd name="connsiteY63" fmla="*/ 2208881 h 4331863"/>
              <a:gd name="connsiteX64" fmla="*/ 448206 w 4218987"/>
              <a:gd name="connsiteY64" fmla="*/ 1578225 h 4331863"/>
              <a:gd name="connsiteX65" fmla="*/ 624244 w 4218987"/>
              <a:gd name="connsiteY65" fmla="*/ 783278 h 4331863"/>
              <a:gd name="connsiteX0" fmla="*/ 2726972 w 4218987"/>
              <a:gd name="connsiteY0" fmla="*/ 2700941 h 4352843"/>
              <a:gd name="connsiteX1" fmla="*/ 2785542 w 4218987"/>
              <a:gd name="connsiteY1" fmla="*/ 2662062 h 4352843"/>
              <a:gd name="connsiteX2" fmla="*/ 2903529 w 4218987"/>
              <a:gd name="connsiteY2" fmla="*/ 2696215 h 4352843"/>
              <a:gd name="connsiteX3" fmla="*/ 2958558 w 4218987"/>
              <a:gd name="connsiteY3" fmla="*/ 2883542 h 4352843"/>
              <a:gd name="connsiteX4" fmla="*/ 2951347 w 4218987"/>
              <a:gd name="connsiteY4" fmla="*/ 2906715 h 4352843"/>
              <a:gd name="connsiteX5" fmla="*/ 2726972 w 4218987"/>
              <a:gd name="connsiteY5" fmla="*/ 2700941 h 4352843"/>
              <a:gd name="connsiteX6" fmla="*/ 2187259 w 4218987"/>
              <a:gd name="connsiteY6" fmla="*/ 2447433 h 4352843"/>
              <a:gd name="connsiteX7" fmla="*/ 2388933 w 4218987"/>
              <a:gd name="connsiteY7" fmla="*/ 2632389 h 4352843"/>
              <a:gd name="connsiteX8" fmla="*/ 2386834 w 4218987"/>
              <a:gd name="connsiteY8" fmla="*/ 2632920 h 4352843"/>
              <a:gd name="connsiteX9" fmla="*/ 2230026 w 4218987"/>
              <a:gd name="connsiteY9" fmla="*/ 2587904 h 4352843"/>
              <a:gd name="connsiteX10" fmla="*/ 2228909 w 4218987"/>
              <a:gd name="connsiteY10" fmla="*/ 2589229 h 4352843"/>
              <a:gd name="connsiteX11" fmla="*/ 2187259 w 4218987"/>
              <a:gd name="connsiteY11" fmla="*/ 2447433 h 4352843"/>
              <a:gd name="connsiteX12" fmla="*/ 1934983 w 4218987"/>
              <a:gd name="connsiteY12" fmla="*/ 2216071 h 4352843"/>
              <a:gd name="connsiteX13" fmla="*/ 1993087 w 4218987"/>
              <a:gd name="connsiteY13" fmla="*/ 2269358 h 4352843"/>
              <a:gd name="connsiteX14" fmla="*/ 1941766 w 4218987"/>
              <a:gd name="connsiteY14" fmla="*/ 2376323 h 4352843"/>
              <a:gd name="connsiteX15" fmla="*/ 2068585 w 4218987"/>
              <a:gd name="connsiteY15" fmla="*/ 2779203 h 4352843"/>
              <a:gd name="connsiteX16" fmla="*/ 2416619 w 4218987"/>
              <a:gd name="connsiteY16" fmla="*/ 2881481 h 4352843"/>
              <a:gd name="connsiteX17" fmla="*/ 2589184 w 4218987"/>
              <a:gd name="connsiteY17" fmla="*/ 2816038 h 4352843"/>
              <a:gd name="connsiteX18" fmla="*/ 2819784 w 4218987"/>
              <a:gd name="connsiteY18" fmla="*/ 3027521 h 4352843"/>
              <a:gd name="connsiteX19" fmla="*/ 2627084 w 4218987"/>
              <a:gd name="connsiteY19" fmla="*/ 2976520 h 4352843"/>
              <a:gd name="connsiteX20" fmla="*/ 2434618 w 4218987"/>
              <a:gd name="connsiteY20" fmla="*/ 3167416 h 4352843"/>
              <a:gd name="connsiteX21" fmla="*/ 2893365 w 4218987"/>
              <a:gd name="connsiteY21" fmla="*/ 3288476 h 4352843"/>
              <a:gd name="connsiteX22" fmla="*/ 3032143 w 4218987"/>
              <a:gd name="connsiteY22" fmla="*/ 3222275 h 4352843"/>
              <a:gd name="connsiteX23" fmla="*/ 3090634 w 4218987"/>
              <a:gd name="connsiteY23" fmla="*/ 3275917 h 4352843"/>
              <a:gd name="connsiteX24" fmla="*/ 3210914 w 4218987"/>
              <a:gd name="connsiteY24" fmla="*/ 3144764 h 4352843"/>
              <a:gd name="connsiteX25" fmla="*/ 3156792 w 4218987"/>
              <a:gd name="connsiteY25" fmla="*/ 3095128 h 4352843"/>
              <a:gd name="connsiteX26" fmla="*/ 3222229 w 4218987"/>
              <a:gd name="connsiteY26" fmla="*/ 2946490 h 4352843"/>
              <a:gd name="connsiteX27" fmla="*/ 3089478 w 4218987"/>
              <a:gd name="connsiteY27" fmla="*/ 2499291 h 4352843"/>
              <a:gd name="connsiteX28" fmla="*/ 3090209 w 4218987"/>
              <a:gd name="connsiteY28" fmla="*/ 2498435 h 4352843"/>
              <a:gd name="connsiteX29" fmla="*/ 3085067 w 4218987"/>
              <a:gd name="connsiteY29" fmla="*/ 2494661 h 4352843"/>
              <a:gd name="connsiteX30" fmla="*/ 3083320 w 4218987"/>
              <a:gd name="connsiteY30" fmla="*/ 2492828 h 4352843"/>
              <a:gd name="connsiteX31" fmla="*/ 3083018 w 4218987"/>
              <a:gd name="connsiteY31" fmla="*/ 2493157 h 4352843"/>
              <a:gd name="connsiteX32" fmla="*/ 2744891 w 4218987"/>
              <a:gd name="connsiteY32" fmla="*/ 2406336 h 4352843"/>
              <a:gd name="connsiteX33" fmla="*/ 2538260 w 4218987"/>
              <a:gd name="connsiteY33" fmla="*/ 2527874 h 4352843"/>
              <a:gd name="connsiteX34" fmla="*/ 2299616 w 4218987"/>
              <a:gd name="connsiteY34" fmla="*/ 2309013 h 4352843"/>
              <a:gd name="connsiteX35" fmla="*/ 2313553 w 4218987"/>
              <a:gd name="connsiteY35" fmla="*/ 2302999 h 4352843"/>
              <a:gd name="connsiteX36" fmla="*/ 2487357 w 4218987"/>
              <a:gd name="connsiteY36" fmla="*/ 2348865 h 4352843"/>
              <a:gd name="connsiteX37" fmla="*/ 2660620 w 4218987"/>
              <a:gd name="connsiteY37" fmla="*/ 2177016 h 4352843"/>
              <a:gd name="connsiteX38" fmla="*/ 2247647 w 4218987"/>
              <a:gd name="connsiteY38" fmla="*/ 2068035 h 4352843"/>
              <a:gd name="connsiteX39" fmla="*/ 2110842 w 4218987"/>
              <a:gd name="connsiteY39" fmla="*/ 2135889 h 4352843"/>
              <a:gd name="connsiteX40" fmla="*/ 2055263 w 4218987"/>
              <a:gd name="connsiteY40" fmla="*/ 2084918 h 4352843"/>
              <a:gd name="connsiteX41" fmla="*/ 1934983 w 4218987"/>
              <a:gd name="connsiteY41" fmla="*/ 2216071 h 4352843"/>
              <a:gd name="connsiteX42" fmla="*/ 1094802 w 4218987"/>
              <a:gd name="connsiteY42" fmla="*/ 2558583 h 4352843"/>
              <a:gd name="connsiteX43" fmla="*/ 2274949 w 4218987"/>
              <a:gd name="connsiteY43" fmla="*/ 1280808 h 4352843"/>
              <a:gd name="connsiteX44" fmla="*/ 3845776 w 4218987"/>
              <a:gd name="connsiteY44" fmla="*/ 1569746 h 4352843"/>
              <a:gd name="connsiteX45" fmla="*/ 3464840 w 4218987"/>
              <a:gd name="connsiteY45" fmla="*/ 3494059 h 4352843"/>
              <a:gd name="connsiteX46" fmla="*/ 1459992 w 4218987"/>
              <a:gd name="connsiteY46" fmla="*/ 4021484 h 4352843"/>
              <a:gd name="connsiteX47" fmla="*/ 1457332 w 4218987"/>
              <a:gd name="connsiteY47" fmla="*/ 4017487 h 4352843"/>
              <a:gd name="connsiteX48" fmla="*/ 1094802 w 4218987"/>
              <a:gd name="connsiteY48" fmla="*/ 2558583 h 4352843"/>
              <a:gd name="connsiteX49" fmla="*/ 859948 w 4218987"/>
              <a:gd name="connsiteY49" fmla="*/ 2292786 h 4352843"/>
              <a:gd name="connsiteX50" fmla="*/ 1963134 w 4218987"/>
              <a:gd name="connsiteY50" fmla="*/ 1089877 h 4352843"/>
              <a:gd name="connsiteX51" fmla="*/ 2030962 w 4218987"/>
              <a:gd name="connsiteY51" fmla="*/ 1086944 h 4352843"/>
              <a:gd name="connsiteX52" fmla="*/ 2172480 w 4218987"/>
              <a:gd name="connsiteY52" fmla="*/ 1216729 h 4352843"/>
              <a:gd name="connsiteX53" fmla="*/ 2175413 w 4218987"/>
              <a:gd name="connsiteY53" fmla="*/ 1284557 h 4352843"/>
              <a:gd name="connsiteX54" fmla="*/ 1072226 w 4218987"/>
              <a:gd name="connsiteY54" fmla="*/ 2487466 h 4352843"/>
              <a:gd name="connsiteX55" fmla="*/ 1004399 w 4218987"/>
              <a:gd name="connsiteY55" fmla="*/ 2490399 h 4352843"/>
              <a:gd name="connsiteX56" fmla="*/ 862881 w 4218987"/>
              <a:gd name="connsiteY56" fmla="*/ 2360613 h 4352843"/>
              <a:gd name="connsiteX57" fmla="*/ 859948 w 4218987"/>
              <a:gd name="connsiteY57" fmla="*/ 2292786 h 4352843"/>
              <a:gd name="connsiteX58" fmla="*/ 624244 w 4218987"/>
              <a:gd name="connsiteY58" fmla="*/ 804258 h 4352843"/>
              <a:gd name="connsiteX59" fmla="*/ 1246221 w 4218987"/>
              <a:gd name="connsiteY59" fmla="*/ 708108 h 4352843"/>
              <a:gd name="connsiteX60" fmla="*/ 1422930 w 4218987"/>
              <a:gd name="connsiteY60" fmla="*/ 205711 h 4352843"/>
              <a:gd name="connsiteX61" fmla="*/ 1885804 w 4218987"/>
              <a:gd name="connsiteY61" fmla="*/ 1039477 h 4352843"/>
              <a:gd name="connsiteX62" fmla="*/ 846522 w 4218987"/>
              <a:gd name="connsiteY62" fmla="*/ 2200890 h 4352843"/>
              <a:gd name="connsiteX63" fmla="*/ 127757 w 4218987"/>
              <a:gd name="connsiteY63" fmla="*/ 2229861 h 4352843"/>
              <a:gd name="connsiteX64" fmla="*/ 448206 w 4218987"/>
              <a:gd name="connsiteY64" fmla="*/ 1599205 h 4352843"/>
              <a:gd name="connsiteX65" fmla="*/ 624244 w 4218987"/>
              <a:gd name="connsiteY65" fmla="*/ 804258 h 4352843"/>
              <a:gd name="connsiteX0" fmla="*/ 2726972 w 4218987"/>
              <a:gd name="connsiteY0" fmla="*/ 2700941 h 4352843"/>
              <a:gd name="connsiteX1" fmla="*/ 2785542 w 4218987"/>
              <a:gd name="connsiteY1" fmla="*/ 2662062 h 4352843"/>
              <a:gd name="connsiteX2" fmla="*/ 2903529 w 4218987"/>
              <a:gd name="connsiteY2" fmla="*/ 2696215 h 4352843"/>
              <a:gd name="connsiteX3" fmla="*/ 2958558 w 4218987"/>
              <a:gd name="connsiteY3" fmla="*/ 2883542 h 4352843"/>
              <a:gd name="connsiteX4" fmla="*/ 2951347 w 4218987"/>
              <a:gd name="connsiteY4" fmla="*/ 2906715 h 4352843"/>
              <a:gd name="connsiteX5" fmla="*/ 2726972 w 4218987"/>
              <a:gd name="connsiteY5" fmla="*/ 2700941 h 4352843"/>
              <a:gd name="connsiteX6" fmla="*/ 2187259 w 4218987"/>
              <a:gd name="connsiteY6" fmla="*/ 2447433 h 4352843"/>
              <a:gd name="connsiteX7" fmla="*/ 2388933 w 4218987"/>
              <a:gd name="connsiteY7" fmla="*/ 2632389 h 4352843"/>
              <a:gd name="connsiteX8" fmla="*/ 2386834 w 4218987"/>
              <a:gd name="connsiteY8" fmla="*/ 2632920 h 4352843"/>
              <a:gd name="connsiteX9" fmla="*/ 2230026 w 4218987"/>
              <a:gd name="connsiteY9" fmla="*/ 2587904 h 4352843"/>
              <a:gd name="connsiteX10" fmla="*/ 2228909 w 4218987"/>
              <a:gd name="connsiteY10" fmla="*/ 2589229 h 4352843"/>
              <a:gd name="connsiteX11" fmla="*/ 2187259 w 4218987"/>
              <a:gd name="connsiteY11" fmla="*/ 2447433 h 4352843"/>
              <a:gd name="connsiteX12" fmla="*/ 1934983 w 4218987"/>
              <a:gd name="connsiteY12" fmla="*/ 2216071 h 4352843"/>
              <a:gd name="connsiteX13" fmla="*/ 1993087 w 4218987"/>
              <a:gd name="connsiteY13" fmla="*/ 2269358 h 4352843"/>
              <a:gd name="connsiteX14" fmla="*/ 1941766 w 4218987"/>
              <a:gd name="connsiteY14" fmla="*/ 2376323 h 4352843"/>
              <a:gd name="connsiteX15" fmla="*/ 2068585 w 4218987"/>
              <a:gd name="connsiteY15" fmla="*/ 2779203 h 4352843"/>
              <a:gd name="connsiteX16" fmla="*/ 2416619 w 4218987"/>
              <a:gd name="connsiteY16" fmla="*/ 2881481 h 4352843"/>
              <a:gd name="connsiteX17" fmla="*/ 2589184 w 4218987"/>
              <a:gd name="connsiteY17" fmla="*/ 2816038 h 4352843"/>
              <a:gd name="connsiteX18" fmla="*/ 2819784 w 4218987"/>
              <a:gd name="connsiteY18" fmla="*/ 3027521 h 4352843"/>
              <a:gd name="connsiteX19" fmla="*/ 2627084 w 4218987"/>
              <a:gd name="connsiteY19" fmla="*/ 2976520 h 4352843"/>
              <a:gd name="connsiteX20" fmla="*/ 2434618 w 4218987"/>
              <a:gd name="connsiteY20" fmla="*/ 3167416 h 4352843"/>
              <a:gd name="connsiteX21" fmla="*/ 2893365 w 4218987"/>
              <a:gd name="connsiteY21" fmla="*/ 3288476 h 4352843"/>
              <a:gd name="connsiteX22" fmla="*/ 3032143 w 4218987"/>
              <a:gd name="connsiteY22" fmla="*/ 3222275 h 4352843"/>
              <a:gd name="connsiteX23" fmla="*/ 3090634 w 4218987"/>
              <a:gd name="connsiteY23" fmla="*/ 3275917 h 4352843"/>
              <a:gd name="connsiteX24" fmla="*/ 3210914 w 4218987"/>
              <a:gd name="connsiteY24" fmla="*/ 3144764 h 4352843"/>
              <a:gd name="connsiteX25" fmla="*/ 3156792 w 4218987"/>
              <a:gd name="connsiteY25" fmla="*/ 3095128 h 4352843"/>
              <a:gd name="connsiteX26" fmla="*/ 3222229 w 4218987"/>
              <a:gd name="connsiteY26" fmla="*/ 2946490 h 4352843"/>
              <a:gd name="connsiteX27" fmla="*/ 3089478 w 4218987"/>
              <a:gd name="connsiteY27" fmla="*/ 2499291 h 4352843"/>
              <a:gd name="connsiteX28" fmla="*/ 3090209 w 4218987"/>
              <a:gd name="connsiteY28" fmla="*/ 2498435 h 4352843"/>
              <a:gd name="connsiteX29" fmla="*/ 3085067 w 4218987"/>
              <a:gd name="connsiteY29" fmla="*/ 2494661 h 4352843"/>
              <a:gd name="connsiteX30" fmla="*/ 3083320 w 4218987"/>
              <a:gd name="connsiteY30" fmla="*/ 2492828 h 4352843"/>
              <a:gd name="connsiteX31" fmla="*/ 3083018 w 4218987"/>
              <a:gd name="connsiteY31" fmla="*/ 2493157 h 4352843"/>
              <a:gd name="connsiteX32" fmla="*/ 2744891 w 4218987"/>
              <a:gd name="connsiteY32" fmla="*/ 2406336 h 4352843"/>
              <a:gd name="connsiteX33" fmla="*/ 2538260 w 4218987"/>
              <a:gd name="connsiteY33" fmla="*/ 2527874 h 4352843"/>
              <a:gd name="connsiteX34" fmla="*/ 2299616 w 4218987"/>
              <a:gd name="connsiteY34" fmla="*/ 2309013 h 4352843"/>
              <a:gd name="connsiteX35" fmla="*/ 2313553 w 4218987"/>
              <a:gd name="connsiteY35" fmla="*/ 2302999 h 4352843"/>
              <a:gd name="connsiteX36" fmla="*/ 2487357 w 4218987"/>
              <a:gd name="connsiteY36" fmla="*/ 2348865 h 4352843"/>
              <a:gd name="connsiteX37" fmla="*/ 2660620 w 4218987"/>
              <a:gd name="connsiteY37" fmla="*/ 2177016 h 4352843"/>
              <a:gd name="connsiteX38" fmla="*/ 2247647 w 4218987"/>
              <a:gd name="connsiteY38" fmla="*/ 2068035 h 4352843"/>
              <a:gd name="connsiteX39" fmla="*/ 2110842 w 4218987"/>
              <a:gd name="connsiteY39" fmla="*/ 2135889 h 4352843"/>
              <a:gd name="connsiteX40" fmla="*/ 2055263 w 4218987"/>
              <a:gd name="connsiteY40" fmla="*/ 2084918 h 4352843"/>
              <a:gd name="connsiteX41" fmla="*/ 1934983 w 4218987"/>
              <a:gd name="connsiteY41" fmla="*/ 2216071 h 4352843"/>
              <a:gd name="connsiteX42" fmla="*/ 1094802 w 4218987"/>
              <a:gd name="connsiteY42" fmla="*/ 2558583 h 4352843"/>
              <a:gd name="connsiteX43" fmla="*/ 2274949 w 4218987"/>
              <a:gd name="connsiteY43" fmla="*/ 1280808 h 4352843"/>
              <a:gd name="connsiteX44" fmla="*/ 3845776 w 4218987"/>
              <a:gd name="connsiteY44" fmla="*/ 1569746 h 4352843"/>
              <a:gd name="connsiteX45" fmla="*/ 3464840 w 4218987"/>
              <a:gd name="connsiteY45" fmla="*/ 3494059 h 4352843"/>
              <a:gd name="connsiteX46" fmla="*/ 1459992 w 4218987"/>
              <a:gd name="connsiteY46" fmla="*/ 4021484 h 4352843"/>
              <a:gd name="connsiteX47" fmla="*/ 1457332 w 4218987"/>
              <a:gd name="connsiteY47" fmla="*/ 4017487 h 4352843"/>
              <a:gd name="connsiteX48" fmla="*/ 1094802 w 4218987"/>
              <a:gd name="connsiteY48" fmla="*/ 2558583 h 4352843"/>
              <a:gd name="connsiteX49" fmla="*/ 859948 w 4218987"/>
              <a:gd name="connsiteY49" fmla="*/ 2292786 h 4352843"/>
              <a:gd name="connsiteX50" fmla="*/ 1963134 w 4218987"/>
              <a:gd name="connsiteY50" fmla="*/ 1089877 h 4352843"/>
              <a:gd name="connsiteX51" fmla="*/ 2030962 w 4218987"/>
              <a:gd name="connsiteY51" fmla="*/ 1086944 h 4352843"/>
              <a:gd name="connsiteX52" fmla="*/ 2172480 w 4218987"/>
              <a:gd name="connsiteY52" fmla="*/ 1216729 h 4352843"/>
              <a:gd name="connsiteX53" fmla="*/ 2175413 w 4218987"/>
              <a:gd name="connsiteY53" fmla="*/ 1284557 h 4352843"/>
              <a:gd name="connsiteX54" fmla="*/ 1072226 w 4218987"/>
              <a:gd name="connsiteY54" fmla="*/ 2487466 h 4352843"/>
              <a:gd name="connsiteX55" fmla="*/ 1004399 w 4218987"/>
              <a:gd name="connsiteY55" fmla="*/ 2490399 h 4352843"/>
              <a:gd name="connsiteX56" fmla="*/ 862881 w 4218987"/>
              <a:gd name="connsiteY56" fmla="*/ 2360613 h 4352843"/>
              <a:gd name="connsiteX57" fmla="*/ 859948 w 4218987"/>
              <a:gd name="connsiteY57" fmla="*/ 2292786 h 4352843"/>
              <a:gd name="connsiteX58" fmla="*/ 617213 w 4218987"/>
              <a:gd name="connsiteY58" fmla="*/ 849506 h 4352843"/>
              <a:gd name="connsiteX59" fmla="*/ 1246221 w 4218987"/>
              <a:gd name="connsiteY59" fmla="*/ 708108 h 4352843"/>
              <a:gd name="connsiteX60" fmla="*/ 1422930 w 4218987"/>
              <a:gd name="connsiteY60" fmla="*/ 205711 h 4352843"/>
              <a:gd name="connsiteX61" fmla="*/ 1885804 w 4218987"/>
              <a:gd name="connsiteY61" fmla="*/ 1039477 h 4352843"/>
              <a:gd name="connsiteX62" fmla="*/ 846522 w 4218987"/>
              <a:gd name="connsiteY62" fmla="*/ 2200890 h 4352843"/>
              <a:gd name="connsiteX63" fmla="*/ 127757 w 4218987"/>
              <a:gd name="connsiteY63" fmla="*/ 2229861 h 4352843"/>
              <a:gd name="connsiteX64" fmla="*/ 448206 w 4218987"/>
              <a:gd name="connsiteY64" fmla="*/ 1599205 h 4352843"/>
              <a:gd name="connsiteX65" fmla="*/ 617213 w 4218987"/>
              <a:gd name="connsiteY65" fmla="*/ 849506 h 4352843"/>
              <a:gd name="connsiteX0" fmla="*/ 2726972 w 4218987"/>
              <a:gd name="connsiteY0" fmla="*/ 2700941 h 4352843"/>
              <a:gd name="connsiteX1" fmla="*/ 2785542 w 4218987"/>
              <a:gd name="connsiteY1" fmla="*/ 2662062 h 4352843"/>
              <a:gd name="connsiteX2" fmla="*/ 2903529 w 4218987"/>
              <a:gd name="connsiteY2" fmla="*/ 2696215 h 4352843"/>
              <a:gd name="connsiteX3" fmla="*/ 2958558 w 4218987"/>
              <a:gd name="connsiteY3" fmla="*/ 2883542 h 4352843"/>
              <a:gd name="connsiteX4" fmla="*/ 2951347 w 4218987"/>
              <a:gd name="connsiteY4" fmla="*/ 2906715 h 4352843"/>
              <a:gd name="connsiteX5" fmla="*/ 2726972 w 4218987"/>
              <a:gd name="connsiteY5" fmla="*/ 2700941 h 4352843"/>
              <a:gd name="connsiteX6" fmla="*/ 2187259 w 4218987"/>
              <a:gd name="connsiteY6" fmla="*/ 2447433 h 4352843"/>
              <a:gd name="connsiteX7" fmla="*/ 2388933 w 4218987"/>
              <a:gd name="connsiteY7" fmla="*/ 2632389 h 4352843"/>
              <a:gd name="connsiteX8" fmla="*/ 2386834 w 4218987"/>
              <a:gd name="connsiteY8" fmla="*/ 2632920 h 4352843"/>
              <a:gd name="connsiteX9" fmla="*/ 2230026 w 4218987"/>
              <a:gd name="connsiteY9" fmla="*/ 2587904 h 4352843"/>
              <a:gd name="connsiteX10" fmla="*/ 2228909 w 4218987"/>
              <a:gd name="connsiteY10" fmla="*/ 2589229 h 4352843"/>
              <a:gd name="connsiteX11" fmla="*/ 2187259 w 4218987"/>
              <a:gd name="connsiteY11" fmla="*/ 2447433 h 4352843"/>
              <a:gd name="connsiteX12" fmla="*/ 1934983 w 4218987"/>
              <a:gd name="connsiteY12" fmla="*/ 2216071 h 4352843"/>
              <a:gd name="connsiteX13" fmla="*/ 1993087 w 4218987"/>
              <a:gd name="connsiteY13" fmla="*/ 2269358 h 4352843"/>
              <a:gd name="connsiteX14" fmla="*/ 1941766 w 4218987"/>
              <a:gd name="connsiteY14" fmla="*/ 2376323 h 4352843"/>
              <a:gd name="connsiteX15" fmla="*/ 2068585 w 4218987"/>
              <a:gd name="connsiteY15" fmla="*/ 2779203 h 4352843"/>
              <a:gd name="connsiteX16" fmla="*/ 2416619 w 4218987"/>
              <a:gd name="connsiteY16" fmla="*/ 2881481 h 4352843"/>
              <a:gd name="connsiteX17" fmla="*/ 2589184 w 4218987"/>
              <a:gd name="connsiteY17" fmla="*/ 2816038 h 4352843"/>
              <a:gd name="connsiteX18" fmla="*/ 2819784 w 4218987"/>
              <a:gd name="connsiteY18" fmla="*/ 3027521 h 4352843"/>
              <a:gd name="connsiteX19" fmla="*/ 2627084 w 4218987"/>
              <a:gd name="connsiteY19" fmla="*/ 2976520 h 4352843"/>
              <a:gd name="connsiteX20" fmla="*/ 2434618 w 4218987"/>
              <a:gd name="connsiteY20" fmla="*/ 3167416 h 4352843"/>
              <a:gd name="connsiteX21" fmla="*/ 2893365 w 4218987"/>
              <a:gd name="connsiteY21" fmla="*/ 3288476 h 4352843"/>
              <a:gd name="connsiteX22" fmla="*/ 3032143 w 4218987"/>
              <a:gd name="connsiteY22" fmla="*/ 3222275 h 4352843"/>
              <a:gd name="connsiteX23" fmla="*/ 3090634 w 4218987"/>
              <a:gd name="connsiteY23" fmla="*/ 3275917 h 4352843"/>
              <a:gd name="connsiteX24" fmla="*/ 3210914 w 4218987"/>
              <a:gd name="connsiteY24" fmla="*/ 3144764 h 4352843"/>
              <a:gd name="connsiteX25" fmla="*/ 3156792 w 4218987"/>
              <a:gd name="connsiteY25" fmla="*/ 3095128 h 4352843"/>
              <a:gd name="connsiteX26" fmla="*/ 3222229 w 4218987"/>
              <a:gd name="connsiteY26" fmla="*/ 2946490 h 4352843"/>
              <a:gd name="connsiteX27" fmla="*/ 3089478 w 4218987"/>
              <a:gd name="connsiteY27" fmla="*/ 2499291 h 4352843"/>
              <a:gd name="connsiteX28" fmla="*/ 3090209 w 4218987"/>
              <a:gd name="connsiteY28" fmla="*/ 2498435 h 4352843"/>
              <a:gd name="connsiteX29" fmla="*/ 3085067 w 4218987"/>
              <a:gd name="connsiteY29" fmla="*/ 2494661 h 4352843"/>
              <a:gd name="connsiteX30" fmla="*/ 3083320 w 4218987"/>
              <a:gd name="connsiteY30" fmla="*/ 2492828 h 4352843"/>
              <a:gd name="connsiteX31" fmla="*/ 3083018 w 4218987"/>
              <a:gd name="connsiteY31" fmla="*/ 2493157 h 4352843"/>
              <a:gd name="connsiteX32" fmla="*/ 2744891 w 4218987"/>
              <a:gd name="connsiteY32" fmla="*/ 2406336 h 4352843"/>
              <a:gd name="connsiteX33" fmla="*/ 2538260 w 4218987"/>
              <a:gd name="connsiteY33" fmla="*/ 2527874 h 4352843"/>
              <a:gd name="connsiteX34" fmla="*/ 2299616 w 4218987"/>
              <a:gd name="connsiteY34" fmla="*/ 2309013 h 4352843"/>
              <a:gd name="connsiteX35" fmla="*/ 2313553 w 4218987"/>
              <a:gd name="connsiteY35" fmla="*/ 2302999 h 4352843"/>
              <a:gd name="connsiteX36" fmla="*/ 2487357 w 4218987"/>
              <a:gd name="connsiteY36" fmla="*/ 2348865 h 4352843"/>
              <a:gd name="connsiteX37" fmla="*/ 2660620 w 4218987"/>
              <a:gd name="connsiteY37" fmla="*/ 2177016 h 4352843"/>
              <a:gd name="connsiteX38" fmla="*/ 2247647 w 4218987"/>
              <a:gd name="connsiteY38" fmla="*/ 2068035 h 4352843"/>
              <a:gd name="connsiteX39" fmla="*/ 2110842 w 4218987"/>
              <a:gd name="connsiteY39" fmla="*/ 2135889 h 4352843"/>
              <a:gd name="connsiteX40" fmla="*/ 2055263 w 4218987"/>
              <a:gd name="connsiteY40" fmla="*/ 2084918 h 4352843"/>
              <a:gd name="connsiteX41" fmla="*/ 1934983 w 4218987"/>
              <a:gd name="connsiteY41" fmla="*/ 2216071 h 4352843"/>
              <a:gd name="connsiteX42" fmla="*/ 1094802 w 4218987"/>
              <a:gd name="connsiteY42" fmla="*/ 2558583 h 4352843"/>
              <a:gd name="connsiteX43" fmla="*/ 2274949 w 4218987"/>
              <a:gd name="connsiteY43" fmla="*/ 1280808 h 4352843"/>
              <a:gd name="connsiteX44" fmla="*/ 3845776 w 4218987"/>
              <a:gd name="connsiteY44" fmla="*/ 1569746 h 4352843"/>
              <a:gd name="connsiteX45" fmla="*/ 3464840 w 4218987"/>
              <a:gd name="connsiteY45" fmla="*/ 3494059 h 4352843"/>
              <a:gd name="connsiteX46" fmla="*/ 1459992 w 4218987"/>
              <a:gd name="connsiteY46" fmla="*/ 4021484 h 4352843"/>
              <a:gd name="connsiteX47" fmla="*/ 1457332 w 4218987"/>
              <a:gd name="connsiteY47" fmla="*/ 4017487 h 4352843"/>
              <a:gd name="connsiteX48" fmla="*/ 1094802 w 4218987"/>
              <a:gd name="connsiteY48" fmla="*/ 2558583 h 4352843"/>
              <a:gd name="connsiteX49" fmla="*/ 859948 w 4218987"/>
              <a:gd name="connsiteY49" fmla="*/ 2292786 h 4352843"/>
              <a:gd name="connsiteX50" fmla="*/ 1963134 w 4218987"/>
              <a:gd name="connsiteY50" fmla="*/ 1089877 h 4352843"/>
              <a:gd name="connsiteX51" fmla="*/ 2030962 w 4218987"/>
              <a:gd name="connsiteY51" fmla="*/ 1086944 h 4352843"/>
              <a:gd name="connsiteX52" fmla="*/ 2172480 w 4218987"/>
              <a:gd name="connsiteY52" fmla="*/ 1216729 h 4352843"/>
              <a:gd name="connsiteX53" fmla="*/ 2175413 w 4218987"/>
              <a:gd name="connsiteY53" fmla="*/ 1284557 h 4352843"/>
              <a:gd name="connsiteX54" fmla="*/ 1072226 w 4218987"/>
              <a:gd name="connsiteY54" fmla="*/ 2487466 h 4352843"/>
              <a:gd name="connsiteX55" fmla="*/ 1004399 w 4218987"/>
              <a:gd name="connsiteY55" fmla="*/ 2490399 h 4352843"/>
              <a:gd name="connsiteX56" fmla="*/ 862881 w 4218987"/>
              <a:gd name="connsiteY56" fmla="*/ 2360613 h 4352843"/>
              <a:gd name="connsiteX57" fmla="*/ 859948 w 4218987"/>
              <a:gd name="connsiteY57" fmla="*/ 2292786 h 4352843"/>
              <a:gd name="connsiteX58" fmla="*/ 617213 w 4218987"/>
              <a:gd name="connsiteY58" fmla="*/ 849506 h 4352843"/>
              <a:gd name="connsiteX59" fmla="*/ 1246221 w 4218987"/>
              <a:gd name="connsiteY59" fmla="*/ 708108 h 4352843"/>
              <a:gd name="connsiteX60" fmla="*/ 1422930 w 4218987"/>
              <a:gd name="connsiteY60" fmla="*/ 205711 h 4352843"/>
              <a:gd name="connsiteX61" fmla="*/ 1885804 w 4218987"/>
              <a:gd name="connsiteY61" fmla="*/ 1039477 h 4352843"/>
              <a:gd name="connsiteX62" fmla="*/ 846522 w 4218987"/>
              <a:gd name="connsiteY62" fmla="*/ 2200890 h 4352843"/>
              <a:gd name="connsiteX63" fmla="*/ 127757 w 4218987"/>
              <a:gd name="connsiteY63" fmla="*/ 2229861 h 4352843"/>
              <a:gd name="connsiteX64" fmla="*/ 448206 w 4218987"/>
              <a:gd name="connsiteY64" fmla="*/ 1599205 h 4352843"/>
              <a:gd name="connsiteX65" fmla="*/ 617213 w 4218987"/>
              <a:gd name="connsiteY65" fmla="*/ 849506 h 4352843"/>
              <a:gd name="connsiteX0" fmla="*/ 2726972 w 4218987"/>
              <a:gd name="connsiteY0" fmla="*/ 2498006 h 4149908"/>
              <a:gd name="connsiteX1" fmla="*/ 2785542 w 4218987"/>
              <a:gd name="connsiteY1" fmla="*/ 2459127 h 4149908"/>
              <a:gd name="connsiteX2" fmla="*/ 2903529 w 4218987"/>
              <a:gd name="connsiteY2" fmla="*/ 2493280 h 4149908"/>
              <a:gd name="connsiteX3" fmla="*/ 2958558 w 4218987"/>
              <a:gd name="connsiteY3" fmla="*/ 2680607 h 4149908"/>
              <a:gd name="connsiteX4" fmla="*/ 2951347 w 4218987"/>
              <a:gd name="connsiteY4" fmla="*/ 2703780 h 4149908"/>
              <a:gd name="connsiteX5" fmla="*/ 2726972 w 4218987"/>
              <a:gd name="connsiteY5" fmla="*/ 2498006 h 4149908"/>
              <a:gd name="connsiteX6" fmla="*/ 2187259 w 4218987"/>
              <a:gd name="connsiteY6" fmla="*/ 2244498 h 4149908"/>
              <a:gd name="connsiteX7" fmla="*/ 2388933 w 4218987"/>
              <a:gd name="connsiteY7" fmla="*/ 2429454 h 4149908"/>
              <a:gd name="connsiteX8" fmla="*/ 2386834 w 4218987"/>
              <a:gd name="connsiteY8" fmla="*/ 2429985 h 4149908"/>
              <a:gd name="connsiteX9" fmla="*/ 2230026 w 4218987"/>
              <a:gd name="connsiteY9" fmla="*/ 2384969 h 4149908"/>
              <a:gd name="connsiteX10" fmla="*/ 2228909 w 4218987"/>
              <a:gd name="connsiteY10" fmla="*/ 2386294 h 4149908"/>
              <a:gd name="connsiteX11" fmla="*/ 2187259 w 4218987"/>
              <a:gd name="connsiteY11" fmla="*/ 2244498 h 4149908"/>
              <a:gd name="connsiteX12" fmla="*/ 1934983 w 4218987"/>
              <a:gd name="connsiteY12" fmla="*/ 2013136 h 4149908"/>
              <a:gd name="connsiteX13" fmla="*/ 1993087 w 4218987"/>
              <a:gd name="connsiteY13" fmla="*/ 2066423 h 4149908"/>
              <a:gd name="connsiteX14" fmla="*/ 1941766 w 4218987"/>
              <a:gd name="connsiteY14" fmla="*/ 2173388 h 4149908"/>
              <a:gd name="connsiteX15" fmla="*/ 2068585 w 4218987"/>
              <a:gd name="connsiteY15" fmla="*/ 2576268 h 4149908"/>
              <a:gd name="connsiteX16" fmla="*/ 2416619 w 4218987"/>
              <a:gd name="connsiteY16" fmla="*/ 2678546 h 4149908"/>
              <a:gd name="connsiteX17" fmla="*/ 2589184 w 4218987"/>
              <a:gd name="connsiteY17" fmla="*/ 2613103 h 4149908"/>
              <a:gd name="connsiteX18" fmla="*/ 2819784 w 4218987"/>
              <a:gd name="connsiteY18" fmla="*/ 2824586 h 4149908"/>
              <a:gd name="connsiteX19" fmla="*/ 2627084 w 4218987"/>
              <a:gd name="connsiteY19" fmla="*/ 2773585 h 4149908"/>
              <a:gd name="connsiteX20" fmla="*/ 2434618 w 4218987"/>
              <a:gd name="connsiteY20" fmla="*/ 2964481 h 4149908"/>
              <a:gd name="connsiteX21" fmla="*/ 2893365 w 4218987"/>
              <a:gd name="connsiteY21" fmla="*/ 3085541 h 4149908"/>
              <a:gd name="connsiteX22" fmla="*/ 3032143 w 4218987"/>
              <a:gd name="connsiteY22" fmla="*/ 3019340 h 4149908"/>
              <a:gd name="connsiteX23" fmla="*/ 3090634 w 4218987"/>
              <a:gd name="connsiteY23" fmla="*/ 3072982 h 4149908"/>
              <a:gd name="connsiteX24" fmla="*/ 3210914 w 4218987"/>
              <a:gd name="connsiteY24" fmla="*/ 2941829 h 4149908"/>
              <a:gd name="connsiteX25" fmla="*/ 3156792 w 4218987"/>
              <a:gd name="connsiteY25" fmla="*/ 2892193 h 4149908"/>
              <a:gd name="connsiteX26" fmla="*/ 3222229 w 4218987"/>
              <a:gd name="connsiteY26" fmla="*/ 2743555 h 4149908"/>
              <a:gd name="connsiteX27" fmla="*/ 3089478 w 4218987"/>
              <a:gd name="connsiteY27" fmla="*/ 2296356 h 4149908"/>
              <a:gd name="connsiteX28" fmla="*/ 3090209 w 4218987"/>
              <a:gd name="connsiteY28" fmla="*/ 2295500 h 4149908"/>
              <a:gd name="connsiteX29" fmla="*/ 3085067 w 4218987"/>
              <a:gd name="connsiteY29" fmla="*/ 2291726 h 4149908"/>
              <a:gd name="connsiteX30" fmla="*/ 3083320 w 4218987"/>
              <a:gd name="connsiteY30" fmla="*/ 2289893 h 4149908"/>
              <a:gd name="connsiteX31" fmla="*/ 3083018 w 4218987"/>
              <a:gd name="connsiteY31" fmla="*/ 2290222 h 4149908"/>
              <a:gd name="connsiteX32" fmla="*/ 2744891 w 4218987"/>
              <a:gd name="connsiteY32" fmla="*/ 2203401 h 4149908"/>
              <a:gd name="connsiteX33" fmla="*/ 2538260 w 4218987"/>
              <a:gd name="connsiteY33" fmla="*/ 2324939 h 4149908"/>
              <a:gd name="connsiteX34" fmla="*/ 2299616 w 4218987"/>
              <a:gd name="connsiteY34" fmla="*/ 2106078 h 4149908"/>
              <a:gd name="connsiteX35" fmla="*/ 2313553 w 4218987"/>
              <a:gd name="connsiteY35" fmla="*/ 2100064 h 4149908"/>
              <a:gd name="connsiteX36" fmla="*/ 2487357 w 4218987"/>
              <a:gd name="connsiteY36" fmla="*/ 2145930 h 4149908"/>
              <a:gd name="connsiteX37" fmla="*/ 2660620 w 4218987"/>
              <a:gd name="connsiteY37" fmla="*/ 1974081 h 4149908"/>
              <a:gd name="connsiteX38" fmla="*/ 2247647 w 4218987"/>
              <a:gd name="connsiteY38" fmla="*/ 1865100 h 4149908"/>
              <a:gd name="connsiteX39" fmla="*/ 2110842 w 4218987"/>
              <a:gd name="connsiteY39" fmla="*/ 1932954 h 4149908"/>
              <a:gd name="connsiteX40" fmla="*/ 2055263 w 4218987"/>
              <a:gd name="connsiteY40" fmla="*/ 1881983 h 4149908"/>
              <a:gd name="connsiteX41" fmla="*/ 1934983 w 4218987"/>
              <a:gd name="connsiteY41" fmla="*/ 2013136 h 4149908"/>
              <a:gd name="connsiteX42" fmla="*/ 1094802 w 4218987"/>
              <a:gd name="connsiteY42" fmla="*/ 2355648 h 4149908"/>
              <a:gd name="connsiteX43" fmla="*/ 2274949 w 4218987"/>
              <a:gd name="connsiteY43" fmla="*/ 1077873 h 4149908"/>
              <a:gd name="connsiteX44" fmla="*/ 3845776 w 4218987"/>
              <a:gd name="connsiteY44" fmla="*/ 1366811 h 4149908"/>
              <a:gd name="connsiteX45" fmla="*/ 3464840 w 4218987"/>
              <a:gd name="connsiteY45" fmla="*/ 3291124 h 4149908"/>
              <a:gd name="connsiteX46" fmla="*/ 1459992 w 4218987"/>
              <a:gd name="connsiteY46" fmla="*/ 3818549 h 4149908"/>
              <a:gd name="connsiteX47" fmla="*/ 1457332 w 4218987"/>
              <a:gd name="connsiteY47" fmla="*/ 3814552 h 4149908"/>
              <a:gd name="connsiteX48" fmla="*/ 1094802 w 4218987"/>
              <a:gd name="connsiteY48" fmla="*/ 2355648 h 4149908"/>
              <a:gd name="connsiteX49" fmla="*/ 859948 w 4218987"/>
              <a:gd name="connsiteY49" fmla="*/ 2089851 h 4149908"/>
              <a:gd name="connsiteX50" fmla="*/ 1963134 w 4218987"/>
              <a:gd name="connsiteY50" fmla="*/ 886942 h 4149908"/>
              <a:gd name="connsiteX51" fmla="*/ 2030962 w 4218987"/>
              <a:gd name="connsiteY51" fmla="*/ 884009 h 4149908"/>
              <a:gd name="connsiteX52" fmla="*/ 2172480 w 4218987"/>
              <a:gd name="connsiteY52" fmla="*/ 1013794 h 4149908"/>
              <a:gd name="connsiteX53" fmla="*/ 2175413 w 4218987"/>
              <a:gd name="connsiteY53" fmla="*/ 1081622 h 4149908"/>
              <a:gd name="connsiteX54" fmla="*/ 1072226 w 4218987"/>
              <a:gd name="connsiteY54" fmla="*/ 2284531 h 4149908"/>
              <a:gd name="connsiteX55" fmla="*/ 1004399 w 4218987"/>
              <a:gd name="connsiteY55" fmla="*/ 2287464 h 4149908"/>
              <a:gd name="connsiteX56" fmla="*/ 862881 w 4218987"/>
              <a:gd name="connsiteY56" fmla="*/ 2157678 h 4149908"/>
              <a:gd name="connsiteX57" fmla="*/ 859948 w 4218987"/>
              <a:gd name="connsiteY57" fmla="*/ 2089851 h 4149908"/>
              <a:gd name="connsiteX58" fmla="*/ 617213 w 4218987"/>
              <a:gd name="connsiteY58" fmla="*/ 646571 h 4149908"/>
              <a:gd name="connsiteX59" fmla="*/ 1193554 w 4218987"/>
              <a:gd name="connsiteY59" fmla="*/ 534417 h 4149908"/>
              <a:gd name="connsiteX60" fmla="*/ 1422930 w 4218987"/>
              <a:gd name="connsiteY60" fmla="*/ 2776 h 4149908"/>
              <a:gd name="connsiteX61" fmla="*/ 1885804 w 4218987"/>
              <a:gd name="connsiteY61" fmla="*/ 836542 h 4149908"/>
              <a:gd name="connsiteX62" fmla="*/ 846522 w 4218987"/>
              <a:gd name="connsiteY62" fmla="*/ 1997955 h 4149908"/>
              <a:gd name="connsiteX63" fmla="*/ 127757 w 4218987"/>
              <a:gd name="connsiteY63" fmla="*/ 2026926 h 4149908"/>
              <a:gd name="connsiteX64" fmla="*/ 448206 w 4218987"/>
              <a:gd name="connsiteY64" fmla="*/ 1396270 h 4149908"/>
              <a:gd name="connsiteX65" fmla="*/ 617213 w 4218987"/>
              <a:gd name="connsiteY65" fmla="*/ 646571 h 4149908"/>
              <a:gd name="connsiteX0" fmla="*/ 2726972 w 4218987"/>
              <a:gd name="connsiteY0" fmla="*/ 2558980 h 4210882"/>
              <a:gd name="connsiteX1" fmla="*/ 2785542 w 4218987"/>
              <a:gd name="connsiteY1" fmla="*/ 2520101 h 4210882"/>
              <a:gd name="connsiteX2" fmla="*/ 2903529 w 4218987"/>
              <a:gd name="connsiteY2" fmla="*/ 2554254 h 4210882"/>
              <a:gd name="connsiteX3" fmla="*/ 2958558 w 4218987"/>
              <a:gd name="connsiteY3" fmla="*/ 2741581 h 4210882"/>
              <a:gd name="connsiteX4" fmla="*/ 2951347 w 4218987"/>
              <a:gd name="connsiteY4" fmla="*/ 2764754 h 4210882"/>
              <a:gd name="connsiteX5" fmla="*/ 2726972 w 4218987"/>
              <a:gd name="connsiteY5" fmla="*/ 2558980 h 4210882"/>
              <a:gd name="connsiteX6" fmla="*/ 2187259 w 4218987"/>
              <a:gd name="connsiteY6" fmla="*/ 2305472 h 4210882"/>
              <a:gd name="connsiteX7" fmla="*/ 2388933 w 4218987"/>
              <a:gd name="connsiteY7" fmla="*/ 2490428 h 4210882"/>
              <a:gd name="connsiteX8" fmla="*/ 2386834 w 4218987"/>
              <a:gd name="connsiteY8" fmla="*/ 2490959 h 4210882"/>
              <a:gd name="connsiteX9" fmla="*/ 2230026 w 4218987"/>
              <a:gd name="connsiteY9" fmla="*/ 2445943 h 4210882"/>
              <a:gd name="connsiteX10" fmla="*/ 2228909 w 4218987"/>
              <a:gd name="connsiteY10" fmla="*/ 2447268 h 4210882"/>
              <a:gd name="connsiteX11" fmla="*/ 2187259 w 4218987"/>
              <a:gd name="connsiteY11" fmla="*/ 2305472 h 4210882"/>
              <a:gd name="connsiteX12" fmla="*/ 1934983 w 4218987"/>
              <a:gd name="connsiteY12" fmla="*/ 2074110 h 4210882"/>
              <a:gd name="connsiteX13" fmla="*/ 1993087 w 4218987"/>
              <a:gd name="connsiteY13" fmla="*/ 2127397 h 4210882"/>
              <a:gd name="connsiteX14" fmla="*/ 1941766 w 4218987"/>
              <a:gd name="connsiteY14" fmla="*/ 2234362 h 4210882"/>
              <a:gd name="connsiteX15" fmla="*/ 2068585 w 4218987"/>
              <a:gd name="connsiteY15" fmla="*/ 2637242 h 4210882"/>
              <a:gd name="connsiteX16" fmla="*/ 2416619 w 4218987"/>
              <a:gd name="connsiteY16" fmla="*/ 2739520 h 4210882"/>
              <a:gd name="connsiteX17" fmla="*/ 2589184 w 4218987"/>
              <a:gd name="connsiteY17" fmla="*/ 2674077 h 4210882"/>
              <a:gd name="connsiteX18" fmla="*/ 2819784 w 4218987"/>
              <a:gd name="connsiteY18" fmla="*/ 2885560 h 4210882"/>
              <a:gd name="connsiteX19" fmla="*/ 2627084 w 4218987"/>
              <a:gd name="connsiteY19" fmla="*/ 2834559 h 4210882"/>
              <a:gd name="connsiteX20" fmla="*/ 2434618 w 4218987"/>
              <a:gd name="connsiteY20" fmla="*/ 3025455 h 4210882"/>
              <a:gd name="connsiteX21" fmla="*/ 2893365 w 4218987"/>
              <a:gd name="connsiteY21" fmla="*/ 3146515 h 4210882"/>
              <a:gd name="connsiteX22" fmla="*/ 3032143 w 4218987"/>
              <a:gd name="connsiteY22" fmla="*/ 3080314 h 4210882"/>
              <a:gd name="connsiteX23" fmla="*/ 3090634 w 4218987"/>
              <a:gd name="connsiteY23" fmla="*/ 3133956 h 4210882"/>
              <a:gd name="connsiteX24" fmla="*/ 3210914 w 4218987"/>
              <a:gd name="connsiteY24" fmla="*/ 3002803 h 4210882"/>
              <a:gd name="connsiteX25" fmla="*/ 3156792 w 4218987"/>
              <a:gd name="connsiteY25" fmla="*/ 2953167 h 4210882"/>
              <a:gd name="connsiteX26" fmla="*/ 3222229 w 4218987"/>
              <a:gd name="connsiteY26" fmla="*/ 2804529 h 4210882"/>
              <a:gd name="connsiteX27" fmla="*/ 3089478 w 4218987"/>
              <a:gd name="connsiteY27" fmla="*/ 2357330 h 4210882"/>
              <a:gd name="connsiteX28" fmla="*/ 3090209 w 4218987"/>
              <a:gd name="connsiteY28" fmla="*/ 2356474 h 4210882"/>
              <a:gd name="connsiteX29" fmla="*/ 3085067 w 4218987"/>
              <a:gd name="connsiteY29" fmla="*/ 2352700 h 4210882"/>
              <a:gd name="connsiteX30" fmla="*/ 3083320 w 4218987"/>
              <a:gd name="connsiteY30" fmla="*/ 2350867 h 4210882"/>
              <a:gd name="connsiteX31" fmla="*/ 3083018 w 4218987"/>
              <a:gd name="connsiteY31" fmla="*/ 2351196 h 4210882"/>
              <a:gd name="connsiteX32" fmla="*/ 2744891 w 4218987"/>
              <a:gd name="connsiteY32" fmla="*/ 2264375 h 4210882"/>
              <a:gd name="connsiteX33" fmla="*/ 2538260 w 4218987"/>
              <a:gd name="connsiteY33" fmla="*/ 2385913 h 4210882"/>
              <a:gd name="connsiteX34" fmla="*/ 2299616 w 4218987"/>
              <a:gd name="connsiteY34" fmla="*/ 2167052 h 4210882"/>
              <a:gd name="connsiteX35" fmla="*/ 2313553 w 4218987"/>
              <a:gd name="connsiteY35" fmla="*/ 2161038 h 4210882"/>
              <a:gd name="connsiteX36" fmla="*/ 2487357 w 4218987"/>
              <a:gd name="connsiteY36" fmla="*/ 2206904 h 4210882"/>
              <a:gd name="connsiteX37" fmla="*/ 2660620 w 4218987"/>
              <a:gd name="connsiteY37" fmla="*/ 2035055 h 4210882"/>
              <a:gd name="connsiteX38" fmla="*/ 2247647 w 4218987"/>
              <a:gd name="connsiteY38" fmla="*/ 1926074 h 4210882"/>
              <a:gd name="connsiteX39" fmla="*/ 2110842 w 4218987"/>
              <a:gd name="connsiteY39" fmla="*/ 1993928 h 4210882"/>
              <a:gd name="connsiteX40" fmla="*/ 2055263 w 4218987"/>
              <a:gd name="connsiteY40" fmla="*/ 1942957 h 4210882"/>
              <a:gd name="connsiteX41" fmla="*/ 1934983 w 4218987"/>
              <a:gd name="connsiteY41" fmla="*/ 2074110 h 4210882"/>
              <a:gd name="connsiteX42" fmla="*/ 1094802 w 4218987"/>
              <a:gd name="connsiteY42" fmla="*/ 2416622 h 4210882"/>
              <a:gd name="connsiteX43" fmla="*/ 2274949 w 4218987"/>
              <a:gd name="connsiteY43" fmla="*/ 1138847 h 4210882"/>
              <a:gd name="connsiteX44" fmla="*/ 3845776 w 4218987"/>
              <a:gd name="connsiteY44" fmla="*/ 1427785 h 4210882"/>
              <a:gd name="connsiteX45" fmla="*/ 3464840 w 4218987"/>
              <a:gd name="connsiteY45" fmla="*/ 3352098 h 4210882"/>
              <a:gd name="connsiteX46" fmla="*/ 1459992 w 4218987"/>
              <a:gd name="connsiteY46" fmla="*/ 3879523 h 4210882"/>
              <a:gd name="connsiteX47" fmla="*/ 1457332 w 4218987"/>
              <a:gd name="connsiteY47" fmla="*/ 3875526 h 4210882"/>
              <a:gd name="connsiteX48" fmla="*/ 1094802 w 4218987"/>
              <a:gd name="connsiteY48" fmla="*/ 2416622 h 4210882"/>
              <a:gd name="connsiteX49" fmla="*/ 859948 w 4218987"/>
              <a:gd name="connsiteY49" fmla="*/ 2150825 h 4210882"/>
              <a:gd name="connsiteX50" fmla="*/ 1963134 w 4218987"/>
              <a:gd name="connsiteY50" fmla="*/ 947916 h 4210882"/>
              <a:gd name="connsiteX51" fmla="*/ 2030962 w 4218987"/>
              <a:gd name="connsiteY51" fmla="*/ 944983 h 4210882"/>
              <a:gd name="connsiteX52" fmla="*/ 2172480 w 4218987"/>
              <a:gd name="connsiteY52" fmla="*/ 1074768 h 4210882"/>
              <a:gd name="connsiteX53" fmla="*/ 2175413 w 4218987"/>
              <a:gd name="connsiteY53" fmla="*/ 1142596 h 4210882"/>
              <a:gd name="connsiteX54" fmla="*/ 1072226 w 4218987"/>
              <a:gd name="connsiteY54" fmla="*/ 2345505 h 4210882"/>
              <a:gd name="connsiteX55" fmla="*/ 1004399 w 4218987"/>
              <a:gd name="connsiteY55" fmla="*/ 2348438 h 4210882"/>
              <a:gd name="connsiteX56" fmla="*/ 862881 w 4218987"/>
              <a:gd name="connsiteY56" fmla="*/ 2218652 h 4210882"/>
              <a:gd name="connsiteX57" fmla="*/ 859948 w 4218987"/>
              <a:gd name="connsiteY57" fmla="*/ 2150825 h 4210882"/>
              <a:gd name="connsiteX58" fmla="*/ 617213 w 4218987"/>
              <a:gd name="connsiteY58" fmla="*/ 707545 h 4210882"/>
              <a:gd name="connsiteX59" fmla="*/ 1193554 w 4218987"/>
              <a:gd name="connsiteY59" fmla="*/ 595391 h 4210882"/>
              <a:gd name="connsiteX60" fmla="*/ 1591068 w 4218987"/>
              <a:gd name="connsiteY60" fmla="*/ 2547 h 4210882"/>
              <a:gd name="connsiteX61" fmla="*/ 1885804 w 4218987"/>
              <a:gd name="connsiteY61" fmla="*/ 897516 h 4210882"/>
              <a:gd name="connsiteX62" fmla="*/ 846522 w 4218987"/>
              <a:gd name="connsiteY62" fmla="*/ 2058929 h 4210882"/>
              <a:gd name="connsiteX63" fmla="*/ 127757 w 4218987"/>
              <a:gd name="connsiteY63" fmla="*/ 2087900 h 4210882"/>
              <a:gd name="connsiteX64" fmla="*/ 448206 w 4218987"/>
              <a:gd name="connsiteY64" fmla="*/ 1457244 h 4210882"/>
              <a:gd name="connsiteX65" fmla="*/ 617213 w 4218987"/>
              <a:gd name="connsiteY65" fmla="*/ 707545 h 4210882"/>
              <a:gd name="connsiteX0" fmla="*/ 2726972 w 4218987"/>
              <a:gd name="connsiteY0" fmla="*/ 2566931 h 4218833"/>
              <a:gd name="connsiteX1" fmla="*/ 2785542 w 4218987"/>
              <a:gd name="connsiteY1" fmla="*/ 2528052 h 4218833"/>
              <a:gd name="connsiteX2" fmla="*/ 2903529 w 4218987"/>
              <a:gd name="connsiteY2" fmla="*/ 2562205 h 4218833"/>
              <a:gd name="connsiteX3" fmla="*/ 2958558 w 4218987"/>
              <a:gd name="connsiteY3" fmla="*/ 2749532 h 4218833"/>
              <a:gd name="connsiteX4" fmla="*/ 2951347 w 4218987"/>
              <a:gd name="connsiteY4" fmla="*/ 2772705 h 4218833"/>
              <a:gd name="connsiteX5" fmla="*/ 2726972 w 4218987"/>
              <a:gd name="connsiteY5" fmla="*/ 2566931 h 4218833"/>
              <a:gd name="connsiteX6" fmla="*/ 2187259 w 4218987"/>
              <a:gd name="connsiteY6" fmla="*/ 2313423 h 4218833"/>
              <a:gd name="connsiteX7" fmla="*/ 2388933 w 4218987"/>
              <a:gd name="connsiteY7" fmla="*/ 2498379 h 4218833"/>
              <a:gd name="connsiteX8" fmla="*/ 2386834 w 4218987"/>
              <a:gd name="connsiteY8" fmla="*/ 2498910 h 4218833"/>
              <a:gd name="connsiteX9" fmla="*/ 2230026 w 4218987"/>
              <a:gd name="connsiteY9" fmla="*/ 2453894 h 4218833"/>
              <a:gd name="connsiteX10" fmla="*/ 2228909 w 4218987"/>
              <a:gd name="connsiteY10" fmla="*/ 2455219 h 4218833"/>
              <a:gd name="connsiteX11" fmla="*/ 2187259 w 4218987"/>
              <a:gd name="connsiteY11" fmla="*/ 2313423 h 4218833"/>
              <a:gd name="connsiteX12" fmla="*/ 1934983 w 4218987"/>
              <a:gd name="connsiteY12" fmla="*/ 2082061 h 4218833"/>
              <a:gd name="connsiteX13" fmla="*/ 1993087 w 4218987"/>
              <a:gd name="connsiteY13" fmla="*/ 2135348 h 4218833"/>
              <a:gd name="connsiteX14" fmla="*/ 1941766 w 4218987"/>
              <a:gd name="connsiteY14" fmla="*/ 2242313 h 4218833"/>
              <a:gd name="connsiteX15" fmla="*/ 2068585 w 4218987"/>
              <a:gd name="connsiteY15" fmla="*/ 2645193 h 4218833"/>
              <a:gd name="connsiteX16" fmla="*/ 2416619 w 4218987"/>
              <a:gd name="connsiteY16" fmla="*/ 2747471 h 4218833"/>
              <a:gd name="connsiteX17" fmla="*/ 2589184 w 4218987"/>
              <a:gd name="connsiteY17" fmla="*/ 2682028 h 4218833"/>
              <a:gd name="connsiteX18" fmla="*/ 2819784 w 4218987"/>
              <a:gd name="connsiteY18" fmla="*/ 2893511 h 4218833"/>
              <a:gd name="connsiteX19" fmla="*/ 2627084 w 4218987"/>
              <a:gd name="connsiteY19" fmla="*/ 2842510 h 4218833"/>
              <a:gd name="connsiteX20" fmla="*/ 2434618 w 4218987"/>
              <a:gd name="connsiteY20" fmla="*/ 3033406 h 4218833"/>
              <a:gd name="connsiteX21" fmla="*/ 2893365 w 4218987"/>
              <a:gd name="connsiteY21" fmla="*/ 3154466 h 4218833"/>
              <a:gd name="connsiteX22" fmla="*/ 3032143 w 4218987"/>
              <a:gd name="connsiteY22" fmla="*/ 3088265 h 4218833"/>
              <a:gd name="connsiteX23" fmla="*/ 3090634 w 4218987"/>
              <a:gd name="connsiteY23" fmla="*/ 3141907 h 4218833"/>
              <a:gd name="connsiteX24" fmla="*/ 3210914 w 4218987"/>
              <a:gd name="connsiteY24" fmla="*/ 3010754 h 4218833"/>
              <a:gd name="connsiteX25" fmla="*/ 3156792 w 4218987"/>
              <a:gd name="connsiteY25" fmla="*/ 2961118 h 4218833"/>
              <a:gd name="connsiteX26" fmla="*/ 3222229 w 4218987"/>
              <a:gd name="connsiteY26" fmla="*/ 2812480 h 4218833"/>
              <a:gd name="connsiteX27" fmla="*/ 3089478 w 4218987"/>
              <a:gd name="connsiteY27" fmla="*/ 2365281 h 4218833"/>
              <a:gd name="connsiteX28" fmla="*/ 3090209 w 4218987"/>
              <a:gd name="connsiteY28" fmla="*/ 2364425 h 4218833"/>
              <a:gd name="connsiteX29" fmla="*/ 3085067 w 4218987"/>
              <a:gd name="connsiteY29" fmla="*/ 2360651 h 4218833"/>
              <a:gd name="connsiteX30" fmla="*/ 3083320 w 4218987"/>
              <a:gd name="connsiteY30" fmla="*/ 2358818 h 4218833"/>
              <a:gd name="connsiteX31" fmla="*/ 3083018 w 4218987"/>
              <a:gd name="connsiteY31" fmla="*/ 2359147 h 4218833"/>
              <a:gd name="connsiteX32" fmla="*/ 2744891 w 4218987"/>
              <a:gd name="connsiteY32" fmla="*/ 2272326 h 4218833"/>
              <a:gd name="connsiteX33" fmla="*/ 2538260 w 4218987"/>
              <a:gd name="connsiteY33" fmla="*/ 2393864 h 4218833"/>
              <a:gd name="connsiteX34" fmla="*/ 2299616 w 4218987"/>
              <a:gd name="connsiteY34" fmla="*/ 2175003 h 4218833"/>
              <a:gd name="connsiteX35" fmla="*/ 2313553 w 4218987"/>
              <a:gd name="connsiteY35" fmla="*/ 2168989 h 4218833"/>
              <a:gd name="connsiteX36" fmla="*/ 2487357 w 4218987"/>
              <a:gd name="connsiteY36" fmla="*/ 2214855 h 4218833"/>
              <a:gd name="connsiteX37" fmla="*/ 2660620 w 4218987"/>
              <a:gd name="connsiteY37" fmla="*/ 2043006 h 4218833"/>
              <a:gd name="connsiteX38" fmla="*/ 2247647 w 4218987"/>
              <a:gd name="connsiteY38" fmla="*/ 1934025 h 4218833"/>
              <a:gd name="connsiteX39" fmla="*/ 2110842 w 4218987"/>
              <a:gd name="connsiteY39" fmla="*/ 2001879 h 4218833"/>
              <a:gd name="connsiteX40" fmla="*/ 2055263 w 4218987"/>
              <a:gd name="connsiteY40" fmla="*/ 1950908 h 4218833"/>
              <a:gd name="connsiteX41" fmla="*/ 1934983 w 4218987"/>
              <a:gd name="connsiteY41" fmla="*/ 2082061 h 4218833"/>
              <a:gd name="connsiteX42" fmla="*/ 1094802 w 4218987"/>
              <a:gd name="connsiteY42" fmla="*/ 2424573 h 4218833"/>
              <a:gd name="connsiteX43" fmla="*/ 2274949 w 4218987"/>
              <a:gd name="connsiteY43" fmla="*/ 1146798 h 4218833"/>
              <a:gd name="connsiteX44" fmla="*/ 3845776 w 4218987"/>
              <a:gd name="connsiteY44" fmla="*/ 1435736 h 4218833"/>
              <a:gd name="connsiteX45" fmla="*/ 3464840 w 4218987"/>
              <a:gd name="connsiteY45" fmla="*/ 3360049 h 4218833"/>
              <a:gd name="connsiteX46" fmla="*/ 1459992 w 4218987"/>
              <a:gd name="connsiteY46" fmla="*/ 3887474 h 4218833"/>
              <a:gd name="connsiteX47" fmla="*/ 1457332 w 4218987"/>
              <a:gd name="connsiteY47" fmla="*/ 3883477 h 4218833"/>
              <a:gd name="connsiteX48" fmla="*/ 1094802 w 4218987"/>
              <a:gd name="connsiteY48" fmla="*/ 2424573 h 4218833"/>
              <a:gd name="connsiteX49" fmla="*/ 859948 w 4218987"/>
              <a:gd name="connsiteY49" fmla="*/ 2158776 h 4218833"/>
              <a:gd name="connsiteX50" fmla="*/ 1963134 w 4218987"/>
              <a:gd name="connsiteY50" fmla="*/ 955867 h 4218833"/>
              <a:gd name="connsiteX51" fmla="*/ 2030962 w 4218987"/>
              <a:gd name="connsiteY51" fmla="*/ 952934 h 4218833"/>
              <a:gd name="connsiteX52" fmla="*/ 2172480 w 4218987"/>
              <a:gd name="connsiteY52" fmla="*/ 1082719 h 4218833"/>
              <a:gd name="connsiteX53" fmla="*/ 2175413 w 4218987"/>
              <a:gd name="connsiteY53" fmla="*/ 1150547 h 4218833"/>
              <a:gd name="connsiteX54" fmla="*/ 1072226 w 4218987"/>
              <a:gd name="connsiteY54" fmla="*/ 2353456 h 4218833"/>
              <a:gd name="connsiteX55" fmla="*/ 1004399 w 4218987"/>
              <a:gd name="connsiteY55" fmla="*/ 2356389 h 4218833"/>
              <a:gd name="connsiteX56" fmla="*/ 862881 w 4218987"/>
              <a:gd name="connsiteY56" fmla="*/ 2226603 h 4218833"/>
              <a:gd name="connsiteX57" fmla="*/ 859948 w 4218987"/>
              <a:gd name="connsiteY57" fmla="*/ 2158776 h 4218833"/>
              <a:gd name="connsiteX58" fmla="*/ 617213 w 4218987"/>
              <a:gd name="connsiteY58" fmla="*/ 715496 h 4218833"/>
              <a:gd name="connsiteX59" fmla="*/ 1193554 w 4218987"/>
              <a:gd name="connsiteY59" fmla="*/ 603342 h 4218833"/>
              <a:gd name="connsiteX60" fmla="*/ 1591068 w 4218987"/>
              <a:gd name="connsiteY60" fmla="*/ 10498 h 4218833"/>
              <a:gd name="connsiteX61" fmla="*/ 1885804 w 4218987"/>
              <a:gd name="connsiteY61" fmla="*/ 905467 h 4218833"/>
              <a:gd name="connsiteX62" fmla="*/ 846522 w 4218987"/>
              <a:gd name="connsiteY62" fmla="*/ 2066880 h 4218833"/>
              <a:gd name="connsiteX63" fmla="*/ 127757 w 4218987"/>
              <a:gd name="connsiteY63" fmla="*/ 2095851 h 4218833"/>
              <a:gd name="connsiteX64" fmla="*/ 448206 w 4218987"/>
              <a:gd name="connsiteY64" fmla="*/ 1465195 h 4218833"/>
              <a:gd name="connsiteX65" fmla="*/ 617213 w 4218987"/>
              <a:gd name="connsiteY65" fmla="*/ 715496 h 4218833"/>
              <a:gd name="connsiteX0" fmla="*/ 2726972 w 4218987"/>
              <a:gd name="connsiteY0" fmla="*/ 2560838 h 4212740"/>
              <a:gd name="connsiteX1" fmla="*/ 2785542 w 4218987"/>
              <a:gd name="connsiteY1" fmla="*/ 2521959 h 4212740"/>
              <a:gd name="connsiteX2" fmla="*/ 2903529 w 4218987"/>
              <a:gd name="connsiteY2" fmla="*/ 2556112 h 4212740"/>
              <a:gd name="connsiteX3" fmla="*/ 2958558 w 4218987"/>
              <a:gd name="connsiteY3" fmla="*/ 2743439 h 4212740"/>
              <a:gd name="connsiteX4" fmla="*/ 2951347 w 4218987"/>
              <a:gd name="connsiteY4" fmla="*/ 2766612 h 4212740"/>
              <a:gd name="connsiteX5" fmla="*/ 2726972 w 4218987"/>
              <a:gd name="connsiteY5" fmla="*/ 2560838 h 4212740"/>
              <a:gd name="connsiteX6" fmla="*/ 2187259 w 4218987"/>
              <a:gd name="connsiteY6" fmla="*/ 2307330 h 4212740"/>
              <a:gd name="connsiteX7" fmla="*/ 2388933 w 4218987"/>
              <a:gd name="connsiteY7" fmla="*/ 2492286 h 4212740"/>
              <a:gd name="connsiteX8" fmla="*/ 2386834 w 4218987"/>
              <a:gd name="connsiteY8" fmla="*/ 2492817 h 4212740"/>
              <a:gd name="connsiteX9" fmla="*/ 2230026 w 4218987"/>
              <a:gd name="connsiteY9" fmla="*/ 2447801 h 4212740"/>
              <a:gd name="connsiteX10" fmla="*/ 2228909 w 4218987"/>
              <a:gd name="connsiteY10" fmla="*/ 2449126 h 4212740"/>
              <a:gd name="connsiteX11" fmla="*/ 2187259 w 4218987"/>
              <a:gd name="connsiteY11" fmla="*/ 2307330 h 4212740"/>
              <a:gd name="connsiteX12" fmla="*/ 1934983 w 4218987"/>
              <a:gd name="connsiteY12" fmla="*/ 2075968 h 4212740"/>
              <a:gd name="connsiteX13" fmla="*/ 1993087 w 4218987"/>
              <a:gd name="connsiteY13" fmla="*/ 2129255 h 4212740"/>
              <a:gd name="connsiteX14" fmla="*/ 1941766 w 4218987"/>
              <a:gd name="connsiteY14" fmla="*/ 2236220 h 4212740"/>
              <a:gd name="connsiteX15" fmla="*/ 2068585 w 4218987"/>
              <a:gd name="connsiteY15" fmla="*/ 2639100 h 4212740"/>
              <a:gd name="connsiteX16" fmla="*/ 2416619 w 4218987"/>
              <a:gd name="connsiteY16" fmla="*/ 2741378 h 4212740"/>
              <a:gd name="connsiteX17" fmla="*/ 2589184 w 4218987"/>
              <a:gd name="connsiteY17" fmla="*/ 2675935 h 4212740"/>
              <a:gd name="connsiteX18" fmla="*/ 2819784 w 4218987"/>
              <a:gd name="connsiteY18" fmla="*/ 2887418 h 4212740"/>
              <a:gd name="connsiteX19" fmla="*/ 2627084 w 4218987"/>
              <a:gd name="connsiteY19" fmla="*/ 2836417 h 4212740"/>
              <a:gd name="connsiteX20" fmla="*/ 2434618 w 4218987"/>
              <a:gd name="connsiteY20" fmla="*/ 3027313 h 4212740"/>
              <a:gd name="connsiteX21" fmla="*/ 2893365 w 4218987"/>
              <a:gd name="connsiteY21" fmla="*/ 3148373 h 4212740"/>
              <a:gd name="connsiteX22" fmla="*/ 3032143 w 4218987"/>
              <a:gd name="connsiteY22" fmla="*/ 3082172 h 4212740"/>
              <a:gd name="connsiteX23" fmla="*/ 3090634 w 4218987"/>
              <a:gd name="connsiteY23" fmla="*/ 3135814 h 4212740"/>
              <a:gd name="connsiteX24" fmla="*/ 3210914 w 4218987"/>
              <a:gd name="connsiteY24" fmla="*/ 3004661 h 4212740"/>
              <a:gd name="connsiteX25" fmla="*/ 3156792 w 4218987"/>
              <a:gd name="connsiteY25" fmla="*/ 2955025 h 4212740"/>
              <a:gd name="connsiteX26" fmla="*/ 3222229 w 4218987"/>
              <a:gd name="connsiteY26" fmla="*/ 2806387 h 4212740"/>
              <a:gd name="connsiteX27" fmla="*/ 3089478 w 4218987"/>
              <a:gd name="connsiteY27" fmla="*/ 2359188 h 4212740"/>
              <a:gd name="connsiteX28" fmla="*/ 3090209 w 4218987"/>
              <a:gd name="connsiteY28" fmla="*/ 2358332 h 4212740"/>
              <a:gd name="connsiteX29" fmla="*/ 3085067 w 4218987"/>
              <a:gd name="connsiteY29" fmla="*/ 2354558 h 4212740"/>
              <a:gd name="connsiteX30" fmla="*/ 3083320 w 4218987"/>
              <a:gd name="connsiteY30" fmla="*/ 2352725 h 4212740"/>
              <a:gd name="connsiteX31" fmla="*/ 3083018 w 4218987"/>
              <a:gd name="connsiteY31" fmla="*/ 2353054 h 4212740"/>
              <a:gd name="connsiteX32" fmla="*/ 2744891 w 4218987"/>
              <a:gd name="connsiteY32" fmla="*/ 2266233 h 4212740"/>
              <a:gd name="connsiteX33" fmla="*/ 2538260 w 4218987"/>
              <a:gd name="connsiteY33" fmla="*/ 2387771 h 4212740"/>
              <a:gd name="connsiteX34" fmla="*/ 2299616 w 4218987"/>
              <a:gd name="connsiteY34" fmla="*/ 2168910 h 4212740"/>
              <a:gd name="connsiteX35" fmla="*/ 2313553 w 4218987"/>
              <a:gd name="connsiteY35" fmla="*/ 2162896 h 4212740"/>
              <a:gd name="connsiteX36" fmla="*/ 2487357 w 4218987"/>
              <a:gd name="connsiteY36" fmla="*/ 2208762 h 4212740"/>
              <a:gd name="connsiteX37" fmla="*/ 2660620 w 4218987"/>
              <a:gd name="connsiteY37" fmla="*/ 2036913 h 4212740"/>
              <a:gd name="connsiteX38" fmla="*/ 2247647 w 4218987"/>
              <a:gd name="connsiteY38" fmla="*/ 1927932 h 4212740"/>
              <a:gd name="connsiteX39" fmla="*/ 2110842 w 4218987"/>
              <a:gd name="connsiteY39" fmla="*/ 1995786 h 4212740"/>
              <a:gd name="connsiteX40" fmla="*/ 2055263 w 4218987"/>
              <a:gd name="connsiteY40" fmla="*/ 1944815 h 4212740"/>
              <a:gd name="connsiteX41" fmla="*/ 1934983 w 4218987"/>
              <a:gd name="connsiteY41" fmla="*/ 2075968 h 4212740"/>
              <a:gd name="connsiteX42" fmla="*/ 1094802 w 4218987"/>
              <a:gd name="connsiteY42" fmla="*/ 2418480 h 4212740"/>
              <a:gd name="connsiteX43" fmla="*/ 2274949 w 4218987"/>
              <a:gd name="connsiteY43" fmla="*/ 1140705 h 4212740"/>
              <a:gd name="connsiteX44" fmla="*/ 3845776 w 4218987"/>
              <a:gd name="connsiteY44" fmla="*/ 1429643 h 4212740"/>
              <a:gd name="connsiteX45" fmla="*/ 3464840 w 4218987"/>
              <a:gd name="connsiteY45" fmla="*/ 3353956 h 4212740"/>
              <a:gd name="connsiteX46" fmla="*/ 1459992 w 4218987"/>
              <a:gd name="connsiteY46" fmla="*/ 3881381 h 4212740"/>
              <a:gd name="connsiteX47" fmla="*/ 1457332 w 4218987"/>
              <a:gd name="connsiteY47" fmla="*/ 3877384 h 4212740"/>
              <a:gd name="connsiteX48" fmla="*/ 1094802 w 4218987"/>
              <a:gd name="connsiteY48" fmla="*/ 2418480 h 4212740"/>
              <a:gd name="connsiteX49" fmla="*/ 859948 w 4218987"/>
              <a:gd name="connsiteY49" fmla="*/ 2152683 h 4212740"/>
              <a:gd name="connsiteX50" fmla="*/ 1963134 w 4218987"/>
              <a:gd name="connsiteY50" fmla="*/ 949774 h 4212740"/>
              <a:gd name="connsiteX51" fmla="*/ 2030962 w 4218987"/>
              <a:gd name="connsiteY51" fmla="*/ 946841 h 4212740"/>
              <a:gd name="connsiteX52" fmla="*/ 2172480 w 4218987"/>
              <a:gd name="connsiteY52" fmla="*/ 1076626 h 4212740"/>
              <a:gd name="connsiteX53" fmla="*/ 2175413 w 4218987"/>
              <a:gd name="connsiteY53" fmla="*/ 1144454 h 4212740"/>
              <a:gd name="connsiteX54" fmla="*/ 1072226 w 4218987"/>
              <a:gd name="connsiteY54" fmla="*/ 2347363 h 4212740"/>
              <a:gd name="connsiteX55" fmla="*/ 1004399 w 4218987"/>
              <a:gd name="connsiteY55" fmla="*/ 2350296 h 4212740"/>
              <a:gd name="connsiteX56" fmla="*/ 862881 w 4218987"/>
              <a:gd name="connsiteY56" fmla="*/ 2220510 h 4212740"/>
              <a:gd name="connsiteX57" fmla="*/ 859948 w 4218987"/>
              <a:gd name="connsiteY57" fmla="*/ 2152683 h 4212740"/>
              <a:gd name="connsiteX58" fmla="*/ 617213 w 4218987"/>
              <a:gd name="connsiteY58" fmla="*/ 709403 h 4212740"/>
              <a:gd name="connsiteX59" fmla="*/ 1193554 w 4218987"/>
              <a:gd name="connsiteY59" fmla="*/ 597249 h 4212740"/>
              <a:gd name="connsiteX60" fmla="*/ 1591068 w 4218987"/>
              <a:gd name="connsiteY60" fmla="*/ 4405 h 4212740"/>
              <a:gd name="connsiteX61" fmla="*/ 1885804 w 4218987"/>
              <a:gd name="connsiteY61" fmla="*/ 899374 h 4212740"/>
              <a:gd name="connsiteX62" fmla="*/ 846522 w 4218987"/>
              <a:gd name="connsiteY62" fmla="*/ 2060787 h 4212740"/>
              <a:gd name="connsiteX63" fmla="*/ 127757 w 4218987"/>
              <a:gd name="connsiteY63" fmla="*/ 2089758 h 4212740"/>
              <a:gd name="connsiteX64" fmla="*/ 448206 w 4218987"/>
              <a:gd name="connsiteY64" fmla="*/ 1459102 h 4212740"/>
              <a:gd name="connsiteX65" fmla="*/ 617213 w 4218987"/>
              <a:gd name="connsiteY65" fmla="*/ 709403 h 4212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18987" h="4212740">
                <a:moveTo>
                  <a:pt x="2726972" y="2560838"/>
                </a:moveTo>
                <a:cubicBezTo>
                  <a:pt x="2742919" y="2545669"/>
                  <a:pt x="2761036" y="2532131"/>
                  <a:pt x="2785542" y="2521959"/>
                </a:cubicBezTo>
                <a:cubicBezTo>
                  <a:pt x="2842367" y="2511454"/>
                  <a:pt x="2866050" y="2521010"/>
                  <a:pt x="2903529" y="2556112"/>
                </a:cubicBezTo>
                <a:cubicBezTo>
                  <a:pt x="2953803" y="2604223"/>
                  <a:pt x="2974773" y="2675518"/>
                  <a:pt x="2958558" y="2743439"/>
                </a:cubicBezTo>
                <a:cubicBezTo>
                  <a:pt x="2956662" y="2751378"/>
                  <a:pt x="2954293" y="2759129"/>
                  <a:pt x="2951347" y="2766612"/>
                </a:cubicBezTo>
                <a:lnTo>
                  <a:pt x="2726972" y="2560838"/>
                </a:lnTo>
                <a:close/>
                <a:moveTo>
                  <a:pt x="2187259" y="2307330"/>
                </a:moveTo>
                <a:lnTo>
                  <a:pt x="2388933" y="2492286"/>
                </a:lnTo>
                <a:lnTo>
                  <a:pt x="2386834" y="2492817"/>
                </a:lnTo>
                <a:cubicBezTo>
                  <a:pt x="2324502" y="2508724"/>
                  <a:pt x="2271072" y="2488504"/>
                  <a:pt x="2230026" y="2447801"/>
                </a:cubicBezTo>
                <a:lnTo>
                  <a:pt x="2228909" y="2449126"/>
                </a:lnTo>
                <a:cubicBezTo>
                  <a:pt x="2193714" y="2410899"/>
                  <a:pt x="2178315" y="2358663"/>
                  <a:pt x="2187259" y="2307330"/>
                </a:cubicBezTo>
                <a:close/>
                <a:moveTo>
                  <a:pt x="1934983" y="2075968"/>
                </a:moveTo>
                <a:lnTo>
                  <a:pt x="1993087" y="2129255"/>
                </a:lnTo>
                <a:cubicBezTo>
                  <a:pt x="1974652" y="2162240"/>
                  <a:pt x="1950785" y="2198446"/>
                  <a:pt x="1941766" y="2236220"/>
                </a:cubicBezTo>
                <a:cubicBezTo>
                  <a:pt x="1904674" y="2387735"/>
                  <a:pt x="1931447" y="2512849"/>
                  <a:pt x="2068585" y="2639100"/>
                </a:cubicBezTo>
                <a:cubicBezTo>
                  <a:pt x="2164747" y="2720768"/>
                  <a:pt x="2290975" y="2757863"/>
                  <a:pt x="2416619" y="2741378"/>
                </a:cubicBezTo>
                <a:cubicBezTo>
                  <a:pt x="2479450" y="2733135"/>
                  <a:pt x="2537492" y="2710222"/>
                  <a:pt x="2589184" y="2675935"/>
                </a:cubicBezTo>
                <a:lnTo>
                  <a:pt x="2819784" y="2887418"/>
                </a:lnTo>
                <a:cubicBezTo>
                  <a:pt x="2751065" y="2906608"/>
                  <a:pt x="2677341" y="2887088"/>
                  <a:pt x="2627084" y="2836417"/>
                </a:cubicBezTo>
                <a:lnTo>
                  <a:pt x="2434618" y="3027313"/>
                </a:lnTo>
                <a:cubicBezTo>
                  <a:pt x="2554238" y="3147918"/>
                  <a:pt x="2729811" y="3194250"/>
                  <a:pt x="2893365" y="3148373"/>
                </a:cubicBezTo>
                <a:cubicBezTo>
                  <a:pt x="2943893" y="3134200"/>
                  <a:pt x="2990823" y="3111914"/>
                  <a:pt x="3032143" y="3082172"/>
                </a:cubicBezTo>
                <a:lnTo>
                  <a:pt x="3090634" y="3135814"/>
                </a:lnTo>
                <a:lnTo>
                  <a:pt x="3210914" y="3004661"/>
                </a:lnTo>
                <a:lnTo>
                  <a:pt x="3156792" y="2955025"/>
                </a:lnTo>
                <a:cubicBezTo>
                  <a:pt x="3187233" y="2910677"/>
                  <a:pt x="3209343" y="2860364"/>
                  <a:pt x="3222229" y="2806387"/>
                </a:cubicBezTo>
                <a:cubicBezTo>
                  <a:pt x="3260983" y="2644060"/>
                  <a:pt x="3210346" y="2473619"/>
                  <a:pt x="3089478" y="2359188"/>
                </a:cubicBezTo>
                <a:lnTo>
                  <a:pt x="3090209" y="2358332"/>
                </a:lnTo>
                <a:cubicBezTo>
                  <a:pt x="3088590" y="2356959"/>
                  <a:pt x="3086958" y="2355602"/>
                  <a:pt x="3085067" y="2354558"/>
                </a:cubicBezTo>
                <a:lnTo>
                  <a:pt x="3083320" y="2352725"/>
                </a:lnTo>
                <a:lnTo>
                  <a:pt x="3083018" y="2353054"/>
                </a:lnTo>
                <a:cubicBezTo>
                  <a:pt x="2988175" y="2276339"/>
                  <a:pt x="2860427" y="2234599"/>
                  <a:pt x="2744891" y="2266233"/>
                </a:cubicBezTo>
                <a:cubicBezTo>
                  <a:pt x="2669329" y="2286922"/>
                  <a:pt x="2604815" y="2324138"/>
                  <a:pt x="2538260" y="2387771"/>
                </a:cubicBezTo>
                <a:lnTo>
                  <a:pt x="2299616" y="2168910"/>
                </a:lnTo>
                <a:lnTo>
                  <a:pt x="2313553" y="2162896"/>
                </a:lnTo>
                <a:cubicBezTo>
                  <a:pt x="2375518" y="2145515"/>
                  <a:pt x="2442037" y="2163069"/>
                  <a:pt x="2487357" y="2208762"/>
                </a:cubicBezTo>
                <a:lnTo>
                  <a:pt x="2660620" y="2036913"/>
                </a:lnTo>
                <a:cubicBezTo>
                  <a:pt x="2552935" y="1928342"/>
                  <a:pt x="2394881" y="1886633"/>
                  <a:pt x="2247647" y="1927932"/>
                </a:cubicBezTo>
                <a:cubicBezTo>
                  <a:pt x="2197362" y="1942037"/>
                  <a:pt x="2151035" y="1965068"/>
                  <a:pt x="2110842" y="1995786"/>
                </a:cubicBezTo>
                <a:lnTo>
                  <a:pt x="2055263" y="1944815"/>
                </a:lnTo>
                <a:lnTo>
                  <a:pt x="1934983" y="2075968"/>
                </a:lnTo>
                <a:close/>
                <a:moveTo>
                  <a:pt x="1094802" y="2418480"/>
                </a:moveTo>
                <a:lnTo>
                  <a:pt x="2274949" y="1140705"/>
                </a:lnTo>
                <a:cubicBezTo>
                  <a:pt x="3066920" y="1107715"/>
                  <a:pt x="3506098" y="1181630"/>
                  <a:pt x="3845776" y="1429643"/>
                </a:cubicBezTo>
                <a:cubicBezTo>
                  <a:pt x="4361123" y="1802856"/>
                  <a:pt x="4436743" y="2218686"/>
                  <a:pt x="3464840" y="3353956"/>
                </a:cubicBezTo>
                <a:cubicBezTo>
                  <a:pt x="2372477" y="4481621"/>
                  <a:pt x="1885659" y="4318774"/>
                  <a:pt x="1459992" y="3881381"/>
                </a:cubicBezTo>
                <a:lnTo>
                  <a:pt x="1457332" y="3877384"/>
                </a:lnTo>
                <a:cubicBezTo>
                  <a:pt x="1174687" y="3560083"/>
                  <a:pt x="1093021" y="3193236"/>
                  <a:pt x="1094802" y="2418480"/>
                </a:cubicBezTo>
                <a:close/>
                <a:moveTo>
                  <a:pt x="859948" y="2152683"/>
                </a:moveTo>
                <a:lnTo>
                  <a:pt x="1963134" y="949774"/>
                </a:lnTo>
                <a:cubicBezTo>
                  <a:pt x="1981055" y="930234"/>
                  <a:pt x="2011422" y="928920"/>
                  <a:pt x="2030962" y="946841"/>
                </a:cubicBezTo>
                <a:lnTo>
                  <a:pt x="2172480" y="1076626"/>
                </a:lnTo>
                <a:cubicBezTo>
                  <a:pt x="2192020" y="1094546"/>
                  <a:pt x="2193333" y="1124914"/>
                  <a:pt x="2175413" y="1144454"/>
                </a:cubicBezTo>
                <a:lnTo>
                  <a:pt x="1072226" y="2347363"/>
                </a:lnTo>
                <a:cubicBezTo>
                  <a:pt x="1054306" y="2366903"/>
                  <a:pt x="1023939" y="2368216"/>
                  <a:pt x="1004399" y="2350296"/>
                </a:cubicBezTo>
                <a:lnTo>
                  <a:pt x="862881" y="2220510"/>
                </a:lnTo>
                <a:cubicBezTo>
                  <a:pt x="843341" y="2202590"/>
                  <a:pt x="842028" y="2172223"/>
                  <a:pt x="859948" y="2152683"/>
                </a:cubicBezTo>
                <a:close/>
                <a:moveTo>
                  <a:pt x="617213" y="709403"/>
                </a:moveTo>
                <a:cubicBezTo>
                  <a:pt x="867493" y="482409"/>
                  <a:pt x="905041" y="540987"/>
                  <a:pt x="1193554" y="597249"/>
                </a:cubicBezTo>
                <a:cubicBezTo>
                  <a:pt x="1611640" y="667547"/>
                  <a:pt x="1434098" y="64942"/>
                  <a:pt x="1591068" y="4405"/>
                </a:cubicBezTo>
                <a:cubicBezTo>
                  <a:pt x="1728507" y="-48600"/>
                  <a:pt x="2045888" y="384303"/>
                  <a:pt x="1885804" y="899374"/>
                </a:cubicBezTo>
                <a:cubicBezTo>
                  <a:pt x="1524682" y="1293140"/>
                  <a:pt x="1207644" y="1667021"/>
                  <a:pt x="846522" y="2060787"/>
                </a:cubicBezTo>
                <a:cubicBezTo>
                  <a:pt x="455578" y="2242802"/>
                  <a:pt x="293609" y="2203716"/>
                  <a:pt x="127757" y="2089758"/>
                </a:cubicBezTo>
                <a:cubicBezTo>
                  <a:pt x="-38095" y="1975800"/>
                  <a:pt x="-136790" y="1614018"/>
                  <a:pt x="448206" y="1459102"/>
                </a:cubicBezTo>
                <a:cubicBezTo>
                  <a:pt x="669775" y="1417745"/>
                  <a:pt x="251827" y="1252233"/>
                  <a:pt x="617213" y="70940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810" y="363816"/>
            <a:ext cx="7009070" cy="392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8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rallelogram 13">
            <a:hlinkClick r:id="rId2" action="ppaction://hlinksldjump"/>
            <a:extLst>
              <a:ext uri="{FF2B5EF4-FFF2-40B4-BE49-F238E27FC236}">
                <a16:creationId xmlns:a16="http://schemas.microsoft.com/office/drawing/2014/main" id="{52CC1BD0-1EE3-4AB4-824C-CE583C827AE8}"/>
              </a:ext>
            </a:extLst>
          </p:cNvPr>
          <p:cNvSpPr/>
          <p:nvPr/>
        </p:nvSpPr>
        <p:spPr>
          <a:xfrm>
            <a:off x="426160" y="6360205"/>
            <a:ext cx="2135605" cy="386953"/>
          </a:xfrm>
          <a:prstGeom prst="parallelogram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spc="3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Return</a:t>
            </a:r>
            <a:endParaRPr lang="en-IN" sz="1000" spc="3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1230859" y="1330136"/>
            <a:ext cx="602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The below representation on the graph shows </a:t>
            </a:r>
            <a:r>
              <a:rPr lang="en-IN" sz="1200" dirty="0" smtClean="0"/>
              <a:t>the Highest and Lowest Daily Price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47E0F5-768A-42E9-B449-AD617E3E9D0E}"/>
              </a:ext>
            </a:extLst>
          </p:cNvPr>
          <p:cNvSpPr txBox="1"/>
          <p:nvPr/>
        </p:nvSpPr>
        <p:spPr>
          <a:xfrm>
            <a:off x="1172802" y="796952"/>
            <a:ext cx="6084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Daily High and Low </a:t>
            </a:r>
            <a:endParaRPr lang="en-IN" sz="28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60" y="1693441"/>
            <a:ext cx="6667498" cy="3874927"/>
          </a:xfrm>
          <a:prstGeom prst="rect">
            <a:avLst/>
          </a:prstGeom>
        </p:spPr>
      </p:pic>
      <p:sp>
        <p:nvSpPr>
          <p:cNvPr id="18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746684" y="786988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4108364" y="798828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88644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4B47E0F5-768A-42E9-B449-AD617E3E9D0E}"/>
              </a:ext>
            </a:extLst>
          </p:cNvPr>
          <p:cNvSpPr txBox="1"/>
          <p:nvPr/>
        </p:nvSpPr>
        <p:spPr>
          <a:xfrm>
            <a:off x="1172802" y="796952"/>
            <a:ext cx="6349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chemeClr val="bg1"/>
                </a:solidFill>
              </a:rPr>
              <a:t>Product and Brand </a:t>
            </a:r>
            <a:r>
              <a:rPr lang="en-IN" sz="2800" dirty="0">
                <a:solidFill>
                  <a:schemeClr val="bg1"/>
                </a:solidFill>
              </a:rPr>
              <a:t>vs Past 3 year purchase</a:t>
            </a:r>
          </a:p>
          <a:p>
            <a:pPr algn="ctr"/>
            <a:r>
              <a:rPr lang="en-IN" sz="2800" dirty="0" smtClean="0">
                <a:solidFill>
                  <a:schemeClr val="bg1"/>
                </a:solidFill>
              </a:rPr>
              <a:t>And Standard cost 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9320"/>
            <a:ext cx="12192000" cy="322868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1607502" y="1886317"/>
            <a:ext cx="6026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The below representation on the graph shows </a:t>
            </a:r>
            <a:r>
              <a:rPr lang="en-IN" sz="1200" dirty="0" smtClean="0">
                <a:solidFill>
                  <a:schemeClr val="bg1"/>
                </a:solidFill>
              </a:rPr>
              <a:t>the </a:t>
            </a:r>
            <a:r>
              <a:rPr lang="en-IN" sz="1200" dirty="0" smtClean="0">
                <a:solidFill>
                  <a:schemeClr val="bg1"/>
                </a:solidFill>
              </a:rPr>
              <a:t>price for each brand sold by the company with there respective standard cost.</a:t>
            </a:r>
            <a:endParaRPr lang="en-IN" sz="1200" dirty="0" smtClean="0">
              <a:solidFill>
                <a:schemeClr val="bg1"/>
              </a:solidFill>
            </a:endParaRPr>
          </a:p>
        </p:txBody>
      </p:sp>
      <p:sp>
        <p:nvSpPr>
          <p:cNvPr id="37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746684" y="786988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8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586855" y="798828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29448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02"/>
          <a:stretch/>
        </p:blipFill>
        <p:spPr>
          <a:xfrm>
            <a:off x="-73891" y="1"/>
            <a:ext cx="1226589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07ABDD69-CF2F-44D4-8C5D-FAD8B953C7FD}"/>
              </a:ext>
            </a:extLst>
          </p:cNvPr>
          <p:cNvSpPr/>
          <p:nvPr/>
        </p:nvSpPr>
        <p:spPr>
          <a:xfrm>
            <a:off x="590804" y="5463624"/>
            <a:ext cx="6244470" cy="270276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2873558" y="233824"/>
            <a:ext cx="66636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Thank You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1553536" y="2430602"/>
            <a:ext cx="4274002" cy="2732836"/>
          </a:xfrm>
          <a:custGeom>
            <a:avLst/>
            <a:gdLst>
              <a:gd name="T0" fmla="*/ 2226 w 4453"/>
              <a:gd name="T1" fmla="*/ 1 h 2847"/>
              <a:gd name="T2" fmla="*/ 4419 w 4453"/>
              <a:gd name="T3" fmla="*/ 0 h 2847"/>
              <a:gd name="T4" fmla="*/ 4453 w 4453"/>
              <a:gd name="T5" fmla="*/ 35 h 2847"/>
              <a:gd name="T6" fmla="*/ 4453 w 4453"/>
              <a:gd name="T7" fmla="*/ 2813 h 2847"/>
              <a:gd name="T8" fmla="*/ 4419 w 4453"/>
              <a:gd name="T9" fmla="*/ 2847 h 2847"/>
              <a:gd name="T10" fmla="*/ 39 w 4453"/>
              <a:gd name="T11" fmla="*/ 2847 h 2847"/>
              <a:gd name="T12" fmla="*/ 0 w 4453"/>
              <a:gd name="T13" fmla="*/ 2808 h 2847"/>
              <a:gd name="T14" fmla="*/ 0 w 4453"/>
              <a:gd name="T15" fmla="*/ 35 h 2847"/>
              <a:gd name="T16" fmla="*/ 34 w 4453"/>
              <a:gd name="T17" fmla="*/ 0 h 2847"/>
              <a:gd name="T18" fmla="*/ 2226 w 4453"/>
              <a:gd name="T19" fmla="*/ 1 h 2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53" h="2847">
                <a:moveTo>
                  <a:pt x="2226" y="1"/>
                </a:moveTo>
                <a:cubicBezTo>
                  <a:pt x="2957" y="1"/>
                  <a:pt x="3688" y="1"/>
                  <a:pt x="4419" y="0"/>
                </a:cubicBezTo>
                <a:cubicBezTo>
                  <a:pt x="4447" y="0"/>
                  <a:pt x="4453" y="7"/>
                  <a:pt x="4453" y="35"/>
                </a:cubicBezTo>
                <a:cubicBezTo>
                  <a:pt x="4452" y="961"/>
                  <a:pt x="4452" y="1887"/>
                  <a:pt x="4453" y="2813"/>
                </a:cubicBezTo>
                <a:cubicBezTo>
                  <a:pt x="4453" y="2840"/>
                  <a:pt x="4446" y="2847"/>
                  <a:pt x="4419" y="2847"/>
                </a:cubicBezTo>
                <a:cubicBezTo>
                  <a:pt x="2959" y="2847"/>
                  <a:pt x="1499" y="2847"/>
                  <a:pt x="39" y="2847"/>
                </a:cubicBezTo>
                <a:cubicBezTo>
                  <a:pt x="0" y="2847"/>
                  <a:pt x="0" y="2847"/>
                  <a:pt x="0" y="2808"/>
                </a:cubicBezTo>
                <a:cubicBezTo>
                  <a:pt x="0" y="1884"/>
                  <a:pt x="0" y="959"/>
                  <a:pt x="0" y="35"/>
                </a:cubicBezTo>
                <a:cubicBezTo>
                  <a:pt x="0" y="8"/>
                  <a:pt x="5" y="0"/>
                  <a:pt x="34" y="0"/>
                </a:cubicBezTo>
                <a:cubicBezTo>
                  <a:pt x="765" y="1"/>
                  <a:pt x="1495" y="1"/>
                  <a:pt x="2226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796810" y="2238918"/>
            <a:ext cx="5787454" cy="3328672"/>
            <a:chOff x="796810" y="2238918"/>
            <a:chExt cx="5787454" cy="3328672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1330290" y="2238918"/>
              <a:ext cx="4719724" cy="3117743"/>
            </a:xfrm>
            <a:custGeom>
              <a:avLst/>
              <a:gdLst>
                <a:gd name="T0" fmla="*/ 4914 w 4918"/>
                <a:gd name="T1" fmla="*/ 178 h 3248"/>
                <a:gd name="T2" fmla="*/ 4915 w 4918"/>
                <a:gd name="T3" fmla="*/ 713 h 3248"/>
                <a:gd name="T4" fmla="*/ 4915 w 4918"/>
                <a:gd name="T5" fmla="*/ 2133 h 3248"/>
                <a:gd name="T6" fmla="*/ 4918 w 4918"/>
                <a:gd name="T7" fmla="*/ 3248 h 3248"/>
                <a:gd name="T8" fmla="*/ 1 w 4918"/>
                <a:gd name="T9" fmla="*/ 3248 h 3248"/>
                <a:gd name="T10" fmla="*/ 1 w 4918"/>
                <a:gd name="T11" fmla="*/ 2183 h 3248"/>
                <a:gd name="T12" fmla="*/ 0 w 4918"/>
                <a:gd name="T13" fmla="*/ 229 h 3248"/>
                <a:gd name="T14" fmla="*/ 8 w 4918"/>
                <a:gd name="T15" fmla="*/ 157 h 3248"/>
                <a:gd name="T16" fmla="*/ 14 w 4918"/>
                <a:gd name="T17" fmla="*/ 143 h 3248"/>
                <a:gd name="T18" fmla="*/ 141 w 4918"/>
                <a:gd name="T19" fmla="*/ 12 h 3248"/>
                <a:gd name="T20" fmla="*/ 218 w 4918"/>
                <a:gd name="T21" fmla="*/ 0 h 3248"/>
                <a:gd name="T22" fmla="*/ 4712 w 4918"/>
                <a:gd name="T23" fmla="*/ 1 h 3248"/>
                <a:gd name="T24" fmla="*/ 4905 w 4918"/>
                <a:gd name="T25" fmla="*/ 143 h 3248"/>
                <a:gd name="T26" fmla="*/ 4911 w 4918"/>
                <a:gd name="T27" fmla="*/ 157 h 3248"/>
                <a:gd name="T28" fmla="*/ 4913 w 4918"/>
                <a:gd name="T29" fmla="*/ 167 h 3248"/>
                <a:gd name="T30" fmla="*/ 4914 w 4918"/>
                <a:gd name="T31" fmla="*/ 178 h 3248"/>
                <a:gd name="T32" fmla="*/ 2459 w 4918"/>
                <a:gd name="T33" fmla="*/ 201 h 3248"/>
                <a:gd name="T34" fmla="*/ 267 w 4918"/>
                <a:gd name="T35" fmla="*/ 200 h 3248"/>
                <a:gd name="T36" fmla="*/ 233 w 4918"/>
                <a:gd name="T37" fmla="*/ 235 h 3248"/>
                <a:gd name="T38" fmla="*/ 233 w 4918"/>
                <a:gd name="T39" fmla="*/ 3008 h 3248"/>
                <a:gd name="T40" fmla="*/ 272 w 4918"/>
                <a:gd name="T41" fmla="*/ 3047 h 3248"/>
                <a:gd name="T42" fmla="*/ 4652 w 4918"/>
                <a:gd name="T43" fmla="*/ 3047 h 3248"/>
                <a:gd name="T44" fmla="*/ 4686 w 4918"/>
                <a:gd name="T45" fmla="*/ 3013 h 3248"/>
                <a:gd name="T46" fmla="*/ 4686 w 4918"/>
                <a:gd name="T47" fmla="*/ 235 h 3248"/>
                <a:gd name="T48" fmla="*/ 4652 w 4918"/>
                <a:gd name="T49" fmla="*/ 200 h 3248"/>
                <a:gd name="T50" fmla="*/ 2459 w 4918"/>
                <a:gd name="T51" fmla="*/ 201 h 3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18" h="3248">
                  <a:moveTo>
                    <a:pt x="4914" y="178"/>
                  </a:moveTo>
                  <a:cubicBezTo>
                    <a:pt x="4914" y="356"/>
                    <a:pt x="4915" y="535"/>
                    <a:pt x="4915" y="713"/>
                  </a:cubicBezTo>
                  <a:cubicBezTo>
                    <a:pt x="4915" y="1187"/>
                    <a:pt x="4915" y="1660"/>
                    <a:pt x="4915" y="2133"/>
                  </a:cubicBezTo>
                  <a:cubicBezTo>
                    <a:pt x="4916" y="2491"/>
                    <a:pt x="4918" y="3248"/>
                    <a:pt x="4918" y="3248"/>
                  </a:cubicBezTo>
                  <a:cubicBezTo>
                    <a:pt x="1" y="3248"/>
                    <a:pt x="1" y="3248"/>
                    <a:pt x="1" y="3248"/>
                  </a:cubicBezTo>
                  <a:cubicBezTo>
                    <a:pt x="1" y="2893"/>
                    <a:pt x="1" y="2537"/>
                    <a:pt x="1" y="2183"/>
                  </a:cubicBezTo>
                  <a:cubicBezTo>
                    <a:pt x="1" y="1532"/>
                    <a:pt x="1" y="880"/>
                    <a:pt x="0" y="229"/>
                  </a:cubicBezTo>
                  <a:cubicBezTo>
                    <a:pt x="0" y="205"/>
                    <a:pt x="2" y="181"/>
                    <a:pt x="8" y="157"/>
                  </a:cubicBezTo>
                  <a:cubicBezTo>
                    <a:pt x="13" y="154"/>
                    <a:pt x="15" y="150"/>
                    <a:pt x="14" y="143"/>
                  </a:cubicBezTo>
                  <a:cubicBezTo>
                    <a:pt x="33" y="77"/>
                    <a:pt x="77" y="34"/>
                    <a:pt x="141" y="12"/>
                  </a:cubicBezTo>
                  <a:cubicBezTo>
                    <a:pt x="166" y="3"/>
                    <a:pt x="191" y="0"/>
                    <a:pt x="218" y="0"/>
                  </a:cubicBezTo>
                  <a:cubicBezTo>
                    <a:pt x="1716" y="1"/>
                    <a:pt x="3214" y="1"/>
                    <a:pt x="4712" y="1"/>
                  </a:cubicBezTo>
                  <a:cubicBezTo>
                    <a:pt x="4802" y="1"/>
                    <a:pt x="4888" y="64"/>
                    <a:pt x="4905" y="143"/>
                  </a:cubicBezTo>
                  <a:cubicBezTo>
                    <a:pt x="4903" y="150"/>
                    <a:pt x="4905" y="154"/>
                    <a:pt x="4911" y="157"/>
                  </a:cubicBezTo>
                  <a:cubicBezTo>
                    <a:pt x="4911" y="160"/>
                    <a:pt x="4912" y="164"/>
                    <a:pt x="4913" y="167"/>
                  </a:cubicBezTo>
                  <a:cubicBezTo>
                    <a:pt x="4908" y="171"/>
                    <a:pt x="4909" y="175"/>
                    <a:pt x="4914" y="178"/>
                  </a:cubicBezTo>
                  <a:close/>
                  <a:moveTo>
                    <a:pt x="2459" y="201"/>
                  </a:moveTo>
                  <a:cubicBezTo>
                    <a:pt x="1728" y="201"/>
                    <a:pt x="998" y="201"/>
                    <a:pt x="267" y="200"/>
                  </a:cubicBezTo>
                  <a:cubicBezTo>
                    <a:pt x="238" y="200"/>
                    <a:pt x="233" y="208"/>
                    <a:pt x="233" y="235"/>
                  </a:cubicBezTo>
                  <a:cubicBezTo>
                    <a:pt x="233" y="1159"/>
                    <a:pt x="233" y="2084"/>
                    <a:pt x="233" y="3008"/>
                  </a:cubicBezTo>
                  <a:cubicBezTo>
                    <a:pt x="233" y="3047"/>
                    <a:pt x="233" y="3047"/>
                    <a:pt x="272" y="3047"/>
                  </a:cubicBezTo>
                  <a:cubicBezTo>
                    <a:pt x="1732" y="3047"/>
                    <a:pt x="3192" y="3047"/>
                    <a:pt x="4652" y="3047"/>
                  </a:cubicBezTo>
                  <a:cubicBezTo>
                    <a:pt x="4679" y="3047"/>
                    <a:pt x="4686" y="3040"/>
                    <a:pt x="4686" y="3013"/>
                  </a:cubicBezTo>
                  <a:cubicBezTo>
                    <a:pt x="4685" y="2087"/>
                    <a:pt x="4685" y="1161"/>
                    <a:pt x="4686" y="235"/>
                  </a:cubicBezTo>
                  <a:cubicBezTo>
                    <a:pt x="4686" y="207"/>
                    <a:pt x="4680" y="200"/>
                    <a:pt x="4652" y="200"/>
                  </a:cubicBezTo>
                  <a:cubicBezTo>
                    <a:pt x="3921" y="201"/>
                    <a:pt x="3190" y="201"/>
                    <a:pt x="2459" y="2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3257132" y="5357431"/>
              <a:ext cx="866809" cy="79291"/>
            </a:xfrm>
            <a:custGeom>
              <a:avLst/>
              <a:gdLst>
                <a:gd name="T0" fmla="*/ 0 w 903"/>
                <a:gd name="T1" fmla="*/ 0 h 83"/>
                <a:gd name="T2" fmla="*/ 903 w 903"/>
                <a:gd name="T3" fmla="*/ 0 h 83"/>
                <a:gd name="T4" fmla="*/ 816 w 903"/>
                <a:gd name="T5" fmla="*/ 83 h 83"/>
                <a:gd name="T6" fmla="*/ 87 w 903"/>
                <a:gd name="T7" fmla="*/ 83 h 83"/>
                <a:gd name="T8" fmla="*/ 0 w 903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3" h="83">
                  <a:moveTo>
                    <a:pt x="0" y="0"/>
                  </a:moveTo>
                  <a:cubicBezTo>
                    <a:pt x="301" y="0"/>
                    <a:pt x="602" y="0"/>
                    <a:pt x="903" y="0"/>
                  </a:cubicBezTo>
                  <a:cubicBezTo>
                    <a:pt x="900" y="45"/>
                    <a:pt x="861" y="83"/>
                    <a:pt x="816" y="83"/>
                  </a:cubicBezTo>
                  <a:cubicBezTo>
                    <a:pt x="573" y="83"/>
                    <a:pt x="330" y="83"/>
                    <a:pt x="87" y="83"/>
                  </a:cubicBezTo>
                  <a:cubicBezTo>
                    <a:pt x="42" y="83"/>
                    <a:pt x="2" y="45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796810" y="5356661"/>
              <a:ext cx="5787454" cy="144725"/>
            </a:xfrm>
            <a:custGeom>
              <a:avLst/>
              <a:gdLst>
                <a:gd name="T0" fmla="*/ 135 w 6031"/>
                <a:gd name="T1" fmla="*/ 150 h 151"/>
                <a:gd name="T2" fmla="*/ 1969 w 6031"/>
                <a:gd name="T3" fmla="*/ 151 h 151"/>
                <a:gd name="T4" fmla="*/ 1969 w 6031"/>
                <a:gd name="T5" fmla="*/ 150 h 151"/>
                <a:gd name="T6" fmla="*/ 2640 w 6031"/>
                <a:gd name="T7" fmla="*/ 150 h 151"/>
                <a:gd name="T8" fmla="*/ 2772 w 6031"/>
                <a:gd name="T9" fmla="*/ 151 h 151"/>
                <a:gd name="T10" fmla="*/ 2977 w 6031"/>
                <a:gd name="T11" fmla="*/ 151 h 151"/>
                <a:gd name="T12" fmla="*/ 3343 w 6031"/>
                <a:gd name="T13" fmla="*/ 151 h 151"/>
                <a:gd name="T14" fmla="*/ 4495 w 6031"/>
                <a:gd name="T15" fmla="*/ 151 h 151"/>
                <a:gd name="T16" fmla="*/ 4698 w 6031"/>
                <a:gd name="T17" fmla="*/ 151 h 151"/>
                <a:gd name="T18" fmla="*/ 5896 w 6031"/>
                <a:gd name="T19" fmla="*/ 150 h 151"/>
                <a:gd name="T20" fmla="*/ 6025 w 6031"/>
                <a:gd name="T21" fmla="*/ 147 h 151"/>
                <a:gd name="T22" fmla="*/ 6029 w 6031"/>
                <a:gd name="T23" fmla="*/ 36 h 151"/>
                <a:gd name="T24" fmla="*/ 5994 w 6031"/>
                <a:gd name="T25" fmla="*/ 0 h 151"/>
                <a:gd name="T26" fmla="*/ 4782 w 6031"/>
                <a:gd name="T27" fmla="*/ 1 h 151"/>
                <a:gd name="T28" fmla="*/ 3467 w 6031"/>
                <a:gd name="T29" fmla="*/ 1 h 151"/>
                <a:gd name="T30" fmla="*/ 3380 w 6031"/>
                <a:gd name="T31" fmla="*/ 85 h 151"/>
                <a:gd name="T32" fmla="*/ 2651 w 6031"/>
                <a:gd name="T33" fmla="*/ 85 h 151"/>
                <a:gd name="T34" fmla="*/ 2564 w 6031"/>
                <a:gd name="T35" fmla="*/ 1 h 151"/>
                <a:gd name="T36" fmla="*/ 1249 w 6031"/>
                <a:gd name="T37" fmla="*/ 1 h 151"/>
                <a:gd name="T38" fmla="*/ 37 w 6031"/>
                <a:gd name="T39" fmla="*/ 0 h 151"/>
                <a:gd name="T40" fmla="*/ 2 w 6031"/>
                <a:gd name="T41" fmla="*/ 36 h 151"/>
                <a:gd name="T42" fmla="*/ 6 w 6031"/>
                <a:gd name="T43" fmla="*/ 147 h 151"/>
                <a:gd name="T44" fmla="*/ 135 w 6031"/>
                <a:gd name="T45" fmla="*/ 1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31" h="151">
                  <a:moveTo>
                    <a:pt x="135" y="150"/>
                  </a:moveTo>
                  <a:cubicBezTo>
                    <a:pt x="746" y="151"/>
                    <a:pt x="1358" y="151"/>
                    <a:pt x="1969" y="151"/>
                  </a:cubicBezTo>
                  <a:cubicBezTo>
                    <a:pt x="1969" y="150"/>
                    <a:pt x="1969" y="150"/>
                    <a:pt x="1969" y="150"/>
                  </a:cubicBezTo>
                  <a:cubicBezTo>
                    <a:pt x="2193" y="150"/>
                    <a:pt x="2416" y="150"/>
                    <a:pt x="2640" y="150"/>
                  </a:cubicBezTo>
                  <a:cubicBezTo>
                    <a:pt x="2684" y="150"/>
                    <a:pt x="2728" y="151"/>
                    <a:pt x="2772" y="151"/>
                  </a:cubicBezTo>
                  <a:cubicBezTo>
                    <a:pt x="2840" y="151"/>
                    <a:pt x="2909" y="151"/>
                    <a:pt x="2977" y="151"/>
                  </a:cubicBezTo>
                  <a:cubicBezTo>
                    <a:pt x="3099" y="150"/>
                    <a:pt x="3221" y="151"/>
                    <a:pt x="3343" y="151"/>
                  </a:cubicBezTo>
                  <a:cubicBezTo>
                    <a:pt x="3727" y="151"/>
                    <a:pt x="4111" y="151"/>
                    <a:pt x="4495" y="151"/>
                  </a:cubicBezTo>
                  <a:cubicBezTo>
                    <a:pt x="4564" y="151"/>
                    <a:pt x="4631" y="151"/>
                    <a:pt x="4698" y="151"/>
                  </a:cubicBezTo>
                  <a:cubicBezTo>
                    <a:pt x="5097" y="151"/>
                    <a:pt x="5497" y="151"/>
                    <a:pt x="5896" y="150"/>
                  </a:cubicBezTo>
                  <a:cubicBezTo>
                    <a:pt x="5938" y="150"/>
                    <a:pt x="5983" y="146"/>
                    <a:pt x="6025" y="147"/>
                  </a:cubicBezTo>
                  <a:cubicBezTo>
                    <a:pt x="6031" y="133"/>
                    <a:pt x="6029" y="73"/>
                    <a:pt x="6029" y="36"/>
                  </a:cubicBezTo>
                  <a:cubicBezTo>
                    <a:pt x="6029" y="8"/>
                    <a:pt x="6023" y="0"/>
                    <a:pt x="5994" y="0"/>
                  </a:cubicBezTo>
                  <a:cubicBezTo>
                    <a:pt x="5821" y="1"/>
                    <a:pt x="4974" y="1"/>
                    <a:pt x="4782" y="1"/>
                  </a:cubicBezTo>
                  <a:cubicBezTo>
                    <a:pt x="4608" y="1"/>
                    <a:pt x="3467" y="1"/>
                    <a:pt x="3467" y="1"/>
                  </a:cubicBezTo>
                  <a:cubicBezTo>
                    <a:pt x="3464" y="46"/>
                    <a:pt x="3425" y="84"/>
                    <a:pt x="3380" y="85"/>
                  </a:cubicBezTo>
                  <a:cubicBezTo>
                    <a:pt x="3137" y="85"/>
                    <a:pt x="2894" y="85"/>
                    <a:pt x="2651" y="85"/>
                  </a:cubicBezTo>
                  <a:cubicBezTo>
                    <a:pt x="2606" y="84"/>
                    <a:pt x="2566" y="46"/>
                    <a:pt x="2564" y="1"/>
                  </a:cubicBezTo>
                  <a:cubicBezTo>
                    <a:pt x="2564" y="1"/>
                    <a:pt x="1413" y="1"/>
                    <a:pt x="1249" y="1"/>
                  </a:cubicBezTo>
                  <a:cubicBezTo>
                    <a:pt x="1057" y="1"/>
                    <a:pt x="210" y="1"/>
                    <a:pt x="37" y="0"/>
                  </a:cubicBezTo>
                  <a:cubicBezTo>
                    <a:pt x="8" y="0"/>
                    <a:pt x="2" y="8"/>
                    <a:pt x="2" y="36"/>
                  </a:cubicBezTo>
                  <a:cubicBezTo>
                    <a:pt x="2" y="72"/>
                    <a:pt x="0" y="133"/>
                    <a:pt x="6" y="147"/>
                  </a:cubicBezTo>
                  <a:cubicBezTo>
                    <a:pt x="48" y="146"/>
                    <a:pt x="93" y="150"/>
                    <a:pt x="135" y="150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802198" y="5497537"/>
              <a:ext cx="5776677" cy="70053"/>
            </a:xfrm>
            <a:custGeom>
              <a:avLst/>
              <a:gdLst>
                <a:gd name="T0" fmla="*/ 5890 w 6019"/>
                <a:gd name="T1" fmla="*/ 3 h 73"/>
                <a:gd name="T2" fmla="*/ 3337 w 6019"/>
                <a:gd name="T3" fmla="*/ 4 h 73"/>
                <a:gd name="T4" fmla="*/ 2892 w 6019"/>
                <a:gd name="T5" fmla="*/ 5 h 73"/>
                <a:gd name="T6" fmla="*/ 2634 w 6019"/>
                <a:gd name="T7" fmla="*/ 3 h 73"/>
                <a:gd name="T8" fmla="*/ 1963 w 6019"/>
                <a:gd name="T9" fmla="*/ 4 h 73"/>
                <a:gd name="T10" fmla="*/ 1963 w 6019"/>
                <a:gd name="T11" fmla="*/ 4 h 73"/>
                <a:gd name="T12" fmla="*/ 129 w 6019"/>
                <a:gd name="T13" fmla="*/ 3 h 73"/>
                <a:gd name="T14" fmla="*/ 0 w 6019"/>
                <a:gd name="T15" fmla="*/ 0 h 73"/>
                <a:gd name="T16" fmla="*/ 117 w 6019"/>
                <a:gd name="T17" fmla="*/ 59 h 73"/>
                <a:gd name="T18" fmla="*/ 579 w 6019"/>
                <a:gd name="T19" fmla="*/ 70 h 73"/>
                <a:gd name="T20" fmla="*/ 1963 w 6019"/>
                <a:gd name="T21" fmla="*/ 71 h 73"/>
                <a:gd name="T22" fmla="*/ 1963 w 6019"/>
                <a:gd name="T23" fmla="*/ 71 h 73"/>
                <a:gd name="T24" fmla="*/ 5440 w 6019"/>
                <a:gd name="T25" fmla="*/ 70 h 73"/>
                <a:gd name="T26" fmla="*/ 5902 w 6019"/>
                <a:gd name="T27" fmla="*/ 59 h 73"/>
                <a:gd name="T28" fmla="*/ 6019 w 6019"/>
                <a:gd name="T29" fmla="*/ 0 h 73"/>
                <a:gd name="T30" fmla="*/ 5890 w 6019"/>
                <a:gd name="T31" fmla="*/ 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19" h="73">
                  <a:moveTo>
                    <a:pt x="5890" y="3"/>
                  </a:moveTo>
                  <a:cubicBezTo>
                    <a:pt x="5039" y="4"/>
                    <a:pt x="4188" y="4"/>
                    <a:pt x="3337" y="4"/>
                  </a:cubicBezTo>
                  <a:cubicBezTo>
                    <a:pt x="3189" y="4"/>
                    <a:pt x="3040" y="3"/>
                    <a:pt x="2892" y="5"/>
                  </a:cubicBezTo>
                  <a:cubicBezTo>
                    <a:pt x="2806" y="6"/>
                    <a:pt x="2720" y="3"/>
                    <a:pt x="2634" y="3"/>
                  </a:cubicBezTo>
                  <a:cubicBezTo>
                    <a:pt x="2410" y="4"/>
                    <a:pt x="2187" y="4"/>
                    <a:pt x="1963" y="4"/>
                  </a:cubicBezTo>
                  <a:cubicBezTo>
                    <a:pt x="1963" y="4"/>
                    <a:pt x="1963" y="4"/>
                    <a:pt x="1963" y="4"/>
                  </a:cubicBezTo>
                  <a:cubicBezTo>
                    <a:pt x="1352" y="4"/>
                    <a:pt x="740" y="4"/>
                    <a:pt x="129" y="3"/>
                  </a:cubicBezTo>
                  <a:cubicBezTo>
                    <a:pt x="87" y="3"/>
                    <a:pt x="42" y="0"/>
                    <a:pt x="0" y="0"/>
                  </a:cubicBezTo>
                  <a:cubicBezTo>
                    <a:pt x="20" y="41"/>
                    <a:pt x="74" y="53"/>
                    <a:pt x="117" y="59"/>
                  </a:cubicBezTo>
                  <a:cubicBezTo>
                    <a:pt x="279" y="73"/>
                    <a:pt x="425" y="70"/>
                    <a:pt x="579" y="70"/>
                  </a:cubicBezTo>
                  <a:cubicBezTo>
                    <a:pt x="1040" y="71"/>
                    <a:pt x="1502" y="71"/>
                    <a:pt x="1963" y="71"/>
                  </a:cubicBezTo>
                  <a:cubicBezTo>
                    <a:pt x="1963" y="71"/>
                    <a:pt x="1963" y="71"/>
                    <a:pt x="1963" y="71"/>
                  </a:cubicBezTo>
                  <a:cubicBezTo>
                    <a:pt x="3122" y="71"/>
                    <a:pt x="4281" y="71"/>
                    <a:pt x="5440" y="70"/>
                  </a:cubicBezTo>
                  <a:cubicBezTo>
                    <a:pt x="5594" y="70"/>
                    <a:pt x="5740" y="73"/>
                    <a:pt x="5902" y="59"/>
                  </a:cubicBezTo>
                  <a:cubicBezTo>
                    <a:pt x="5945" y="53"/>
                    <a:pt x="5999" y="41"/>
                    <a:pt x="6019" y="0"/>
                  </a:cubicBezTo>
                  <a:cubicBezTo>
                    <a:pt x="5977" y="0"/>
                    <a:pt x="5932" y="3"/>
                    <a:pt x="5890" y="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976591" y="2810410"/>
            <a:ext cx="1474296" cy="1798263"/>
            <a:chOff x="7549436" y="-3035119"/>
            <a:chExt cx="1474296" cy="1798263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35F42085-8AF6-4050-9D3B-4E606BA8FA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27222" y="-2761530"/>
              <a:ext cx="917325" cy="1524674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443C591B-8D5B-4264-B65F-CF13B4B7B0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3578" y="-2329808"/>
              <a:ext cx="65073" cy="110555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CC4A8D96-F1A0-4ED0-9C5B-97006DD3F7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65765" y="-2182168"/>
              <a:ext cx="235803" cy="378545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7A94C5E9-F411-4CA1-9390-90D7AFDBE6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10842" y="-2203160"/>
              <a:ext cx="105657" cy="130847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DCA6D15F-EC9E-4E02-8BC5-F75451D16C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6846" y="-2653076"/>
              <a:ext cx="381344" cy="41563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433F75D8-FBEC-44B4-85DE-8AD3AF7B08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6846" y="-3035119"/>
              <a:ext cx="58776" cy="223908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B52E8636-4496-4756-B7FB-CFF841EC37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99293" y="-2944156"/>
              <a:ext cx="149039" cy="207115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7E2D4D31-7CBE-481C-8746-5B282692F2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3555" y="-2052722"/>
              <a:ext cx="209214" cy="146940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664853FD-5AB2-4D42-A890-F644B02F74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0399" y="-2682464"/>
              <a:ext cx="209214" cy="145540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A79EB91-FA2D-4E5D-9E74-9EED09D7F6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9824" y="-2322811"/>
              <a:ext cx="223908" cy="59476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9B4E3A6F-0C40-4E20-9633-BB3E434557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49436" y="-2322811"/>
              <a:ext cx="222509" cy="59476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6B228997-083F-4833-994B-674EBC806B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3555" y="-2682464"/>
              <a:ext cx="209214" cy="145540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130BE2FE-36A7-4570-820E-244B036333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0399" y="-2052722"/>
              <a:ext cx="209214" cy="146940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C5F7F272-A9AA-4D5A-84D2-CF6D572E79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4837" y="-2944156"/>
              <a:ext cx="149039" cy="207115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0" name="Oval 39"/>
          <p:cNvSpPr/>
          <p:nvPr/>
        </p:nvSpPr>
        <p:spPr>
          <a:xfrm>
            <a:off x="3653679" y="2300256"/>
            <a:ext cx="67317" cy="673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7271DE3-81E9-4A7A-B4EE-C234FD7D4946}"/>
              </a:ext>
            </a:extLst>
          </p:cNvPr>
          <p:cNvSpPr txBox="1"/>
          <p:nvPr/>
        </p:nvSpPr>
        <p:spPr>
          <a:xfrm>
            <a:off x="1725042" y="6292734"/>
            <a:ext cx="845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Made By</a:t>
            </a:r>
            <a:r>
              <a:rPr kumimoji="0" lang="en-GB" sz="18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– A. Yash Kumar Rao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47E0F5-768A-42E9-B449-AD617E3E9D0E}"/>
              </a:ext>
            </a:extLst>
          </p:cNvPr>
          <p:cNvSpPr txBox="1"/>
          <p:nvPr/>
        </p:nvSpPr>
        <p:spPr>
          <a:xfrm>
            <a:off x="8428631" y="3289361"/>
            <a:ext cx="37633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Refer Dashboard…….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7347200" y="3160582"/>
            <a:ext cx="873578" cy="873366"/>
            <a:chOff x="2700338" y="8651875"/>
            <a:chExt cx="6545262" cy="6543675"/>
          </a:xfrm>
          <a:solidFill>
            <a:schemeClr val="accent5"/>
          </a:solidFill>
        </p:grpSpPr>
        <p:sp>
          <p:nvSpPr>
            <p:cNvPr id="98" name="Freeform 18"/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 19"/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 20"/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21"/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016977A-112F-4154-95F5-0608714FBFEE}"/>
              </a:ext>
            </a:extLst>
          </p:cNvPr>
          <p:cNvSpPr txBox="1"/>
          <p:nvPr/>
        </p:nvSpPr>
        <p:spPr>
          <a:xfrm>
            <a:off x="8264768" y="3867328"/>
            <a:ext cx="3936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Tableau dashboard link </a:t>
            </a:r>
            <a:r>
              <a:rPr lang="en-IN" sz="1200" dirty="0">
                <a:solidFill>
                  <a:schemeClr val="bg1"/>
                </a:solidFill>
              </a:rPr>
              <a:t>:-  </a:t>
            </a:r>
            <a:r>
              <a:rPr lang="en-IN" sz="1200" dirty="0">
                <a:solidFill>
                  <a:schemeClr val="bg1"/>
                </a:solidFill>
                <a:hlinkClick r:id="rId2"/>
              </a:rPr>
              <a:t>https://public.tableau.com/profile/yash.rao#!/</a:t>
            </a:r>
            <a:r>
              <a:rPr lang="en-IN" sz="1200" dirty="0" smtClean="0">
                <a:solidFill>
                  <a:schemeClr val="bg1"/>
                </a:solidFill>
                <a:hlinkClick r:id="rId2"/>
              </a:rPr>
              <a:t>vizhome/KPMGvirtualinternship_15937011241320/KMPGvertualinternship</a:t>
            </a:r>
            <a:endParaRPr lang="en-IN" sz="1200" dirty="0" smtClean="0">
              <a:solidFill>
                <a:schemeClr val="bg1"/>
              </a:solidFill>
            </a:endParaRPr>
          </a:p>
          <a:p>
            <a:endParaRPr lang="en-IN" sz="12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2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199</Words>
  <Application>Microsoft Office PowerPoint</Application>
  <PresentationFormat>Widescreen</PresentationFormat>
  <Paragraphs>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맑은 고딕</vt:lpstr>
      <vt:lpstr>Agency FB</vt:lpstr>
      <vt:lpstr>Arial</vt:lpstr>
      <vt:lpstr>Avenir Next Demi Bold</vt:lpstr>
      <vt:lpstr>Bellota Regular</vt:lpstr>
      <vt:lpstr>Calibri</vt:lpstr>
      <vt:lpstr>Calibri Light</vt:lpstr>
      <vt:lpstr>Helvetica</vt:lpstr>
      <vt:lpstr>Noto Sans</vt:lpstr>
      <vt:lpstr>Roboto</vt:lpstr>
      <vt:lpstr>Roboto Light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yash rao</cp:lastModifiedBy>
  <cp:revision>96</cp:revision>
  <dcterms:created xsi:type="dcterms:W3CDTF">2018-02-09T18:03:04Z</dcterms:created>
  <dcterms:modified xsi:type="dcterms:W3CDTF">2020-07-02T19:06:25Z</dcterms:modified>
</cp:coreProperties>
</file>