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930F6-EF50-46B6-A3C2-A97054C960B0}" v="4" dt="2024-03-12T03:44:3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Martinez Lopera" userId="9d4e796e-5a9b-4aef-8731-f61f45145b90" providerId="ADAL" clId="{C80930F6-EF50-46B6-A3C2-A97054C960B0}"/>
    <pc:docChg chg="addSld modSld">
      <pc:chgData name="Alejandro Martinez Lopera" userId="9d4e796e-5a9b-4aef-8731-f61f45145b90" providerId="ADAL" clId="{C80930F6-EF50-46B6-A3C2-A97054C960B0}" dt="2024-03-12T03:44:32.414" v="4" actId="1076"/>
      <pc:docMkLst>
        <pc:docMk/>
      </pc:docMkLst>
      <pc:sldChg chg="modSp add">
        <pc:chgData name="Alejandro Martinez Lopera" userId="9d4e796e-5a9b-4aef-8731-f61f45145b90" providerId="ADAL" clId="{C80930F6-EF50-46B6-A3C2-A97054C960B0}" dt="2024-03-12T03:44:32.414" v="4" actId="1076"/>
        <pc:sldMkLst>
          <pc:docMk/>
          <pc:sldMk cId="2935700772" sldId="262"/>
        </pc:sldMkLst>
        <pc:picChg chg="mod">
          <ac:chgData name="Alejandro Martinez Lopera" userId="9d4e796e-5a9b-4aef-8731-f61f45145b90" providerId="ADAL" clId="{C80930F6-EF50-46B6-A3C2-A97054C960B0}" dt="2024-03-12T03:44:27.999" v="1" actId="1076"/>
          <ac:picMkLst>
            <pc:docMk/>
            <pc:sldMk cId="2935700772" sldId="262"/>
            <ac:picMk id="6146" creationId="{582C4F17-28DA-6F9A-F584-243BC44C2CDE}"/>
          </ac:picMkLst>
        </pc:picChg>
        <pc:picChg chg="mod">
          <ac:chgData name="Alejandro Martinez Lopera" userId="9d4e796e-5a9b-4aef-8731-f61f45145b90" providerId="ADAL" clId="{C80930F6-EF50-46B6-A3C2-A97054C960B0}" dt="2024-03-12T03:44:32.414" v="4" actId="1076"/>
          <ac:picMkLst>
            <pc:docMk/>
            <pc:sldMk cId="2935700772" sldId="262"/>
            <ac:picMk id="6148" creationId="{BE24849C-CBB0-CED7-A339-1692512D84C7}"/>
          </ac:picMkLst>
        </pc:picChg>
        <pc:picChg chg="mod">
          <ac:chgData name="Alejandro Martinez Lopera" userId="9d4e796e-5a9b-4aef-8731-f61f45145b90" providerId="ADAL" clId="{C80930F6-EF50-46B6-A3C2-A97054C960B0}" dt="2024-03-12T03:44:29.750" v="2" actId="1076"/>
          <ac:picMkLst>
            <pc:docMk/>
            <pc:sldMk cId="2935700772" sldId="262"/>
            <ac:picMk id="6150" creationId="{D5AFE82F-9B0B-342B-68DC-2912C259A5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0569B-C798-03F5-D3C5-2F7C2EFCB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F68317-08BF-D9F8-C9F1-53D760C64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B0706-712F-6931-1930-F0894F98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FAF4B-0C07-06C7-B7A5-6955D2ED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FC2F3-7B05-BF83-C26B-56A42ED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648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DAF7D-A3E5-7110-16A2-D822DAA0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8FA12-CD9D-51E8-ADD7-9EAAB72C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7013E-D94E-60B1-31DC-0484B835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B630B-D6ED-58ED-9432-AC1A583F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2ACB0-4378-DA57-915C-B6146030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03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A551FB-B30A-B2D4-F518-C3E992C8D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A9D14E-AA33-EFB1-7F90-56B2D4272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905CF-C0F2-B5F0-A254-DDC973FB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D8F5EF-D0F5-0F0F-9C0C-57052609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CF437-07CB-AEB0-F2A2-2CA68796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14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6A9C5-6660-10C1-447D-541B2A7A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661FB-D8F5-39F7-0A3E-0BBEF5B7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886A66-F060-D6A2-F9B1-295CCE4A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4737E-EECA-F3B0-EC9A-A84E0CDE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221F3-3032-4166-C836-4203EF60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06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44624-B0D9-2B39-D3C8-43A501EF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97C5C-376D-8739-E763-F99A497A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5F3854-5FC3-320A-378A-4C7294D8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3F8DB-0BFC-FE38-9A84-1AA2BCD1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5796C-E6A3-3566-6D5F-EF7D0F58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77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5711-09BA-37D6-0B1E-53F14CF5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F4600-B522-0D4A-F933-E64365359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882105-BA55-27ED-CC85-2A34BE8C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34C5EB-76FE-A510-9D47-5CEE75E7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DE011-6288-CACD-504B-6E677E61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4E8C09-146E-5B17-ACE0-43BEE2E7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09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1D454-18D0-90F1-9880-8362BCAD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629555-3196-7DB4-31F8-234B2F4B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4AEF76-DE21-2766-0F90-F144F81E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0E0689-0B9A-1445-4765-EFD33B754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5B72D6-6834-BC6C-01C4-DC56408DF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4A0FE3-2089-782E-F01F-3CCAC128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5832CE-3320-0908-FFAE-41CE1888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CA73FF-EC94-1336-C817-DB60FE88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2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6206-42FE-3969-C172-4486CF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6CED09-B770-D6EB-2D0E-20348EB1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F2457C-69F3-D07B-8C4D-A93DB298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8B78F5-ABE2-0F1C-D4A5-B4722B13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81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80E2A3-74AA-21D3-C26E-859FDB78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A7E70F-53E5-064D-4413-A42DCDE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725712-081C-4E28-3F46-1F8A7F0F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15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5F464-D759-4082-528E-E46B5E66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930FD-1790-2068-B4D0-9FD7589F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9595A3-E2C3-F164-1BDE-4E562A4B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FFFC5-B680-0E93-BAA0-A926A4C6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BBBB4B-64F8-B60A-7765-6E5F9746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AD6AD-AF77-C783-F619-388B26A3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82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6F252-BE87-3573-E573-2258FDE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F6E149-4F66-DC7D-E77A-5FFC584FF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0E825-4CB1-442F-4580-88684700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D5358-14DD-0607-F7BD-38A499E4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077179-67D6-AC79-9E6B-D14E8033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29903-4A3A-CDE2-F986-C36F7D8B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1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F522CB-F8FA-2950-21A8-B208E032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D3F3B-ED96-A455-31D6-436676CD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210E1-753A-B4FB-0C0D-CECB33CAD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31942-2A54-463E-95ED-F6325E4E1559}" type="datetimeFigureOut">
              <a:rPr lang="es-CO" smtClean="0"/>
              <a:t>11/03/2024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FF9025-A911-FF0B-F4CB-33E1A0691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F5069-8833-2CA0-CE48-944BE61C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23246-4E72-4670-B735-A9C51BC593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0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20,744 en la categoría «Cigüeñal» de fotos e imágenes de stock libres de  regalías | Shutterstock">
            <a:extLst>
              <a:ext uri="{FF2B5EF4-FFF2-40B4-BE49-F238E27FC236}">
                <a16:creationId xmlns:a16="http://schemas.microsoft.com/office/drawing/2014/main" id="{F1CFF58E-CC7D-2523-3034-6006A32B0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" b="1"/>
          <a:stretch/>
        </p:blipFill>
        <p:spPr bwMode="auto"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güeñal: qué es y cómo funciona esta parte del motor">
            <a:extLst>
              <a:ext uri="{FF2B5EF4-FFF2-40B4-BE49-F238E27FC236}">
                <a16:creationId xmlns:a16="http://schemas.microsoft.com/office/drawing/2014/main" id="{905FB00F-278B-F35B-D600-65D7DB0B6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3"/>
          <a:stretch/>
        </p:blipFill>
        <p:spPr bwMode="auto"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é es el cigüeñal: la columna vertebral del motor y responsable ...">
            <a:extLst>
              <a:ext uri="{FF2B5EF4-FFF2-40B4-BE49-F238E27FC236}">
                <a16:creationId xmlns:a16="http://schemas.microsoft.com/office/drawing/2014/main" id="{DBAC8D19-7C00-CE67-1AE5-4E4125965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r="18398" b="-1"/>
          <a:stretch/>
        </p:blipFill>
        <p:spPr bwMode="auto"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8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C724D-0C17-F228-2A21-FF2320E86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ABORACIONES DE CULATAS – TAPAS DE MOTORES | MTA Motorsport">
            <a:extLst>
              <a:ext uri="{FF2B5EF4-FFF2-40B4-BE49-F238E27FC236}">
                <a16:creationId xmlns:a16="http://schemas.microsoft.com/office/drawing/2014/main" id="{DB7E751D-81DA-7108-D0E9-2F217C3B3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8629" b="-2"/>
          <a:stretch/>
        </p:blipFill>
        <p:spPr bwMode="auto"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csel Motors (rectificación de culatas, block,biela,ciguenal)">
            <a:extLst>
              <a:ext uri="{FF2B5EF4-FFF2-40B4-BE49-F238E27FC236}">
                <a16:creationId xmlns:a16="http://schemas.microsoft.com/office/drawing/2014/main" id="{9C8D076F-9CD9-A208-7F9F-367728D06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r="16232" b="-1"/>
          <a:stretch/>
        </p:blipFill>
        <p:spPr bwMode="auto"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72DD75-A6E1-8FEF-2B17-649EDAF747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25932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76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0AD69-BBF7-F892-B8B9-6864D3A0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744050-0E9B-4392-DAFD-DEE0EDF49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3" b="1"/>
          <a:stretch/>
        </p:blipFill>
        <p:spPr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3074" name="Picture 2" descr="Bloque motor de un coche: tipos, partes y funcionamiento">
            <a:extLst>
              <a:ext uri="{FF2B5EF4-FFF2-40B4-BE49-F238E27FC236}">
                <a16:creationId xmlns:a16="http://schemas.microsoft.com/office/drawing/2014/main" id="{821B4E5E-E3F0-C17A-00EA-2F99C61DF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4" b="12236"/>
          <a:stretch/>
        </p:blipFill>
        <p:spPr bwMode="auto"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Qué es el bloque motor y cuál es su función en el motor?">
            <a:extLst>
              <a:ext uri="{FF2B5EF4-FFF2-40B4-BE49-F238E27FC236}">
                <a16:creationId xmlns:a16="http://schemas.microsoft.com/office/drawing/2014/main" id="{D2FBAA85-C449-D231-2F4E-10F75685D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2725"/>
          <a:stretch/>
        </p:blipFill>
        <p:spPr bwMode="auto"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49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EAE87-4EDF-C274-1AF9-722A88EF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BIELA MOTOR 35MM. AGPO AR55978 / SJD-056 - Agroplanet">
            <a:extLst>
              <a:ext uri="{FF2B5EF4-FFF2-40B4-BE49-F238E27FC236}">
                <a16:creationId xmlns:a16="http://schemas.microsoft.com/office/drawing/2014/main" id="{3C9E5DB5-575D-0D42-7975-31E2124C6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1" r="-3" b="23507"/>
          <a:stretch/>
        </p:blipFill>
        <p:spPr bwMode="auto"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ela | Qué es, para qué sirve, tipos y funcionamiento">
            <a:extLst>
              <a:ext uri="{FF2B5EF4-FFF2-40B4-BE49-F238E27FC236}">
                <a16:creationId xmlns:a16="http://schemas.microsoft.com/office/drawing/2014/main" id="{BCA3C782-3822-DAED-FE7E-141A52EAC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7" b="16343"/>
          <a:stretch/>
        </p:blipFill>
        <p:spPr bwMode="auto"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ela Grande Para Motor De Combustión Interna. Accesorios Para La ...">
            <a:extLst>
              <a:ext uri="{FF2B5EF4-FFF2-40B4-BE49-F238E27FC236}">
                <a16:creationId xmlns:a16="http://schemas.microsoft.com/office/drawing/2014/main" id="{9CD68C46-9C88-E674-B295-B4A79B03F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1" r="-1" b="-1"/>
          <a:stretch/>
        </p:blipFill>
        <p:spPr bwMode="auto"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2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00712-3F4B-DF65-338F-1FDA130F1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epillada De Culata | Rectificadora de Motores del Quindío">
            <a:extLst>
              <a:ext uri="{FF2B5EF4-FFF2-40B4-BE49-F238E27FC236}">
                <a16:creationId xmlns:a16="http://schemas.microsoft.com/office/drawing/2014/main" id="{71879E00-198B-9A3B-DD0D-AB0A16034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6" r="28002"/>
          <a:stretch/>
        </p:blipFill>
        <p:spPr bwMode="auto"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epillada De Culata | Rectificadora de Motores del Quindío">
            <a:extLst>
              <a:ext uri="{FF2B5EF4-FFF2-40B4-BE49-F238E27FC236}">
                <a16:creationId xmlns:a16="http://schemas.microsoft.com/office/drawing/2014/main" id="{52D9D711-A56B-CD6E-5FC1-1E8F54B66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9" r="4303" b="-1"/>
          <a:stretch/>
        </p:blipFill>
        <p:spPr bwMode="auto"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mo Cepillar una Culata - YouTube">
            <a:extLst>
              <a:ext uri="{FF2B5EF4-FFF2-40B4-BE49-F238E27FC236}">
                <a16:creationId xmlns:a16="http://schemas.microsoft.com/office/drawing/2014/main" id="{0133EE3E-97FB-CEE8-2B9A-430095C1D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" r="3" b="3"/>
          <a:stretch/>
        </p:blipFill>
        <p:spPr bwMode="auto"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4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7BBE8-4214-9B9B-5EF4-8516EDA74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CTIFICADORA DE MOTORES DEL NORTE - Mecánica automotriz">
            <a:extLst>
              <a:ext uri="{FF2B5EF4-FFF2-40B4-BE49-F238E27FC236}">
                <a16:creationId xmlns:a16="http://schemas.microsoft.com/office/drawing/2014/main" id="{BE24849C-CBB0-CED7-A339-1692512D8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9" b="1"/>
          <a:stretch/>
        </p:blipFill>
        <p:spPr bwMode="auto"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CTIFICADORA DE MOTORES DEL NORTE - Mecánica automotriz">
            <a:extLst>
              <a:ext uri="{FF2B5EF4-FFF2-40B4-BE49-F238E27FC236}">
                <a16:creationId xmlns:a16="http://schemas.microsoft.com/office/drawing/2014/main" id="{582C4F17-28DA-6F9A-F584-243BC44C2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/>
          <a:stretch/>
        </p:blipFill>
        <p:spPr bwMode="auto"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CTIFICADORA DE MOTORES DEL NORTE - Mecánica automotriz">
            <a:extLst>
              <a:ext uri="{FF2B5EF4-FFF2-40B4-BE49-F238E27FC236}">
                <a16:creationId xmlns:a16="http://schemas.microsoft.com/office/drawing/2014/main" id="{D5AFE82F-9B0B-342B-68DC-2912C259A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777"/>
          <a:stretch/>
        </p:blipFill>
        <p:spPr bwMode="auto"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59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7BBE8-4214-9B9B-5EF4-8516EDA74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CTIFICADORA DE MOTORES DEL NORTE - Mecánica automotriz">
            <a:extLst>
              <a:ext uri="{FF2B5EF4-FFF2-40B4-BE49-F238E27FC236}">
                <a16:creationId xmlns:a16="http://schemas.microsoft.com/office/drawing/2014/main" id="{BE24849C-CBB0-CED7-A339-1692512D8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9" b="1"/>
          <a:stretch/>
        </p:blipFill>
        <p:spPr bwMode="auto">
          <a:xfrm>
            <a:off x="6809097" y="3524700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CTIFICADORA DE MOTORES DEL NORTE - Mecánica automotriz">
            <a:extLst>
              <a:ext uri="{FF2B5EF4-FFF2-40B4-BE49-F238E27FC236}">
                <a16:creationId xmlns:a16="http://schemas.microsoft.com/office/drawing/2014/main" id="{582C4F17-28DA-6F9A-F584-243BC44C2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/>
          <a:stretch/>
        </p:blipFill>
        <p:spPr bwMode="auto">
          <a:xfrm>
            <a:off x="-1154077" y="74374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CTIFICADORA DE MOTORES DEL NORTE - Mecánica automotriz">
            <a:extLst>
              <a:ext uri="{FF2B5EF4-FFF2-40B4-BE49-F238E27FC236}">
                <a16:creationId xmlns:a16="http://schemas.microsoft.com/office/drawing/2014/main" id="{D5AFE82F-9B0B-342B-68DC-2912C259A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777"/>
          <a:stretch/>
        </p:blipFill>
        <p:spPr bwMode="auto">
          <a:xfrm>
            <a:off x="5537874" y="117046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00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Martinez Lopera</dc:creator>
  <cp:lastModifiedBy>Alejandro Martinez Lopera</cp:lastModifiedBy>
  <cp:revision>1</cp:revision>
  <dcterms:created xsi:type="dcterms:W3CDTF">2024-03-07T12:14:02Z</dcterms:created>
  <dcterms:modified xsi:type="dcterms:W3CDTF">2024-03-12T03:44:43Z</dcterms:modified>
</cp:coreProperties>
</file>