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3" r:id="rId2"/>
    <p:sldId id="622" r:id="rId3"/>
    <p:sldId id="624" r:id="rId4"/>
    <p:sldId id="626" r:id="rId5"/>
    <p:sldId id="629" r:id="rId6"/>
    <p:sldId id="627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45" d="100"/>
          <a:sy n="4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-231589" y="851513"/>
            <a:ext cx="245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4415203" y="5023539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Pemrograman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Perangkat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Bergerak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2219154"/>
            <a:ext cx="3271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M. </a:t>
            </a:r>
            <a:r>
              <a:rPr lang="en-US" sz="2000" dirty="0" err="1">
                <a:solidFill>
                  <a:srgbClr val="FFFFFF"/>
                </a:solidFill>
                <a:latin typeface="Open Sans" panose="020B0606030504020204" pitchFamily="34" charset="0"/>
              </a:rPr>
              <a:t>Ayasy</a:t>
            </a: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 panose="020B0606030504020204" pitchFamily="34" charset="0"/>
              </a:rPr>
              <a:t>Muhandis</a:t>
            </a:r>
            <a:endParaRPr lang="en-US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4311801061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3090085"/>
            <a:ext cx="3271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Rizka Maryam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Syahputri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4311801036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3795202"/>
            <a:ext cx="354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Muhammad </a:t>
            </a:r>
            <a:r>
              <a:rPr lang="en-US" sz="2000" dirty="0" err="1">
                <a:solidFill>
                  <a:srgbClr val="FFFFFF"/>
                </a:solidFill>
                <a:latin typeface="Open Sans" panose="020B0606030504020204" pitchFamily="34" charset="0"/>
              </a:rPr>
              <a:t>Juvianandra</a:t>
            </a: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</a:rPr>
              <a:t> D.</a:t>
            </a:r>
          </a:p>
          <a:p>
            <a:pPr lvl="0" algn="just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4311801046</a:t>
            </a:r>
            <a:endParaRPr lang="en-GB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304098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10517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53646" y="3892846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086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660812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DETAILS</a:t>
            </a:r>
          </a:p>
        </p:txBody>
      </p:sp>
      <p:sp>
        <p:nvSpPr>
          <p:cNvPr id="16" name="Oval 15"/>
          <p:cNvSpPr/>
          <p:nvPr/>
        </p:nvSpPr>
        <p:spPr>
          <a:xfrm>
            <a:off x="653646" y="74575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977A-029C-47D3-ABF3-A4F481BE99E6}"/>
              </a:ext>
            </a:extLst>
          </p:cNvPr>
          <p:cNvSpPr txBox="1"/>
          <p:nvPr/>
        </p:nvSpPr>
        <p:spPr>
          <a:xfrm>
            <a:off x="653646" y="1896022"/>
            <a:ext cx="555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Fitur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menampilkan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details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sebuah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iPhone.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09CE1-E095-4E17-A0BB-392F66CA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94" y="337928"/>
            <a:ext cx="3054911" cy="61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4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0B5A81C-7562-49D6-A6C2-EA4C8282565C}"/>
              </a:ext>
            </a:extLst>
          </p:cNvPr>
          <p:cNvSpPr txBox="1"/>
          <p:nvPr/>
        </p:nvSpPr>
        <p:spPr>
          <a:xfrm>
            <a:off x="3023747" y="340576"/>
            <a:ext cx="5815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URL ACUAN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F6D33-8CD7-4719-8690-FFD61EE9C511}"/>
              </a:ext>
            </a:extLst>
          </p:cNvPr>
          <p:cNvSpPr txBox="1"/>
          <p:nvPr/>
        </p:nvSpPr>
        <p:spPr>
          <a:xfrm>
            <a:off x="2056884" y="3429000"/>
            <a:ext cx="807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iShop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url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acuan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dribble.com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2957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0B5A81C-7562-49D6-A6C2-EA4C8282565C}"/>
              </a:ext>
            </a:extLst>
          </p:cNvPr>
          <p:cNvSpPr txBox="1"/>
          <p:nvPr/>
        </p:nvSpPr>
        <p:spPr>
          <a:xfrm>
            <a:off x="1932472" y="2844224"/>
            <a:ext cx="8327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HASIL IMPLEMENTASI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4019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9E08E-426A-4557-BFFA-F1041BAA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3" y="1346351"/>
            <a:ext cx="2071605" cy="4180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9DCB6-8384-4D4D-B377-B41C70D3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66" y="1361391"/>
            <a:ext cx="2064180" cy="4180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C4BFB-3D35-477F-A9C0-584FB898A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94" y="1361391"/>
            <a:ext cx="2060520" cy="4180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5EF4B-2A2C-4100-9350-CCF4F9EEE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07" y="1331314"/>
            <a:ext cx="2071605" cy="419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C1DC2-4F10-483D-B37C-9D04BA1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05" y="1331312"/>
            <a:ext cx="2071606" cy="41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0B5A81C-7562-49D6-A6C2-EA4C8282565C}"/>
              </a:ext>
            </a:extLst>
          </p:cNvPr>
          <p:cNvSpPr txBox="1"/>
          <p:nvPr/>
        </p:nvSpPr>
        <p:spPr>
          <a:xfrm>
            <a:off x="1457348" y="647280"/>
            <a:ext cx="9277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KODE YANG DIGUNAKAN</a:t>
            </a:r>
            <a:endParaRPr lang="en-GB" sz="7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F6D33-8CD7-4719-8690-FFD61EE9C511}"/>
              </a:ext>
            </a:extLst>
          </p:cNvPr>
          <p:cNvSpPr txBox="1"/>
          <p:nvPr/>
        </p:nvSpPr>
        <p:spPr>
          <a:xfrm>
            <a:off x="2874414" y="3432220"/>
            <a:ext cx="6443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iShop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kode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Angular.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7374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0B5A81C-7562-49D6-A6C2-EA4C8282565C}"/>
              </a:ext>
            </a:extLst>
          </p:cNvPr>
          <p:cNvSpPr txBox="1"/>
          <p:nvPr/>
        </p:nvSpPr>
        <p:spPr>
          <a:xfrm>
            <a:off x="1932472" y="2844224"/>
            <a:ext cx="8327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TERIMA KASIH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5331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87432" y="2844224"/>
            <a:ext cx="6417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APA ITU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iShop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??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374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561622" y="2112265"/>
            <a:ext cx="99602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iSho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merupakan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sebuah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aplikasi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penjualan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berbagai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macam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jenis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iPhone 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secara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online dan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dapat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diakses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secara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mudah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dengan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menggunakan</a:t>
            </a:r>
            <a:r>
              <a:rPr lang="en-US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smartphone.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1454087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0117" y="198943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60012" y="170727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0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0B5A81C-7562-49D6-A6C2-EA4C8282565C}"/>
              </a:ext>
            </a:extLst>
          </p:cNvPr>
          <p:cNvSpPr txBox="1"/>
          <p:nvPr/>
        </p:nvSpPr>
        <p:spPr>
          <a:xfrm>
            <a:off x="3066454" y="2844224"/>
            <a:ext cx="6059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DESAIN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20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0B5A81C-7562-49D6-A6C2-EA4C8282565C}"/>
              </a:ext>
            </a:extLst>
          </p:cNvPr>
          <p:cNvSpPr txBox="1"/>
          <p:nvPr/>
        </p:nvSpPr>
        <p:spPr>
          <a:xfrm>
            <a:off x="1584422" y="2132964"/>
            <a:ext cx="902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7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iShop</a:t>
            </a:r>
            <a:r>
              <a:rPr lang="en-GB" sz="7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di </a:t>
            </a:r>
            <a:r>
              <a:rPr lang="en-GB" sz="7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desain</a:t>
            </a:r>
            <a:r>
              <a:rPr lang="en-GB" sz="7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7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dengan</a:t>
            </a:r>
            <a:r>
              <a:rPr lang="en-GB" sz="7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7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beberapa</a:t>
            </a:r>
            <a:r>
              <a:rPr lang="en-GB" sz="7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7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fitur</a:t>
            </a:r>
            <a:r>
              <a:rPr lang="en-GB" sz="7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lvl="0" algn="ctr">
              <a:defRPr/>
            </a:pPr>
            <a:endParaRPr lang="en-GB" sz="7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993F08-126D-46A0-9252-8384A69D4826}"/>
              </a:ext>
            </a:extLst>
          </p:cNvPr>
          <p:cNvSpPr/>
          <p:nvPr/>
        </p:nvSpPr>
        <p:spPr>
          <a:xfrm>
            <a:off x="653646" y="1454087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D8C5F7-F4D9-4C06-9B8B-08187EEAB665}"/>
              </a:ext>
            </a:extLst>
          </p:cNvPr>
          <p:cNvSpPr/>
          <p:nvPr/>
        </p:nvSpPr>
        <p:spPr>
          <a:xfrm>
            <a:off x="670117" y="198943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60E11E-7AF7-4E95-8F95-706D629733C6}"/>
              </a:ext>
            </a:extLst>
          </p:cNvPr>
          <p:cNvSpPr/>
          <p:nvPr/>
        </p:nvSpPr>
        <p:spPr>
          <a:xfrm>
            <a:off x="1160012" y="170727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9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660812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HOME</a:t>
            </a:r>
          </a:p>
        </p:txBody>
      </p:sp>
      <p:sp>
        <p:nvSpPr>
          <p:cNvPr id="16" name="Oval 15"/>
          <p:cNvSpPr/>
          <p:nvPr/>
        </p:nvSpPr>
        <p:spPr>
          <a:xfrm>
            <a:off x="653646" y="74575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6E0B8-2971-40B3-AB3A-E130716E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92" y="337928"/>
            <a:ext cx="3054911" cy="61645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9F977A-029C-47D3-ABF3-A4F481BE99E6}"/>
              </a:ext>
            </a:extLst>
          </p:cNvPr>
          <p:cNvSpPr txBox="1"/>
          <p:nvPr/>
        </p:nvSpPr>
        <p:spPr>
          <a:xfrm>
            <a:off x="653646" y="1896022"/>
            <a:ext cx="5557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Fitur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menampilkan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beberapa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jenis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iPhone dan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jenis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Iphone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sedang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popular.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855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660812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MY CART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977A-029C-47D3-ABF3-A4F481BE99E6}"/>
              </a:ext>
            </a:extLst>
          </p:cNvPr>
          <p:cNvSpPr txBox="1"/>
          <p:nvPr/>
        </p:nvSpPr>
        <p:spPr>
          <a:xfrm>
            <a:off x="653646" y="1896022"/>
            <a:ext cx="5557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Fitur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menampilkan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iPhone yang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hendak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dibeli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oleh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pembeli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. Jika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pembeli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sudah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yakin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pembeli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bisa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langsung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melakukan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pembelian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. 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1FCDF-D59B-4703-852A-A8EBBB9D6F93}"/>
              </a:ext>
            </a:extLst>
          </p:cNvPr>
          <p:cNvSpPr/>
          <p:nvPr/>
        </p:nvSpPr>
        <p:spPr>
          <a:xfrm>
            <a:off x="653646" y="800044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3E46-A4E0-418F-838A-1443CAA1E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93" y="355503"/>
            <a:ext cx="3043962" cy="61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660812"/>
            <a:ext cx="37927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PEMBELIAN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977A-029C-47D3-ABF3-A4F481BE99E6}"/>
              </a:ext>
            </a:extLst>
          </p:cNvPr>
          <p:cNvSpPr txBox="1"/>
          <p:nvPr/>
        </p:nvSpPr>
        <p:spPr>
          <a:xfrm>
            <a:off x="653646" y="1896022"/>
            <a:ext cx="555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Fitur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untuk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memasukan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data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pembeli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seperti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Nama, dan Alamat.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8CADF3-D284-4235-A1B4-78144AFF4C36}"/>
              </a:ext>
            </a:extLst>
          </p:cNvPr>
          <p:cNvSpPr/>
          <p:nvPr/>
        </p:nvSpPr>
        <p:spPr>
          <a:xfrm>
            <a:off x="653646" y="80303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BE29A-922A-44FA-852F-5B9931FB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65" y="337928"/>
            <a:ext cx="3035284" cy="61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660812"/>
            <a:ext cx="40760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>
                <a:solidFill>
                  <a:srgbClr val="FFFFFF"/>
                </a:solidFill>
                <a:latin typeface="Open Sans" panose="020B0606030504020204" pitchFamily="34" charset="0"/>
              </a:rPr>
              <a:t>HISTORY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977A-029C-47D3-ABF3-A4F481BE99E6}"/>
              </a:ext>
            </a:extLst>
          </p:cNvPr>
          <p:cNvSpPr txBox="1"/>
          <p:nvPr/>
        </p:nvSpPr>
        <p:spPr>
          <a:xfrm>
            <a:off x="653646" y="1896022"/>
            <a:ext cx="555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Fitur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ini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menampilkan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pembelian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iPhone yang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pernah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dibeli</a:t>
            </a:r>
            <a:r>
              <a:rPr lang="en-US" sz="30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AD8AF-7FAF-415D-B348-DE34FF5C0540}"/>
              </a:ext>
            </a:extLst>
          </p:cNvPr>
          <p:cNvSpPr/>
          <p:nvPr/>
        </p:nvSpPr>
        <p:spPr>
          <a:xfrm>
            <a:off x="653647" y="790151"/>
            <a:ext cx="506365" cy="5310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B7FF2-90A7-42DB-AC1D-9895BE9D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19" y="355502"/>
            <a:ext cx="3035284" cy="61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14000</TotalTime>
  <Words>149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Rizka Maryam</cp:lastModifiedBy>
  <cp:revision>1041</cp:revision>
  <dcterms:created xsi:type="dcterms:W3CDTF">2017-12-05T16:25:52Z</dcterms:created>
  <dcterms:modified xsi:type="dcterms:W3CDTF">2020-04-12T13:50:12Z</dcterms:modified>
</cp:coreProperties>
</file>