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62" r:id="rId2"/>
    <p:sldId id="256" r:id="rId3"/>
    <p:sldId id="257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6B1DFA-15EE-2D1A-4B76-FF851EBBA5EA}" v="2" dt="2024-07-14T00:16:38.833"/>
    <p1510:client id="{854B916D-2119-1CE4-CC30-B9D180A34021}" v="144" dt="2024-07-14T00:02:58.588"/>
    <p1510:client id="{8623C540-CCBF-2879-F97E-2E88845C7B1D}" v="18" dt="2024-07-12T20:41:00.547"/>
    <p1510:client id="{DB987229-BB96-E374-72E3-9E2DA1247345}" v="1075" dt="2024-07-13T23:52:15.968"/>
    <p1510:client id="{E1EB397E-8999-44AE-15B5-FB692C046175}" v="16" dt="2024-07-14T00:19:20.2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presProps" Target="presProps.xml" Id="rId18" /><Relationship Type="http://schemas.openxmlformats.org/officeDocument/2006/relationships/slide" Target="slides/slide2.xml" Id="rId3" /><Relationship Type="http://schemas.openxmlformats.org/officeDocument/2006/relationships/tableStyles" Target="tableStyles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theme" Target="theme/theme1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microsoft.com/office/2015/10/relationships/revisionInfo" Target="revisionInfo.xml" Id="rId23" /><Relationship Type="http://schemas.openxmlformats.org/officeDocument/2006/relationships/slide" Target="slides/slide9.xml" Id="rId10" /><Relationship Type="http://schemas.openxmlformats.org/officeDocument/2006/relationships/viewProps" Target="viewProps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7/13/2024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2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0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3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7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1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1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6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4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5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7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0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7/13/2024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7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42DA-4A39-AAEA-0187-F6D4E0EC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49" y="1875281"/>
            <a:ext cx="8826096" cy="3956070"/>
          </a:xfrm>
        </p:spPr>
        <p:txBody>
          <a:bodyPr>
            <a:normAutofit/>
          </a:bodyPr>
          <a:lstStyle/>
          <a:p>
            <a:pPr algn="r"/>
            <a:r>
              <a:rPr lang="en-US" sz="4800" dirty="0" err="1">
                <a:latin typeface="Calibri"/>
                <a:cs typeface="Calibri"/>
              </a:rPr>
              <a:t>بسم</a:t>
            </a:r>
            <a:r>
              <a:rPr lang="en-US" sz="4800" dirty="0">
                <a:latin typeface="Calibri"/>
                <a:cs typeface="Calibri"/>
              </a:rPr>
              <a:t> </a:t>
            </a:r>
            <a:r>
              <a:rPr lang="en-US" sz="4800" dirty="0" err="1">
                <a:latin typeface="Calibri"/>
                <a:cs typeface="Calibri"/>
              </a:rPr>
              <a:t>الله</a:t>
            </a:r>
            <a:r>
              <a:rPr lang="en-US" sz="4800" dirty="0">
                <a:latin typeface="Calibri"/>
                <a:cs typeface="Calibri"/>
              </a:rPr>
              <a:t> و </a:t>
            </a:r>
            <a:r>
              <a:rPr lang="en-US" sz="4800" dirty="0" err="1">
                <a:latin typeface="Calibri"/>
                <a:cs typeface="Calibri"/>
              </a:rPr>
              <a:t>الصلاه</a:t>
            </a:r>
            <a:r>
              <a:rPr lang="en-US" sz="4800" dirty="0">
                <a:latin typeface="Calibri"/>
                <a:cs typeface="Calibri"/>
              </a:rPr>
              <a:t> </a:t>
            </a:r>
            <a:r>
              <a:rPr lang="en-US" sz="4800" dirty="0" err="1">
                <a:latin typeface="Calibri"/>
                <a:cs typeface="Calibri"/>
              </a:rPr>
              <a:t>والسلام</a:t>
            </a:r>
            <a:r>
              <a:rPr lang="en-US" sz="4800" dirty="0">
                <a:latin typeface="Calibri"/>
                <a:cs typeface="Calibri"/>
              </a:rPr>
              <a:t> </a:t>
            </a:r>
            <a:r>
              <a:rPr lang="en-US" sz="4800" dirty="0" err="1">
                <a:latin typeface="Calibri"/>
                <a:cs typeface="Calibri"/>
              </a:rPr>
              <a:t>على</a:t>
            </a:r>
            <a:r>
              <a:rPr lang="en-US" sz="4800" dirty="0">
                <a:latin typeface="Calibri"/>
                <a:cs typeface="Calibri"/>
              </a:rPr>
              <a:t> </a:t>
            </a:r>
            <a:r>
              <a:rPr lang="en-US" sz="4800" dirty="0" err="1">
                <a:latin typeface="Calibri"/>
                <a:cs typeface="Calibri"/>
              </a:rPr>
              <a:t>رسول</a:t>
            </a:r>
            <a:r>
              <a:rPr lang="en-US" sz="4800" dirty="0">
                <a:latin typeface="Calibri"/>
                <a:cs typeface="Calibri"/>
              </a:rPr>
              <a:t> </a:t>
            </a:r>
            <a:r>
              <a:rPr lang="en-US" sz="4800" dirty="0" err="1">
                <a:latin typeface="Calibri"/>
                <a:cs typeface="Calibri"/>
              </a:rPr>
              <a:t>الله</a:t>
            </a:r>
            <a:br>
              <a:rPr lang="en-US" sz="4800" dirty="0">
                <a:latin typeface="Calibri"/>
                <a:cs typeface="Calibri"/>
              </a:rPr>
            </a:br>
            <a:r>
              <a:rPr lang="en-US" sz="4800" dirty="0">
                <a:latin typeface="Calibri"/>
                <a:cs typeface="Calibri"/>
              </a:rPr>
              <a:t> (</a:t>
            </a:r>
            <a:r>
              <a:rPr lang="en-US" sz="4800" dirty="0" err="1">
                <a:latin typeface="Calibri"/>
                <a:cs typeface="Calibri"/>
              </a:rPr>
              <a:t>صلي</a:t>
            </a:r>
            <a:r>
              <a:rPr lang="en-US" sz="4800" dirty="0">
                <a:latin typeface="Calibri"/>
                <a:cs typeface="Calibri"/>
              </a:rPr>
              <a:t> </a:t>
            </a:r>
            <a:r>
              <a:rPr lang="en-US" sz="4800" dirty="0" err="1">
                <a:latin typeface="Calibri"/>
                <a:cs typeface="Calibri"/>
              </a:rPr>
              <a:t>الله</a:t>
            </a:r>
            <a:r>
              <a:rPr lang="en-US" sz="4800" dirty="0">
                <a:latin typeface="Calibri"/>
                <a:cs typeface="Calibri"/>
              </a:rPr>
              <a:t> </a:t>
            </a:r>
            <a:r>
              <a:rPr lang="en-US" sz="4800" dirty="0" err="1">
                <a:latin typeface="Calibri"/>
                <a:cs typeface="Calibri"/>
              </a:rPr>
              <a:t>عليه</a:t>
            </a:r>
            <a:r>
              <a:rPr lang="en-US" sz="4800" dirty="0">
                <a:latin typeface="Calibri"/>
                <a:cs typeface="Calibri"/>
              </a:rPr>
              <a:t> </a:t>
            </a:r>
            <a:r>
              <a:rPr lang="en-US" sz="4800" dirty="0" err="1">
                <a:latin typeface="Calibri"/>
                <a:cs typeface="Calibri"/>
              </a:rPr>
              <a:t>وسلم</a:t>
            </a:r>
            <a:r>
              <a:rPr lang="en-US" sz="4800" dirty="0">
                <a:latin typeface="Calibri"/>
                <a:cs typeface="Calibri"/>
              </a:rPr>
              <a:t>)</a:t>
            </a:r>
            <a:br>
              <a:rPr lang="en-US" sz="4800" dirty="0">
                <a:latin typeface="Calibri"/>
                <a:cs typeface="Calibri"/>
              </a:rPr>
            </a:br>
            <a:br>
              <a:rPr lang="en-US" sz="4800" dirty="0">
                <a:latin typeface="Calibri"/>
                <a:cs typeface="Calibri"/>
              </a:rPr>
            </a:br>
            <a:r>
              <a:rPr lang="en-US" sz="4800" dirty="0">
                <a:latin typeface="Calibri"/>
                <a:cs typeface="Calibri"/>
              </a:rPr>
              <a:t> : </a:t>
            </a:r>
            <a:r>
              <a:rPr lang="en-US" sz="4800" dirty="0" err="1">
                <a:latin typeface="Calibri"/>
                <a:cs typeface="Calibri"/>
              </a:rPr>
              <a:t>نقدم</a:t>
            </a:r>
            <a:r>
              <a:rPr lang="en-US" sz="4800" dirty="0">
                <a:latin typeface="Calibri"/>
                <a:cs typeface="Calibri"/>
              </a:rPr>
              <a:t> </a:t>
            </a:r>
            <a:r>
              <a:rPr lang="en-US" sz="4800" dirty="0" err="1">
                <a:latin typeface="Calibri"/>
                <a:cs typeface="Calibri"/>
              </a:rPr>
              <a:t>لكم</a:t>
            </a:r>
            <a:endParaRPr lang="en-US"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0295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AE7F4-2A1B-77BD-1E28-E8C08FC5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65" y="121928"/>
            <a:ext cx="6696972" cy="13404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spc="-150" dirty="0" err="1">
                <a:latin typeface="Constantia"/>
              </a:rPr>
              <a:t>Reeels</a:t>
            </a:r>
            <a:endParaRPr lang="en-US" sz="8000" kern="1200" spc="-150" dirty="0" err="1">
              <a:solidFill>
                <a:schemeClr val="tx1"/>
              </a:solidFill>
              <a:latin typeface="Constantia"/>
            </a:endParaRPr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B26B5218-17B0-F002-4922-A15B6F7F4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433" y="1222900"/>
            <a:ext cx="3144369" cy="56207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Cross 17">
            <a:extLst>
              <a:ext uri="{FF2B5EF4-FFF2-40B4-BE49-F238E27FC236}">
                <a16:creationId xmlns:a16="http://schemas.microsoft.com/office/drawing/2014/main" id="{87B1105F-7F8F-5D4C-B628-559ACF009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00607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5A527765-C11B-ED10-C53C-A14D3ADF1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0" y="2349041"/>
            <a:ext cx="6837680" cy="35326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865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B1EA4-4F9D-F08D-D5F5-5A77C7DC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756" y="8"/>
            <a:ext cx="6821795" cy="127944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 spc="-150" dirty="0">
                <a:latin typeface="Constantia"/>
              </a:rPr>
              <a:t>Searching...</a:t>
            </a:r>
            <a:endParaRPr lang="en-US" sz="8000" kern="1200" spc="-150" dirty="0">
              <a:latin typeface="Constantia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9AEEEDB-C88E-D8FC-4AC6-2EC31F9FC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541" y="1608842"/>
            <a:ext cx="2792794" cy="39039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Cross 24">
            <a:extLst>
              <a:ext uri="{FF2B5EF4-FFF2-40B4-BE49-F238E27FC236}">
                <a16:creationId xmlns:a16="http://schemas.microsoft.com/office/drawing/2014/main" id="{87B1105F-7F8F-5D4C-B628-559ACF009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00607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3628C0B-0150-1AFE-1DB9-0383EABE2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33" y="2194560"/>
            <a:ext cx="6083574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DF13A5-26DD-1470-7FC5-585BBEEDE5D6}"/>
              </a:ext>
            </a:extLst>
          </p:cNvPr>
          <p:cNvSpPr txBox="1"/>
          <p:nvPr/>
        </p:nvSpPr>
        <p:spPr>
          <a:xfrm>
            <a:off x="2736058" y="1426369"/>
            <a:ext cx="47315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Click on the old results to see the new result.</a:t>
            </a:r>
          </a:p>
        </p:txBody>
      </p:sp>
    </p:spTree>
    <p:extLst>
      <p:ext uri="{BB962C8B-B14F-4D97-AF65-F5344CB8AC3E}">
        <p14:creationId xmlns:p14="http://schemas.microsoft.com/office/powerpoint/2010/main" val="3836190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56EC6756-249A-354D-B2C0-DA82BEEEC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67847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B14128-2D03-F14B-8681-9410A28F3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FAF3D-D247-E320-495E-15EA9424B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5048" y="203208"/>
            <a:ext cx="6518647" cy="128960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 kern="1200" spc="-150" dirty="0">
                <a:latin typeface="Constantia"/>
              </a:rPr>
              <a:t>Chatting</a:t>
            </a:r>
            <a:r>
              <a:rPr lang="en-US" sz="8000" kern="1200" spc="-150" dirty="0">
                <a:latin typeface="+mj-lt"/>
                <a:ea typeface="+mj-ea"/>
                <a:cs typeface="+mj-cs"/>
              </a:rPr>
              <a:t> !!</a:t>
            </a:r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6559B1ED-9F83-6DAA-594D-2971C4AE1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44" y="1226833"/>
            <a:ext cx="2677530" cy="46557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A screenshot of a website&#10;&#10;Description automatically generated">
            <a:extLst>
              <a:ext uri="{FF2B5EF4-FFF2-40B4-BE49-F238E27FC236}">
                <a16:creationId xmlns:a16="http://schemas.microsoft.com/office/drawing/2014/main" id="{7B98E777-C85E-5743-5784-1CA154541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476" y="2040266"/>
            <a:ext cx="6421120" cy="42942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FBC57C-A76B-DF95-31B2-4F84B6628FD2}"/>
              </a:ext>
            </a:extLst>
          </p:cNvPr>
          <p:cNvSpPr txBox="1"/>
          <p:nvPr/>
        </p:nvSpPr>
        <p:spPr>
          <a:xfrm>
            <a:off x="3771900" y="1223962"/>
            <a:ext cx="35647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Click on your story to add one.</a:t>
            </a:r>
          </a:p>
        </p:txBody>
      </p:sp>
    </p:spTree>
    <p:extLst>
      <p:ext uri="{BB962C8B-B14F-4D97-AF65-F5344CB8AC3E}">
        <p14:creationId xmlns:p14="http://schemas.microsoft.com/office/powerpoint/2010/main" val="257011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56EC6756-249A-354D-B2C0-DA82BEEEC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67847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B14128-2D03-F14B-8681-9410A28F3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EEE50-DC0F-7AC7-ACF5-3BF5DAC07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688" y="314968"/>
            <a:ext cx="6518647" cy="13200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>
                <a:solidFill>
                  <a:schemeClr val="tx1"/>
                </a:solidFill>
                <a:latin typeface="Constantia"/>
              </a:rPr>
              <a:t>You?!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1545D12-462D-2D83-F86E-7E9F12E4A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232" y="1497220"/>
            <a:ext cx="2259659" cy="41272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514B45D-9BD1-9484-0FB4-17B70B2C4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0" y="2971192"/>
            <a:ext cx="7498080" cy="35876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9ED27B-E1CC-5A7D-969B-1E7AE678BC63}"/>
              </a:ext>
            </a:extLst>
          </p:cNvPr>
          <p:cNvSpPr txBox="1"/>
          <p:nvPr/>
        </p:nvSpPr>
        <p:spPr>
          <a:xfrm>
            <a:off x="6581775" y="1938337"/>
            <a:ext cx="41481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Click on the name in the discover to see the account (only if it is active).</a:t>
            </a:r>
          </a:p>
        </p:txBody>
      </p:sp>
    </p:spTree>
    <p:extLst>
      <p:ext uri="{BB962C8B-B14F-4D97-AF65-F5344CB8AC3E}">
        <p14:creationId xmlns:p14="http://schemas.microsoft.com/office/powerpoint/2010/main" val="2048200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CA101-43C2-AB16-E00E-B01C4948F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29" y="249681"/>
            <a:ext cx="5619034" cy="1140750"/>
          </a:xfrm>
        </p:spPr>
        <p:txBody>
          <a:bodyPr>
            <a:noAutofit/>
          </a:bodyPr>
          <a:lstStyle/>
          <a:p>
            <a:r>
              <a:rPr lang="en-US" sz="8000" dirty="0">
                <a:latin typeface="Constantia"/>
              </a:rPr>
              <a:t>~Mes Amis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0BAF091-3D7A-9E96-2983-E27E742A8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40512"/>
              </p:ext>
            </p:extLst>
          </p:nvPr>
        </p:nvGraphicFramePr>
        <p:xfrm>
          <a:off x="436880" y="1381760"/>
          <a:ext cx="9741057" cy="5339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7019">
                  <a:extLst>
                    <a:ext uri="{9D8B030D-6E8A-4147-A177-3AD203B41FA5}">
                      <a16:colId xmlns:a16="http://schemas.microsoft.com/office/drawing/2014/main" val="447503659"/>
                    </a:ext>
                  </a:extLst>
                </a:gridCol>
                <a:gridCol w="3247019">
                  <a:extLst>
                    <a:ext uri="{9D8B030D-6E8A-4147-A177-3AD203B41FA5}">
                      <a16:colId xmlns:a16="http://schemas.microsoft.com/office/drawing/2014/main" val="1035486654"/>
                    </a:ext>
                  </a:extLst>
                </a:gridCol>
                <a:gridCol w="3247019">
                  <a:extLst>
                    <a:ext uri="{9D8B030D-6E8A-4147-A177-3AD203B41FA5}">
                      <a16:colId xmlns:a16="http://schemas.microsoft.com/office/drawing/2014/main" val="522917530"/>
                    </a:ext>
                  </a:extLst>
                </a:gridCol>
              </a:tblGrid>
              <a:tr h="53390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126149"/>
                  </a:ext>
                </a:extLst>
              </a:tr>
            </a:tbl>
          </a:graphicData>
        </a:graphic>
      </p:graphicFrame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214DD4F-D1AC-A2B7-2202-0AFF52EC8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3" y="2909236"/>
            <a:ext cx="4956273" cy="39493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C5B044D-278E-A420-8968-87341EBDC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226" y="2491179"/>
            <a:ext cx="5133771" cy="34777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415E373-CA45-92CC-96E3-06B166FA19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989" y="2381"/>
            <a:ext cx="5799771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AA833C-D6BA-FE64-B683-E4FA0984C0B9}"/>
              </a:ext>
            </a:extLst>
          </p:cNvPr>
          <p:cNvSpPr txBox="1"/>
          <p:nvPr/>
        </p:nvSpPr>
        <p:spPr>
          <a:xfrm>
            <a:off x="8474870" y="4688682"/>
            <a:ext cx="304085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Those 3 are the only active accounts that you can click on &amp; the icon next to their names opens the discover section (click on the name to see the profile ).</a:t>
            </a:r>
          </a:p>
        </p:txBody>
      </p:sp>
    </p:spTree>
    <p:extLst>
      <p:ext uri="{BB962C8B-B14F-4D97-AF65-F5344CB8AC3E}">
        <p14:creationId xmlns:p14="http://schemas.microsoft.com/office/powerpoint/2010/main" val="2546502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A326-5D06-38E6-CA20-698D4814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69" y="239521"/>
            <a:ext cx="8602576" cy="958870"/>
          </a:xfrm>
        </p:spPr>
        <p:txBody>
          <a:bodyPr/>
          <a:lstStyle/>
          <a:p>
            <a:r>
              <a:rPr lang="en-US" dirty="0">
                <a:latin typeface="Constantia"/>
              </a:rPr>
              <a:t>The Only Active Celebrity Profile</a:t>
            </a:r>
            <a:endParaRPr lang="en-US" dirty="0"/>
          </a:p>
        </p:txBody>
      </p:sp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95C94B4-74C5-9157-1CCF-EDB9A8C89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7" y="1207046"/>
            <a:ext cx="6096000" cy="14100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C6C3929-B5DE-1D1C-5862-52D9A5A7C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739" y="2615748"/>
            <a:ext cx="6096000" cy="39235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BE3EBC-02D5-7A61-C91D-6108425EF532}"/>
              </a:ext>
            </a:extLst>
          </p:cNvPr>
          <p:cNvSpPr txBox="1"/>
          <p:nvPr/>
        </p:nvSpPr>
        <p:spPr>
          <a:xfrm>
            <a:off x="413658" y="3810000"/>
            <a:ext cx="35160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 only way to see it is from his post on the home page.</a:t>
            </a:r>
          </a:p>
        </p:txBody>
      </p:sp>
    </p:spTree>
    <p:extLst>
      <p:ext uri="{BB962C8B-B14F-4D97-AF65-F5344CB8AC3E}">
        <p14:creationId xmlns:p14="http://schemas.microsoft.com/office/powerpoint/2010/main" val="1380015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1990A6-4BAF-8928-D4D4-FBFFE7A8F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8934" y="1712693"/>
            <a:ext cx="6663742" cy="1927508"/>
          </a:xfrm>
        </p:spPr>
        <p:txBody>
          <a:bodyPr>
            <a:normAutofit/>
          </a:bodyPr>
          <a:lstStyle/>
          <a:p>
            <a:r>
              <a:rPr lang="en-US" sz="6600" dirty="0" err="1">
                <a:latin typeface="Calibri"/>
                <a:cs typeface="Calibri"/>
              </a:rPr>
              <a:t>سبحانك</a:t>
            </a:r>
            <a:r>
              <a:rPr lang="en-US" sz="6600" dirty="0">
                <a:latin typeface="Calibri"/>
                <a:cs typeface="Calibri"/>
              </a:rPr>
              <a:t> </a:t>
            </a:r>
            <a:r>
              <a:rPr lang="en-US" sz="6600" dirty="0" err="1">
                <a:latin typeface="Calibri"/>
                <a:cs typeface="Calibri"/>
              </a:rPr>
              <a:t>اللهم</a:t>
            </a:r>
            <a:r>
              <a:rPr lang="en-US" sz="6600" dirty="0">
                <a:latin typeface="Calibri"/>
                <a:cs typeface="Calibri"/>
              </a:rPr>
              <a:t> </a:t>
            </a:r>
            <a:r>
              <a:rPr lang="en-US" sz="6600" dirty="0" err="1">
                <a:latin typeface="Calibri"/>
                <a:cs typeface="Calibri"/>
              </a:rPr>
              <a:t>وبحمدك</a:t>
            </a:r>
            <a:r>
              <a:rPr lang="en-US" dirty="0">
                <a:latin typeface="Seaford Display"/>
                <a:cs typeface="Calibri"/>
              </a:rPr>
              <a:t> </a:t>
            </a:r>
            <a:endParaRPr lang="en-US" dirty="0">
              <a:latin typeface="Seaford Display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59D92-E710-7A8F-6987-E053C74C8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9" y="6230330"/>
            <a:ext cx="8035342" cy="6325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Made by B.U.</a:t>
            </a:r>
          </a:p>
        </p:txBody>
      </p:sp>
    </p:spTree>
    <p:extLst>
      <p:ext uri="{BB962C8B-B14F-4D97-AF65-F5344CB8AC3E}">
        <p14:creationId xmlns:p14="http://schemas.microsoft.com/office/powerpoint/2010/main" val="89644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8ACEC-EE74-2045-988F-C377BD632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A1F35926-4768-7942-AA72-41D0B6815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8966805" cy="2722164"/>
          </a:xfrm>
        </p:spPr>
        <p:txBody>
          <a:bodyPr anchor="t">
            <a:normAutofit/>
          </a:bodyPr>
          <a:lstStyle/>
          <a:p>
            <a:r>
              <a:rPr lang="en-US" err="1">
                <a:latin typeface="Constantia"/>
              </a:rPr>
              <a:t>PicStar</a:t>
            </a:r>
            <a:r>
              <a:rPr lang="en-US" dirty="0">
                <a:latin typeface="Constantia"/>
              </a:rPr>
              <a:t> 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7105" y="4466845"/>
            <a:ext cx="8966805" cy="882904"/>
          </a:xfrm>
        </p:spPr>
        <p:txBody>
          <a:bodyPr anchor="b">
            <a:normAutofit/>
          </a:bodyPr>
          <a:lstStyle/>
          <a:p>
            <a:r>
              <a:rPr lang="en-US" dirty="0"/>
              <a:t>Frontend Web Project</a:t>
            </a:r>
          </a:p>
        </p:txBody>
      </p:sp>
      <p:pic>
        <p:nvPicPr>
          <p:cNvPr id="4" name="Picture 3" descr="A logo with a letter p&#10;&#10;Description automatically generated">
            <a:extLst>
              <a:ext uri="{FF2B5EF4-FFF2-40B4-BE49-F238E27FC236}">
                <a16:creationId xmlns:a16="http://schemas.microsoft.com/office/drawing/2014/main" id="{51BF2D92-2B82-3FEC-2D18-27D23F7DA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157" y="3999120"/>
            <a:ext cx="28956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F8EB-CB03-61AA-B2BF-0E471ABF5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93971"/>
            <a:ext cx="8035342" cy="123280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nstantia"/>
              </a:rPr>
              <a:t>The 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52C78-6DFC-DA8E-3506-EFDBA38D4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834" y="1580482"/>
            <a:ext cx="8612614" cy="38269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# </a:t>
            </a:r>
            <a:r>
              <a:rPr lang="en-US" dirty="0">
                <a:latin typeface="Constantia"/>
              </a:rPr>
              <a:t>Hi, This project is a summer self chosen project .</a:t>
            </a:r>
          </a:p>
          <a:p>
            <a:endParaRPr lang="en-US" dirty="0">
              <a:latin typeface="Constantia"/>
            </a:endParaRPr>
          </a:p>
          <a:p>
            <a:r>
              <a:rPr lang="en-US" dirty="0">
                <a:latin typeface="Constantia"/>
              </a:rPr>
              <a:t># Made by </a:t>
            </a:r>
            <a:r>
              <a:rPr lang="en-US" err="1">
                <a:latin typeface="Constantia"/>
                <a:ea typeface="+mn-lt"/>
                <a:cs typeface="+mn-lt"/>
              </a:rPr>
              <a:t>Ayatallah</a:t>
            </a:r>
            <a:r>
              <a:rPr lang="en-US" dirty="0">
                <a:latin typeface="Constantia"/>
                <a:ea typeface="+mn-lt"/>
                <a:cs typeface="+mn-lt"/>
              </a:rPr>
              <a:t> Ashraf</a:t>
            </a:r>
            <a:r>
              <a:rPr lang="en-US" dirty="0">
                <a:latin typeface="Constantia"/>
              </a:rPr>
              <a:t> &amp; Basmala Usama.</a:t>
            </a:r>
          </a:p>
          <a:p>
            <a:endParaRPr lang="en-US" dirty="0">
              <a:latin typeface="Constantia"/>
            </a:endParaRPr>
          </a:p>
          <a:p>
            <a:r>
              <a:rPr lang="en-US" dirty="0">
                <a:latin typeface="Constantia"/>
              </a:rPr>
              <a:t># Mainly it is about a similar web to Instagram.</a:t>
            </a:r>
          </a:p>
          <a:p>
            <a:endParaRPr lang="en-US" dirty="0">
              <a:latin typeface="Constantia"/>
            </a:endParaRPr>
          </a:p>
          <a:p>
            <a:r>
              <a:rPr lang="en-US" dirty="0">
                <a:latin typeface="Constantia"/>
              </a:rPr>
              <a:t># Started at 1/7/2024 and its discussion day is 14/7</a:t>
            </a:r>
            <a:r>
              <a:rPr lang="en-US" dirty="0"/>
              <a:t> .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2903951-D01A-EE28-4914-DCB324D41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82" y="337765"/>
            <a:ext cx="568642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0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10EA52-8D85-ED4E-9B4F-4D5E1BE16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3243671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AF168-3FC8-DD8C-47FA-7C4120BA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779" y="396540"/>
            <a:ext cx="6925552" cy="950095"/>
          </a:xfrm>
        </p:spPr>
        <p:txBody>
          <a:bodyPr>
            <a:normAutofit/>
          </a:bodyPr>
          <a:lstStyle/>
          <a:p>
            <a:r>
              <a:rPr lang="en-US" dirty="0">
                <a:latin typeface="Constantia"/>
              </a:rPr>
              <a:t>The Web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66DB1-B292-0C0B-C0F9-BA2083AE3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780" y="2046152"/>
            <a:ext cx="6925552" cy="45960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nstantia"/>
              </a:rPr>
              <a:t>Home Page</a:t>
            </a:r>
          </a:p>
          <a:p>
            <a:r>
              <a:rPr lang="en-US" dirty="0">
                <a:latin typeface="Constantia"/>
              </a:rPr>
              <a:t>Chats and Stories</a:t>
            </a:r>
          </a:p>
          <a:p>
            <a:r>
              <a:rPr lang="en-US" dirty="0">
                <a:latin typeface="Constantia"/>
              </a:rPr>
              <a:t>Search</a:t>
            </a:r>
          </a:p>
          <a:p>
            <a:r>
              <a:rPr lang="en-US" dirty="0">
                <a:latin typeface="Constantia"/>
              </a:rPr>
              <a:t>Reels</a:t>
            </a:r>
          </a:p>
          <a:p>
            <a:r>
              <a:rPr lang="en-US" dirty="0">
                <a:latin typeface="Constantia"/>
              </a:rPr>
              <a:t>Post a Post </a:t>
            </a:r>
          </a:p>
          <a:p>
            <a:r>
              <a:rPr lang="en-US" dirty="0">
                <a:latin typeface="Constantia"/>
              </a:rPr>
              <a:t>Profile</a:t>
            </a:r>
          </a:p>
          <a:p>
            <a:r>
              <a:rPr lang="en-US" dirty="0">
                <a:latin typeface="Constantia"/>
              </a:rPr>
              <a:t>Log in / Sign in</a:t>
            </a:r>
          </a:p>
          <a:p>
            <a:r>
              <a:rPr lang="en-US" dirty="0">
                <a:latin typeface="Constantia"/>
              </a:rPr>
              <a:t>Friends profiles</a:t>
            </a:r>
          </a:p>
          <a:p>
            <a:r>
              <a:rPr lang="en-US" dirty="0">
                <a:latin typeface="Constantia"/>
              </a:rPr>
              <a:t>Mohammed Sobhy</a:t>
            </a:r>
          </a:p>
          <a:p>
            <a:endParaRPr lang="en-US" dirty="0">
              <a:latin typeface="Constantia"/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E66CC1C4-3013-CB4A-8BF8-FDFE9B8E4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623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2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C005-B0C6-5528-F1C5-D8BCC018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281085"/>
            <a:ext cx="8267296" cy="984731"/>
          </a:xfrm>
        </p:spPr>
        <p:txBody>
          <a:bodyPr/>
          <a:lstStyle/>
          <a:p>
            <a:r>
              <a:rPr lang="en-US" dirty="0">
                <a:latin typeface="Constantia"/>
              </a:rPr>
              <a:t>Aya's Pages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EBBC3-FF79-0115-C0D0-954D33040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864820"/>
            <a:ext cx="5531023" cy="28306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nstantia"/>
              </a:rPr>
              <a:t>Home Page</a:t>
            </a:r>
          </a:p>
          <a:p>
            <a:r>
              <a:rPr lang="en-US" dirty="0">
                <a:latin typeface="Constantia"/>
              </a:rPr>
              <a:t>Search</a:t>
            </a:r>
          </a:p>
          <a:p>
            <a:r>
              <a:rPr lang="en-US" dirty="0">
                <a:latin typeface="Constantia"/>
              </a:rPr>
              <a:t>Post a Post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2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35F4-EF06-B68F-9C38-12ECECAD2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371601"/>
            <a:ext cx="8267296" cy="1202710"/>
          </a:xfrm>
        </p:spPr>
        <p:txBody>
          <a:bodyPr/>
          <a:lstStyle/>
          <a:p>
            <a:r>
              <a:rPr lang="en-US" dirty="0">
                <a:latin typeface="Constantia"/>
              </a:rPr>
              <a:t>Basmala's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C9AA1-00DB-B7E6-66F9-5B77FDB7A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nstantia"/>
              </a:rPr>
              <a:t>Reels</a:t>
            </a:r>
          </a:p>
          <a:p>
            <a:r>
              <a:rPr lang="en-US" dirty="0">
                <a:latin typeface="Constantia"/>
              </a:rPr>
              <a:t>Chats &amp; Stories</a:t>
            </a:r>
          </a:p>
          <a:p>
            <a:r>
              <a:rPr lang="en-US" dirty="0">
                <a:latin typeface="Constantia"/>
              </a:rPr>
              <a:t>Profile</a:t>
            </a:r>
          </a:p>
          <a:p>
            <a:r>
              <a:rPr lang="en-US" dirty="0">
                <a:latin typeface="Constantia"/>
              </a:rPr>
              <a:t>Friends Profile</a:t>
            </a:r>
          </a:p>
          <a:p>
            <a:r>
              <a:rPr lang="en-US" dirty="0">
                <a:latin typeface="Constantia"/>
              </a:rPr>
              <a:t>Log in / sign in</a:t>
            </a:r>
          </a:p>
          <a:p>
            <a:endParaRPr lang="en-US" dirty="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45782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85D1-5CF9-4E78-8D51-FF064AD6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 Parts:</a:t>
            </a:r>
          </a:p>
        </p:txBody>
      </p:sp>
      <p:pic>
        <p:nvPicPr>
          <p:cNvPr id="5" name="Picture Placeholder 4" descr="A black background with grey text&#10;&#10;Description automatically generated">
            <a:extLst>
              <a:ext uri="{FF2B5EF4-FFF2-40B4-BE49-F238E27FC236}">
                <a16:creationId xmlns:a16="http://schemas.microsoft.com/office/drawing/2014/main" id="{62F3E7B5-801D-24E1-89F7-BD1237257CE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1495" t="3388" r="16694" b="321"/>
          <a:stretch/>
        </p:blipFill>
        <p:spPr>
          <a:xfrm>
            <a:off x="4838670" y="616471"/>
            <a:ext cx="3349939" cy="212845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718A5-3CAE-F4B7-BC15-C6562A822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1- </a:t>
            </a:r>
            <a:r>
              <a:rPr lang="en-US" dirty="0">
                <a:latin typeface="Constantia"/>
                <a:ea typeface="+mn-lt"/>
                <a:cs typeface="+mn-lt"/>
              </a:rPr>
              <a:t>internal logo</a:t>
            </a:r>
          </a:p>
          <a:p>
            <a:r>
              <a:rPr lang="en-US" dirty="0">
                <a:latin typeface="Constantia"/>
              </a:rPr>
              <a:t>2- </a:t>
            </a:r>
            <a:r>
              <a:rPr lang="en-US" dirty="0">
                <a:ea typeface="+mn-lt"/>
                <a:cs typeface="+mn-lt"/>
              </a:rPr>
              <a:t>external logo</a:t>
            </a:r>
          </a:p>
          <a:p>
            <a:r>
              <a:rPr lang="en-US" dirty="0">
                <a:ea typeface="+mn-lt"/>
                <a:cs typeface="+mn-lt"/>
              </a:rPr>
              <a:t>3- nav. Par</a:t>
            </a:r>
          </a:p>
          <a:p>
            <a:r>
              <a:rPr lang="en-US" dirty="0">
                <a:ea typeface="+mn-lt"/>
                <a:cs typeface="+mn-lt"/>
              </a:rPr>
              <a:t>4- footer</a:t>
            </a:r>
          </a:p>
        </p:txBody>
      </p:sp>
      <p:pic>
        <p:nvPicPr>
          <p:cNvPr id="6" name="Picture 5" descr="A logo with a letter p&#10;&#10;Description automatically generated">
            <a:extLst>
              <a:ext uri="{FF2B5EF4-FFF2-40B4-BE49-F238E27FC236}">
                <a16:creationId xmlns:a16="http://schemas.microsoft.com/office/drawing/2014/main" id="{FED32297-947E-5172-BD4B-3927752F5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981" y="1014413"/>
            <a:ext cx="1744436" cy="172674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2B8862B-42B3-1E3B-8427-AEBDE9E6A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673" y="2743199"/>
            <a:ext cx="2619969" cy="401682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 descr="A close up of a contact us&#10;&#10;Description automatically generated">
            <a:extLst>
              <a:ext uri="{FF2B5EF4-FFF2-40B4-BE49-F238E27FC236}">
                <a16:creationId xmlns:a16="http://schemas.microsoft.com/office/drawing/2014/main" id="{21946309-AC3F-03A4-4BBB-BDDC64366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4413" y="3684135"/>
            <a:ext cx="31527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7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E96B4-AA6F-E93F-9B7B-077F98F5C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200" y="1245361"/>
            <a:ext cx="4133840" cy="826790"/>
          </a:xfrm>
        </p:spPr>
        <p:txBody>
          <a:bodyPr>
            <a:normAutofit/>
          </a:bodyPr>
          <a:lstStyle/>
          <a:p>
            <a:r>
              <a:rPr lang="en-US" sz="3700" dirty="0">
                <a:latin typeface="Constantia"/>
              </a:rPr>
              <a:t> Register &amp; Log in.</a:t>
            </a:r>
            <a:endParaRPr lang="en-US" sz="370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F7106969-378F-28B9-CAF4-19D81A053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8420" y="4402451"/>
            <a:ext cx="4235440" cy="188810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tantia"/>
              </a:rPr>
              <a:t>You</a:t>
            </a:r>
            <a:r>
              <a:rPr lang="en-US" dirty="0"/>
              <a:t> </a:t>
            </a:r>
            <a:r>
              <a:rPr lang="en-US" dirty="0">
                <a:latin typeface="Constantia"/>
              </a:rPr>
              <a:t>can</a:t>
            </a:r>
            <a:r>
              <a:rPr lang="en-US" dirty="0"/>
              <a:t> </a:t>
            </a:r>
            <a:r>
              <a:rPr lang="en-US" dirty="0">
                <a:latin typeface="Constantia"/>
              </a:rPr>
              <a:t>easily register or login our website to communicate with all of your friends and follow all your </a:t>
            </a:r>
            <a:r>
              <a:rPr lang="en-US" dirty="0">
                <a:latin typeface="Constantia"/>
                <a:ea typeface="+mn-lt"/>
                <a:cs typeface="+mn-lt"/>
              </a:rPr>
              <a:t>celebrities !</a:t>
            </a:r>
            <a:endParaRPr lang="en-US" dirty="0">
              <a:latin typeface="Constantia"/>
            </a:endParaRPr>
          </a:p>
        </p:txBody>
      </p:sp>
      <p:pic>
        <p:nvPicPr>
          <p:cNvPr id="8" name="Content Placeholder 7" descr="A screen shot of a login page&#10;&#10;Description automatically generated">
            <a:extLst>
              <a:ext uri="{FF2B5EF4-FFF2-40B4-BE49-F238E27FC236}">
                <a16:creationId xmlns:a16="http://schemas.microsoft.com/office/drawing/2014/main" id="{920DD226-8600-4ED9-EB1B-1EE12E7E6E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43"/>
          <a:stretch/>
        </p:blipFill>
        <p:spPr>
          <a:xfrm>
            <a:off x="3893452" y="3813"/>
            <a:ext cx="3573837" cy="44013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Content Placeholder 8" descr="A screenshot of a login form&#10;&#10;Description automatically generated">
            <a:extLst>
              <a:ext uri="{FF2B5EF4-FFF2-40B4-BE49-F238E27FC236}">
                <a16:creationId xmlns:a16="http://schemas.microsoft.com/office/drawing/2014/main" id="{8B5AC4D6-4E27-FD21-1468-69D0BD707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" y="2207504"/>
            <a:ext cx="3878637" cy="46370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Cross 27">
            <a:extLst>
              <a:ext uri="{FF2B5EF4-FFF2-40B4-BE49-F238E27FC236}">
                <a16:creationId xmlns:a16="http://schemas.microsoft.com/office/drawing/2014/main" id="{7B768144-4A9A-EF4F-89C6-859C48A1A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5290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3F0DEE-0C91-A94B-BED4-444EDE341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25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41190-3903-2B4E-47EE-71ACC2D7B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025" y="10168"/>
            <a:ext cx="5447292" cy="15639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spc="-150" dirty="0">
                <a:latin typeface="Constantia"/>
              </a:rPr>
              <a:t>Home </a:t>
            </a:r>
            <a:r>
              <a:rPr lang="en-US" sz="8000" dirty="0">
                <a:latin typeface="Constantia"/>
              </a:rPr>
              <a:t>Page</a:t>
            </a:r>
          </a:p>
        </p:txBody>
      </p:sp>
      <p:pic>
        <p:nvPicPr>
          <p:cNvPr id="6" name="Picture 5" descr="A screen shot of a phone&#10;&#10;Description automatically generated">
            <a:extLst>
              <a:ext uri="{FF2B5EF4-FFF2-40B4-BE49-F238E27FC236}">
                <a16:creationId xmlns:a16="http://schemas.microsoft.com/office/drawing/2014/main" id="{6E0D592C-1C97-7FF5-4191-DF0B556E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523" y="13860"/>
            <a:ext cx="2543549" cy="6839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Cross 20">
            <a:extLst>
              <a:ext uri="{FF2B5EF4-FFF2-40B4-BE49-F238E27FC236}">
                <a16:creationId xmlns:a16="http://schemas.microsoft.com/office/drawing/2014/main" id="{87B1105F-7F8F-5D4C-B628-559ACF009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00607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9320A83-0E6A-8028-109B-CB9F8F002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1525"/>
            <a:ext cx="7752080" cy="3558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6554455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MadridVTI</vt:lpstr>
      <vt:lpstr>بسم الله و الصلاه والسلام على رسول الله  (صلي الله عليه وسلم)   : نقدم لكم</vt:lpstr>
      <vt:lpstr>PicStar Project</vt:lpstr>
      <vt:lpstr>The Idea</vt:lpstr>
      <vt:lpstr>The Web Sections</vt:lpstr>
      <vt:lpstr>Aya's Pages :</vt:lpstr>
      <vt:lpstr>Basmala's Pages</vt:lpstr>
      <vt:lpstr>Common Parts:</vt:lpstr>
      <vt:lpstr> Register &amp; Log in.</vt:lpstr>
      <vt:lpstr>Home Page</vt:lpstr>
      <vt:lpstr>Reeels</vt:lpstr>
      <vt:lpstr>Searching...</vt:lpstr>
      <vt:lpstr>Chatting !!</vt:lpstr>
      <vt:lpstr>You?!</vt:lpstr>
      <vt:lpstr>~Mes Amis</vt:lpstr>
      <vt:lpstr>The Only Active Celebrity Profile</vt:lpstr>
      <vt:lpstr>سبحانك اللهم وبحمدك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742</cp:revision>
  <dcterms:created xsi:type="dcterms:W3CDTF">2024-07-10T17:25:52Z</dcterms:created>
  <dcterms:modified xsi:type="dcterms:W3CDTF">2024-07-14T00:19:30Z</dcterms:modified>
</cp:coreProperties>
</file>