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ef67846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ef67846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ef67846d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ef67846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ef67846d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ef67846d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00c9364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00c9364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00c93646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00c93646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00c93646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00c93646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0275"/>
            <a:ext cx="8520600" cy="25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Paper: SemEval-2019 (OffensEval): Identifying and Categorizing Offensive Language in Social Media</a:t>
            </a:r>
            <a:endParaRPr b="1" sz="218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18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Author: Nikhil Oswal </a:t>
            </a:r>
            <a:endParaRPr b="1" sz="218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18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Institution: School of Electrical Engineering and Computer Science (EECS), University of Ottawa, Ottawa, Canada</a:t>
            </a:r>
            <a:endParaRPr b="1" sz="218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06625"/>
            <a:ext cx="8520600" cy="16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Presented By: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8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Sheikh Ayatur Rahman - 20201083</a:t>
            </a:r>
            <a:endParaRPr sz="3568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68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8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Sabiha Tahseen - 17101527</a:t>
            </a:r>
            <a:endParaRPr sz="3568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68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8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Albert Boateng - 20216003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"/>
              <a:buAutoNum type="arabicPeriod"/>
            </a:pP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83050"/>
            <a:ext cx="4377300" cy="3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The study focuses on the identification and categorization of offensive language on social media. 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It focuses on three subtasks namely offensive language detection, categorization of offensive language and offensive language target identification.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Sub Task A aims to detect text as offensive or not offensive.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Sub Task B aims to categorize the offensive type as targeted text or untargeted text. 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Sub Task C focuses on the identification of target as individual, group or others.</a:t>
            </a:r>
            <a:endParaRPr sz="17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375" y="809450"/>
            <a:ext cx="4150199" cy="3748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2. CASE STUDY 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Task Description: 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Sub-task A - Offensive language identification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Sub-task B - Automatic categorization of offense types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Sub-task C - Offense target identification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 Dataset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The dataset comprised of 14,100 annotated tweets divided into a training partition of 13,240 tweets and a testing partition of 860.</a:t>
            </a:r>
            <a:endParaRPr sz="15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175" y="445025"/>
            <a:ext cx="3246050" cy="2182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2676149"/>
            <a:ext cx="4267200" cy="218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3.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METHODOLOGY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17725"/>
            <a:ext cx="3169800" cy="4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16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4600"/>
              <a:t>Data Exploration and Analysis</a:t>
            </a:r>
            <a:endParaRPr b="1" sz="4600"/>
          </a:p>
          <a:p>
            <a:pPr indent="-3016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4600"/>
              <a:t>Data Preprocessing</a:t>
            </a:r>
            <a:endParaRPr b="1" sz="4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- Twitter Specific</a:t>
            </a:r>
            <a:endParaRPr sz="4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- Emojis</a:t>
            </a:r>
            <a:endParaRPr sz="4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- Special Characters</a:t>
            </a:r>
            <a:endParaRPr sz="4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- Tokenization</a:t>
            </a:r>
            <a:endParaRPr sz="4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4600"/>
              <a:t>Feature Extraction</a:t>
            </a:r>
            <a:endParaRPr b="1" sz="4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- TF-IDF / Count</a:t>
            </a:r>
            <a:endParaRPr sz="4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- Word Embedding</a:t>
            </a:r>
            <a:endParaRPr sz="4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4600"/>
              <a:t>Model </a:t>
            </a:r>
            <a:endParaRPr b="1" sz="4600"/>
          </a:p>
          <a:p>
            <a:pPr indent="0" lvl="0" marL="4572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/>
              <a:t>- Naive Bayes</a:t>
            </a:r>
            <a:endParaRPr sz="4600"/>
          </a:p>
          <a:p>
            <a:pPr indent="0" lvl="0" marL="4572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/>
              <a:t>- Support Vector Machine</a:t>
            </a:r>
            <a:endParaRPr sz="4600"/>
          </a:p>
          <a:p>
            <a:pPr indent="0" lvl="0" marL="4572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/>
              <a:t>- Random Forest</a:t>
            </a:r>
            <a:endParaRPr sz="4600"/>
          </a:p>
          <a:p>
            <a:pPr indent="0" lvl="0" marL="4572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/>
              <a:t>- LSTM</a:t>
            </a:r>
            <a:endParaRPr sz="4600"/>
          </a:p>
          <a:p>
            <a:pPr indent="-31432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5400"/>
              <a:t>Evaluation</a:t>
            </a:r>
            <a:endParaRPr b="1" sz="5400"/>
          </a:p>
          <a:p>
            <a:pPr indent="0" lvl="0" marL="45720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00"/>
              <a:t>-</a:t>
            </a:r>
            <a:r>
              <a:rPr lang="en" sz="5400"/>
              <a:t> </a:t>
            </a:r>
            <a:r>
              <a:rPr lang="en" sz="4700"/>
              <a:t>Accuracy</a:t>
            </a:r>
            <a:endParaRPr sz="4700"/>
          </a:p>
          <a:p>
            <a:pPr indent="0" lvl="0" marL="45720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00"/>
              <a:t>- Precision</a:t>
            </a:r>
            <a:endParaRPr sz="4700"/>
          </a:p>
          <a:p>
            <a:pPr indent="0" lvl="0" marL="45720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00"/>
              <a:t>- Recall</a:t>
            </a:r>
            <a:endParaRPr sz="4700"/>
          </a:p>
          <a:p>
            <a:pPr indent="0" lvl="0" marL="45720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00"/>
              <a:t>- F1-Score</a:t>
            </a:r>
            <a:endParaRPr sz="4700"/>
          </a:p>
          <a:p>
            <a:pPr indent="0" lvl="0" marL="45720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00"/>
              <a:t>- Confusion Matrix</a:t>
            </a:r>
            <a:endParaRPr sz="3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125" y="445025"/>
            <a:ext cx="1599500" cy="168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400" y="445025"/>
            <a:ext cx="1756300" cy="16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3025" y="445025"/>
            <a:ext cx="1370175" cy="16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8125" y="2329725"/>
            <a:ext cx="5165076" cy="27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240850" y="521775"/>
            <a:ext cx="6061200" cy="6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4. Experimentation</a:t>
            </a:r>
            <a:endParaRPr sz="2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0" y="1605450"/>
            <a:ext cx="50583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4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Environment: Python3 and Jupyter Notebook</a:t>
            </a:r>
            <a:endParaRPr sz="174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55050" y="2240100"/>
            <a:ext cx="447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Performance on each of the three tasks varied with respect to model chosen, feature method, and sampling technique used</a:t>
            </a:r>
            <a:endParaRPr sz="16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626" y="69134"/>
            <a:ext cx="3989251" cy="1712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625" y="1680375"/>
            <a:ext cx="4070251" cy="15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9625" y="3444750"/>
            <a:ext cx="4161375" cy="14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287775" y="3407325"/>
            <a:ext cx="3078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Best Models: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Sub-task A: LSTM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Sub-task B: Random Forest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Sub-task C: SVM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5. Conclusion and Further Thoughts </a:t>
            </a:r>
            <a:endParaRPr sz="2500">
              <a:solidFill>
                <a:schemeClr val="accent5"/>
              </a:solidFill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838275"/>
            <a:ext cx="8520600" cy="23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paper notes that the best performing models in the competition used state of the art architecture like BERT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OLID dataset will be expanded in the future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Keeping punctuations and stop words may have improved performance.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Exclamation mark may have been more common in offensive words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Class imbalance in the dataset needs to be addressed.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2066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 For Viewing Our Presentation </a:t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