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5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E8B-D1B1-4049-AFAE-B4808049E6D5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6CFC-517C-43BC-8073-D1F7C62CC1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10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E8B-D1B1-4049-AFAE-B4808049E6D5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6CFC-517C-43BC-8073-D1F7C62CC1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60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E8B-D1B1-4049-AFAE-B4808049E6D5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6CFC-517C-43BC-8073-D1F7C62CC1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37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E8B-D1B1-4049-AFAE-B4808049E6D5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6CFC-517C-43BC-8073-D1F7C62CC1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54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E8B-D1B1-4049-AFAE-B4808049E6D5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6CFC-517C-43BC-8073-D1F7C62CC1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23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E8B-D1B1-4049-AFAE-B4808049E6D5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6CFC-517C-43BC-8073-D1F7C62CC1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8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E8B-D1B1-4049-AFAE-B4808049E6D5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6CFC-517C-43BC-8073-D1F7C62CC1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93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E8B-D1B1-4049-AFAE-B4808049E6D5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6CFC-517C-43BC-8073-D1F7C62CC1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1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E8B-D1B1-4049-AFAE-B4808049E6D5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6CFC-517C-43BC-8073-D1F7C62CC1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75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E8B-D1B1-4049-AFAE-B4808049E6D5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6CFC-517C-43BC-8073-D1F7C62CC1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51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E8B-D1B1-4049-AFAE-B4808049E6D5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6CFC-517C-43BC-8073-D1F7C62CC1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22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55E8B-D1B1-4049-AFAE-B4808049E6D5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D6CFC-517C-43BC-8073-D1F7C62CC1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11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DCB85B-2F6A-D89F-DDAA-AC0DAF49E08F}"/>
              </a:ext>
            </a:extLst>
          </p:cNvPr>
          <p:cNvSpPr/>
          <p:nvPr/>
        </p:nvSpPr>
        <p:spPr>
          <a:xfrm>
            <a:off x="0" y="0"/>
            <a:ext cx="68580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230C7D-3947-77AE-589F-A1FE61A32550}"/>
              </a:ext>
            </a:extLst>
          </p:cNvPr>
          <p:cNvSpPr txBox="1"/>
          <p:nvPr/>
        </p:nvSpPr>
        <p:spPr>
          <a:xfrm>
            <a:off x="0" y="0"/>
            <a:ext cx="198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テストページ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7F00AF-6528-23E4-6563-F8AF8406A3C4}"/>
              </a:ext>
            </a:extLst>
          </p:cNvPr>
          <p:cNvSpPr txBox="1"/>
          <p:nvPr/>
        </p:nvSpPr>
        <p:spPr>
          <a:xfrm>
            <a:off x="1765301" y="30778"/>
            <a:ext cx="76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項目</a:t>
            </a:r>
            <a:r>
              <a:rPr kumimoji="1"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endParaRPr kumimoji="1" lang="ja-JP" altLang="en-US" sz="16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D7255D-8A21-21F4-B13D-42E582BD95CC}"/>
              </a:ext>
            </a:extLst>
          </p:cNvPr>
          <p:cNvSpPr txBox="1"/>
          <p:nvPr/>
        </p:nvSpPr>
        <p:spPr>
          <a:xfrm>
            <a:off x="2533651" y="30778"/>
            <a:ext cx="76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項目</a:t>
            </a:r>
            <a:r>
              <a:rPr kumimoji="1"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</a:t>
            </a:r>
            <a:endParaRPr kumimoji="1" lang="ja-JP" altLang="en-US" sz="16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ED1C36-AB91-8871-6591-CF440681BC40}"/>
              </a:ext>
            </a:extLst>
          </p:cNvPr>
          <p:cNvSpPr txBox="1"/>
          <p:nvPr/>
        </p:nvSpPr>
        <p:spPr>
          <a:xfrm>
            <a:off x="3302001" y="30778"/>
            <a:ext cx="76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項目</a:t>
            </a:r>
            <a:r>
              <a:rPr kumimoji="1"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</a:t>
            </a:r>
            <a:endParaRPr kumimoji="1" lang="ja-JP" altLang="en-US" sz="16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5B223A-DF6F-B421-0640-773ED68EB9B0}"/>
              </a:ext>
            </a:extLst>
          </p:cNvPr>
          <p:cNvSpPr txBox="1"/>
          <p:nvPr/>
        </p:nvSpPr>
        <p:spPr>
          <a:xfrm>
            <a:off x="4070351" y="30778"/>
            <a:ext cx="76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項目</a:t>
            </a:r>
            <a:r>
              <a:rPr kumimoji="1"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</a:t>
            </a:r>
            <a:endParaRPr kumimoji="1" lang="ja-JP" altLang="en-US" sz="16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F85D6E-7E1C-9AAC-8D96-81EDB32BCAE0}"/>
              </a:ext>
            </a:extLst>
          </p:cNvPr>
          <p:cNvSpPr txBox="1"/>
          <p:nvPr/>
        </p:nvSpPr>
        <p:spPr>
          <a:xfrm>
            <a:off x="1314451" y="826472"/>
            <a:ext cx="397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テストページ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C80D37-95A1-2D36-11E3-4FF338558780}"/>
              </a:ext>
            </a:extLst>
          </p:cNvPr>
          <p:cNvSpPr txBox="1"/>
          <p:nvPr/>
        </p:nvSpPr>
        <p:spPr>
          <a:xfrm>
            <a:off x="1085850" y="1575999"/>
            <a:ext cx="478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ようこそ、ここはテストページです。</a:t>
            </a:r>
            <a:endParaRPr kumimoji="1" lang="en-US" altLang="ja-JP" dirty="0"/>
          </a:p>
          <a:p>
            <a:r>
              <a:rPr kumimoji="1" lang="ja-JP" altLang="en-US" dirty="0"/>
              <a:t>ここに説明を入力・・・</a:t>
            </a:r>
          </a:p>
        </p:txBody>
      </p:sp>
    </p:spTree>
    <p:extLst>
      <p:ext uri="{BB962C8B-B14F-4D97-AF65-F5344CB8AC3E}">
        <p14:creationId xmlns:p14="http://schemas.microsoft.com/office/powerpoint/2010/main" val="113683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25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2020b12_和歌山</dc:creator>
  <cp:lastModifiedBy>2020b12_和歌山</cp:lastModifiedBy>
  <cp:revision>1</cp:revision>
  <dcterms:created xsi:type="dcterms:W3CDTF">2024-04-19T23:43:22Z</dcterms:created>
  <dcterms:modified xsi:type="dcterms:W3CDTF">2024-04-19T23:48:43Z</dcterms:modified>
</cp:coreProperties>
</file>