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7"/>
  </p:notesMasterIdLst>
  <p:sldIdLst>
    <p:sldId id="256" r:id="rId3"/>
    <p:sldId id="289" r:id="rId4"/>
    <p:sldId id="262" r:id="rId5"/>
    <p:sldId id="257" r:id="rId6"/>
    <p:sldId id="265" r:id="rId7"/>
    <p:sldId id="259" r:id="rId8"/>
    <p:sldId id="270" r:id="rId9"/>
    <p:sldId id="260" r:id="rId10"/>
    <p:sldId id="277" r:id="rId11"/>
    <p:sldId id="261" r:id="rId12"/>
    <p:sldId id="280" r:id="rId13"/>
    <p:sldId id="278" r:id="rId14"/>
    <p:sldId id="288" r:id="rId15"/>
    <p:sldId id="295" r:id="rId16"/>
    <p:sldId id="296" r:id="rId17"/>
    <p:sldId id="291" r:id="rId18"/>
    <p:sldId id="292" r:id="rId19"/>
    <p:sldId id="297" r:id="rId20"/>
    <p:sldId id="298" r:id="rId21"/>
    <p:sldId id="299" r:id="rId22"/>
    <p:sldId id="293" r:id="rId23"/>
    <p:sldId id="290" r:id="rId24"/>
    <p:sldId id="294" r:id="rId25"/>
    <p:sldId id="25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T" initials="A" lastIdx="29" clrIdx="0">
    <p:extLst>
      <p:ext uri="{19B8F6BF-5375-455C-9EA6-DF929625EA0E}">
        <p15:presenceInfo xmlns:p15="http://schemas.microsoft.com/office/powerpoint/2012/main" userId="S::N130033866@taalim.ma::cd0f6f01-30de-41f5-880a-5b44483428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4F9"/>
    <a:srgbClr val="2A6BA7"/>
    <a:srgbClr val="0CA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32" autoAdjust="0"/>
  </p:normalViewPr>
  <p:slideViewPr>
    <p:cSldViewPr snapToGrid="0">
      <p:cViewPr varScale="1">
        <p:scale>
          <a:sx n="74" d="100"/>
          <a:sy n="74" d="100"/>
        </p:scale>
        <p:origin x="72" y="23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1T12:23:26.979" idx="1">
    <p:pos x="10" y="10"/>
    <p:text>Bonjour Monsieur le Président du jury, mesdames et messieurs les membres du jury,
Nous avons l'honneur de vous présenter aujourd'hui notre projet de fin d'études, qui porte sur la gestion de location de voitures.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4-05-21T13:48:55.653" idx="10">
    <p:pos x="10" y="10"/>
    <p:text>Maintenant que nous avons présenté la solution, passons à l'étape suivante : l'analyse et la conception</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4-05-21T18:16:09.185" idx="25">
    <p:pos x="10" y="10"/>
    <p:text>Le diagramme de cas d'utilisation offre une vision globale de l'utilisation de l'application. Il identifie les principaux acteurs et leurs interactions avec le système :
Le client : peut voir les voitures disponibles, réserver, se renseigner et effectuer des paiements.
L'employé : peut renseigner le client, gérer les réservations, les clients et les paiements.
L'administrateur : peut gérer les employés et les voitures et faire tout les fonctionnalites de l'employer</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4-05-21T18:39:38.712" idx="26">
    <p:pos x="10" y="10"/>
    <p:text>Le diagramme de classe offre une vue structurée des différentes classes de notre application et de leurs relations. Voici les principales classes et leurs rôles :
Client : contient les informations du client
Voiture : comprend les détails du véhicule
Réservation : gère les informations liées aux réservations
Employé : contient les informations des employés
Agence : inclut les détails de l'agence
Paiement : contient les informations sur les paiements</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4-05-21T18:46:24.436" idx="27">
    <p:pos x="10" y="10"/>
    <p:text>Ce diagramme de séquence montre les interactions entre les différents composants de notre système au cours du processus de connexion d'un utilisateurs</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4-05-21T18:47:41.079" idx="28">
    <p:pos x="10" y="10"/>
    <p:text>Ce diagramme de séquence illustre les interactions entre les différents composants du système pour tout  les processus de gestion qui peut faire un employe</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4-05-21T18:49:02.354" idx="29">
    <p:pos x="10" y="10"/>
    <p:text>Ce diagramme de séquence illustre les interactions entre les différents composants du système pour tout  les processus de gestion qui peut faire un administrateur</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4-05-21T17:04:45.530" idx="12">
    <p:pos x="10" y="10"/>
    <p:text>dans les outils technologie on a utiliser visual studio dans le cote codage et laragon pour la creation d'un serveur locale pour gerer la BD par mysql  et entreprise architect pour la  conception cration des diagramme use case et classe et sequence enfin microsoft project pour la gestion du project</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4-05-21T16:58:41.122" idx="11">
    <p:pos x="10" y="10"/>
    <p:text>Dans le backend de notre application on a utilise deux composants principaux : le langage de programmation C# (C Sharp) et MySQL pour la gestion de la base de données.</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4-05-21T17:12:49.452" idx="13">
    <p:pos x="10" y="10"/>
    <p:text>on  a utiliser comme frameworks .Net 8.0 est une plateforme de développement logicie pour créer des applications sur différentes SE telles que Windows, macOS et Linux. et pour WPF  est un framework de développement logiciel  pour créer des applications Windows avec des interfaces. Il utilise un langage de balisage appelé XAML (eXtensible Application Markup Language)</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4-05-21T17:30:31.144" idx="15">
    <p:pos x="10" y="10"/>
    <p:text>l'architecture MVVM est un modèle de conception utilisé pour développer des applications logicielles, en particulier pour les applications de bureau</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5-21T12:42:49.559" idx="2">
    <p:pos x="10" y="10"/>
    <p:text>Avant de débuter notre présentation, nous souhaitons  prendre un instant pour remercier profondément notre encadrant, le Professeur Mohammed Bennani Taj, pour sa gentillesse, son attention et son expertise qui ont été cruciales dans la réalisation de ce projet. Merci à tous pour votre présence aujourd'hui.</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4-05-21T17:40:49.319" idx="17">
    <p:pos x="10" y="10"/>
    <p:text>le modèle MVVM : le modèle, la vue et le modèle de vue. Chacun sert un objectif distinct.</p:text>
    <p:extLst>
      <p:ext uri="{C676402C-5697-4E1C-873F-D02D1690AC5C}">
        <p15:threadingInfo xmlns:p15="http://schemas.microsoft.com/office/powerpoint/2012/main" timeZoneBias="-120"/>
      </p:ext>
    </p:extLst>
  </p:cm>
  <p:cm authorId="1" dt="2024-05-21T17:42:14.480" idx="18">
    <p:pos x="10" y="146"/>
    <p:text>le modele contient des classes non visuelles qui encapsulent les données de l’application</p:text>
    <p:extLst>
      <p:ext uri="{C676402C-5697-4E1C-873F-D02D1690AC5C}">
        <p15:threadingInfo xmlns:p15="http://schemas.microsoft.com/office/powerpoint/2012/main" timeZoneBias="-120">
          <p15:parentCm authorId="1" idx="17"/>
        </p15:threadingInfo>
      </p:ext>
    </p:extLst>
  </p:cm>
  <p:cm authorId="1" dt="2024-05-21T17:42:14.485" idx="19">
    <p:pos x="10" y="282"/>
    <p:text>La vue est chargée de définir la structure, la disposition et l’apparence de ce que l’utilisateur voit à l’écran</p:text>
    <p:extLst>
      <p:ext uri="{C676402C-5697-4E1C-873F-D02D1690AC5C}">
        <p15:threadingInfo xmlns:p15="http://schemas.microsoft.com/office/powerpoint/2012/main" timeZoneBias="-120">
          <p15:parentCm authorId="1" idx="17"/>
        </p15:threadingInfo>
      </p:ext>
    </p:extLst>
  </p:cm>
  <p:cm authorId="1" dt="2024-05-21T17:42:14.486" idx="20">
    <p:pos x="10" y="418"/>
    <p:text>Le modèle de vue  implémente des propriétés et des commandes avec lesquelles la vue peut effectuer une liaison aux données .</p:text>
    <p:extLst>
      <p:ext uri="{C676402C-5697-4E1C-873F-D02D1690AC5C}">
        <p15:threadingInfo xmlns:p15="http://schemas.microsoft.com/office/powerpoint/2012/main" timeZoneBias="-120">
          <p15:parentCm authorId="1" idx="17"/>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4-05-21T17:27:09.512" idx="14">
    <p:pos x="10" y="10"/>
    <p:text>MSIX est un format d’empaquetage pour applications Windows permet de gener une application instalable    ,sécurisé et fiable</p:text>
    <p:extLst>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4-05-21T17:59:32.636" idx="23">
    <p:pos x="10" y="10"/>
    <p:text>Après avoir détaillé l'analyse et la conception de notre application, passons maintenant à la phase de réalisation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5-21T12:57:49.770" idx="3">
    <p:pos x="10" y="10"/>
    <p:text/>
    <p:extLst>
      <p:ext uri="{C676402C-5697-4E1C-873F-D02D1690AC5C}">
        <p15:threadingInfo xmlns:p15="http://schemas.microsoft.com/office/powerpoint/2012/main" timeZoneBias="-120"/>
      </p:ext>
    </p:extLst>
  </p:cm>
  <p:cm authorId="1" dt="2024-05-21T18:08:37.127" idx="24">
    <p:pos x="10" y="146"/>
    <p:text>Notre présentation sera structurée en cinq parties. Nous commencerons  la problématique. Ensuite, les objectifs .puis la solution , suivie de  l'analyse  et la conception . Enfin, nous  la réalisation pratique de notre projet.</p:text>
    <p:extLst>
      <p:ext uri="{C676402C-5697-4E1C-873F-D02D1690AC5C}">
        <p15:threadingInfo xmlns:p15="http://schemas.microsoft.com/office/powerpoint/2012/main" timeZoneBias="-12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5-21T13:09:35.468" idx="4">
    <p:pos x="10" y="10"/>
    <p:text>La location de voitures, un secteur en pleine expansion, devient de plus en plus compétitif. Avec l'arrivée prochaine de la Coupe du Monde 2030,le Maroc voit une augmentation de touristes, accentuant la demande pour des services de location plus  efficaces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5-21T13:30:49.843" idx="5">
    <p:pos x="10" y="10"/>
    <p:text>Cependant, il faut noter que beaucoup d'agences de location continuent d'utiliser des méthodes traditionnelles, basées sur des registres manuels sans organisation. Cela rend les tâches quotidiennes plus difficiles, entraînant ainsi des pertes de temps et d'argent.</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5-21T13:40:49.438" idx="6">
    <p:pos x="10" y="10"/>
    <p:text>Passons maintenant aux Objectifs de notre projet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5-21T13:41:07.976" idx="7">
    <p:pos x="10" y="10"/>
    <p:text>L'objectif principal est de développer un système intégré qui améliore la gestion au sein des agences de location de voitures. Ce système vise à:</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05-21T13:44:22.069" idx="8">
    <p:pos x="10" y="10"/>
    <p:text>Après avoir défini les objectifs clés de notre projet, permettez-nous maintenant de vous présenter une solution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05-21T13:47:58.388" idx="9">
    <p:pos x="10" y="10"/>
    <p:text>Après une étude approfondie, nous avons créé une application de bureau avec toutes les fonctions essentielles pour une agence de location de voitures. Cette application simplifie grandement le travail dans l'agence. Elle se compose de deux espaces distincts : un espace pour les employés, leur permettant de gérer les clients, les réservations et les paiements, et un espace pour l'administrateur, avec des outils pour gérer le personnel, les véhicules et toutes les tâches du collaborateurs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E528D-1EC1-4652-8643-2EC2ACEDADB2}" type="datetimeFigureOut">
              <a:rPr lang="fr-FR" smtClean="0"/>
              <a:t>21/05/2024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1F758-A8DC-4DB8-AC32-1997620F95CC}" type="slidenum">
              <a:rPr lang="fr-FR" smtClean="0"/>
              <a:t>‹N°›</a:t>
            </a:fld>
            <a:endParaRPr lang="fr-FR"/>
          </a:p>
        </p:txBody>
      </p:sp>
    </p:spTree>
    <p:extLst>
      <p:ext uri="{BB962C8B-B14F-4D97-AF65-F5344CB8AC3E}">
        <p14:creationId xmlns:p14="http://schemas.microsoft.com/office/powerpoint/2010/main" val="55592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présentation sera structurée en cinq parties. Nous commencerons par identifier la problématique. Ensuite, nous exposerons les objectifs . Nous poursuivrons avec la présentation de la solution , suivie d'une analyse détaillée et de la conception du système. Enfin, nous conclurons par la réalisation pratique de notre projet.</a:t>
            </a:r>
          </a:p>
        </p:txBody>
      </p:sp>
      <p:sp>
        <p:nvSpPr>
          <p:cNvPr id="4" name="Espace réservé du numéro de diapositive 3"/>
          <p:cNvSpPr>
            <a:spLocks noGrp="1"/>
          </p:cNvSpPr>
          <p:nvPr>
            <p:ph type="sldNum" sz="quarter" idx="5"/>
          </p:nvPr>
        </p:nvSpPr>
        <p:spPr/>
        <p:txBody>
          <a:bodyPr/>
          <a:lstStyle/>
          <a:p>
            <a:fld id="{83D1F758-A8DC-4DB8-AC32-1997620F95CC}" type="slidenum">
              <a:rPr lang="fr-FR" smtClean="0"/>
              <a:t>3</a:t>
            </a:fld>
            <a:endParaRPr lang="fr-FR"/>
          </a:p>
        </p:txBody>
      </p:sp>
    </p:spTree>
    <p:extLst>
      <p:ext uri="{BB962C8B-B14F-4D97-AF65-F5344CB8AC3E}">
        <p14:creationId xmlns:p14="http://schemas.microsoft.com/office/powerpoint/2010/main" val="319842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3D1F758-A8DC-4DB8-AC32-1997620F95CC}" type="slidenum">
              <a:rPr lang="fr-FR" smtClean="0"/>
              <a:t>5</a:t>
            </a:fld>
            <a:endParaRPr lang="fr-FR"/>
          </a:p>
        </p:txBody>
      </p:sp>
    </p:spTree>
    <p:extLst>
      <p:ext uri="{BB962C8B-B14F-4D97-AF65-F5344CB8AC3E}">
        <p14:creationId xmlns:p14="http://schemas.microsoft.com/office/powerpoint/2010/main" val="1230776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33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2CC68-4AEA-4C67-B65A-6A9F78EAAC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107A5D-B48C-4B6C-A9B1-C45E8C26150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11B958-D4FB-4439-BD73-EC95CB7E00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F51022-A50A-4BAD-963F-088FC9D5B8F9}"/>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FD748DAF-44FA-425F-B41A-7985C210BAA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AB6F05C-2F5D-4950-8CD6-CEF08122F2CC}"/>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122084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FB4B2-BD0D-4B63-9CF1-07AA9AB0BC7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A19DBC-8878-442C-915F-E485927B460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4DFF66-FA62-42ED-B8FB-8474EF7B1572}"/>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F39767DD-36A7-4CFA-8777-40147B9B857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60BE64CA-9D7B-422F-8E6F-81FD5AF1BE83}"/>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156498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6823FA-E2DD-4AE5-B43F-97A765C57E4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E904E-8B6B-44C9-B5A3-83AF5D0D9466}"/>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54CE71-CA5D-4C01-87B0-E8F573110740}"/>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4DE961D1-F419-4A37-80BB-78F2CF45A52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6CE0C9CB-D510-42E6-BEDA-7EE565DC9804}"/>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3506812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2024/5/21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‹N°›</a:t>
            </a:fld>
            <a:endParaRPr lang="zh-CN" altLang="en-US"/>
          </a:p>
        </p:txBody>
      </p:sp>
    </p:spTree>
    <p:extLst>
      <p:ext uri="{BB962C8B-B14F-4D97-AF65-F5344CB8AC3E}">
        <p14:creationId xmlns:p14="http://schemas.microsoft.com/office/powerpoint/2010/main" val="1494351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2024/5/21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‹N°›</a:t>
            </a:fld>
            <a:endParaRPr lang="zh-CN" altLang="en-US"/>
          </a:p>
        </p:txBody>
      </p:sp>
    </p:spTree>
    <p:extLst>
      <p:ext uri="{BB962C8B-B14F-4D97-AF65-F5344CB8AC3E}">
        <p14:creationId xmlns:p14="http://schemas.microsoft.com/office/powerpoint/2010/main" val="78025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21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24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1DEE3-80C8-4C7C-89FB-D134DBD571A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A5A5DD-5B45-403B-BEE3-6194470D0E7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811030-5F37-4BBB-BB5A-97A50A8EA5D3}"/>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59C01D70-78FA-4F7C-9DD1-801A337D6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2EFDF10-0EC7-4745-9579-0D6079F05771}"/>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245680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1F2B9-C53F-4ADA-AA4E-5C7A0FA2C7F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DBC8D9-8953-41C4-95A9-FBF5C998E74E}"/>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9D7638-55B8-4C26-9BE4-9EB7956DB025}"/>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83ADF8-BBF6-49C2-BF5B-8527690A1732}"/>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18E4B70E-B680-472E-BEA5-7BCD21A5B4D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F3DA448-8510-4335-A83B-14AD3B48C479}"/>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40231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C07D-B95B-436D-9C0A-19B20A8EBA36}"/>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3C602A-766B-4E72-BFC1-775412A1B5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343842-9C2C-4983-B2F2-823EECA46C5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11A8CC-FD3F-4D52-840E-49C70A97BE8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09FAE2-FC40-48DA-B68D-03A2E867D9F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CB81E3-5BB6-4742-AFBE-A186FADACE04}"/>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8" name="页脚占位符 7">
            <a:extLst>
              <a:ext uri="{FF2B5EF4-FFF2-40B4-BE49-F238E27FC236}">
                <a16:creationId xmlns:a16="http://schemas.microsoft.com/office/drawing/2014/main" id="{9808646E-52C7-42A3-8965-2D7A8F59BF3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F2F8C4F-828E-4446-898F-4AB73BFEEE08}"/>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406201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EC07D-B95B-436D-9C0A-19B20A8EBA36}"/>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3C602A-766B-4E72-BFC1-775412A1B5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343842-9C2C-4983-B2F2-823EECA46C5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11A8CC-FD3F-4D52-840E-49C70A97BE8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09FAE2-FC40-48DA-B68D-03A2E867D9F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CB81E3-5BB6-4742-AFBE-A186FADACE04}"/>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8" name="页脚占位符 7">
            <a:extLst>
              <a:ext uri="{FF2B5EF4-FFF2-40B4-BE49-F238E27FC236}">
                <a16:creationId xmlns:a16="http://schemas.microsoft.com/office/drawing/2014/main" id="{9808646E-52C7-42A3-8965-2D7A8F59BF3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F2F8C4F-828E-4446-898F-4AB73BFEEE08}"/>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
        <p:nvSpPr>
          <p:cNvPr id="11" name="TextBox 3">
            <a:extLst>
              <a:ext uri="{FF2B5EF4-FFF2-40B4-BE49-F238E27FC236}">
                <a16:creationId xmlns:a16="http://schemas.microsoft.com/office/drawing/2014/main" id="{DA8B2A94-AC06-D563-AD40-D7380A455336}"/>
              </a:ext>
            </a:extLst>
          </p:cNvPr>
          <p:cNvSpPr txBox="1"/>
          <p:nvPr userDrawn="1"/>
        </p:nvSpPr>
        <p:spPr>
          <a:xfrm>
            <a:off x="2009800" y="6674482"/>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859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91627-91EA-459A-ADEF-E506355E03E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CFB10A-226F-449D-82C5-B51A0F4842B1}"/>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4" name="页脚占位符 3">
            <a:extLst>
              <a:ext uri="{FF2B5EF4-FFF2-40B4-BE49-F238E27FC236}">
                <a16:creationId xmlns:a16="http://schemas.microsoft.com/office/drawing/2014/main" id="{79B6809A-E5B0-4DD2-B29D-03B782B67C5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9A5ED4C4-8D78-40DD-8E54-C4C1A96EE617}"/>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55048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3A68CB-C541-4DEF-B08D-6DFCE9491D22}"/>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3" name="页脚占位符 2">
            <a:extLst>
              <a:ext uri="{FF2B5EF4-FFF2-40B4-BE49-F238E27FC236}">
                <a16:creationId xmlns:a16="http://schemas.microsoft.com/office/drawing/2014/main" id="{E28CBCFC-150E-43B9-B415-0E3D5DB8C89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DA634222-3C1A-4793-BBA7-216F5054E761}"/>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182970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C140A-8D55-43C8-88DD-F65661197BD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0716D4-2A8D-4B97-BB9B-B08BD8651FC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0A530B-B31D-4BD6-B687-54251A90F6C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2B787E-4AC9-4FE3-8EE0-41660BD4F8A1}"/>
              </a:ext>
            </a:extLst>
          </p:cNvPr>
          <p:cNvSpPr>
            <a:spLocks noGrp="1"/>
          </p:cNvSpPr>
          <p:nvPr>
            <p:ph type="dt" sz="half" idx="10"/>
          </p:nvPr>
        </p:nvSpPr>
        <p:spPr>
          <a:xfrm>
            <a:off x="838200" y="6356350"/>
            <a:ext cx="2743200" cy="365125"/>
          </a:xfrm>
          <a:prstGeom prst="rect">
            <a:avLst/>
          </a:prstGeom>
        </p:spPr>
        <p:txBody>
          <a:bodyPr/>
          <a:lstStyle/>
          <a:p>
            <a:fld id="{82BF0A38-2BFC-4333-8ED8-D30D69615804}"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39F5652C-543D-4861-B371-243578432C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A1E3FE52-0DF9-4944-8E0E-FD847A9CC4C9}"/>
              </a:ext>
            </a:extLst>
          </p:cNvPr>
          <p:cNvSpPr>
            <a:spLocks noGrp="1"/>
          </p:cNvSpPr>
          <p:nvPr>
            <p:ph type="sldNum" sz="quarter" idx="12"/>
          </p:nvPr>
        </p:nvSpPr>
        <p:spPr>
          <a:xfrm>
            <a:off x="8610600" y="6356350"/>
            <a:ext cx="2743200" cy="365125"/>
          </a:xfrm>
          <a:prstGeom prst="rect">
            <a:avLst/>
          </a:prstGeom>
        </p:spPr>
        <p:txBody>
          <a:bodyPr/>
          <a:lstStyle/>
          <a:p>
            <a:fld id="{46ADA3A6-BE35-453A-A978-B2785DE41BFE}" type="slidenum">
              <a:rPr lang="zh-CN" altLang="en-US" smtClean="0"/>
              <a:t>‹N°›</a:t>
            </a:fld>
            <a:endParaRPr lang="zh-CN" altLang="en-US"/>
          </a:p>
        </p:txBody>
      </p:sp>
    </p:spTree>
    <p:extLst>
      <p:ext uri="{BB962C8B-B14F-4D97-AF65-F5344CB8AC3E}">
        <p14:creationId xmlns:p14="http://schemas.microsoft.com/office/powerpoint/2010/main" val="131929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5E3A7EA-0B40-4FFC-96B6-95F3720ABCF3}"/>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spTree>
    <p:extLst>
      <p:ext uri="{BB962C8B-B14F-4D97-AF65-F5344CB8AC3E}">
        <p14:creationId xmlns:p14="http://schemas.microsoft.com/office/powerpoint/2010/main" val="308230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3606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comments" Target="../comments/comment16.xml"/><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comments" Target="../comments/comment1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comments" Target="../comments/comment1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omments" Target="../comments/comment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comments" Target="../comments/comment2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a:extLst>
              <a:ext uri="{FF2B5EF4-FFF2-40B4-BE49-F238E27FC236}">
                <a16:creationId xmlns:a16="http://schemas.microsoft.com/office/drawing/2014/main" id="{8796FE75-5E20-4EC9-B258-627F18BCCFDE}"/>
              </a:ext>
            </a:extLst>
          </p:cNvPr>
          <p:cNvGrpSpPr/>
          <p:nvPr/>
        </p:nvGrpSpPr>
        <p:grpSpPr>
          <a:xfrm>
            <a:off x="10102966" y="5566479"/>
            <a:ext cx="1177029" cy="1205331"/>
            <a:chOff x="5528177" y="3619500"/>
            <a:chExt cx="3565023" cy="3650745"/>
          </a:xfrm>
        </p:grpSpPr>
        <p:pic>
          <p:nvPicPr>
            <p:cNvPr id="3" name="图片 16">
              <a:extLst>
                <a:ext uri="{FF2B5EF4-FFF2-40B4-BE49-F238E27FC236}">
                  <a16:creationId xmlns:a16="http://schemas.microsoft.com/office/drawing/2014/main" id="{4389F9A6-5D77-430B-B095-23FF43790FE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4" name="椭圆 17">
              <a:extLst>
                <a:ext uri="{FF2B5EF4-FFF2-40B4-BE49-F238E27FC236}">
                  <a16:creationId xmlns:a16="http://schemas.microsoft.com/office/drawing/2014/main" id="{1707FD8A-5094-4F66-85C5-8D87263D7464}"/>
                </a:ext>
              </a:extLst>
            </p:cNvPr>
            <p:cNvSpPr/>
            <p:nvPr/>
          </p:nvSpPr>
          <p:spPr>
            <a:xfrm>
              <a:off x="7480300" y="3619500"/>
              <a:ext cx="1612900" cy="1612900"/>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5" name="文本框 20" descr="e7d195523061f1c0c30ee18c1b05f65d12b38e2533cb2ccdAE0CC34CB5CBEBFAEC353FED4DECE97C3E379FD1D933F5E4DC18EF8EA6B7A1130D5F6DE9DD2BE4B0A8C9126ACE5083D1F5A9E323B29CCFC723947F2A7770FFCFC0136AC2E9358C416F4A10C6952D33DA63038E460805E61AD394230B9BB5ED30CDD32E0864C96BD7869770F58DC06A0E">
            <a:extLst>
              <a:ext uri="{FF2B5EF4-FFF2-40B4-BE49-F238E27FC236}">
                <a16:creationId xmlns:a16="http://schemas.microsoft.com/office/drawing/2014/main" id="{520E0642-9412-4B09-9369-C5A9C7850BBE}"/>
              </a:ext>
            </a:extLst>
          </p:cNvPr>
          <p:cNvSpPr txBox="1"/>
          <p:nvPr/>
        </p:nvSpPr>
        <p:spPr>
          <a:xfrm>
            <a:off x="1063112" y="1922798"/>
            <a:ext cx="184731" cy="1200329"/>
          </a:xfrm>
          <a:prstGeom prst="rect">
            <a:avLst/>
          </a:prstGeom>
          <a:noFill/>
        </p:spPr>
        <p:txBody>
          <a:bodyPr wrap="none" rtlCol="0">
            <a:spAutoFit/>
          </a:bodyPr>
          <a:lstStyle/>
          <a:p>
            <a:endParaRPr lang="en-US" sz="7200" b="1" dirty="0">
              <a:gradFill>
                <a:gsLst>
                  <a:gs pos="0">
                    <a:srgbClr val="5B9BD5">
                      <a:lumMod val="50000"/>
                    </a:srgbClr>
                  </a:gs>
                  <a:gs pos="47000">
                    <a:srgbClr val="5B9BD5">
                      <a:lumMod val="75000"/>
                    </a:srgbClr>
                  </a:gs>
                  <a:gs pos="100000">
                    <a:srgbClr val="00B0F0"/>
                  </a:gs>
                </a:gsLst>
                <a:lin ang="18000000" scaled="0"/>
              </a:gradFill>
              <a:latin typeface="Arial Rounded MT Bold" panose="020F0704030504030204" pitchFamily="34" charset="0"/>
              <a:cs typeface="+mn-ea"/>
              <a:sym typeface="+mn-lt"/>
            </a:endParaRPr>
          </a:p>
        </p:txBody>
      </p:sp>
      <p:sp>
        <p:nvSpPr>
          <p:cNvPr id="6" name="文本框 21">
            <a:extLst>
              <a:ext uri="{FF2B5EF4-FFF2-40B4-BE49-F238E27FC236}">
                <a16:creationId xmlns:a16="http://schemas.microsoft.com/office/drawing/2014/main" id="{7C4BC8BE-8456-487D-B7A1-E1853BCC22E5}"/>
              </a:ext>
            </a:extLst>
          </p:cNvPr>
          <p:cNvSpPr txBox="1"/>
          <p:nvPr/>
        </p:nvSpPr>
        <p:spPr>
          <a:xfrm>
            <a:off x="2618224" y="2541610"/>
            <a:ext cx="6471988" cy="584775"/>
          </a:xfrm>
          <a:prstGeom prst="rect">
            <a:avLst/>
          </a:prstGeom>
          <a:noFill/>
          <a:effectLst/>
        </p:spPr>
        <p:txBody>
          <a:bodyPr wrap="square" rtlCol="0">
            <a:spAutoFit/>
          </a:bodyPr>
          <a:lstStyle/>
          <a:p>
            <a:pPr algn="ctr"/>
            <a:r>
              <a:rPr lang="fr-FR" altLang="zh-CN" sz="1600" b="1" dirty="0">
                <a:solidFill>
                  <a:schemeClr val="accent1">
                    <a:lumMod val="50000"/>
                  </a:schemeClr>
                </a:solidFill>
                <a:latin typeface="Montserrat" panose="00000500000000000000" pitchFamily="2" charset="0"/>
                <a:cs typeface="+mn-ea"/>
                <a:sym typeface="+mn-lt"/>
              </a:rPr>
              <a:t>Projet de Fin d’Etudes</a:t>
            </a:r>
          </a:p>
          <a:p>
            <a:pPr algn="ctr"/>
            <a:r>
              <a:rPr lang="fr-FR" altLang="zh-CN" sz="1600" b="1" dirty="0">
                <a:solidFill>
                  <a:schemeClr val="accent1">
                    <a:lumMod val="75000"/>
                  </a:schemeClr>
                </a:solidFill>
                <a:latin typeface="Montserrat" panose="00000500000000000000" pitchFamily="2" charset="0"/>
                <a:cs typeface="+mn-ea"/>
                <a:sym typeface="+mn-lt"/>
              </a:rPr>
              <a:t>Sciences Mathématiques et Informatiques</a:t>
            </a:r>
            <a:endParaRPr lang="zh-CN" altLang="en-US" sz="1600" b="1" dirty="0">
              <a:solidFill>
                <a:schemeClr val="accent1">
                  <a:lumMod val="75000"/>
                </a:schemeClr>
              </a:solidFill>
              <a:latin typeface="Montserrat" panose="00000500000000000000" pitchFamily="2" charset="0"/>
              <a:cs typeface="+mn-ea"/>
              <a:sym typeface="+mn-lt"/>
            </a:endParaRPr>
          </a:p>
        </p:txBody>
      </p:sp>
      <p:pic>
        <p:nvPicPr>
          <p:cNvPr id="7" name="Image 6">
            <a:extLst>
              <a:ext uri="{FF2B5EF4-FFF2-40B4-BE49-F238E27FC236}">
                <a16:creationId xmlns:a16="http://schemas.microsoft.com/office/drawing/2014/main" id="{797F4D1B-BBDA-4824-357B-55F2D8414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040" y="0"/>
            <a:ext cx="3509742" cy="2418876"/>
          </a:xfrm>
          <a:prstGeom prst="rect">
            <a:avLst/>
          </a:prstGeom>
        </p:spPr>
      </p:pic>
      <p:sp>
        <p:nvSpPr>
          <p:cNvPr id="8" name="Google Shape;276;p1">
            <a:extLst>
              <a:ext uri="{FF2B5EF4-FFF2-40B4-BE49-F238E27FC236}">
                <a16:creationId xmlns:a16="http://schemas.microsoft.com/office/drawing/2014/main" id="{86E3647C-492C-168D-C7F5-2487BFF4BF8B}"/>
              </a:ext>
            </a:extLst>
          </p:cNvPr>
          <p:cNvSpPr/>
          <p:nvPr/>
        </p:nvSpPr>
        <p:spPr>
          <a:xfrm>
            <a:off x="4388105" y="3235889"/>
            <a:ext cx="3082800" cy="79800"/>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lumMod val="75000"/>
                </a:schemeClr>
              </a:solidFill>
              <a:latin typeface="Arial"/>
              <a:ea typeface="Arial"/>
              <a:cs typeface="Arial"/>
              <a:sym typeface="Arial"/>
            </a:endParaRPr>
          </a:p>
        </p:txBody>
      </p:sp>
      <p:sp>
        <p:nvSpPr>
          <p:cNvPr id="9" name="ZoneTexte 8">
            <a:extLst>
              <a:ext uri="{FF2B5EF4-FFF2-40B4-BE49-F238E27FC236}">
                <a16:creationId xmlns:a16="http://schemas.microsoft.com/office/drawing/2014/main" id="{97D630EF-056D-95AC-13F2-9F7AA3F224C0}"/>
              </a:ext>
            </a:extLst>
          </p:cNvPr>
          <p:cNvSpPr txBox="1"/>
          <p:nvPr/>
        </p:nvSpPr>
        <p:spPr>
          <a:xfrm>
            <a:off x="3034855" y="3847025"/>
            <a:ext cx="5793066" cy="1323439"/>
          </a:xfrm>
          <a:prstGeom prst="rect">
            <a:avLst/>
          </a:prstGeom>
          <a:noFill/>
        </p:spPr>
        <p:txBody>
          <a:bodyPr wrap="square" rtlCol="0">
            <a:spAutoFit/>
          </a:bodyPr>
          <a:lstStyle/>
          <a:p>
            <a:pPr algn="ctr"/>
            <a:r>
              <a:rPr lang="fr-FR" sz="4000" b="1" dirty="0">
                <a:solidFill>
                  <a:schemeClr val="accent1">
                    <a:lumMod val="50000"/>
                  </a:schemeClr>
                </a:solidFill>
                <a:latin typeface="Montserrat" panose="00000500000000000000" pitchFamily="2" charset="0"/>
              </a:rPr>
              <a:t>Gestion de location </a:t>
            </a:r>
          </a:p>
          <a:p>
            <a:pPr algn="ctr"/>
            <a:r>
              <a:rPr lang="fr-FR" sz="4000" b="1" dirty="0">
                <a:solidFill>
                  <a:schemeClr val="accent1">
                    <a:lumMod val="50000"/>
                  </a:schemeClr>
                </a:solidFill>
                <a:latin typeface="Montserrat" panose="00000500000000000000" pitchFamily="2" charset="0"/>
              </a:rPr>
              <a:t>de voiture</a:t>
            </a:r>
          </a:p>
        </p:txBody>
      </p:sp>
    </p:spTree>
    <p:extLst>
      <p:ext uri="{BB962C8B-B14F-4D97-AF65-F5344CB8AC3E}">
        <p14:creationId xmlns:p14="http://schemas.microsoft.com/office/powerpoint/2010/main" val="21120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EE845F-BACD-4D16-8D07-3B30A30A8126}"/>
              </a:ext>
            </a:extLst>
          </p:cNvPr>
          <p:cNvGrpSpPr/>
          <p:nvPr/>
        </p:nvGrpSpPr>
        <p:grpSpPr>
          <a:xfrm>
            <a:off x="1244138" y="2543560"/>
            <a:ext cx="3563472" cy="3647674"/>
            <a:chOff x="-412055" y="-2182172"/>
            <a:chExt cx="3563472" cy="3647674"/>
          </a:xfrm>
        </p:grpSpPr>
        <p:grpSp>
          <p:nvGrpSpPr>
            <p:cNvPr id="5" name="组合 4">
              <a:extLst>
                <a:ext uri="{FF2B5EF4-FFF2-40B4-BE49-F238E27FC236}">
                  <a16:creationId xmlns:a16="http://schemas.microsoft.com/office/drawing/2014/main" id="{E66AF988-BD88-49C0-B0A1-33D56E34C6E1}"/>
                </a:ext>
              </a:extLst>
            </p:cNvPr>
            <p:cNvGrpSpPr/>
            <p:nvPr/>
          </p:nvGrpSpPr>
          <p:grpSpPr>
            <a:xfrm>
              <a:off x="-412055" y="-2182172"/>
              <a:ext cx="3563472" cy="3647674"/>
              <a:chOff x="2160003" y="2746644"/>
              <a:chExt cx="3526233" cy="3609554"/>
            </a:xfrm>
          </p:grpSpPr>
          <p:pic>
            <p:nvPicPr>
              <p:cNvPr id="7" name="图片 6">
                <a:extLst>
                  <a:ext uri="{FF2B5EF4-FFF2-40B4-BE49-F238E27FC236}">
                    <a16:creationId xmlns:a16="http://schemas.microsoft.com/office/drawing/2014/main" id="{A94D83A4-230F-4B40-A2E1-A68636AF04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8" name="椭圆 7">
                <a:extLst>
                  <a:ext uri="{FF2B5EF4-FFF2-40B4-BE49-F238E27FC236}">
                    <a16:creationId xmlns:a16="http://schemas.microsoft.com/office/drawing/2014/main" id="{3E9FBF71-2929-487B-B3D8-1AEF66F2145E}"/>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6" name="文本框 5">
              <a:extLst>
                <a:ext uri="{FF2B5EF4-FFF2-40B4-BE49-F238E27FC236}">
                  <a16:creationId xmlns:a16="http://schemas.microsoft.com/office/drawing/2014/main" id="{90057E0D-C1DF-4316-95E1-CB7BBB6BA46D}"/>
                </a:ext>
              </a:extLst>
            </p:cNvPr>
            <p:cNvSpPr txBox="1"/>
            <p:nvPr/>
          </p:nvSpPr>
          <p:spPr>
            <a:xfrm>
              <a:off x="1910692" y="-1813663"/>
              <a:ext cx="851515"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rPr>
                <a:t>04</a:t>
              </a:r>
              <a:endParaRPr kumimoji="0" lang="zh-CN" altLang="en-US"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endParaRPr>
            </a:p>
          </p:txBody>
        </p:sp>
      </p:grpSp>
      <p:cxnSp>
        <p:nvCxnSpPr>
          <p:cNvPr id="9" name="直接连接符 8">
            <a:extLst>
              <a:ext uri="{FF2B5EF4-FFF2-40B4-BE49-F238E27FC236}">
                <a16:creationId xmlns:a16="http://schemas.microsoft.com/office/drawing/2014/main" id="{850F8E18-FAFB-49CB-B247-ADA14F7C48D3}"/>
              </a:ext>
            </a:extLst>
          </p:cNvPr>
          <p:cNvCxnSpPr/>
          <p:nvPr/>
        </p:nvCxnSpPr>
        <p:spPr>
          <a:xfrm flipV="1">
            <a:off x="5225149" y="2540003"/>
            <a:ext cx="0" cy="1677033"/>
          </a:xfrm>
          <a:prstGeom prst="line">
            <a:avLst/>
          </a:prstGeom>
          <a:noFill/>
          <a:ln w="12700" cap="flat" cmpd="sng" algn="ctr">
            <a:solidFill>
              <a:sysClr val="windowText" lastClr="000000">
                <a:lumMod val="65000"/>
                <a:lumOff val="35000"/>
              </a:sysClr>
            </a:solidFill>
            <a:prstDash val="dash"/>
            <a:miter lim="800000"/>
          </a:ln>
          <a:effectLst/>
        </p:spPr>
      </p:cxnSp>
      <p:grpSp>
        <p:nvGrpSpPr>
          <p:cNvPr id="10" name="组合 9">
            <a:extLst>
              <a:ext uri="{FF2B5EF4-FFF2-40B4-BE49-F238E27FC236}">
                <a16:creationId xmlns:a16="http://schemas.microsoft.com/office/drawing/2014/main" id="{1EE41AEA-A9E7-4B97-B50D-99223F90AA97}"/>
              </a:ext>
            </a:extLst>
          </p:cNvPr>
          <p:cNvGrpSpPr/>
          <p:nvPr/>
        </p:nvGrpSpPr>
        <p:grpSpPr>
          <a:xfrm>
            <a:off x="3480687" y="5072317"/>
            <a:ext cx="1390614" cy="1423473"/>
            <a:chOff x="2160003" y="2746644"/>
            <a:chExt cx="3526233" cy="3609554"/>
          </a:xfrm>
        </p:grpSpPr>
        <p:pic>
          <p:nvPicPr>
            <p:cNvPr id="11" name="图片 10">
              <a:extLst>
                <a:ext uri="{FF2B5EF4-FFF2-40B4-BE49-F238E27FC236}">
                  <a16:creationId xmlns:a16="http://schemas.microsoft.com/office/drawing/2014/main" id="{95BF98CE-300C-4564-8EFB-B802BB9495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11">
              <a:extLst>
                <a:ext uri="{FF2B5EF4-FFF2-40B4-BE49-F238E27FC236}">
                  <a16:creationId xmlns:a16="http://schemas.microsoft.com/office/drawing/2014/main" id="{79D211F4-CA7E-4187-9910-C8AFB69E3F63}"/>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3" name="组合 12">
            <a:extLst>
              <a:ext uri="{FF2B5EF4-FFF2-40B4-BE49-F238E27FC236}">
                <a16:creationId xmlns:a16="http://schemas.microsoft.com/office/drawing/2014/main" id="{88BECCE2-0368-48DC-9750-DBC6443CBA63}"/>
              </a:ext>
            </a:extLst>
          </p:cNvPr>
          <p:cNvGrpSpPr/>
          <p:nvPr/>
        </p:nvGrpSpPr>
        <p:grpSpPr>
          <a:xfrm>
            <a:off x="391627" y="1351106"/>
            <a:ext cx="2208783" cy="2260975"/>
            <a:chOff x="2160003" y="2746644"/>
            <a:chExt cx="3526233" cy="3609554"/>
          </a:xfrm>
        </p:grpSpPr>
        <p:pic>
          <p:nvPicPr>
            <p:cNvPr id="14" name="图片 13">
              <a:extLst>
                <a:ext uri="{FF2B5EF4-FFF2-40B4-BE49-F238E27FC236}">
                  <a16:creationId xmlns:a16="http://schemas.microsoft.com/office/drawing/2014/main" id="{54C89891-45E5-4159-9902-E16517D96C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5" name="椭圆 14">
              <a:extLst>
                <a:ext uri="{FF2B5EF4-FFF2-40B4-BE49-F238E27FC236}">
                  <a16:creationId xmlns:a16="http://schemas.microsoft.com/office/drawing/2014/main" id="{CA74CE8C-F4D2-440D-9723-2E8B4FB70CC8}"/>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B582A3FE-7836-435F-BF3C-226AAC568BAB}"/>
              </a:ext>
            </a:extLst>
          </p:cNvPr>
          <p:cNvSpPr txBox="1"/>
          <p:nvPr/>
        </p:nvSpPr>
        <p:spPr>
          <a:xfrm>
            <a:off x="5324155" y="3075057"/>
            <a:ext cx="6798492" cy="707886"/>
          </a:xfrm>
          <a:prstGeom prst="rect">
            <a:avLst/>
          </a:prstGeom>
          <a:noFill/>
          <a:effectLst/>
        </p:spPr>
        <p:txBody>
          <a:bodyPr wrap="square" rtlCol="0">
            <a:spAutoFit/>
          </a:bodyPr>
          <a:lstStyle/>
          <a:p>
            <a:pPr algn="ctr"/>
            <a:r>
              <a:rPr lang="fr-FR" altLang="zh-CN" sz="4000" b="1" dirty="0">
                <a:solidFill>
                  <a:schemeClr val="accent1">
                    <a:lumMod val="50000"/>
                  </a:schemeClr>
                </a:solidFill>
                <a:latin typeface="Montserrat" panose="00000500000000000000" pitchFamily="2" charset="0"/>
                <a:cs typeface="+mn-ea"/>
                <a:sym typeface="+mn-lt"/>
              </a:rPr>
              <a:t>Analyse et conception</a:t>
            </a:r>
            <a:endParaRPr lang="zh-CN" altLang="en-US" sz="4000" b="1" dirty="0">
              <a:solidFill>
                <a:schemeClr val="accent1">
                  <a:lumMod val="50000"/>
                </a:schemeClr>
              </a:solidFill>
              <a:latin typeface="Montserrat" panose="00000500000000000000" pitchFamily="2" charset="0"/>
              <a:cs typeface="+mn-ea"/>
              <a:sym typeface="+mn-lt"/>
            </a:endParaRPr>
          </a:p>
        </p:txBody>
      </p:sp>
    </p:spTree>
    <p:extLst>
      <p:ext uri="{BB962C8B-B14F-4D97-AF65-F5344CB8AC3E}">
        <p14:creationId xmlns:p14="http://schemas.microsoft.com/office/powerpoint/2010/main" val="407595229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1000"/>
                                        <p:tgtEl>
                                          <p:spTgt spid="9"/>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0026A6F0-0313-49DB-A847-E72C5C17314D}"/>
              </a:ext>
            </a:extLst>
          </p:cNvPr>
          <p:cNvSpPr txBox="1"/>
          <p:nvPr/>
        </p:nvSpPr>
        <p:spPr>
          <a:xfrm>
            <a:off x="1574993" y="642978"/>
            <a:ext cx="6202785"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Diagramme de cas d’utilisation</a:t>
            </a:r>
            <a:endParaRPr lang="fr-FR" sz="2000" dirty="0">
              <a:solidFill>
                <a:schemeClr val="accent1">
                  <a:lumMod val="50000"/>
                </a:schemeClr>
              </a:solidFill>
              <a:latin typeface="Montserrat" panose="00000500000000000000" pitchFamily="2" charset="0"/>
            </a:endParaRPr>
          </a:p>
          <a:p>
            <a:endParaRPr lang="zh-CN" altLang="en-US" sz="2400" b="1" dirty="0">
              <a:cs typeface="+mn-ea"/>
              <a:sym typeface="+mn-lt"/>
            </a:endParaRPr>
          </a:p>
        </p:txBody>
      </p:sp>
      <p:pic>
        <p:nvPicPr>
          <p:cNvPr id="44" name="Image 43">
            <a:extLst>
              <a:ext uri="{FF2B5EF4-FFF2-40B4-BE49-F238E27FC236}">
                <a16:creationId xmlns:a16="http://schemas.microsoft.com/office/drawing/2014/main" id="{717D5EEC-2DBD-F952-B91E-623E8732F6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9430" y="1210427"/>
            <a:ext cx="7457443" cy="5082901"/>
          </a:xfrm>
          <a:prstGeom prst="rect">
            <a:avLst/>
          </a:prstGeom>
          <a:noFill/>
          <a:ln>
            <a:noFill/>
          </a:ln>
        </p:spPr>
      </p:pic>
    </p:spTree>
    <p:extLst>
      <p:ext uri="{BB962C8B-B14F-4D97-AF65-F5344CB8AC3E}">
        <p14:creationId xmlns:p14="http://schemas.microsoft.com/office/powerpoint/2010/main" val="376677493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 name="文本框 6">
            <a:extLst>
              <a:ext uri="{FF2B5EF4-FFF2-40B4-BE49-F238E27FC236}">
                <a16:creationId xmlns:a16="http://schemas.microsoft.com/office/drawing/2014/main" id="{60EAA0C3-7FE8-0F94-2495-A253B80EFF92}"/>
              </a:ext>
            </a:extLst>
          </p:cNvPr>
          <p:cNvSpPr txBox="1"/>
          <p:nvPr/>
        </p:nvSpPr>
        <p:spPr>
          <a:xfrm>
            <a:off x="1574994" y="642977"/>
            <a:ext cx="4368606"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Diagramme de classe</a:t>
            </a:r>
            <a:endParaRPr lang="fr-FR" sz="2000" dirty="0">
              <a:solidFill>
                <a:schemeClr val="accent1">
                  <a:lumMod val="50000"/>
                </a:schemeClr>
              </a:solidFill>
              <a:latin typeface="Montserrat" panose="00000500000000000000" pitchFamily="2" charset="0"/>
            </a:endParaRPr>
          </a:p>
          <a:p>
            <a:endParaRPr lang="zh-CN" altLang="en-US" sz="2400" b="1" dirty="0">
              <a:cs typeface="+mn-ea"/>
              <a:sym typeface="+mn-lt"/>
            </a:endParaRPr>
          </a:p>
        </p:txBody>
      </p:sp>
      <p:pic>
        <p:nvPicPr>
          <p:cNvPr id="9" name="Image 8">
            <a:extLst>
              <a:ext uri="{FF2B5EF4-FFF2-40B4-BE49-F238E27FC236}">
                <a16:creationId xmlns:a16="http://schemas.microsoft.com/office/drawing/2014/main" id="{EC732DF2-8C08-C1FE-B0D1-FE4C169711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4320" y="715645"/>
            <a:ext cx="5049520" cy="6142355"/>
          </a:xfrm>
          <a:prstGeom prst="rect">
            <a:avLst/>
          </a:prstGeom>
          <a:noFill/>
          <a:ln>
            <a:noFill/>
          </a:ln>
        </p:spPr>
      </p:pic>
    </p:spTree>
    <p:extLst>
      <p:ext uri="{BB962C8B-B14F-4D97-AF65-F5344CB8AC3E}">
        <p14:creationId xmlns:p14="http://schemas.microsoft.com/office/powerpoint/2010/main" val="49603485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 name="文本框 6">
            <a:extLst>
              <a:ext uri="{FF2B5EF4-FFF2-40B4-BE49-F238E27FC236}">
                <a16:creationId xmlns:a16="http://schemas.microsoft.com/office/drawing/2014/main" id="{7CDE04D2-C2B0-1A90-A9D5-E0508DA4838E}"/>
              </a:ext>
            </a:extLst>
          </p:cNvPr>
          <p:cNvSpPr txBox="1"/>
          <p:nvPr/>
        </p:nvSpPr>
        <p:spPr>
          <a:xfrm>
            <a:off x="1596117" y="646101"/>
            <a:ext cx="4368606"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Diagramme de séquence</a:t>
            </a:r>
          </a:p>
          <a:p>
            <a:endParaRPr lang="zh-CN" altLang="en-US" sz="2400" b="1" dirty="0">
              <a:cs typeface="+mn-ea"/>
              <a:sym typeface="+mn-lt"/>
            </a:endParaRPr>
          </a:p>
        </p:txBody>
      </p:sp>
      <p:pic>
        <p:nvPicPr>
          <p:cNvPr id="13" name="Image 12">
            <a:extLst>
              <a:ext uri="{FF2B5EF4-FFF2-40B4-BE49-F238E27FC236}">
                <a16:creationId xmlns:a16="http://schemas.microsoft.com/office/drawing/2014/main" id="{4AE1638D-A19A-B331-D25E-D2975146EF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6613" y="882530"/>
            <a:ext cx="3702696" cy="5938730"/>
          </a:xfrm>
          <a:prstGeom prst="rect">
            <a:avLst/>
          </a:prstGeom>
          <a:noFill/>
          <a:ln>
            <a:noFill/>
          </a:ln>
        </p:spPr>
      </p:pic>
    </p:spTree>
    <p:extLst>
      <p:ext uri="{BB962C8B-B14F-4D97-AF65-F5344CB8AC3E}">
        <p14:creationId xmlns:p14="http://schemas.microsoft.com/office/powerpoint/2010/main" val="189047032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B4DDDF-DA44-D7E0-6572-B30F846F48A3}"/>
              </a:ext>
            </a:extLst>
          </p:cNvPr>
          <p:cNvGrpSpPr/>
          <p:nvPr/>
        </p:nvGrpSpPr>
        <p:grpSpPr>
          <a:xfrm>
            <a:off x="-181421" y="515116"/>
            <a:ext cx="1586774" cy="1624269"/>
            <a:chOff x="-1543444" y="7260228"/>
            <a:chExt cx="4034677" cy="4130016"/>
          </a:xfrm>
        </p:grpSpPr>
        <p:grpSp>
          <p:nvGrpSpPr>
            <p:cNvPr id="3" name="组合 2">
              <a:extLst>
                <a:ext uri="{FF2B5EF4-FFF2-40B4-BE49-F238E27FC236}">
                  <a16:creationId xmlns:a16="http://schemas.microsoft.com/office/drawing/2014/main" id="{C2F0D66F-B91B-8489-9031-1B207653C926}"/>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D9B03606-74B2-96AF-35FF-1E7BB4F12E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81FB3A56-6BF7-6181-D23E-2AF60B674499}"/>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48A426E5-469B-DA35-07D9-52E08062170B}"/>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06A2AA76-7761-D3C2-C1CD-68BAD2CEA1C2}"/>
              </a:ext>
            </a:extLst>
          </p:cNvPr>
          <p:cNvSpPr txBox="1"/>
          <p:nvPr/>
        </p:nvSpPr>
        <p:spPr>
          <a:xfrm>
            <a:off x="1596117" y="676581"/>
            <a:ext cx="4368606"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Diagramme de séquence</a:t>
            </a:r>
          </a:p>
          <a:p>
            <a:endParaRPr lang="zh-CN" altLang="en-US" sz="2400" b="1" dirty="0">
              <a:cs typeface="+mn-ea"/>
              <a:sym typeface="+mn-lt"/>
            </a:endParaRPr>
          </a:p>
        </p:txBody>
      </p:sp>
      <p:pic>
        <p:nvPicPr>
          <p:cNvPr id="11" name="Image 10">
            <a:extLst>
              <a:ext uri="{FF2B5EF4-FFF2-40B4-BE49-F238E27FC236}">
                <a16:creationId xmlns:a16="http://schemas.microsoft.com/office/drawing/2014/main" id="{884B9988-E00A-319E-2ECE-3F9035994A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073557"/>
            <a:ext cx="3191617" cy="5771519"/>
          </a:xfrm>
          <a:prstGeom prst="rect">
            <a:avLst/>
          </a:prstGeom>
          <a:noFill/>
          <a:ln>
            <a:noFill/>
          </a:ln>
        </p:spPr>
      </p:pic>
    </p:spTree>
    <p:extLst>
      <p:ext uri="{BB962C8B-B14F-4D97-AF65-F5344CB8AC3E}">
        <p14:creationId xmlns:p14="http://schemas.microsoft.com/office/powerpoint/2010/main" val="39161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258D0C-5A87-6983-5686-A5D3FC8A48D0}"/>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99E8467D-B9FF-AC0A-A701-74C7A546E92C}"/>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6C3B280F-D327-7739-2E6C-8B1744DD40A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D9F64EBE-5795-38F3-B9FF-5CFF7DBA802B}"/>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F0D20785-8112-DA15-20A9-81D17313A9FF}"/>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FF41FB43-3182-A3F8-45CE-E7A1536AEBC6}"/>
              </a:ext>
            </a:extLst>
          </p:cNvPr>
          <p:cNvSpPr txBox="1"/>
          <p:nvPr/>
        </p:nvSpPr>
        <p:spPr>
          <a:xfrm>
            <a:off x="1596117" y="646101"/>
            <a:ext cx="4368606"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Diagramme de séquence</a:t>
            </a:r>
          </a:p>
          <a:p>
            <a:endParaRPr lang="zh-CN" altLang="en-US" sz="2400" b="1" dirty="0">
              <a:cs typeface="+mn-ea"/>
              <a:sym typeface="+mn-lt"/>
            </a:endParaRPr>
          </a:p>
        </p:txBody>
      </p:sp>
      <p:pic>
        <p:nvPicPr>
          <p:cNvPr id="11" name="Image 10">
            <a:extLst>
              <a:ext uri="{FF2B5EF4-FFF2-40B4-BE49-F238E27FC236}">
                <a16:creationId xmlns:a16="http://schemas.microsoft.com/office/drawing/2014/main" id="{714DCEC2-B535-8DCB-9E50-0AD7D7DAC8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7487" y="694180"/>
            <a:ext cx="4368607" cy="6163819"/>
          </a:xfrm>
          <a:prstGeom prst="rect">
            <a:avLst/>
          </a:prstGeom>
          <a:noFill/>
          <a:ln>
            <a:noFill/>
          </a:ln>
        </p:spPr>
      </p:pic>
    </p:spTree>
    <p:extLst>
      <p:ext uri="{BB962C8B-B14F-4D97-AF65-F5344CB8AC3E}">
        <p14:creationId xmlns:p14="http://schemas.microsoft.com/office/powerpoint/2010/main" val="32584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11CEDE8F-4DE6-338D-E45C-58A8D43EDB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2257" y="1549015"/>
            <a:ext cx="2607114" cy="1488654"/>
          </a:xfrm>
          <a:prstGeom prst="rect">
            <a:avLst/>
          </a:prstGeom>
          <a:noFill/>
          <a:ln>
            <a:noFill/>
          </a:ln>
        </p:spPr>
      </p:pic>
      <p:pic>
        <p:nvPicPr>
          <p:cNvPr id="15" name="Image 14">
            <a:extLst>
              <a:ext uri="{FF2B5EF4-FFF2-40B4-BE49-F238E27FC236}">
                <a16:creationId xmlns:a16="http://schemas.microsoft.com/office/drawing/2014/main" id="{26A2B02E-4686-B4F9-1C48-EC9BFF1245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2257" y="3891840"/>
            <a:ext cx="2137525" cy="1481441"/>
          </a:xfrm>
          <a:prstGeom prst="rect">
            <a:avLst/>
          </a:prstGeom>
          <a:noFill/>
          <a:ln>
            <a:noFill/>
          </a:ln>
        </p:spPr>
      </p:pic>
      <p:pic>
        <p:nvPicPr>
          <p:cNvPr id="16" name="Image 15">
            <a:extLst>
              <a:ext uri="{FF2B5EF4-FFF2-40B4-BE49-F238E27FC236}">
                <a16:creationId xmlns:a16="http://schemas.microsoft.com/office/drawing/2014/main" id="{AA249C07-BFC7-2047-2799-293B241494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9892" y="1782501"/>
            <a:ext cx="2693094" cy="1061567"/>
          </a:xfrm>
          <a:prstGeom prst="rect">
            <a:avLst/>
          </a:prstGeom>
        </p:spPr>
      </p:pic>
      <p:sp>
        <p:nvSpPr>
          <p:cNvPr id="17" name="ZoneTexte 16">
            <a:extLst>
              <a:ext uri="{FF2B5EF4-FFF2-40B4-BE49-F238E27FC236}">
                <a16:creationId xmlns:a16="http://schemas.microsoft.com/office/drawing/2014/main" id="{127E1603-8CA8-960A-2BBE-D58BABD01A0E}"/>
              </a:ext>
            </a:extLst>
          </p:cNvPr>
          <p:cNvSpPr txBox="1"/>
          <p:nvPr/>
        </p:nvSpPr>
        <p:spPr>
          <a:xfrm>
            <a:off x="2482216" y="3151996"/>
            <a:ext cx="1947969" cy="400110"/>
          </a:xfrm>
          <a:prstGeom prst="rect">
            <a:avLst/>
          </a:prstGeom>
          <a:noFill/>
        </p:spPr>
        <p:txBody>
          <a:bodyPr wrap="none" rtlCol="0">
            <a:spAutoFit/>
          </a:bodyPr>
          <a:lstStyle/>
          <a:p>
            <a:r>
              <a:rPr lang="fr-FR" sz="2000" b="1" dirty="0">
                <a:solidFill>
                  <a:srgbClr val="1F3864"/>
                </a:solidFill>
                <a:effectLst/>
                <a:highlight>
                  <a:srgbClr val="FFFFFF"/>
                </a:highlight>
                <a:latin typeface="Montserrat" panose="00000500000000000000" pitchFamily="2" charset="0"/>
                <a:ea typeface="Calibri" panose="020F0502020204030204" pitchFamily="34" charset="0"/>
                <a:cs typeface="Times New Roman" panose="02020603050405020304" pitchFamily="18" charset="0"/>
              </a:rPr>
              <a:t>Visual Studio</a:t>
            </a:r>
            <a:endParaRPr lang="fr-FR" sz="2000" dirty="0">
              <a:latin typeface="Montserrat" panose="00000500000000000000" pitchFamily="2" charset="0"/>
            </a:endParaRPr>
          </a:p>
        </p:txBody>
      </p:sp>
      <p:sp>
        <p:nvSpPr>
          <p:cNvPr id="18" name="ZoneTexte 17">
            <a:extLst>
              <a:ext uri="{FF2B5EF4-FFF2-40B4-BE49-F238E27FC236}">
                <a16:creationId xmlns:a16="http://schemas.microsoft.com/office/drawing/2014/main" id="{58B70A22-B7D7-15AB-E81D-35B6CBFF1D70}"/>
              </a:ext>
            </a:extLst>
          </p:cNvPr>
          <p:cNvSpPr txBox="1"/>
          <p:nvPr/>
        </p:nvSpPr>
        <p:spPr>
          <a:xfrm>
            <a:off x="2482216" y="5583595"/>
            <a:ext cx="1293944" cy="400110"/>
          </a:xfrm>
          <a:prstGeom prst="rect">
            <a:avLst/>
          </a:prstGeom>
          <a:noFill/>
        </p:spPr>
        <p:txBody>
          <a:bodyPr wrap="none" rtlCol="0">
            <a:spAutoFit/>
          </a:bodyPr>
          <a:lstStyle/>
          <a:p>
            <a:r>
              <a:rPr lang="fr-FR" sz="2000" b="1" dirty="0" err="1">
                <a:solidFill>
                  <a:schemeClr val="accent1">
                    <a:lumMod val="50000"/>
                  </a:schemeClr>
                </a:solidFill>
                <a:effectLst/>
                <a:highlight>
                  <a:srgbClr val="FFFFFF"/>
                </a:highlight>
                <a:latin typeface="Montserrat" panose="00000500000000000000" pitchFamily="2" charset="0"/>
                <a:ea typeface="Calibri" panose="020F0502020204030204" pitchFamily="34" charset="0"/>
                <a:cs typeface="Times New Roman" panose="02020603050405020304" pitchFamily="18" charset="0"/>
              </a:rPr>
              <a:t>Laragon</a:t>
            </a:r>
            <a:endParaRPr lang="fr-FR" sz="2000" b="1" dirty="0">
              <a:solidFill>
                <a:schemeClr val="accent1">
                  <a:lumMod val="50000"/>
                </a:schemeClr>
              </a:solidFill>
              <a:latin typeface="Montserrat" panose="00000500000000000000" pitchFamily="2" charset="0"/>
            </a:endParaRPr>
          </a:p>
        </p:txBody>
      </p:sp>
      <p:sp>
        <p:nvSpPr>
          <p:cNvPr id="19" name="ZoneTexte 18">
            <a:extLst>
              <a:ext uri="{FF2B5EF4-FFF2-40B4-BE49-F238E27FC236}">
                <a16:creationId xmlns:a16="http://schemas.microsoft.com/office/drawing/2014/main" id="{B4CDE572-CDC7-432B-73BF-9FB2AB82A84F}"/>
              </a:ext>
            </a:extLst>
          </p:cNvPr>
          <p:cNvSpPr txBox="1"/>
          <p:nvPr/>
        </p:nvSpPr>
        <p:spPr>
          <a:xfrm>
            <a:off x="6979892" y="2951941"/>
            <a:ext cx="2906565" cy="400110"/>
          </a:xfrm>
          <a:prstGeom prst="rect">
            <a:avLst/>
          </a:prstGeom>
          <a:noFill/>
        </p:spPr>
        <p:txBody>
          <a:bodyPr wrap="none" rtlCol="0">
            <a:spAutoFit/>
          </a:bodyPr>
          <a:lstStyle/>
          <a:p>
            <a:r>
              <a:rPr lang="fr-FR" sz="2000" b="1" dirty="0">
                <a:solidFill>
                  <a:srgbClr val="1F3864"/>
                </a:solidFill>
                <a:effectLst/>
                <a:latin typeface="Montserrat" panose="00000500000000000000" pitchFamily="2" charset="0"/>
                <a:ea typeface="Calibri" panose="020F0502020204030204" pitchFamily="34" charset="0"/>
                <a:cs typeface="Times New Roman" panose="02020603050405020304" pitchFamily="18" charset="0"/>
              </a:rPr>
              <a:t>Enterprise Architect</a:t>
            </a:r>
            <a:endParaRPr lang="fr-FR" sz="2000" dirty="0">
              <a:latin typeface="Montserrat" panose="00000500000000000000" pitchFamily="2" charset="0"/>
            </a:endParaRPr>
          </a:p>
        </p:txBody>
      </p:sp>
      <p:pic>
        <p:nvPicPr>
          <p:cNvPr id="20" name="Image 19">
            <a:extLst>
              <a:ext uri="{FF2B5EF4-FFF2-40B4-BE49-F238E27FC236}">
                <a16:creationId xmlns:a16="http://schemas.microsoft.com/office/drawing/2014/main" id="{4A8B0EA8-781F-D777-D372-BAC201DD6FE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34857" y="3891840"/>
            <a:ext cx="3296256" cy="1329041"/>
          </a:xfrm>
          <a:prstGeom prst="rect">
            <a:avLst/>
          </a:prstGeom>
          <a:noFill/>
        </p:spPr>
      </p:pic>
      <p:sp>
        <p:nvSpPr>
          <p:cNvPr id="21" name="ZoneTexte 20">
            <a:extLst>
              <a:ext uri="{FF2B5EF4-FFF2-40B4-BE49-F238E27FC236}">
                <a16:creationId xmlns:a16="http://schemas.microsoft.com/office/drawing/2014/main" id="{D657276F-F052-367B-0B78-91B54C641E3C}"/>
              </a:ext>
            </a:extLst>
          </p:cNvPr>
          <p:cNvSpPr txBox="1"/>
          <p:nvPr/>
        </p:nvSpPr>
        <p:spPr>
          <a:xfrm>
            <a:off x="6834857" y="5383540"/>
            <a:ext cx="2569934" cy="400110"/>
          </a:xfrm>
          <a:prstGeom prst="rect">
            <a:avLst/>
          </a:prstGeom>
          <a:noFill/>
        </p:spPr>
        <p:txBody>
          <a:bodyPr wrap="none" rtlCol="0">
            <a:spAutoFit/>
          </a:bodyPr>
          <a:lstStyle/>
          <a:p>
            <a:r>
              <a:rPr lang="fr-FR" sz="2000" b="1" kern="0" dirty="0">
                <a:solidFill>
                  <a:srgbClr val="1F3864"/>
                </a:solidFill>
                <a:effectLst/>
                <a:latin typeface="Montserrat" panose="00000500000000000000" pitchFamily="2" charset="0"/>
                <a:ea typeface="Constantia" panose="02030602050306030303" pitchFamily="18" charset="0"/>
                <a:cs typeface="Constantia" panose="02030602050306030303" pitchFamily="18" charset="0"/>
              </a:rPr>
              <a:t>Microsoft Project</a:t>
            </a:r>
            <a:endParaRPr lang="fr-FR" sz="2000" dirty="0">
              <a:latin typeface="Montserrat" panose="00000500000000000000" pitchFamily="2" charset="0"/>
            </a:endParaRPr>
          </a:p>
        </p:txBody>
      </p:sp>
      <p:grpSp>
        <p:nvGrpSpPr>
          <p:cNvPr id="8" name="组合 1">
            <a:extLst>
              <a:ext uri="{FF2B5EF4-FFF2-40B4-BE49-F238E27FC236}">
                <a16:creationId xmlns:a16="http://schemas.microsoft.com/office/drawing/2014/main" id="{34A4D8FF-815A-1275-C6CE-B09A0C93B948}"/>
              </a:ext>
            </a:extLst>
          </p:cNvPr>
          <p:cNvGrpSpPr/>
          <p:nvPr/>
        </p:nvGrpSpPr>
        <p:grpSpPr>
          <a:xfrm>
            <a:off x="-181421" y="484636"/>
            <a:ext cx="1586774" cy="1624269"/>
            <a:chOff x="-1543444" y="7260228"/>
            <a:chExt cx="4034677" cy="4130016"/>
          </a:xfrm>
        </p:grpSpPr>
        <p:grpSp>
          <p:nvGrpSpPr>
            <p:cNvPr id="9" name="组合 2">
              <a:extLst>
                <a:ext uri="{FF2B5EF4-FFF2-40B4-BE49-F238E27FC236}">
                  <a16:creationId xmlns:a16="http://schemas.microsoft.com/office/drawing/2014/main" id="{EBFBE319-EA56-5C48-D1F0-AF6C80DF5E3D}"/>
                </a:ext>
              </a:extLst>
            </p:cNvPr>
            <p:cNvGrpSpPr/>
            <p:nvPr/>
          </p:nvGrpSpPr>
          <p:grpSpPr>
            <a:xfrm>
              <a:off x="-1543444" y="7260228"/>
              <a:ext cx="4034677" cy="4130016"/>
              <a:chOff x="2160003" y="2746644"/>
              <a:chExt cx="3526233" cy="3609554"/>
            </a:xfrm>
          </p:grpSpPr>
          <p:pic>
            <p:nvPicPr>
              <p:cNvPr id="11" name="图片 4">
                <a:extLst>
                  <a:ext uri="{FF2B5EF4-FFF2-40B4-BE49-F238E27FC236}">
                    <a16:creationId xmlns:a16="http://schemas.microsoft.com/office/drawing/2014/main" id="{51EA0F90-E8BA-D4AA-26C2-0BDED9A94B2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5">
                <a:extLst>
                  <a:ext uri="{FF2B5EF4-FFF2-40B4-BE49-F238E27FC236}">
                    <a16:creationId xmlns:a16="http://schemas.microsoft.com/office/drawing/2014/main" id="{F50FAF60-3BE0-603D-12E5-F39A614F061B}"/>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0" name="矩形 3">
              <a:extLst>
                <a:ext uri="{FF2B5EF4-FFF2-40B4-BE49-F238E27FC236}">
                  <a16:creationId xmlns:a16="http://schemas.microsoft.com/office/drawing/2014/main" id="{6903556A-F932-05F3-1419-23F8D0005329}"/>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13" name="文本框 6">
            <a:extLst>
              <a:ext uri="{FF2B5EF4-FFF2-40B4-BE49-F238E27FC236}">
                <a16:creationId xmlns:a16="http://schemas.microsoft.com/office/drawing/2014/main" id="{40E8F62B-CE02-9EE3-8142-1D083FB1D2FE}"/>
              </a:ext>
            </a:extLst>
          </p:cNvPr>
          <p:cNvSpPr txBox="1"/>
          <p:nvPr/>
        </p:nvSpPr>
        <p:spPr>
          <a:xfrm>
            <a:off x="1596117" y="646101"/>
            <a:ext cx="4368606" cy="769441"/>
          </a:xfrm>
          <a:prstGeom prst="rect">
            <a:avLst/>
          </a:prstGeom>
          <a:noFill/>
        </p:spPr>
        <p:txBody>
          <a:bodyPr wrap="square" rtlCol="0">
            <a:spAutoFit/>
          </a:bodyPr>
          <a:lstStyle/>
          <a:p>
            <a:r>
              <a:rPr lang="fr-FR" sz="2000" b="1" dirty="0">
                <a:solidFill>
                  <a:schemeClr val="accent1">
                    <a:lumMod val="50000"/>
                  </a:schemeClr>
                </a:solidFill>
                <a:highlight>
                  <a:srgbClr val="FFFFFF"/>
                </a:highlight>
                <a:latin typeface="Montserrat" panose="00000500000000000000" pitchFamily="2" charset="0"/>
                <a:ea typeface="Constantia" panose="02030602050306030303" pitchFamily="18" charset="0"/>
                <a:cs typeface="Constantia" panose="02030602050306030303" pitchFamily="18" charset="0"/>
              </a:rPr>
              <a:t>Outils et technologies</a:t>
            </a:r>
            <a:endParaRPr lang="fr-FR" sz="2000" b="1" dirty="0">
              <a:solidFill>
                <a:schemeClr val="accent1">
                  <a:lumMod val="50000"/>
                </a:schemeClr>
              </a:solidFill>
              <a:latin typeface="Montserrat" panose="00000500000000000000" pitchFamily="2" charset="0"/>
              <a:ea typeface="Constantia" panose="02030602050306030303" pitchFamily="18" charset="0"/>
              <a:cs typeface="Constantia" panose="02030602050306030303" pitchFamily="18" charset="0"/>
            </a:endParaRPr>
          </a:p>
          <a:p>
            <a:endParaRPr lang="zh-CN" altLang="en-US" sz="2400" b="1" dirty="0">
              <a:cs typeface="+mn-ea"/>
              <a:sym typeface="+mn-lt"/>
            </a:endParaRPr>
          </a:p>
        </p:txBody>
      </p:sp>
    </p:spTree>
    <p:extLst>
      <p:ext uri="{BB962C8B-B14F-4D97-AF65-F5344CB8AC3E}">
        <p14:creationId xmlns:p14="http://schemas.microsoft.com/office/powerpoint/2010/main" val="160791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0-#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0D789F27-89F2-8A3A-D75B-11C190F2B0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4380" y="2154561"/>
            <a:ext cx="2408481" cy="1722052"/>
          </a:xfrm>
          <a:prstGeom prst="rect">
            <a:avLst/>
          </a:prstGeom>
          <a:noFill/>
          <a:ln>
            <a:noFill/>
          </a:ln>
        </p:spPr>
      </p:pic>
      <p:pic>
        <p:nvPicPr>
          <p:cNvPr id="12" name="Image 11">
            <a:extLst>
              <a:ext uri="{FF2B5EF4-FFF2-40B4-BE49-F238E27FC236}">
                <a16:creationId xmlns:a16="http://schemas.microsoft.com/office/drawing/2014/main" id="{AE323644-F9EA-3E90-8A3A-90EFAEC32E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6866" y="2378713"/>
            <a:ext cx="2746150" cy="1497900"/>
          </a:xfrm>
          <a:prstGeom prst="rect">
            <a:avLst/>
          </a:prstGeom>
        </p:spPr>
      </p:pic>
      <p:sp>
        <p:nvSpPr>
          <p:cNvPr id="13" name="ZoneTexte 12">
            <a:extLst>
              <a:ext uri="{FF2B5EF4-FFF2-40B4-BE49-F238E27FC236}">
                <a16:creationId xmlns:a16="http://schemas.microsoft.com/office/drawing/2014/main" id="{643C610E-014D-F571-B31E-4C914B9FF49D}"/>
              </a:ext>
            </a:extLst>
          </p:cNvPr>
          <p:cNvSpPr txBox="1"/>
          <p:nvPr/>
        </p:nvSpPr>
        <p:spPr>
          <a:xfrm>
            <a:off x="2950598" y="4018114"/>
            <a:ext cx="1925527" cy="400110"/>
          </a:xfrm>
          <a:prstGeom prst="rect">
            <a:avLst/>
          </a:prstGeom>
          <a:noFill/>
        </p:spPr>
        <p:txBody>
          <a:bodyPr wrap="none" rtlCol="0">
            <a:spAutoFit/>
          </a:bodyPr>
          <a:lstStyle/>
          <a:p>
            <a:r>
              <a:rPr lang="fr-FR" sz="2000" b="1" dirty="0">
                <a:solidFill>
                  <a:schemeClr val="accent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C# (C Sharp)</a:t>
            </a:r>
            <a:r>
              <a:rPr lang="fr-FR" sz="2000" dirty="0">
                <a:solidFill>
                  <a:schemeClr val="accent1">
                    <a:lumMod val="50000"/>
                  </a:schemeClr>
                </a:solidFill>
                <a:effectLst/>
                <a:highlight>
                  <a:srgbClr val="FFFFFF"/>
                </a:highlight>
                <a:latin typeface="Montserrat" panose="00000500000000000000" pitchFamily="2" charset="0"/>
                <a:ea typeface="Calibri" panose="020F0502020204030204" pitchFamily="34" charset="0"/>
                <a:cs typeface="Times New Roman" panose="02020603050405020304" pitchFamily="18" charset="0"/>
              </a:rPr>
              <a:t> </a:t>
            </a:r>
            <a:endParaRPr lang="fr-FR" sz="2000" dirty="0">
              <a:solidFill>
                <a:schemeClr val="accent1">
                  <a:lumMod val="50000"/>
                </a:schemeClr>
              </a:solidFill>
              <a:latin typeface="Montserrat" panose="00000500000000000000" pitchFamily="2" charset="0"/>
            </a:endParaRPr>
          </a:p>
        </p:txBody>
      </p:sp>
      <p:sp>
        <p:nvSpPr>
          <p:cNvPr id="14" name="ZoneTexte 13">
            <a:extLst>
              <a:ext uri="{FF2B5EF4-FFF2-40B4-BE49-F238E27FC236}">
                <a16:creationId xmlns:a16="http://schemas.microsoft.com/office/drawing/2014/main" id="{FF328F80-0FA2-4F6A-E25B-4E7810793B16}"/>
              </a:ext>
            </a:extLst>
          </p:cNvPr>
          <p:cNvSpPr txBox="1"/>
          <p:nvPr/>
        </p:nvSpPr>
        <p:spPr>
          <a:xfrm>
            <a:off x="8240332" y="4018114"/>
            <a:ext cx="1119217" cy="400110"/>
          </a:xfrm>
          <a:prstGeom prst="rect">
            <a:avLst/>
          </a:prstGeom>
          <a:noFill/>
        </p:spPr>
        <p:txBody>
          <a:bodyPr wrap="none" rtlCol="0">
            <a:spAutoFit/>
          </a:bodyPr>
          <a:lstStyle/>
          <a:p>
            <a:r>
              <a:rPr lang="fr-FR" sz="2000" b="1" dirty="0">
                <a:solidFill>
                  <a:schemeClr val="accent1">
                    <a:lumMod val="50000"/>
                  </a:schemeClr>
                </a:solidFill>
                <a:effectLst/>
                <a:latin typeface="Montserrat" panose="00000500000000000000" pitchFamily="2" charset="0"/>
                <a:ea typeface="Calibri" panose="020F0502020204030204" pitchFamily="34" charset="0"/>
                <a:cs typeface="Times New Roman" panose="02020603050405020304" pitchFamily="18" charset="0"/>
              </a:rPr>
              <a:t>MySQL</a:t>
            </a:r>
            <a:endParaRPr lang="fr-FR" sz="2000" dirty="0">
              <a:solidFill>
                <a:schemeClr val="accent1">
                  <a:lumMod val="50000"/>
                </a:schemeClr>
              </a:solidFill>
              <a:latin typeface="Montserrat" panose="00000500000000000000" pitchFamily="2" charset="0"/>
            </a:endParaRPr>
          </a:p>
        </p:txBody>
      </p:sp>
      <p:grpSp>
        <p:nvGrpSpPr>
          <p:cNvPr id="16" name="组合 1">
            <a:extLst>
              <a:ext uri="{FF2B5EF4-FFF2-40B4-BE49-F238E27FC236}">
                <a16:creationId xmlns:a16="http://schemas.microsoft.com/office/drawing/2014/main" id="{78D82E67-8E3A-50EC-8094-AAB5D9DBE0E8}"/>
              </a:ext>
            </a:extLst>
          </p:cNvPr>
          <p:cNvGrpSpPr/>
          <p:nvPr/>
        </p:nvGrpSpPr>
        <p:grpSpPr>
          <a:xfrm>
            <a:off x="-181421" y="484636"/>
            <a:ext cx="1586774" cy="1624269"/>
            <a:chOff x="-1543444" y="7260228"/>
            <a:chExt cx="4034677" cy="4130016"/>
          </a:xfrm>
        </p:grpSpPr>
        <p:grpSp>
          <p:nvGrpSpPr>
            <p:cNvPr id="17" name="组合 2">
              <a:extLst>
                <a:ext uri="{FF2B5EF4-FFF2-40B4-BE49-F238E27FC236}">
                  <a16:creationId xmlns:a16="http://schemas.microsoft.com/office/drawing/2014/main" id="{2DC417B6-1CB4-DAB1-CA09-F2D7C5C5C5FB}"/>
                </a:ext>
              </a:extLst>
            </p:cNvPr>
            <p:cNvGrpSpPr/>
            <p:nvPr/>
          </p:nvGrpSpPr>
          <p:grpSpPr>
            <a:xfrm>
              <a:off x="-1543444" y="7260228"/>
              <a:ext cx="4034677" cy="4130016"/>
              <a:chOff x="2160003" y="2746644"/>
              <a:chExt cx="3526233" cy="3609554"/>
            </a:xfrm>
          </p:grpSpPr>
          <p:pic>
            <p:nvPicPr>
              <p:cNvPr id="19" name="图片 4">
                <a:extLst>
                  <a:ext uri="{FF2B5EF4-FFF2-40B4-BE49-F238E27FC236}">
                    <a16:creationId xmlns:a16="http://schemas.microsoft.com/office/drawing/2014/main" id="{3DFD249B-922C-B352-98CF-4E185DC775B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20" name="椭圆 5">
                <a:extLst>
                  <a:ext uri="{FF2B5EF4-FFF2-40B4-BE49-F238E27FC236}">
                    <a16:creationId xmlns:a16="http://schemas.microsoft.com/office/drawing/2014/main" id="{C5C9FDD6-3C6E-536C-06D2-A4D721E7BE25}"/>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8" name="矩形 3">
              <a:extLst>
                <a:ext uri="{FF2B5EF4-FFF2-40B4-BE49-F238E27FC236}">
                  <a16:creationId xmlns:a16="http://schemas.microsoft.com/office/drawing/2014/main" id="{DFF540D1-79E7-2BF3-9F74-A4AB45DC3224}"/>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21" name="文本框 6">
            <a:extLst>
              <a:ext uri="{FF2B5EF4-FFF2-40B4-BE49-F238E27FC236}">
                <a16:creationId xmlns:a16="http://schemas.microsoft.com/office/drawing/2014/main" id="{03D747A0-F11A-703D-1DF6-80CF081CCEE6}"/>
              </a:ext>
            </a:extLst>
          </p:cNvPr>
          <p:cNvSpPr txBox="1"/>
          <p:nvPr/>
        </p:nvSpPr>
        <p:spPr>
          <a:xfrm>
            <a:off x="1596116" y="646101"/>
            <a:ext cx="5830749" cy="769441"/>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Les langages de programmation utilisés</a:t>
            </a:r>
          </a:p>
          <a:p>
            <a:endParaRPr lang="zh-CN" altLang="en-US" sz="2400" b="1" dirty="0">
              <a:cs typeface="+mn-ea"/>
              <a:sym typeface="+mn-lt"/>
            </a:endParaRPr>
          </a:p>
        </p:txBody>
      </p:sp>
    </p:spTree>
    <p:extLst>
      <p:ext uri="{BB962C8B-B14F-4D97-AF65-F5344CB8AC3E}">
        <p14:creationId xmlns:p14="http://schemas.microsoft.com/office/powerpoint/2010/main" val="10895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F45ECB72-5C9C-3517-1715-294F5CADBFB8}"/>
              </a:ext>
            </a:extLst>
          </p:cNvPr>
          <p:cNvSpPr txBox="1"/>
          <p:nvPr/>
        </p:nvSpPr>
        <p:spPr>
          <a:xfrm>
            <a:off x="8537373" y="3616633"/>
            <a:ext cx="2346960" cy="677108"/>
          </a:xfrm>
          <a:prstGeom prst="rect">
            <a:avLst/>
          </a:prstGeom>
          <a:noFill/>
        </p:spPr>
        <p:txBody>
          <a:bodyPr wrap="square" rtlCol="0">
            <a:spAutoFit/>
          </a:bodyPr>
          <a:lstStyle/>
          <a:p>
            <a:pPr algn="ctr"/>
            <a:r>
              <a:rPr lang="fr-FR" sz="2000" b="1" dirty="0">
                <a:solidFill>
                  <a:schemeClr val="accent1">
                    <a:lumMod val="50000"/>
                  </a:schemeClr>
                </a:solidFill>
                <a:effectLst/>
                <a:highlight>
                  <a:srgbClr val="FFFFFF"/>
                </a:highlight>
                <a:latin typeface="Montserrat" panose="00000500000000000000" pitchFamily="2" charset="0"/>
                <a:ea typeface="Times New Roman" panose="02020603050405020304" pitchFamily="18" charset="0"/>
                <a:cs typeface="Times New Roman" panose="02020603050405020304" pitchFamily="18" charset="0"/>
              </a:rPr>
              <a:t>WPF</a:t>
            </a:r>
            <a:endParaRPr lang="fr-FR" sz="2000" b="1" dirty="0">
              <a:solidFill>
                <a:schemeClr val="accent1">
                  <a:lumMod val="50000"/>
                </a:schemeClr>
              </a:solidFill>
              <a:effectLst/>
              <a:latin typeface="Montserrat" panose="00000500000000000000" pitchFamily="2"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fr-FR" dirty="0"/>
          </a:p>
        </p:txBody>
      </p:sp>
      <p:sp>
        <p:nvSpPr>
          <p:cNvPr id="11" name="ZoneTexte 10">
            <a:extLst>
              <a:ext uri="{FF2B5EF4-FFF2-40B4-BE49-F238E27FC236}">
                <a16:creationId xmlns:a16="http://schemas.microsoft.com/office/drawing/2014/main" id="{4599170B-44B0-D6B6-0B69-F00701EE67FA}"/>
              </a:ext>
            </a:extLst>
          </p:cNvPr>
          <p:cNvSpPr txBox="1"/>
          <p:nvPr/>
        </p:nvSpPr>
        <p:spPr>
          <a:xfrm>
            <a:off x="3620965" y="3585855"/>
            <a:ext cx="1345241" cy="707886"/>
          </a:xfrm>
          <a:prstGeom prst="rect">
            <a:avLst/>
          </a:prstGeom>
          <a:noFill/>
        </p:spPr>
        <p:txBody>
          <a:bodyPr wrap="none" rtlCol="0">
            <a:spAutoFit/>
          </a:bodyPr>
          <a:lstStyle/>
          <a:p>
            <a:pPr algn="ctr"/>
            <a:r>
              <a:rPr lang="fr-FR" sz="2000" b="1" dirty="0">
                <a:solidFill>
                  <a:srgbClr val="1F3864"/>
                </a:solidFill>
                <a:effectLst/>
                <a:latin typeface="Montserrat" panose="00000500000000000000" pitchFamily="2" charset="0"/>
                <a:ea typeface="Times New Roman" panose="02020603050405020304" pitchFamily="18" charset="0"/>
                <a:cs typeface="Times New Roman" panose="02020603050405020304" pitchFamily="18" charset="0"/>
              </a:rPr>
              <a:t>.NET 8.0 </a:t>
            </a:r>
            <a:endParaRPr lang="fr-FR" sz="2000" b="1" dirty="0">
              <a:solidFill>
                <a:srgbClr val="2F5496"/>
              </a:solidFill>
              <a:effectLst/>
              <a:latin typeface="Montserrat" panose="00000500000000000000" pitchFamily="2" charset="0"/>
              <a:ea typeface="Times New Roman" panose="02020603050405020304" pitchFamily="18" charset="0"/>
              <a:cs typeface="Times New Roman" panose="02020603050405020304" pitchFamily="18" charset="0"/>
            </a:endParaRPr>
          </a:p>
          <a:p>
            <a:endParaRPr lang="fr-FR" sz="2000" dirty="0">
              <a:latin typeface="Montserrat" panose="00000500000000000000" pitchFamily="2" charset="0"/>
            </a:endParaRPr>
          </a:p>
        </p:txBody>
      </p:sp>
      <p:pic>
        <p:nvPicPr>
          <p:cNvPr id="12" name="Image 11">
            <a:extLst>
              <a:ext uri="{FF2B5EF4-FFF2-40B4-BE49-F238E27FC236}">
                <a16:creationId xmlns:a16="http://schemas.microsoft.com/office/drawing/2014/main" id="{F74693D8-FA61-BE84-8AD5-E63AE4576C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0131" y="1815832"/>
            <a:ext cx="2778841" cy="1559796"/>
          </a:xfrm>
          <a:prstGeom prst="rect">
            <a:avLst/>
          </a:prstGeom>
          <a:noFill/>
        </p:spPr>
      </p:pic>
      <p:pic>
        <p:nvPicPr>
          <p:cNvPr id="2" name="Image 1">
            <a:extLst>
              <a:ext uri="{FF2B5EF4-FFF2-40B4-BE49-F238E27FC236}">
                <a16:creationId xmlns:a16="http://schemas.microsoft.com/office/drawing/2014/main" id="{9E9AA993-08AC-6861-BF0C-FBB40C05B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373" y="1815832"/>
            <a:ext cx="2219759" cy="1613168"/>
          </a:xfrm>
          <a:prstGeom prst="rect">
            <a:avLst/>
          </a:prstGeom>
        </p:spPr>
      </p:pic>
      <p:grpSp>
        <p:nvGrpSpPr>
          <p:cNvPr id="3" name="组合 1">
            <a:extLst>
              <a:ext uri="{FF2B5EF4-FFF2-40B4-BE49-F238E27FC236}">
                <a16:creationId xmlns:a16="http://schemas.microsoft.com/office/drawing/2014/main" id="{B377B93C-F383-0D01-4367-0B341BDC6568}"/>
              </a:ext>
            </a:extLst>
          </p:cNvPr>
          <p:cNvGrpSpPr/>
          <p:nvPr/>
        </p:nvGrpSpPr>
        <p:grpSpPr>
          <a:xfrm>
            <a:off x="-181421" y="484636"/>
            <a:ext cx="1586774" cy="1624269"/>
            <a:chOff x="-1543444" y="7260228"/>
            <a:chExt cx="4034677" cy="4130016"/>
          </a:xfrm>
        </p:grpSpPr>
        <p:grpSp>
          <p:nvGrpSpPr>
            <p:cNvPr id="13" name="组合 2">
              <a:extLst>
                <a:ext uri="{FF2B5EF4-FFF2-40B4-BE49-F238E27FC236}">
                  <a16:creationId xmlns:a16="http://schemas.microsoft.com/office/drawing/2014/main" id="{FE5A4FBC-392A-710F-399A-C5AA1E05C105}"/>
                </a:ext>
              </a:extLst>
            </p:cNvPr>
            <p:cNvGrpSpPr/>
            <p:nvPr/>
          </p:nvGrpSpPr>
          <p:grpSpPr>
            <a:xfrm>
              <a:off x="-1543444" y="7260228"/>
              <a:ext cx="4034677" cy="4130016"/>
              <a:chOff x="2160003" y="2746644"/>
              <a:chExt cx="3526233" cy="3609554"/>
            </a:xfrm>
          </p:grpSpPr>
          <p:pic>
            <p:nvPicPr>
              <p:cNvPr id="15" name="图片 4">
                <a:extLst>
                  <a:ext uri="{FF2B5EF4-FFF2-40B4-BE49-F238E27FC236}">
                    <a16:creationId xmlns:a16="http://schemas.microsoft.com/office/drawing/2014/main" id="{027428AD-B6EE-D36E-8CF4-80D09D0ABB0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6" name="椭圆 5">
                <a:extLst>
                  <a:ext uri="{FF2B5EF4-FFF2-40B4-BE49-F238E27FC236}">
                    <a16:creationId xmlns:a16="http://schemas.microsoft.com/office/drawing/2014/main" id="{939F5083-9A47-3A79-062B-C63C1A81BC8D}"/>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4" name="矩形 3">
              <a:extLst>
                <a:ext uri="{FF2B5EF4-FFF2-40B4-BE49-F238E27FC236}">
                  <a16:creationId xmlns:a16="http://schemas.microsoft.com/office/drawing/2014/main" id="{E27FE63D-E381-C800-8433-339C99524248}"/>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17" name="文本框 6">
            <a:extLst>
              <a:ext uri="{FF2B5EF4-FFF2-40B4-BE49-F238E27FC236}">
                <a16:creationId xmlns:a16="http://schemas.microsoft.com/office/drawing/2014/main" id="{173724E5-637D-EDBA-D32E-F6AA80BA16E0}"/>
              </a:ext>
            </a:extLst>
          </p:cNvPr>
          <p:cNvSpPr txBox="1"/>
          <p:nvPr/>
        </p:nvSpPr>
        <p:spPr>
          <a:xfrm>
            <a:off x="1596116" y="646101"/>
            <a:ext cx="4987563" cy="1077218"/>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Les cadres applicatifs (</a:t>
            </a:r>
            <a:r>
              <a:rPr lang="fr-FR" sz="2000" b="1" dirty="0" err="1">
                <a:solidFill>
                  <a:schemeClr val="accent1">
                    <a:lumMod val="50000"/>
                  </a:schemeClr>
                </a:solidFill>
                <a:latin typeface="Montserrat" panose="00000500000000000000" pitchFamily="2" charset="0"/>
              </a:rPr>
              <a:t>Frameworks</a:t>
            </a:r>
            <a:r>
              <a:rPr lang="fr-FR" sz="2000" b="1" dirty="0">
                <a:solidFill>
                  <a:schemeClr val="accent1">
                    <a:lumMod val="50000"/>
                  </a:schemeClr>
                </a:solidFill>
                <a:latin typeface="Montserrat" panose="00000500000000000000" pitchFamily="2" charset="0"/>
              </a:rPr>
              <a:t>)</a:t>
            </a:r>
          </a:p>
          <a:p>
            <a:endParaRPr lang="fr-FR" sz="2000" b="1" dirty="0">
              <a:solidFill>
                <a:schemeClr val="accent1">
                  <a:lumMod val="50000"/>
                </a:schemeClr>
              </a:solidFill>
              <a:latin typeface="Montserrat" panose="00000500000000000000" pitchFamily="2" charset="0"/>
            </a:endParaRPr>
          </a:p>
          <a:p>
            <a:endParaRPr lang="zh-CN" altLang="en-US" sz="2400" b="1" dirty="0">
              <a:cs typeface="+mn-ea"/>
              <a:sym typeface="+mn-lt"/>
            </a:endParaRPr>
          </a:p>
        </p:txBody>
      </p:sp>
    </p:spTree>
    <p:extLst>
      <p:ext uri="{BB962C8B-B14F-4D97-AF65-F5344CB8AC3E}">
        <p14:creationId xmlns:p14="http://schemas.microsoft.com/office/powerpoint/2010/main" val="21940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350B8E7-01B3-3646-78C2-D3EFA870D3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0566" y="1841766"/>
            <a:ext cx="6665822" cy="3705880"/>
          </a:xfrm>
          <a:prstGeom prst="rect">
            <a:avLst/>
          </a:prstGeom>
          <a:noFill/>
        </p:spPr>
      </p:pic>
      <p:grpSp>
        <p:nvGrpSpPr>
          <p:cNvPr id="2" name="组合 1">
            <a:extLst>
              <a:ext uri="{FF2B5EF4-FFF2-40B4-BE49-F238E27FC236}">
                <a16:creationId xmlns:a16="http://schemas.microsoft.com/office/drawing/2014/main" id="{F8C5BDA2-EAF9-14A6-B0E3-778205B90DC1}"/>
              </a:ext>
            </a:extLst>
          </p:cNvPr>
          <p:cNvGrpSpPr/>
          <p:nvPr/>
        </p:nvGrpSpPr>
        <p:grpSpPr>
          <a:xfrm>
            <a:off x="-224277" y="489502"/>
            <a:ext cx="1586774" cy="1624269"/>
            <a:chOff x="-1543444" y="7260228"/>
            <a:chExt cx="4034677" cy="4130016"/>
          </a:xfrm>
        </p:grpSpPr>
        <p:grpSp>
          <p:nvGrpSpPr>
            <p:cNvPr id="5" name="组合 2">
              <a:extLst>
                <a:ext uri="{FF2B5EF4-FFF2-40B4-BE49-F238E27FC236}">
                  <a16:creationId xmlns:a16="http://schemas.microsoft.com/office/drawing/2014/main" id="{CDB6EC25-270A-4AE1-9B30-1A1831E71BD8}"/>
                </a:ext>
              </a:extLst>
            </p:cNvPr>
            <p:cNvGrpSpPr/>
            <p:nvPr/>
          </p:nvGrpSpPr>
          <p:grpSpPr>
            <a:xfrm>
              <a:off x="-1543444" y="7260228"/>
              <a:ext cx="4034677" cy="4130016"/>
              <a:chOff x="2160003" y="2746644"/>
              <a:chExt cx="3526233" cy="3609554"/>
            </a:xfrm>
          </p:grpSpPr>
          <p:pic>
            <p:nvPicPr>
              <p:cNvPr id="13" name="图片 4">
                <a:extLst>
                  <a:ext uri="{FF2B5EF4-FFF2-40B4-BE49-F238E27FC236}">
                    <a16:creationId xmlns:a16="http://schemas.microsoft.com/office/drawing/2014/main" id="{79F4CB4E-83D3-8874-D7B2-BB8F66B072A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4" name="椭圆 5">
                <a:extLst>
                  <a:ext uri="{FF2B5EF4-FFF2-40B4-BE49-F238E27FC236}">
                    <a16:creationId xmlns:a16="http://schemas.microsoft.com/office/drawing/2014/main" id="{878F353E-0CF5-6A97-7DF7-022477EBEE0F}"/>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2" name="矩形 3">
              <a:extLst>
                <a:ext uri="{FF2B5EF4-FFF2-40B4-BE49-F238E27FC236}">
                  <a16:creationId xmlns:a16="http://schemas.microsoft.com/office/drawing/2014/main" id="{C4B88A00-AE6F-2C0E-3089-814298051D48}"/>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15" name="文本框 6">
            <a:extLst>
              <a:ext uri="{FF2B5EF4-FFF2-40B4-BE49-F238E27FC236}">
                <a16:creationId xmlns:a16="http://schemas.microsoft.com/office/drawing/2014/main" id="{87BFA85C-8CC1-AE0B-38B7-762C694008EC}"/>
              </a:ext>
            </a:extLst>
          </p:cNvPr>
          <p:cNvSpPr txBox="1"/>
          <p:nvPr/>
        </p:nvSpPr>
        <p:spPr>
          <a:xfrm>
            <a:off x="1494408" y="647842"/>
            <a:ext cx="5734323" cy="830997"/>
          </a:xfrm>
          <a:prstGeom prst="rect">
            <a:avLst/>
          </a:prstGeom>
          <a:noFill/>
        </p:spPr>
        <p:txBody>
          <a:bodyPr wrap="square" rtlCol="0">
            <a:spAutoFit/>
          </a:bodyPr>
          <a:lstStyle/>
          <a:p>
            <a:r>
              <a:rPr lang="fr-FR" sz="2400" b="1" dirty="0">
                <a:solidFill>
                  <a:schemeClr val="accent1">
                    <a:lumMod val="50000"/>
                  </a:schemeClr>
                </a:solidFill>
                <a:highlight>
                  <a:srgbClr val="FFFFFF"/>
                </a:highlight>
                <a:latin typeface="Montserrat" panose="00000500000000000000" pitchFamily="2" charset="0"/>
                <a:ea typeface="Times New Roman" panose="02020603050405020304" pitchFamily="18" charset="0"/>
                <a:cs typeface="Times New Roman" panose="02020603050405020304" pitchFamily="18" charset="0"/>
              </a:rPr>
              <a:t>Architecture d’application</a:t>
            </a:r>
            <a:endParaRPr lang="fr-FR" sz="2400" b="1" i="1" dirty="0">
              <a:solidFill>
                <a:schemeClr val="accent1">
                  <a:lumMod val="50000"/>
                </a:schemeClr>
              </a:solidFill>
              <a:latin typeface="Montserrat" panose="00000500000000000000" pitchFamily="2" charset="0"/>
              <a:ea typeface="Times New Roman" panose="02020603050405020304" pitchFamily="18" charset="0"/>
              <a:cs typeface="Times New Roman" panose="02020603050405020304" pitchFamily="18" charset="0"/>
            </a:endParaRPr>
          </a:p>
          <a:p>
            <a:endParaRPr lang="zh-CN" altLang="en-US" sz="2400" b="1" dirty="0">
              <a:cs typeface="+mn-ea"/>
              <a:sym typeface="+mn-lt"/>
            </a:endParaRPr>
          </a:p>
        </p:txBody>
      </p:sp>
    </p:spTree>
    <p:extLst>
      <p:ext uri="{BB962C8B-B14F-4D97-AF65-F5344CB8AC3E}">
        <p14:creationId xmlns:p14="http://schemas.microsoft.com/office/powerpoint/2010/main" val="168103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5">
            <a:extLst>
              <a:ext uri="{FF2B5EF4-FFF2-40B4-BE49-F238E27FC236}">
                <a16:creationId xmlns:a16="http://schemas.microsoft.com/office/drawing/2014/main" id="{31BE40F8-A763-ABFA-4F69-F7101925B166}"/>
              </a:ext>
            </a:extLst>
          </p:cNvPr>
          <p:cNvGrpSpPr/>
          <p:nvPr/>
        </p:nvGrpSpPr>
        <p:grpSpPr>
          <a:xfrm>
            <a:off x="10462195" y="5795079"/>
            <a:ext cx="1177029" cy="1205331"/>
            <a:chOff x="5528177" y="3619500"/>
            <a:chExt cx="3565023" cy="3650745"/>
          </a:xfrm>
        </p:grpSpPr>
        <p:pic>
          <p:nvPicPr>
            <p:cNvPr id="5" name="图片 16">
              <a:extLst>
                <a:ext uri="{FF2B5EF4-FFF2-40B4-BE49-F238E27FC236}">
                  <a16:creationId xmlns:a16="http://schemas.microsoft.com/office/drawing/2014/main" id="{FD133010-DE08-9D48-AA00-BE276CD46B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6" name="椭圆 17">
              <a:extLst>
                <a:ext uri="{FF2B5EF4-FFF2-40B4-BE49-F238E27FC236}">
                  <a16:creationId xmlns:a16="http://schemas.microsoft.com/office/drawing/2014/main" id="{395CB820-D95F-EC72-D309-EBAEB01F3DD4}"/>
                </a:ext>
              </a:extLst>
            </p:cNvPr>
            <p:cNvSpPr/>
            <p:nvPr/>
          </p:nvSpPr>
          <p:spPr>
            <a:xfrm>
              <a:off x="7480300" y="3619500"/>
              <a:ext cx="1612900" cy="1612900"/>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7" name="ZoneTexte 6">
            <a:extLst>
              <a:ext uri="{FF2B5EF4-FFF2-40B4-BE49-F238E27FC236}">
                <a16:creationId xmlns:a16="http://schemas.microsoft.com/office/drawing/2014/main" id="{169BD43F-3E37-6A83-B044-DED38D0FA960}"/>
              </a:ext>
            </a:extLst>
          </p:cNvPr>
          <p:cNvSpPr txBox="1"/>
          <p:nvPr/>
        </p:nvSpPr>
        <p:spPr>
          <a:xfrm>
            <a:off x="1384528" y="2746712"/>
            <a:ext cx="8799638" cy="1477328"/>
          </a:xfrm>
          <a:prstGeom prst="rect">
            <a:avLst/>
          </a:prstGeom>
          <a:noFill/>
        </p:spPr>
        <p:txBody>
          <a:bodyPr wrap="square" rtlCol="0">
            <a:spAutoFit/>
          </a:bodyPr>
          <a:lstStyle/>
          <a:p>
            <a:pPr algn="ctr"/>
            <a:r>
              <a:rPr lang="fr-FR" sz="2000" b="1" dirty="0" err="1">
                <a:solidFill>
                  <a:schemeClr val="accent1">
                    <a:lumMod val="50000"/>
                  </a:schemeClr>
                </a:solidFill>
                <a:latin typeface="Montserrat" panose="00000500000000000000" pitchFamily="2" charset="0"/>
              </a:rPr>
              <a:t>Encadr</a:t>
            </a:r>
            <a:r>
              <a:rPr lang="en" sz="2000" b="1" i="0" u="none" strike="noStrike" cap="none" dirty="0">
                <a:solidFill>
                  <a:schemeClr val="dk2"/>
                </a:solidFill>
                <a:latin typeface="Montserrat"/>
                <a:ea typeface="Montserrat"/>
                <a:cs typeface="Montserrat"/>
                <a:sym typeface="Montserrat"/>
              </a:rPr>
              <a:t>é</a:t>
            </a:r>
            <a:r>
              <a:rPr lang="fr-FR" sz="2000" b="1" dirty="0">
                <a:solidFill>
                  <a:schemeClr val="accent1">
                    <a:lumMod val="50000"/>
                  </a:schemeClr>
                </a:solidFill>
                <a:latin typeface="Montserrat" panose="00000500000000000000" pitchFamily="2" charset="0"/>
              </a:rPr>
              <a:t> par:</a:t>
            </a:r>
          </a:p>
          <a:p>
            <a:pPr algn="ctr"/>
            <a:endParaRPr lang="fr-FR" sz="2000" b="1" dirty="0">
              <a:solidFill>
                <a:schemeClr val="accent1">
                  <a:lumMod val="50000"/>
                </a:schemeClr>
              </a:solidFill>
              <a:latin typeface="Montserrat" panose="00000500000000000000" pitchFamily="2" charset="0"/>
            </a:endParaRPr>
          </a:p>
          <a:p>
            <a:pPr algn="ctr"/>
            <a:r>
              <a:rPr lang="fr-FR" sz="3200" b="1" dirty="0">
                <a:solidFill>
                  <a:schemeClr val="accent1">
                    <a:lumMod val="75000"/>
                  </a:schemeClr>
                </a:solidFill>
              </a:rPr>
              <a:t>Mr.</a:t>
            </a:r>
            <a:r>
              <a:rPr lang="fr-FR" sz="3200" b="1" dirty="0">
                <a:solidFill>
                  <a:schemeClr val="accent1">
                    <a:lumMod val="75000"/>
                  </a:schemeClr>
                </a:solidFill>
                <a:effectLst/>
                <a:latin typeface="Calibri" panose="020F0502020204030204" pitchFamily="34" charset="0"/>
                <a:ea typeface="Calibri" panose="020F0502020204030204" pitchFamily="34" charset="0"/>
              </a:rPr>
              <a:t> Mohammed Bennani Taj</a:t>
            </a:r>
          </a:p>
          <a:p>
            <a:pPr algn="ctr"/>
            <a:endParaRPr lang="fr-FR" b="1" dirty="0">
              <a:solidFill>
                <a:schemeClr val="accent1">
                  <a:lumMod val="75000"/>
                </a:schemeClr>
              </a:solidFill>
            </a:endParaRPr>
          </a:p>
        </p:txBody>
      </p:sp>
      <p:pic>
        <p:nvPicPr>
          <p:cNvPr id="8" name="Image 7">
            <a:extLst>
              <a:ext uri="{FF2B5EF4-FFF2-40B4-BE49-F238E27FC236}">
                <a16:creationId xmlns:a16="http://schemas.microsoft.com/office/drawing/2014/main" id="{45E49E50-1D3D-2B47-6A48-4B6336364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315" y="0"/>
            <a:ext cx="3509742" cy="2418876"/>
          </a:xfrm>
          <a:prstGeom prst="rect">
            <a:avLst/>
          </a:prstGeom>
        </p:spPr>
      </p:pic>
      <p:sp>
        <p:nvSpPr>
          <p:cNvPr id="2" name="ZoneTexte 1">
            <a:extLst>
              <a:ext uri="{FF2B5EF4-FFF2-40B4-BE49-F238E27FC236}">
                <a16:creationId xmlns:a16="http://schemas.microsoft.com/office/drawing/2014/main" id="{93CB40EC-0D52-DD8A-251E-230E9E0F0B78}"/>
              </a:ext>
            </a:extLst>
          </p:cNvPr>
          <p:cNvSpPr txBox="1"/>
          <p:nvPr/>
        </p:nvSpPr>
        <p:spPr>
          <a:xfrm>
            <a:off x="3082673" y="4551876"/>
            <a:ext cx="5715026" cy="1354217"/>
          </a:xfrm>
          <a:prstGeom prst="rect">
            <a:avLst/>
          </a:prstGeom>
          <a:noFill/>
        </p:spPr>
        <p:txBody>
          <a:bodyPr wrap="none" rtlCol="0">
            <a:spAutoFit/>
          </a:bodyPr>
          <a:lstStyle/>
          <a:p>
            <a:pPr algn="ctr"/>
            <a:r>
              <a:rPr lang="fr-FR" sz="2000" b="1" dirty="0">
                <a:solidFill>
                  <a:schemeClr val="accent1">
                    <a:lumMod val="50000"/>
                  </a:schemeClr>
                </a:solidFill>
                <a:latin typeface="Montserrat" panose="00000500000000000000" pitchFamily="2" charset="0"/>
              </a:rPr>
              <a:t>Réaliser par:</a:t>
            </a:r>
          </a:p>
          <a:p>
            <a:pPr algn="ctr"/>
            <a:endParaRPr lang="fr-FR" sz="2400" b="1" dirty="0">
              <a:solidFill>
                <a:schemeClr val="accent1">
                  <a:lumMod val="50000"/>
                </a:schemeClr>
              </a:solidFill>
              <a:latin typeface="Montserrat" panose="00000500000000000000" pitchFamily="2" charset="0"/>
            </a:endParaRPr>
          </a:p>
          <a:p>
            <a:r>
              <a:rPr lang="fr-FR" sz="2000" b="1" dirty="0" err="1">
                <a:solidFill>
                  <a:schemeClr val="accent1">
                    <a:lumMod val="75000"/>
                  </a:schemeClr>
                </a:solidFill>
                <a:latin typeface="Montserrat" panose="00000500000000000000" pitchFamily="2" charset="0"/>
              </a:rPr>
              <a:t>Bouhrir</a:t>
            </a:r>
            <a:r>
              <a:rPr lang="fr-FR" sz="2000" b="1" dirty="0">
                <a:solidFill>
                  <a:schemeClr val="accent1">
                    <a:lumMod val="75000"/>
                  </a:schemeClr>
                </a:solidFill>
                <a:latin typeface="Montserrat" panose="00000500000000000000" pitchFamily="2" charset="0"/>
              </a:rPr>
              <a:t> Ayat			</a:t>
            </a:r>
            <a:r>
              <a:rPr lang="fr-FR" sz="2000" b="1" dirty="0" err="1">
                <a:solidFill>
                  <a:schemeClr val="accent1">
                    <a:lumMod val="75000"/>
                  </a:schemeClr>
                </a:solidFill>
                <a:latin typeface="Montserrat" panose="00000500000000000000" pitchFamily="2" charset="0"/>
              </a:rPr>
              <a:t>Zerroudi</a:t>
            </a:r>
            <a:r>
              <a:rPr lang="fr-FR" sz="2000" b="1" dirty="0">
                <a:solidFill>
                  <a:schemeClr val="accent1">
                    <a:lumMod val="75000"/>
                  </a:schemeClr>
                </a:solidFill>
                <a:latin typeface="Montserrat" panose="00000500000000000000" pitchFamily="2" charset="0"/>
              </a:rPr>
              <a:t> Jalal</a:t>
            </a:r>
          </a:p>
          <a:p>
            <a:endParaRPr lang="fr-FR" dirty="0"/>
          </a:p>
        </p:txBody>
      </p:sp>
    </p:spTree>
    <p:extLst>
      <p:ext uri="{BB962C8B-B14F-4D97-AF65-F5344CB8AC3E}">
        <p14:creationId xmlns:p14="http://schemas.microsoft.com/office/powerpoint/2010/main" val="325122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8C5BDA2-EAF9-14A6-B0E3-778205B90DC1}"/>
              </a:ext>
            </a:extLst>
          </p:cNvPr>
          <p:cNvGrpSpPr/>
          <p:nvPr/>
        </p:nvGrpSpPr>
        <p:grpSpPr>
          <a:xfrm>
            <a:off x="-224277" y="489502"/>
            <a:ext cx="1586774" cy="1624269"/>
            <a:chOff x="-1543444" y="7260228"/>
            <a:chExt cx="4034677" cy="4130016"/>
          </a:xfrm>
        </p:grpSpPr>
        <p:grpSp>
          <p:nvGrpSpPr>
            <p:cNvPr id="5" name="组合 2">
              <a:extLst>
                <a:ext uri="{FF2B5EF4-FFF2-40B4-BE49-F238E27FC236}">
                  <a16:creationId xmlns:a16="http://schemas.microsoft.com/office/drawing/2014/main" id="{CDB6EC25-270A-4AE1-9B30-1A1831E71BD8}"/>
                </a:ext>
              </a:extLst>
            </p:cNvPr>
            <p:cNvGrpSpPr/>
            <p:nvPr/>
          </p:nvGrpSpPr>
          <p:grpSpPr>
            <a:xfrm>
              <a:off x="-1543444" y="7260228"/>
              <a:ext cx="4034677" cy="4130016"/>
              <a:chOff x="2160003" y="2746644"/>
              <a:chExt cx="3526233" cy="3609554"/>
            </a:xfrm>
          </p:grpSpPr>
          <p:pic>
            <p:nvPicPr>
              <p:cNvPr id="13" name="图片 4">
                <a:extLst>
                  <a:ext uri="{FF2B5EF4-FFF2-40B4-BE49-F238E27FC236}">
                    <a16:creationId xmlns:a16="http://schemas.microsoft.com/office/drawing/2014/main" id="{79F4CB4E-83D3-8874-D7B2-BB8F66B072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4" name="椭圆 5">
                <a:extLst>
                  <a:ext uri="{FF2B5EF4-FFF2-40B4-BE49-F238E27FC236}">
                    <a16:creationId xmlns:a16="http://schemas.microsoft.com/office/drawing/2014/main" id="{878F353E-0CF5-6A97-7DF7-022477EBEE0F}"/>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2" name="矩形 3">
              <a:extLst>
                <a:ext uri="{FF2B5EF4-FFF2-40B4-BE49-F238E27FC236}">
                  <a16:creationId xmlns:a16="http://schemas.microsoft.com/office/drawing/2014/main" id="{C4B88A00-AE6F-2C0E-3089-814298051D48}"/>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15" name="文本框 6">
            <a:extLst>
              <a:ext uri="{FF2B5EF4-FFF2-40B4-BE49-F238E27FC236}">
                <a16:creationId xmlns:a16="http://schemas.microsoft.com/office/drawing/2014/main" id="{87BFA85C-8CC1-AE0B-38B7-762C694008EC}"/>
              </a:ext>
            </a:extLst>
          </p:cNvPr>
          <p:cNvSpPr txBox="1"/>
          <p:nvPr/>
        </p:nvSpPr>
        <p:spPr>
          <a:xfrm>
            <a:off x="1494408" y="647842"/>
            <a:ext cx="5734323" cy="830997"/>
          </a:xfrm>
          <a:prstGeom prst="rect">
            <a:avLst/>
          </a:prstGeom>
          <a:noFill/>
        </p:spPr>
        <p:txBody>
          <a:bodyPr wrap="square" rtlCol="0">
            <a:spAutoFit/>
          </a:bodyPr>
          <a:lstStyle/>
          <a:p>
            <a:r>
              <a:rPr lang="fr-FR" sz="2400" b="1" dirty="0">
                <a:solidFill>
                  <a:schemeClr val="accent1">
                    <a:lumMod val="50000"/>
                  </a:schemeClr>
                </a:solidFill>
                <a:highlight>
                  <a:srgbClr val="FFFFFF"/>
                </a:highlight>
                <a:latin typeface="Montserrat" panose="00000500000000000000" pitchFamily="2" charset="0"/>
                <a:ea typeface="Times New Roman" panose="02020603050405020304" pitchFamily="18" charset="0"/>
                <a:cs typeface="Times New Roman" panose="02020603050405020304" pitchFamily="18" charset="0"/>
              </a:rPr>
              <a:t>Architecture d’application</a:t>
            </a:r>
            <a:endParaRPr lang="fr-FR" sz="2400" b="1" i="1" dirty="0">
              <a:solidFill>
                <a:schemeClr val="accent1">
                  <a:lumMod val="50000"/>
                </a:schemeClr>
              </a:solidFill>
              <a:latin typeface="Montserrat" panose="00000500000000000000" pitchFamily="2" charset="0"/>
              <a:ea typeface="Times New Roman" panose="02020603050405020304" pitchFamily="18" charset="0"/>
              <a:cs typeface="Times New Roman" panose="02020603050405020304" pitchFamily="18" charset="0"/>
            </a:endParaRPr>
          </a:p>
          <a:p>
            <a:endParaRPr lang="zh-CN" altLang="en-US" sz="2400" b="1" dirty="0">
              <a:cs typeface="+mn-ea"/>
              <a:sym typeface="+mn-lt"/>
            </a:endParaRPr>
          </a:p>
        </p:txBody>
      </p:sp>
      <p:pic>
        <p:nvPicPr>
          <p:cNvPr id="6" name="Image 5">
            <a:extLst>
              <a:ext uri="{FF2B5EF4-FFF2-40B4-BE49-F238E27FC236}">
                <a16:creationId xmlns:a16="http://schemas.microsoft.com/office/drawing/2014/main" id="{417F888D-760C-3B20-A96C-11E6CB25B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237" y="2260470"/>
            <a:ext cx="10180281" cy="2337060"/>
          </a:xfrm>
          <a:prstGeom prst="rect">
            <a:avLst/>
          </a:prstGeom>
        </p:spPr>
      </p:pic>
    </p:spTree>
    <p:extLst>
      <p:ext uri="{BB962C8B-B14F-4D97-AF65-F5344CB8AC3E}">
        <p14:creationId xmlns:p14="http://schemas.microsoft.com/office/powerpoint/2010/main" val="41529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a:extLst>
              <a:ext uri="{FF2B5EF4-FFF2-40B4-BE49-F238E27FC236}">
                <a16:creationId xmlns:a16="http://schemas.microsoft.com/office/drawing/2014/main" id="{4EAC688D-6283-541F-FCD0-D95A48307246}"/>
              </a:ext>
            </a:extLst>
          </p:cNvPr>
          <p:cNvSpPr txBox="1"/>
          <p:nvPr/>
        </p:nvSpPr>
        <p:spPr>
          <a:xfrm>
            <a:off x="5612533" y="4209832"/>
            <a:ext cx="966931" cy="461665"/>
          </a:xfrm>
          <a:prstGeom prst="rect">
            <a:avLst/>
          </a:prstGeom>
          <a:noFill/>
        </p:spPr>
        <p:txBody>
          <a:bodyPr wrap="none" rtlCol="0">
            <a:spAutoFit/>
          </a:bodyPr>
          <a:lstStyle/>
          <a:p>
            <a:r>
              <a:rPr lang="fr-FR" sz="2400" b="1" kern="0" dirty="0">
                <a:solidFill>
                  <a:srgbClr val="1F3864"/>
                </a:solidFill>
                <a:effectLst/>
                <a:highlight>
                  <a:srgbClr val="FFFFFF"/>
                </a:highlight>
                <a:latin typeface="Constantia" panose="02030602050306030303" pitchFamily="18" charset="0"/>
                <a:ea typeface="Constantia" panose="02030602050306030303" pitchFamily="18" charset="0"/>
                <a:cs typeface="Segoe UI" panose="020B0502040204020203" pitchFamily="34" charset="0"/>
              </a:rPr>
              <a:t>MSIX</a:t>
            </a:r>
            <a:endParaRPr lang="fr-FR" sz="2400" dirty="0"/>
          </a:p>
        </p:txBody>
      </p:sp>
      <p:pic>
        <p:nvPicPr>
          <p:cNvPr id="20" name="Image 19">
            <a:extLst>
              <a:ext uri="{FF2B5EF4-FFF2-40B4-BE49-F238E27FC236}">
                <a16:creationId xmlns:a16="http://schemas.microsoft.com/office/drawing/2014/main" id="{3E664945-B0D0-D539-9D5C-B52E84F2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967" y="2061954"/>
            <a:ext cx="5818065" cy="1874555"/>
          </a:xfrm>
          <a:prstGeom prst="rect">
            <a:avLst/>
          </a:prstGeom>
        </p:spPr>
      </p:pic>
      <p:grpSp>
        <p:nvGrpSpPr>
          <p:cNvPr id="21" name="组合 1">
            <a:extLst>
              <a:ext uri="{FF2B5EF4-FFF2-40B4-BE49-F238E27FC236}">
                <a16:creationId xmlns:a16="http://schemas.microsoft.com/office/drawing/2014/main" id="{2819D7E4-110A-E402-2CB3-571210F35317}"/>
              </a:ext>
            </a:extLst>
          </p:cNvPr>
          <p:cNvGrpSpPr/>
          <p:nvPr/>
        </p:nvGrpSpPr>
        <p:grpSpPr>
          <a:xfrm>
            <a:off x="-232950" y="428317"/>
            <a:ext cx="1586774" cy="1624269"/>
            <a:chOff x="-1543444" y="7260228"/>
            <a:chExt cx="4034677" cy="4130016"/>
          </a:xfrm>
        </p:grpSpPr>
        <p:grpSp>
          <p:nvGrpSpPr>
            <p:cNvPr id="22" name="组合 2">
              <a:extLst>
                <a:ext uri="{FF2B5EF4-FFF2-40B4-BE49-F238E27FC236}">
                  <a16:creationId xmlns:a16="http://schemas.microsoft.com/office/drawing/2014/main" id="{E3685202-77A1-7737-3F41-7B69BACBB6A3}"/>
                </a:ext>
              </a:extLst>
            </p:cNvPr>
            <p:cNvGrpSpPr/>
            <p:nvPr/>
          </p:nvGrpSpPr>
          <p:grpSpPr>
            <a:xfrm>
              <a:off x="-1543444" y="7260228"/>
              <a:ext cx="4034677" cy="4130016"/>
              <a:chOff x="2160003" y="2746644"/>
              <a:chExt cx="3526233" cy="3609554"/>
            </a:xfrm>
          </p:grpSpPr>
          <p:pic>
            <p:nvPicPr>
              <p:cNvPr id="24" name="图片 4">
                <a:extLst>
                  <a:ext uri="{FF2B5EF4-FFF2-40B4-BE49-F238E27FC236}">
                    <a16:creationId xmlns:a16="http://schemas.microsoft.com/office/drawing/2014/main" id="{3BEA75F8-DD4A-16F7-939D-5A7E901BAC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25" name="椭圆 5">
                <a:extLst>
                  <a:ext uri="{FF2B5EF4-FFF2-40B4-BE49-F238E27FC236}">
                    <a16:creationId xmlns:a16="http://schemas.microsoft.com/office/drawing/2014/main" id="{6F587D4D-0EE5-20CE-C516-D857FE4EA4B7}"/>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23" name="矩形 3">
              <a:extLst>
                <a:ext uri="{FF2B5EF4-FFF2-40B4-BE49-F238E27FC236}">
                  <a16:creationId xmlns:a16="http://schemas.microsoft.com/office/drawing/2014/main" id="{6826477C-77DA-A54D-AC98-3D3F5272451E}"/>
                </a:ext>
              </a:extLst>
            </p:cNvPr>
            <p:cNvSpPr>
              <a:spLocks noChangeArrowheads="1"/>
            </p:cNvSpPr>
            <p:nvPr/>
          </p:nvSpPr>
          <p:spPr bwMode="auto">
            <a:xfrm>
              <a:off x="981179" y="7662838"/>
              <a:ext cx="1174642"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04</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26" name="文本框 6">
            <a:extLst>
              <a:ext uri="{FF2B5EF4-FFF2-40B4-BE49-F238E27FC236}">
                <a16:creationId xmlns:a16="http://schemas.microsoft.com/office/drawing/2014/main" id="{4619A8EA-AD20-8633-8AE9-0142F7C9DD01}"/>
              </a:ext>
            </a:extLst>
          </p:cNvPr>
          <p:cNvSpPr txBox="1"/>
          <p:nvPr/>
        </p:nvSpPr>
        <p:spPr>
          <a:xfrm>
            <a:off x="1485735" y="615499"/>
            <a:ext cx="4368606" cy="1077218"/>
          </a:xfrm>
          <a:prstGeom prst="rect">
            <a:avLst/>
          </a:prstGeom>
          <a:noFill/>
        </p:spPr>
        <p:txBody>
          <a:bodyPr wrap="square" rtlCol="0">
            <a:spAutoFit/>
          </a:bodyPr>
          <a:lstStyle/>
          <a:p>
            <a:r>
              <a:rPr lang="fr-FR" sz="2000" b="1" dirty="0">
                <a:solidFill>
                  <a:schemeClr val="accent1">
                    <a:lumMod val="50000"/>
                  </a:schemeClr>
                </a:solidFill>
                <a:latin typeface="Constantia" panose="02030602050306030303" pitchFamily="18" charset="0"/>
                <a:ea typeface="Constantia" panose="02030602050306030303" pitchFamily="18" charset="0"/>
                <a:cs typeface="Constantia" panose="02030602050306030303" pitchFamily="18" charset="0"/>
              </a:rPr>
              <a:t>Format de package d'application</a:t>
            </a:r>
          </a:p>
          <a:p>
            <a:endParaRPr lang="fr-FR" sz="2000" b="1" dirty="0">
              <a:solidFill>
                <a:schemeClr val="accent1">
                  <a:lumMod val="50000"/>
                </a:schemeClr>
              </a:solidFill>
              <a:latin typeface="Montserrat" panose="00000500000000000000" pitchFamily="2" charset="0"/>
            </a:endParaRPr>
          </a:p>
          <a:p>
            <a:endParaRPr lang="zh-CN" altLang="en-US" sz="2400" b="1" dirty="0">
              <a:cs typeface="+mn-ea"/>
              <a:sym typeface="+mn-lt"/>
            </a:endParaRPr>
          </a:p>
        </p:txBody>
      </p:sp>
    </p:spTree>
    <p:extLst>
      <p:ext uri="{BB962C8B-B14F-4D97-AF65-F5344CB8AC3E}">
        <p14:creationId xmlns:p14="http://schemas.microsoft.com/office/powerpoint/2010/main" val="294014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
            <a:extLst>
              <a:ext uri="{FF2B5EF4-FFF2-40B4-BE49-F238E27FC236}">
                <a16:creationId xmlns:a16="http://schemas.microsoft.com/office/drawing/2014/main" id="{FE97682B-1874-F9FD-AEB8-8EF0E89B78B1}"/>
              </a:ext>
            </a:extLst>
          </p:cNvPr>
          <p:cNvGrpSpPr/>
          <p:nvPr/>
        </p:nvGrpSpPr>
        <p:grpSpPr>
          <a:xfrm>
            <a:off x="1244138" y="2543560"/>
            <a:ext cx="3563472" cy="3647674"/>
            <a:chOff x="-412055" y="-2182172"/>
            <a:chExt cx="3563472" cy="3647674"/>
          </a:xfrm>
        </p:grpSpPr>
        <p:grpSp>
          <p:nvGrpSpPr>
            <p:cNvPr id="34" name="组合 4">
              <a:extLst>
                <a:ext uri="{FF2B5EF4-FFF2-40B4-BE49-F238E27FC236}">
                  <a16:creationId xmlns:a16="http://schemas.microsoft.com/office/drawing/2014/main" id="{A6EA5199-D99B-2C89-10BC-7AD60761A260}"/>
                </a:ext>
              </a:extLst>
            </p:cNvPr>
            <p:cNvGrpSpPr/>
            <p:nvPr/>
          </p:nvGrpSpPr>
          <p:grpSpPr>
            <a:xfrm>
              <a:off x="-412055" y="-2182172"/>
              <a:ext cx="3563472" cy="3647674"/>
              <a:chOff x="2160003" y="2746644"/>
              <a:chExt cx="3526233" cy="3609554"/>
            </a:xfrm>
          </p:grpSpPr>
          <p:pic>
            <p:nvPicPr>
              <p:cNvPr id="36" name="图片 6">
                <a:extLst>
                  <a:ext uri="{FF2B5EF4-FFF2-40B4-BE49-F238E27FC236}">
                    <a16:creationId xmlns:a16="http://schemas.microsoft.com/office/drawing/2014/main" id="{C2BC8DF5-B045-E6A5-28B3-7F0B9B6966C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37" name="椭圆 7">
                <a:extLst>
                  <a:ext uri="{FF2B5EF4-FFF2-40B4-BE49-F238E27FC236}">
                    <a16:creationId xmlns:a16="http://schemas.microsoft.com/office/drawing/2014/main" id="{F0D9B330-E554-79E7-6136-C161EBB51744}"/>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5" name="文本框 5">
              <a:extLst>
                <a:ext uri="{FF2B5EF4-FFF2-40B4-BE49-F238E27FC236}">
                  <a16:creationId xmlns:a16="http://schemas.microsoft.com/office/drawing/2014/main" id="{E3039CFB-51E1-D285-50F3-ECE2EEA97D2E}"/>
                </a:ext>
              </a:extLst>
            </p:cNvPr>
            <p:cNvSpPr txBox="1"/>
            <p:nvPr/>
          </p:nvSpPr>
          <p:spPr>
            <a:xfrm>
              <a:off x="1931531" y="-1813663"/>
              <a:ext cx="809837"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rPr>
                <a:t>05</a:t>
              </a:r>
              <a:endParaRPr kumimoji="0" lang="zh-CN" altLang="en-US"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endParaRPr>
            </a:p>
          </p:txBody>
        </p:sp>
      </p:grpSp>
      <p:cxnSp>
        <p:nvCxnSpPr>
          <p:cNvPr id="38" name="直接连接符 8">
            <a:extLst>
              <a:ext uri="{FF2B5EF4-FFF2-40B4-BE49-F238E27FC236}">
                <a16:creationId xmlns:a16="http://schemas.microsoft.com/office/drawing/2014/main" id="{66F4937A-DA8D-DE52-B8B0-E28A757910E1}"/>
              </a:ext>
            </a:extLst>
          </p:cNvPr>
          <p:cNvCxnSpPr/>
          <p:nvPr/>
        </p:nvCxnSpPr>
        <p:spPr>
          <a:xfrm flipV="1">
            <a:off x="5225149" y="2540003"/>
            <a:ext cx="0" cy="1677033"/>
          </a:xfrm>
          <a:prstGeom prst="line">
            <a:avLst/>
          </a:prstGeom>
          <a:noFill/>
          <a:ln w="12700" cap="flat" cmpd="sng" algn="ctr">
            <a:solidFill>
              <a:sysClr val="windowText" lastClr="000000">
                <a:lumMod val="65000"/>
                <a:lumOff val="35000"/>
              </a:sysClr>
            </a:solidFill>
            <a:prstDash val="dash"/>
            <a:miter lim="800000"/>
          </a:ln>
          <a:effectLst/>
        </p:spPr>
      </p:cxnSp>
      <p:grpSp>
        <p:nvGrpSpPr>
          <p:cNvPr id="39" name="组合 9">
            <a:extLst>
              <a:ext uri="{FF2B5EF4-FFF2-40B4-BE49-F238E27FC236}">
                <a16:creationId xmlns:a16="http://schemas.microsoft.com/office/drawing/2014/main" id="{A9AF43AF-6F92-FA26-9AF5-92906B50862D}"/>
              </a:ext>
            </a:extLst>
          </p:cNvPr>
          <p:cNvGrpSpPr/>
          <p:nvPr/>
        </p:nvGrpSpPr>
        <p:grpSpPr>
          <a:xfrm>
            <a:off x="3480687" y="5072317"/>
            <a:ext cx="1390614" cy="1423473"/>
            <a:chOff x="2160003" y="2746644"/>
            <a:chExt cx="3526233" cy="3609554"/>
          </a:xfrm>
        </p:grpSpPr>
        <p:pic>
          <p:nvPicPr>
            <p:cNvPr id="40" name="图片 10">
              <a:extLst>
                <a:ext uri="{FF2B5EF4-FFF2-40B4-BE49-F238E27FC236}">
                  <a16:creationId xmlns:a16="http://schemas.microsoft.com/office/drawing/2014/main" id="{2FCF0B48-9158-B8A5-7369-E5F3B6BA78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41" name="椭圆 11">
              <a:extLst>
                <a:ext uri="{FF2B5EF4-FFF2-40B4-BE49-F238E27FC236}">
                  <a16:creationId xmlns:a16="http://schemas.microsoft.com/office/drawing/2014/main" id="{D61673FD-D8EF-1092-B90F-1A549EFEE670}"/>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2" name="组合 12">
            <a:extLst>
              <a:ext uri="{FF2B5EF4-FFF2-40B4-BE49-F238E27FC236}">
                <a16:creationId xmlns:a16="http://schemas.microsoft.com/office/drawing/2014/main" id="{1CA6C817-1276-AD0E-93F6-CD88A9137D5B}"/>
              </a:ext>
            </a:extLst>
          </p:cNvPr>
          <p:cNvGrpSpPr/>
          <p:nvPr/>
        </p:nvGrpSpPr>
        <p:grpSpPr>
          <a:xfrm>
            <a:off x="391627" y="1351106"/>
            <a:ext cx="2208783" cy="2260975"/>
            <a:chOff x="2160003" y="2746644"/>
            <a:chExt cx="3526233" cy="3609554"/>
          </a:xfrm>
        </p:grpSpPr>
        <p:pic>
          <p:nvPicPr>
            <p:cNvPr id="43" name="图片 13">
              <a:extLst>
                <a:ext uri="{FF2B5EF4-FFF2-40B4-BE49-F238E27FC236}">
                  <a16:creationId xmlns:a16="http://schemas.microsoft.com/office/drawing/2014/main" id="{02B0C94E-B3FF-3043-FAA1-2FBB27EEE8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44" name="椭圆 14">
              <a:extLst>
                <a:ext uri="{FF2B5EF4-FFF2-40B4-BE49-F238E27FC236}">
                  <a16:creationId xmlns:a16="http://schemas.microsoft.com/office/drawing/2014/main" id="{5550D023-BE78-13BF-BE9C-C5B32945D7CD}"/>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45" name="文本框 17">
            <a:extLst>
              <a:ext uri="{FF2B5EF4-FFF2-40B4-BE49-F238E27FC236}">
                <a16:creationId xmlns:a16="http://schemas.microsoft.com/office/drawing/2014/main" id="{B5CAF1BD-9108-F5C7-4F43-AE335E5472E5}"/>
              </a:ext>
            </a:extLst>
          </p:cNvPr>
          <p:cNvSpPr txBox="1"/>
          <p:nvPr/>
        </p:nvSpPr>
        <p:spPr>
          <a:xfrm>
            <a:off x="5324155" y="3075057"/>
            <a:ext cx="6798492" cy="1323439"/>
          </a:xfrm>
          <a:prstGeom prst="rect">
            <a:avLst/>
          </a:prstGeom>
          <a:noFill/>
          <a:effectLst/>
        </p:spPr>
        <p:txBody>
          <a:bodyPr wrap="square" rtlCol="0">
            <a:spAutoFit/>
          </a:bodyPr>
          <a:lstStyle/>
          <a:p>
            <a:r>
              <a:rPr lang="en-US" sz="4000" b="1" dirty="0">
                <a:solidFill>
                  <a:schemeClr val="accent1">
                    <a:lumMod val="50000"/>
                  </a:schemeClr>
                </a:solidFill>
                <a:latin typeface="Montserrat" panose="00000500000000000000" pitchFamily="2" charset="0"/>
              </a:rPr>
              <a:t>R</a:t>
            </a:r>
            <a:r>
              <a:rPr lang="fr-FR" sz="4000" b="1" dirty="0" err="1">
                <a:solidFill>
                  <a:schemeClr val="accent1">
                    <a:lumMod val="50000"/>
                  </a:schemeClr>
                </a:solidFill>
                <a:latin typeface="Montserrat" panose="00000500000000000000" pitchFamily="2" charset="0"/>
              </a:rPr>
              <a:t>éalisation</a:t>
            </a:r>
            <a:endParaRPr lang="fr-FR" sz="4000" dirty="0">
              <a:solidFill>
                <a:schemeClr val="accent1">
                  <a:lumMod val="50000"/>
                </a:schemeClr>
              </a:solidFill>
              <a:latin typeface="Montserrat" panose="00000500000000000000" pitchFamily="2" charset="0"/>
            </a:endParaRPr>
          </a:p>
          <a:p>
            <a:endParaRPr lang="zh-CN" altLang="en-US" sz="4000" b="1" dirty="0">
              <a:solidFill>
                <a:schemeClr val="accent1">
                  <a:lumMod val="50000"/>
                </a:schemeClr>
              </a:solidFill>
              <a:latin typeface="Montserrat" panose="00000500000000000000" pitchFamily="2" charset="0"/>
              <a:cs typeface="+mn-ea"/>
              <a:sym typeface="+mn-lt"/>
            </a:endParaRPr>
          </a:p>
        </p:txBody>
      </p:sp>
    </p:spTree>
    <p:extLst>
      <p:ext uri="{BB962C8B-B14F-4D97-AF65-F5344CB8AC3E}">
        <p14:creationId xmlns:p14="http://schemas.microsoft.com/office/powerpoint/2010/main" val="174096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500" fill="hold"/>
                                        <p:tgtEl>
                                          <p:spTgt spid="42"/>
                                        </p:tgtEl>
                                        <p:attrNameLst>
                                          <p:attrName>ppt_x</p:attrName>
                                        </p:attrNameLst>
                                      </p:cBhvr>
                                      <p:tavLst>
                                        <p:tav tm="0">
                                          <p:val>
                                            <p:strVal val="0-#ppt_w/2"/>
                                          </p:val>
                                        </p:tav>
                                        <p:tav tm="100000">
                                          <p:val>
                                            <p:strVal val="#ppt_x"/>
                                          </p:val>
                                        </p:tav>
                                      </p:tavLst>
                                    </p:anim>
                                    <p:anim calcmode="lin" valueType="num">
                                      <p:cBhvr additive="base">
                                        <p:cTn id="8" dur="1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500" fill="hold"/>
                                        <p:tgtEl>
                                          <p:spTgt spid="33"/>
                                        </p:tgtEl>
                                        <p:attrNameLst>
                                          <p:attrName>ppt_x</p:attrName>
                                        </p:attrNameLst>
                                      </p:cBhvr>
                                      <p:tavLst>
                                        <p:tav tm="0">
                                          <p:val>
                                            <p:strVal val="0-#ppt_w/2"/>
                                          </p:val>
                                        </p:tav>
                                        <p:tav tm="100000">
                                          <p:val>
                                            <p:strVal val="#ppt_x"/>
                                          </p:val>
                                        </p:tav>
                                      </p:tavLst>
                                    </p:anim>
                                    <p:anim calcmode="lin" valueType="num">
                                      <p:cBhvr additive="base">
                                        <p:cTn id="12" dur="1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500" fill="hold"/>
                                        <p:tgtEl>
                                          <p:spTgt spid="39"/>
                                        </p:tgtEl>
                                        <p:attrNameLst>
                                          <p:attrName>ppt_x</p:attrName>
                                        </p:attrNameLst>
                                      </p:cBhvr>
                                      <p:tavLst>
                                        <p:tav tm="0">
                                          <p:val>
                                            <p:strVal val="0-#ppt_w/2"/>
                                          </p:val>
                                        </p:tav>
                                        <p:tav tm="100000">
                                          <p:val>
                                            <p:strVal val="#ppt_x"/>
                                          </p:val>
                                        </p:tav>
                                      </p:tavLst>
                                    </p:anim>
                                    <p:anim calcmode="lin" valueType="num">
                                      <p:cBhvr additive="base">
                                        <p:cTn id="16" dur="1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up)">
                                      <p:cBhvr>
                                        <p:cTn id="20" dur="1000"/>
                                        <p:tgtEl>
                                          <p:spTgt spid="38"/>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fltVal val="0"/>
                                          </p:val>
                                        </p:tav>
                                        <p:tav tm="100000">
                                          <p:val>
                                            <p:strVal val="#ppt_w"/>
                                          </p:val>
                                        </p:tav>
                                      </p:tavLst>
                                    </p:anim>
                                    <p:anim calcmode="lin" valueType="num">
                                      <p:cBhvr>
                                        <p:cTn id="25" dur="500" fill="hold"/>
                                        <p:tgtEl>
                                          <p:spTgt spid="45"/>
                                        </p:tgtEl>
                                        <p:attrNameLst>
                                          <p:attrName>ppt_h</p:attrName>
                                        </p:attrNameLst>
                                      </p:cBhvr>
                                      <p:tavLst>
                                        <p:tav tm="0">
                                          <p:val>
                                            <p:fltVal val="0"/>
                                          </p:val>
                                        </p:tav>
                                        <p:tav tm="100000">
                                          <p:val>
                                            <p:strVal val="#ppt_h"/>
                                          </p:val>
                                        </p:tav>
                                      </p:tavLst>
                                    </p:anim>
                                    <p:animEffect transition="in" filter="fade">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
            <a:extLst>
              <a:ext uri="{FF2B5EF4-FFF2-40B4-BE49-F238E27FC236}">
                <a16:creationId xmlns:a16="http://schemas.microsoft.com/office/drawing/2014/main" id="{AAC28BF2-F599-1B48-2283-352EFD5C377F}"/>
              </a:ext>
            </a:extLst>
          </p:cNvPr>
          <p:cNvGrpSpPr/>
          <p:nvPr/>
        </p:nvGrpSpPr>
        <p:grpSpPr>
          <a:xfrm>
            <a:off x="0" y="323704"/>
            <a:ext cx="1586774" cy="1624269"/>
            <a:chOff x="-1543444" y="7260228"/>
            <a:chExt cx="4034677" cy="4130016"/>
          </a:xfrm>
        </p:grpSpPr>
        <p:grpSp>
          <p:nvGrpSpPr>
            <p:cNvPr id="9" name="组合 2">
              <a:extLst>
                <a:ext uri="{FF2B5EF4-FFF2-40B4-BE49-F238E27FC236}">
                  <a16:creationId xmlns:a16="http://schemas.microsoft.com/office/drawing/2014/main" id="{1AC4D58B-3B86-BD5D-2AED-FEAB1A02D6F9}"/>
                </a:ext>
              </a:extLst>
            </p:cNvPr>
            <p:cNvGrpSpPr/>
            <p:nvPr/>
          </p:nvGrpSpPr>
          <p:grpSpPr>
            <a:xfrm>
              <a:off x="-1543444" y="7260228"/>
              <a:ext cx="4034677" cy="4130016"/>
              <a:chOff x="2160003" y="2746644"/>
              <a:chExt cx="3526233" cy="3609554"/>
            </a:xfrm>
          </p:grpSpPr>
          <p:pic>
            <p:nvPicPr>
              <p:cNvPr id="11" name="图片 4">
                <a:extLst>
                  <a:ext uri="{FF2B5EF4-FFF2-40B4-BE49-F238E27FC236}">
                    <a16:creationId xmlns:a16="http://schemas.microsoft.com/office/drawing/2014/main" id="{F082D53B-08F1-2691-ED50-FE799988C62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5">
                <a:extLst>
                  <a:ext uri="{FF2B5EF4-FFF2-40B4-BE49-F238E27FC236}">
                    <a16:creationId xmlns:a16="http://schemas.microsoft.com/office/drawing/2014/main" id="{80EA0D07-0784-8E30-2BA2-3C4CF88B44C7}"/>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10" name="矩形 3">
              <a:extLst>
                <a:ext uri="{FF2B5EF4-FFF2-40B4-BE49-F238E27FC236}">
                  <a16:creationId xmlns:a16="http://schemas.microsoft.com/office/drawing/2014/main" id="{828ADB81-53C8-9E85-54E3-F213E28BE44E}"/>
                </a:ext>
              </a:extLst>
            </p:cNvPr>
            <p:cNvSpPr>
              <a:spLocks noChangeArrowheads="1"/>
            </p:cNvSpPr>
            <p:nvPr/>
          </p:nvSpPr>
          <p:spPr bwMode="auto">
            <a:xfrm>
              <a:off x="1003598" y="7662838"/>
              <a:ext cx="1129804"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05</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13" name="文本框 6">
            <a:extLst>
              <a:ext uri="{FF2B5EF4-FFF2-40B4-BE49-F238E27FC236}">
                <a16:creationId xmlns:a16="http://schemas.microsoft.com/office/drawing/2014/main" id="{CECE19D6-8E94-C5EC-7879-F357355569C5}"/>
              </a:ext>
            </a:extLst>
          </p:cNvPr>
          <p:cNvSpPr txBox="1"/>
          <p:nvPr/>
        </p:nvSpPr>
        <p:spPr>
          <a:xfrm>
            <a:off x="1727502" y="482044"/>
            <a:ext cx="4368606" cy="830997"/>
          </a:xfrm>
          <a:prstGeom prst="rect">
            <a:avLst/>
          </a:prstGeom>
          <a:noFill/>
        </p:spPr>
        <p:txBody>
          <a:bodyPr wrap="square" rtlCol="0">
            <a:spAutoFit/>
          </a:bodyPr>
          <a:lstStyle/>
          <a:p>
            <a:r>
              <a:rPr lang="en-US" sz="2400" b="1" dirty="0">
                <a:solidFill>
                  <a:schemeClr val="accent1">
                    <a:lumMod val="50000"/>
                  </a:schemeClr>
                </a:solidFill>
                <a:latin typeface="Montserrat" panose="00000500000000000000" pitchFamily="2" charset="0"/>
                <a:ea typeface="Montserrat" panose="00000500000000000000" pitchFamily="2" charset="0"/>
                <a:cs typeface="Montserrat" panose="00000500000000000000" pitchFamily="2" charset="0"/>
              </a:rPr>
              <a:t>Application Desktop</a:t>
            </a:r>
            <a:endParaRPr lang="fr-FR" sz="2400" dirty="0">
              <a:solidFill>
                <a:schemeClr val="accent1">
                  <a:lumMod val="50000"/>
                </a:schemeClr>
              </a:solidFill>
            </a:endParaRPr>
          </a:p>
          <a:p>
            <a:endParaRPr lang="zh-CN" altLang="en-US" sz="2400" b="1" dirty="0">
              <a:cs typeface="+mn-ea"/>
              <a:sym typeface="+mn-lt"/>
            </a:endParaRPr>
          </a:p>
        </p:txBody>
      </p:sp>
    </p:spTree>
    <p:extLst>
      <p:ext uri="{BB962C8B-B14F-4D97-AF65-F5344CB8AC3E}">
        <p14:creationId xmlns:p14="http://schemas.microsoft.com/office/powerpoint/2010/main" val="423920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0-#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E6F88F4-6CFD-4B9D-82E1-DD8454C2D306}"/>
              </a:ext>
            </a:extLst>
          </p:cNvPr>
          <p:cNvGrpSpPr/>
          <p:nvPr/>
        </p:nvGrpSpPr>
        <p:grpSpPr>
          <a:xfrm>
            <a:off x="5999938" y="729766"/>
            <a:ext cx="5453266" cy="5584392"/>
            <a:chOff x="5528177" y="3619500"/>
            <a:chExt cx="3565023" cy="3650745"/>
          </a:xfrm>
        </p:grpSpPr>
        <p:pic>
          <p:nvPicPr>
            <p:cNvPr id="5" name="图片 4">
              <a:extLst>
                <a:ext uri="{FF2B5EF4-FFF2-40B4-BE49-F238E27FC236}">
                  <a16:creationId xmlns:a16="http://schemas.microsoft.com/office/drawing/2014/main" id="{ED7B55D9-591D-42BD-9FED-8F183856643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6" name="椭圆 5">
              <a:extLst>
                <a:ext uri="{FF2B5EF4-FFF2-40B4-BE49-F238E27FC236}">
                  <a16:creationId xmlns:a16="http://schemas.microsoft.com/office/drawing/2014/main" id="{28D73B18-6599-47C7-8924-8A7C9E313C4E}"/>
                </a:ext>
              </a:extLst>
            </p:cNvPr>
            <p:cNvSpPr/>
            <p:nvPr/>
          </p:nvSpPr>
          <p:spPr>
            <a:xfrm>
              <a:off x="7480300" y="3619500"/>
              <a:ext cx="1612900" cy="1612900"/>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 name="组合 6">
            <a:extLst>
              <a:ext uri="{FF2B5EF4-FFF2-40B4-BE49-F238E27FC236}">
                <a16:creationId xmlns:a16="http://schemas.microsoft.com/office/drawing/2014/main" id="{B23D6980-AFE5-4ECE-A647-D31AFDF5E42B}"/>
              </a:ext>
            </a:extLst>
          </p:cNvPr>
          <p:cNvGrpSpPr/>
          <p:nvPr/>
        </p:nvGrpSpPr>
        <p:grpSpPr>
          <a:xfrm>
            <a:off x="9140014" y="4192042"/>
            <a:ext cx="1371910" cy="1404898"/>
            <a:chOff x="5528177" y="3619500"/>
            <a:chExt cx="3565023" cy="3650745"/>
          </a:xfrm>
        </p:grpSpPr>
        <p:pic>
          <p:nvPicPr>
            <p:cNvPr id="8" name="图片 7">
              <a:extLst>
                <a:ext uri="{FF2B5EF4-FFF2-40B4-BE49-F238E27FC236}">
                  <a16:creationId xmlns:a16="http://schemas.microsoft.com/office/drawing/2014/main" id="{7E370B0D-35D5-4729-92C7-F6FED0EA29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9" name="椭圆 8">
              <a:extLst>
                <a:ext uri="{FF2B5EF4-FFF2-40B4-BE49-F238E27FC236}">
                  <a16:creationId xmlns:a16="http://schemas.microsoft.com/office/drawing/2014/main" id="{124FA2BA-E5A1-4212-863B-17ED5D60D904}"/>
                </a:ext>
              </a:extLst>
            </p:cNvPr>
            <p:cNvSpPr/>
            <p:nvPr/>
          </p:nvSpPr>
          <p:spPr>
            <a:xfrm>
              <a:off x="7480300" y="3619500"/>
              <a:ext cx="1612900" cy="1612900"/>
            </a:xfrm>
            <a:prstGeom prst="ellipse">
              <a:avLst/>
            </a:prstGeom>
            <a:gradFill flip="none" rotWithShape="1">
              <a:gsLst>
                <a:gs pos="0">
                  <a:srgbClr val="E7E6E6">
                    <a:lumMod val="90000"/>
                  </a:srgbClr>
                </a:gs>
                <a:gs pos="47000">
                  <a:srgbClr val="E7E6E6"/>
                </a:gs>
                <a:gs pos="100000">
                  <a:sysClr val="window" lastClr="FFFFFF"/>
                </a:gs>
              </a:gsLst>
              <a:lin ang="180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0" name="组合 9">
            <a:extLst>
              <a:ext uri="{FF2B5EF4-FFF2-40B4-BE49-F238E27FC236}">
                <a16:creationId xmlns:a16="http://schemas.microsoft.com/office/drawing/2014/main" id="{0CED155E-549B-4D12-ACF8-E24BE4F6A676}"/>
              </a:ext>
            </a:extLst>
          </p:cNvPr>
          <p:cNvGrpSpPr/>
          <p:nvPr/>
        </p:nvGrpSpPr>
        <p:grpSpPr>
          <a:xfrm>
            <a:off x="6636765" y="3165737"/>
            <a:ext cx="2535514" cy="2595426"/>
            <a:chOff x="2160003" y="2746644"/>
            <a:chExt cx="3526233" cy="3609554"/>
          </a:xfrm>
        </p:grpSpPr>
        <p:pic>
          <p:nvPicPr>
            <p:cNvPr id="11" name="图片 10">
              <a:extLst>
                <a:ext uri="{FF2B5EF4-FFF2-40B4-BE49-F238E27FC236}">
                  <a16:creationId xmlns:a16="http://schemas.microsoft.com/office/drawing/2014/main" id="{18CBD142-0795-446D-926F-96E9500C90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11">
              <a:extLst>
                <a:ext uri="{FF2B5EF4-FFF2-40B4-BE49-F238E27FC236}">
                  <a16:creationId xmlns:a16="http://schemas.microsoft.com/office/drawing/2014/main" id="{3CAD7E16-540B-43F9-83F7-322FFF51912C}"/>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3" name="组合 12">
            <a:extLst>
              <a:ext uri="{FF2B5EF4-FFF2-40B4-BE49-F238E27FC236}">
                <a16:creationId xmlns:a16="http://schemas.microsoft.com/office/drawing/2014/main" id="{2E0BB6E5-4818-4F64-A47A-7DAAA55FE0EF}"/>
              </a:ext>
            </a:extLst>
          </p:cNvPr>
          <p:cNvGrpSpPr/>
          <p:nvPr/>
        </p:nvGrpSpPr>
        <p:grpSpPr>
          <a:xfrm>
            <a:off x="5170512" y="1006238"/>
            <a:ext cx="3160670" cy="3235354"/>
            <a:chOff x="2160003" y="2746644"/>
            <a:chExt cx="3526233" cy="3609554"/>
          </a:xfrm>
        </p:grpSpPr>
        <p:pic>
          <p:nvPicPr>
            <p:cNvPr id="14" name="图片 13">
              <a:extLst>
                <a:ext uri="{FF2B5EF4-FFF2-40B4-BE49-F238E27FC236}">
                  <a16:creationId xmlns:a16="http://schemas.microsoft.com/office/drawing/2014/main" id="{190790CF-ED8E-4403-8E94-FA293DAEBA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5" name="椭圆 14">
              <a:extLst>
                <a:ext uri="{FF2B5EF4-FFF2-40B4-BE49-F238E27FC236}">
                  <a16:creationId xmlns:a16="http://schemas.microsoft.com/office/drawing/2014/main" id="{8B159C9B-B4B3-4AE0-91AB-9E8D201C9A59}"/>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16" name="组合 15">
            <a:extLst>
              <a:ext uri="{FF2B5EF4-FFF2-40B4-BE49-F238E27FC236}">
                <a16:creationId xmlns:a16="http://schemas.microsoft.com/office/drawing/2014/main" id="{8796FE75-5E20-4EC9-B258-627F18BCCFDE}"/>
              </a:ext>
            </a:extLst>
          </p:cNvPr>
          <p:cNvGrpSpPr/>
          <p:nvPr/>
        </p:nvGrpSpPr>
        <p:grpSpPr>
          <a:xfrm>
            <a:off x="8771316" y="5486581"/>
            <a:ext cx="1177029" cy="1205331"/>
            <a:chOff x="5528177" y="3619500"/>
            <a:chExt cx="3565023" cy="3650745"/>
          </a:xfrm>
        </p:grpSpPr>
        <p:pic>
          <p:nvPicPr>
            <p:cNvPr id="17" name="图片 16">
              <a:extLst>
                <a:ext uri="{FF2B5EF4-FFF2-40B4-BE49-F238E27FC236}">
                  <a16:creationId xmlns:a16="http://schemas.microsoft.com/office/drawing/2014/main" id="{4389F9A6-5D77-430B-B095-23FF43790F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18" name="椭圆 17">
              <a:extLst>
                <a:ext uri="{FF2B5EF4-FFF2-40B4-BE49-F238E27FC236}">
                  <a16:creationId xmlns:a16="http://schemas.microsoft.com/office/drawing/2014/main" id="{1707FD8A-5094-4F66-85C5-8D87263D7464}"/>
                </a:ext>
              </a:extLst>
            </p:cNvPr>
            <p:cNvSpPr/>
            <p:nvPr/>
          </p:nvSpPr>
          <p:spPr>
            <a:xfrm>
              <a:off x="7480300" y="3619500"/>
              <a:ext cx="1612900" cy="1612900"/>
            </a:xfrm>
            <a:prstGeom prst="ellipse">
              <a:avLst/>
            </a:prstGeom>
            <a:solidFill>
              <a:schemeClr val="accent1">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21" name="文本框 20" descr="e7d195523061f1c0c30ee18c1b05f65d12b38e2533cb2ccdAE0CC34CB5CBEBFAEC353FED4DECE97C3E379FD1D933F5E4DC18EF8EA6B7A1130D5F6DE9DD2BE4B0A8C9126ACE5083D1F5A9E323B29CCFC723947F2A7770FFCFC0136AC2E9358C416F4A10C6952D33DA63038E460805E61AD394230B9BB5ED30CDD32E0864C96BD7869770F58DC06A0E">
            <a:extLst>
              <a:ext uri="{FF2B5EF4-FFF2-40B4-BE49-F238E27FC236}">
                <a16:creationId xmlns:a16="http://schemas.microsoft.com/office/drawing/2014/main" id="{520E0642-9412-4B09-9369-C5A9C7850BBE}"/>
              </a:ext>
            </a:extLst>
          </p:cNvPr>
          <p:cNvSpPr txBox="1"/>
          <p:nvPr/>
        </p:nvSpPr>
        <p:spPr>
          <a:xfrm>
            <a:off x="1009550" y="2342963"/>
            <a:ext cx="6213160" cy="1323439"/>
          </a:xfrm>
          <a:prstGeom prst="rect">
            <a:avLst/>
          </a:prstGeom>
          <a:noFill/>
        </p:spPr>
        <p:txBody>
          <a:bodyPr wrap="square" rtlCol="0">
            <a:spAutoFit/>
          </a:bodyPr>
          <a:lstStyle/>
          <a:p>
            <a:pPr lvl="0" algn="ctr">
              <a:buSzPts val="2800"/>
            </a:pPr>
            <a:r>
              <a:rPr lang="fr-FR" sz="4000" b="1" dirty="0">
                <a:solidFill>
                  <a:schemeClr val="accent1">
                    <a:lumMod val="50000"/>
                  </a:schemeClr>
                </a:solidFill>
                <a:latin typeface="Montserrat" panose="00000500000000000000" pitchFamily="2" charset="0"/>
              </a:rPr>
              <a:t>Merci de votre</a:t>
            </a:r>
          </a:p>
          <a:p>
            <a:pPr lvl="0" algn="ctr">
              <a:buSzPts val="2800"/>
            </a:pPr>
            <a:r>
              <a:rPr lang="fr-FR" sz="4000" b="1" dirty="0">
                <a:solidFill>
                  <a:schemeClr val="accent1">
                    <a:lumMod val="50000"/>
                  </a:schemeClr>
                </a:solidFill>
                <a:latin typeface="Montserrat" panose="00000500000000000000" pitchFamily="2" charset="0"/>
              </a:rPr>
              <a:t> attention!</a:t>
            </a:r>
            <a:endParaRPr lang="en-US" sz="4000" b="1" dirty="0">
              <a:solidFill>
                <a:schemeClr val="accent1">
                  <a:lumMod val="50000"/>
                </a:schemeClr>
              </a:solidFill>
              <a:latin typeface="Montserrat" panose="00000500000000000000" pitchFamily="2" charset="0"/>
              <a:cs typeface="+mn-ea"/>
              <a:sym typeface="+mn-lt"/>
            </a:endParaRPr>
          </a:p>
        </p:txBody>
      </p:sp>
    </p:spTree>
    <p:extLst>
      <p:ext uri="{BB962C8B-B14F-4D97-AF65-F5344CB8AC3E}">
        <p14:creationId xmlns:p14="http://schemas.microsoft.com/office/powerpoint/2010/main" val="23640087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4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nodeType="withEffect">
                                  <p:stCondLst>
                                    <p:cond delay="8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0-#ppt_w/2"/>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326BAAD-95A6-4D87-8F75-15346F06B648}"/>
              </a:ext>
            </a:extLst>
          </p:cNvPr>
          <p:cNvSpPr txBox="1"/>
          <p:nvPr/>
        </p:nvSpPr>
        <p:spPr>
          <a:xfrm>
            <a:off x="3846586" y="860901"/>
            <a:ext cx="4498828" cy="954075"/>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r>
              <a:rPr lang="en-US" altLang="zh-CN" sz="5400" dirty="0">
                <a:solidFill>
                  <a:schemeClr val="accent1">
                    <a:lumMod val="50000"/>
                  </a:schemeClr>
                </a:solidFill>
                <a:effectLst/>
                <a:latin typeface="Montserrat" panose="00000500000000000000" pitchFamily="2" charset="0"/>
                <a:ea typeface="+mn-ea"/>
                <a:cs typeface="+mn-ea"/>
                <a:sym typeface="+mn-lt"/>
              </a:rPr>
              <a:t>Plan</a:t>
            </a:r>
            <a:endParaRPr lang="zh-CN" altLang="en-US" sz="5400" dirty="0">
              <a:solidFill>
                <a:schemeClr val="accent1">
                  <a:lumMod val="50000"/>
                </a:schemeClr>
              </a:solidFill>
              <a:effectLst/>
              <a:latin typeface="Montserrat" panose="00000500000000000000" pitchFamily="2" charset="0"/>
              <a:ea typeface="+mn-ea"/>
              <a:cs typeface="+mn-ea"/>
              <a:sym typeface="+mn-lt"/>
            </a:endParaRPr>
          </a:p>
        </p:txBody>
      </p:sp>
      <p:grpSp>
        <p:nvGrpSpPr>
          <p:cNvPr id="26" name="组合 25">
            <a:extLst>
              <a:ext uri="{FF2B5EF4-FFF2-40B4-BE49-F238E27FC236}">
                <a16:creationId xmlns:a16="http://schemas.microsoft.com/office/drawing/2014/main" id="{62181F17-4AD1-40E3-B890-E3B6B531648E}"/>
              </a:ext>
            </a:extLst>
          </p:cNvPr>
          <p:cNvGrpSpPr/>
          <p:nvPr/>
        </p:nvGrpSpPr>
        <p:grpSpPr>
          <a:xfrm>
            <a:off x="-290351" y="2729151"/>
            <a:ext cx="2805900" cy="2872203"/>
            <a:chOff x="-1543444" y="7260228"/>
            <a:chExt cx="4034677" cy="4130016"/>
          </a:xfrm>
        </p:grpSpPr>
        <p:grpSp>
          <p:nvGrpSpPr>
            <p:cNvPr id="27" name="组合 26">
              <a:extLst>
                <a:ext uri="{FF2B5EF4-FFF2-40B4-BE49-F238E27FC236}">
                  <a16:creationId xmlns:a16="http://schemas.microsoft.com/office/drawing/2014/main" id="{01ED7C8C-4792-408C-8C99-8646F4029524}"/>
                </a:ext>
              </a:extLst>
            </p:cNvPr>
            <p:cNvGrpSpPr/>
            <p:nvPr/>
          </p:nvGrpSpPr>
          <p:grpSpPr>
            <a:xfrm>
              <a:off x="-1543444" y="7260228"/>
              <a:ext cx="4034677" cy="4130016"/>
              <a:chOff x="2160003" y="2746644"/>
              <a:chExt cx="3526233" cy="3609554"/>
            </a:xfrm>
          </p:grpSpPr>
          <p:pic>
            <p:nvPicPr>
              <p:cNvPr id="29" name="图片 28">
                <a:extLst>
                  <a:ext uri="{FF2B5EF4-FFF2-40B4-BE49-F238E27FC236}">
                    <a16:creationId xmlns:a16="http://schemas.microsoft.com/office/drawing/2014/main" id="{1F0A94C0-B904-4912-AEEB-869A88350C5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30" name="椭圆 29">
                <a:extLst>
                  <a:ext uri="{FF2B5EF4-FFF2-40B4-BE49-F238E27FC236}">
                    <a16:creationId xmlns:a16="http://schemas.microsoft.com/office/drawing/2014/main" id="{1494EF8C-B318-402E-8CDA-2FABA51B38F9}"/>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chemeClr val="accent1">
                      <a:lumMod val="50000"/>
                    </a:schemeClr>
                  </a:solidFill>
                  <a:effectLst/>
                  <a:uLnTx/>
                  <a:uFillTx/>
                  <a:cs typeface="+mn-ea"/>
                  <a:sym typeface="+mn-lt"/>
                </a:endParaRPr>
              </a:p>
            </p:txBody>
          </p:sp>
        </p:grpSp>
        <p:sp>
          <p:nvSpPr>
            <p:cNvPr id="28" name="矩形 3">
              <a:extLst>
                <a:ext uri="{FF2B5EF4-FFF2-40B4-BE49-F238E27FC236}">
                  <a16:creationId xmlns:a16="http://schemas.microsoft.com/office/drawing/2014/main" id="{74B97C40-0A09-4262-A517-8C1C4BACA432}"/>
                </a:ext>
              </a:extLst>
            </p:cNvPr>
            <p:cNvSpPr>
              <a:spLocks noChangeArrowheads="1"/>
            </p:cNvSpPr>
            <p:nvPr/>
          </p:nvSpPr>
          <p:spPr bwMode="auto">
            <a:xfrm>
              <a:off x="1176438" y="7790412"/>
              <a:ext cx="784134" cy="84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b="0" i="0" u="none" strike="noStrike" kern="0" cap="none" spc="0" normalizeH="0" baseline="0" noProof="0" dirty="0">
                  <a:ln>
                    <a:noFill/>
                  </a:ln>
                  <a:solidFill>
                    <a:prstClr val="white"/>
                  </a:solidFill>
                  <a:effectLst/>
                  <a:uLnTx/>
                  <a:uFillTx/>
                  <a:latin typeface="+mn-lt"/>
                  <a:ea typeface="+mn-ea"/>
                  <a:cs typeface="+mn-ea"/>
                  <a:sym typeface="+mn-lt"/>
                </a:rPr>
                <a:t>01</a:t>
              </a:r>
              <a:endParaRPr kumimoji="0" lang="zh-CN" altLang="en-US"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1" name="组合 30">
            <a:extLst>
              <a:ext uri="{FF2B5EF4-FFF2-40B4-BE49-F238E27FC236}">
                <a16:creationId xmlns:a16="http://schemas.microsoft.com/office/drawing/2014/main" id="{2B982375-43BB-4CAD-B52A-79773161AAA3}"/>
              </a:ext>
            </a:extLst>
          </p:cNvPr>
          <p:cNvGrpSpPr/>
          <p:nvPr/>
        </p:nvGrpSpPr>
        <p:grpSpPr>
          <a:xfrm>
            <a:off x="4239467" y="2806813"/>
            <a:ext cx="2805899" cy="2872203"/>
            <a:chOff x="4088252" y="7276262"/>
            <a:chExt cx="4034676" cy="4130016"/>
          </a:xfrm>
        </p:grpSpPr>
        <p:grpSp>
          <p:nvGrpSpPr>
            <p:cNvPr id="32" name="组合 31">
              <a:extLst>
                <a:ext uri="{FF2B5EF4-FFF2-40B4-BE49-F238E27FC236}">
                  <a16:creationId xmlns:a16="http://schemas.microsoft.com/office/drawing/2014/main" id="{086BEF31-1803-4789-BCA7-F08D579C1DDB}"/>
                </a:ext>
              </a:extLst>
            </p:cNvPr>
            <p:cNvGrpSpPr/>
            <p:nvPr/>
          </p:nvGrpSpPr>
          <p:grpSpPr>
            <a:xfrm>
              <a:off x="4088252" y="7276262"/>
              <a:ext cx="4034676" cy="4130016"/>
              <a:chOff x="2160003" y="2746644"/>
              <a:chExt cx="3526232" cy="3609554"/>
            </a:xfrm>
          </p:grpSpPr>
          <p:pic>
            <p:nvPicPr>
              <p:cNvPr id="34" name="图片 33">
                <a:extLst>
                  <a:ext uri="{FF2B5EF4-FFF2-40B4-BE49-F238E27FC236}">
                    <a16:creationId xmlns:a16="http://schemas.microsoft.com/office/drawing/2014/main" id="{5796F2F5-6D74-4225-8484-1298CD45C1F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35" name="椭圆 34">
                <a:extLst>
                  <a:ext uri="{FF2B5EF4-FFF2-40B4-BE49-F238E27FC236}">
                    <a16:creationId xmlns:a16="http://schemas.microsoft.com/office/drawing/2014/main" id="{985B877E-1305-49C1-BC20-DFF121F18F87}"/>
                  </a:ext>
                </a:extLst>
              </p:cNvPr>
              <p:cNvSpPr/>
              <p:nvPr/>
            </p:nvSpPr>
            <p:spPr>
              <a:xfrm>
                <a:off x="4073337" y="2746644"/>
                <a:ext cx="1612898"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rgbClr val="ABF4F9"/>
                  </a:solidFill>
                  <a:effectLst/>
                  <a:uLnTx/>
                  <a:uFillTx/>
                  <a:cs typeface="+mn-ea"/>
                  <a:sym typeface="+mn-lt"/>
                </a:endParaRPr>
              </a:p>
            </p:txBody>
          </p:sp>
        </p:grpSp>
        <p:sp>
          <p:nvSpPr>
            <p:cNvPr id="33" name="矩形 3">
              <a:extLst>
                <a:ext uri="{FF2B5EF4-FFF2-40B4-BE49-F238E27FC236}">
                  <a16:creationId xmlns:a16="http://schemas.microsoft.com/office/drawing/2014/main" id="{6B61DC67-4E31-48CF-AA09-A37B2B58137B}"/>
                </a:ext>
              </a:extLst>
            </p:cNvPr>
            <p:cNvSpPr>
              <a:spLocks noChangeArrowheads="1"/>
            </p:cNvSpPr>
            <p:nvPr/>
          </p:nvSpPr>
          <p:spPr bwMode="auto">
            <a:xfrm>
              <a:off x="6757424" y="7811140"/>
              <a:ext cx="885554" cy="84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b="0" i="0" u="none" strike="noStrike" kern="0" cap="none" spc="0" normalizeH="0" baseline="0" noProof="0" dirty="0">
                  <a:ln>
                    <a:noFill/>
                  </a:ln>
                  <a:solidFill>
                    <a:prstClr val="white"/>
                  </a:solidFill>
                  <a:effectLst/>
                  <a:uLnTx/>
                  <a:uFillTx/>
                  <a:latin typeface="+mn-lt"/>
                  <a:ea typeface="+mn-ea"/>
                  <a:cs typeface="+mn-ea"/>
                  <a:sym typeface="+mn-lt"/>
                </a:rPr>
                <a:t>03</a:t>
              </a:r>
              <a:endParaRPr kumimoji="0" lang="zh-CN" altLang="en-US"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6" name="组合 35">
            <a:extLst>
              <a:ext uri="{FF2B5EF4-FFF2-40B4-BE49-F238E27FC236}">
                <a16:creationId xmlns:a16="http://schemas.microsoft.com/office/drawing/2014/main" id="{FD4B2E65-930E-4C99-9512-A135E5291263}"/>
              </a:ext>
            </a:extLst>
          </p:cNvPr>
          <p:cNvGrpSpPr/>
          <p:nvPr/>
        </p:nvGrpSpPr>
        <p:grpSpPr>
          <a:xfrm>
            <a:off x="1726680" y="2795631"/>
            <a:ext cx="2922479" cy="2992752"/>
            <a:chOff x="1337132" y="7222128"/>
            <a:chExt cx="4202309" cy="4303356"/>
          </a:xfrm>
        </p:grpSpPr>
        <p:grpSp>
          <p:nvGrpSpPr>
            <p:cNvPr id="37" name="组合 36">
              <a:extLst>
                <a:ext uri="{FF2B5EF4-FFF2-40B4-BE49-F238E27FC236}">
                  <a16:creationId xmlns:a16="http://schemas.microsoft.com/office/drawing/2014/main" id="{0716F6C2-103A-4C86-9122-6F0B680C7B7A}"/>
                </a:ext>
              </a:extLst>
            </p:cNvPr>
            <p:cNvGrpSpPr/>
            <p:nvPr/>
          </p:nvGrpSpPr>
          <p:grpSpPr>
            <a:xfrm>
              <a:off x="1337132" y="7222128"/>
              <a:ext cx="4202309" cy="4303356"/>
              <a:chOff x="5528177" y="3619500"/>
              <a:chExt cx="3565023" cy="3650745"/>
            </a:xfrm>
          </p:grpSpPr>
          <p:pic>
            <p:nvPicPr>
              <p:cNvPr id="39" name="图片 38">
                <a:extLst>
                  <a:ext uri="{FF2B5EF4-FFF2-40B4-BE49-F238E27FC236}">
                    <a16:creationId xmlns:a16="http://schemas.microsoft.com/office/drawing/2014/main" id="{C67B282C-3BE8-4081-AEF1-E727F962AE9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40" name="椭圆 39">
                <a:extLst>
                  <a:ext uri="{FF2B5EF4-FFF2-40B4-BE49-F238E27FC236}">
                    <a16:creationId xmlns:a16="http://schemas.microsoft.com/office/drawing/2014/main" id="{BA2B7B54-E242-47CF-89FA-7410EAD1D0DA}"/>
                  </a:ext>
                </a:extLst>
              </p:cNvPr>
              <p:cNvSpPr/>
              <p:nvPr/>
            </p:nvSpPr>
            <p:spPr>
              <a:xfrm>
                <a:off x="7480300" y="3619500"/>
                <a:ext cx="1612900" cy="1612900"/>
              </a:xfrm>
              <a:prstGeom prst="ellipse">
                <a:avLst/>
              </a:prstGeom>
              <a:gradFill flip="none" rotWithShape="1">
                <a:gsLst>
                  <a:gs pos="0">
                    <a:srgbClr val="E7E6E6">
                      <a:lumMod val="90000"/>
                    </a:srgbClr>
                  </a:gs>
                  <a:gs pos="47000">
                    <a:srgbClr val="E7E6E6"/>
                  </a:gs>
                  <a:gs pos="100000">
                    <a:sysClr val="window" lastClr="FFFFFF"/>
                  </a:gs>
                </a:gsLst>
                <a:lin ang="180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sp>
          <p:nvSpPr>
            <p:cNvPr id="38" name="矩形 3">
              <a:extLst>
                <a:ext uri="{FF2B5EF4-FFF2-40B4-BE49-F238E27FC236}">
                  <a16:creationId xmlns:a16="http://schemas.microsoft.com/office/drawing/2014/main" id="{422D2923-0913-4D50-9AE0-9FF0D9E92486}"/>
                </a:ext>
              </a:extLst>
            </p:cNvPr>
            <p:cNvSpPr>
              <a:spLocks noChangeArrowheads="1"/>
            </p:cNvSpPr>
            <p:nvPr/>
          </p:nvSpPr>
          <p:spPr bwMode="auto">
            <a:xfrm>
              <a:off x="4144900" y="7752313"/>
              <a:ext cx="887860" cy="84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b="0" i="0" u="none" strike="noStrike" kern="0" cap="none" spc="0" normalizeH="0" baseline="0" noProof="0" dirty="0">
                  <a:ln>
                    <a:noFill/>
                  </a:ln>
                  <a:gradFill>
                    <a:gsLst>
                      <a:gs pos="0">
                        <a:srgbClr val="5B9BD5">
                          <a:lumMod val="50000"/>
                        </a:srgbClr>
                      </a:gs>
                      <a:gs pos="47000">
                        <a:srgbClr val="5B9BD5">
                          <a:lumMod val="75000"/>
                        </a:srgbClr>
                      </a:gs>
                      <a:gs pos="100000">
                        <a:srgbClr val="00B0F0"/>
                      </a:gs>
                    </a:gsLst>
                    <a:lin ang="0" scaled="0"/>
                  </a:gradFill>
                  <a:effectLst/>
                  <a:uLnTx/>
                  <a:uFillTx/>
                  <a:latin typeface="+mn-lt"/>
                  <a:ea typeface="+mn-ea"/>
                  <a:cs typeface="+mn-ea"/>
                  <a:sym typeface="+mn-lt"/>
                </a:rPr>
                <a:t>02</a:t>
              </a:r>
              <a:endParaRPr kumimoji="0" lang="zh-CN" altLang="en-US" b="0" i="0" u="none" strike="noStrike" kern="0" cap="none" spc="0" normalizeH="0" baseline="0" noProof="0" dirty="0">
                <a:ln>
                  <a:noFill/>
                </a:ln>
                <a:gradFill>
                  <a:gsLst>
                    <a:gs pos="0">
                      <a:srgbClr val="5B9BD5">
                        <a:lumMod val="50000"/>
                      </a:srgbClr>
                    </a:gs>
                    <a:gs pos="47000">
                      <a:srgbClr val="5B9BD5">
                        <a:lumMod val="75000"/>
                      </a:srgbClr>
                    </a:gs>
                    <a:gs pos="100000">
                      <a:srgbClr val="00B0F0"/>
                    </a:gs>
                  </a:gsLst>
                  <a:lin ang="0" scaled="0"/>
                </a:gradFill>
                <a:effectLst/>
                <a:uLnTx/>
                <a:uFillTx/>
                <a:latin typeface="+mn-lt"/>
                <a:ea typeface="+mn-ea"/>
                <a:cs typeface="+mn-ea"/>
                <a:sym typeface="+mn-lt"/>
              </a:endParaRPr>
            </a:p>
          </p:txBody>
        </p:sp>
      </p:grpSp>
      <p:grpSp>
        <p:nvGrpSpPr>
          <p:cNvPr id="41" name="组合 40">
            <a:extLst>
              <a:ext uri="{FF2B5EF4-FFF2-40B4-BE49-F238E27FC236}">
                <a16:creationId xmlns:a16="http://schemas.microsoft.com/office/drawing/2014/main" id="{9ACBE6C6-DE4A-4244-AC7D-40D155940354}"/>
              </a:ext>
            </a:extLst>
          </p:cNvPr>
          <p:cNvGrpSpPr/>
          <p:nvPr/>
        </p:nvGrpSpPr>
        <p:grpSpPr>
          <a:xfrm>
            <a:off x="6472910" y="2806813"/>
            <a:ext cx="2922479" cy="2992752"/>
            <a:chOff x="6968828" y="7238162"/>
            <a:chExt cx="4202309" cy="4303356"/>
          </a:xfrm>
        </p:grpSpPr>
        <p:grpSp>
          <p:nvGrpSpPr>
            <p:cNvPr id="42" name="组合 41">
              <a:extLst>
                <a:ext uri="{FF2B5EF4-FFF2-40B4-BE49-F238E27FC236}">
                  <a16:creationId xmlns:a16="http://schemas.microsoft.com/office/drawing/2014/main" id="{47C33BBF-6979-4CCA-BB92-B6E6F56B0EF3}"/>
                </a:ext>
              </a:extLst>
            </p:cNvPr>
            <p:cNvGrpSpPr/>
            <p:nvPr/>
          </p:nvGrpSpPr>
          <p:grpSpPr>
            <a:xfrm>
              <a:off x="6968828" y="7238162"/>
              <a:ext cx="4202309" cy="4303356"/>
              <a:chOff x="5528177" y="3619500"/>
              <a:chExt cx="3565023" cy="3650745"/>
            </a:xfrm>
          </p:grpSpPr>
          <p:pic>
            <p:nvPicPr>
              <p:cNvPr id="44" name="图片 43">
                <a:extLst>
                  <a:ext uri="{FF2B5EF4-FFF2-40B4-BE49-F238E27FC236}">
                    <a16:creationId xmlns:a16="http://schemas.microsoft.com/office/drawing/2014/main" id="{4DDB65EB-667A-4116-BC3C-4DDAEB8867D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8177" y="3962064"/>
                <a:ext cx="3368174" cy="3308181"/>
              </a:xfrm>
              <a:prstGeom prst="rect">
                <a:avLst/>
              </a:prstGeom>
            </p:spPr>
          </p:pic>
          <p:sp>
            <p:nvSpPr>
              <p:cNvPr id="45" name="椭圆 44">
                <a:extLst>
                  <a:ext uri="{FF2B5EF4-FFF2-40B4-BE49-F238E27FC236}">
                    <a16:creationId xmlns:a16="http://schemas.microsoft.com/office/drawing/2014/main" id="{6CD0E1D6-D208-4D33-A822-7CA6BFA43610}"/>
                  </a:ext>
                </a:extLst>
              </p:cNvPr>
              <p:cNvSpPr/>
              <p:nvPr/>
            </p:nvSpPr>
            <p:spPr>
              <a:xfrm>
                <a:off x="7480300" y="3619500"/>
                <a:ext cx="1612900" cy="1612900"/>
              </a:xfrm>
              <a:prstGeom prst="ellipse">
                <a:avLst/>
              </a:prstGeom>
              <a:gradFill flip="none" rotWithShape="1">
                <a:gsLst>
                  <a:gs pos="0">
                    <a:srgbClr val="E7E6E6">
                      <a:lumMod val="90000"/>
                    </a:srgbClr>
                  </a:gs>
                  <a:gs pos="47000">
                    <a:srgbClr val="E7E6E6"/>
                  </a:gs>
                  <a:gs pos="100000">
                    <a:sysClr val="window" lastClr="FFFFFF"/>
                  </a:gs>
                </a:gsLst>
                <a:lin ang="180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sp>
          <p:nvSpPr>
            <p:cNvPr id="43" name="矩形 3">
              <a:extLst>
                <a:ext uri="{FF2B5EF4-FFF2-40B4-BE49-F238E27FC236}">
                  <a16:creationId xmlns:a16="http://schemas.microsoft.com/office/drawing/2014/main" id="{C6F7C4CD-1B91-4AC8-9C9C-706333771AF5}"/>
                </a:ext>
              </a:extLst>
            </p:cNvPr>
            <p:cNvSpPr>
              <a:spLocks noChangeArrowheads="1"/>
            </p:cNvSpPr>
            <p:nvPr/>
          </p:nvSpPr>
          <p:spPr bwMode="auto">
            <a:xfrm>
              <a:off x="9768529" y="7768347"/>
              <a:ext cx="903994" cy="84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b="0" i="0" u="none" strike="noStrike" kern="0" cap="none" spc="0" normalizeH="0" baseline="0" noProof="0" dirty="0">
                  <a:ln>
                    <a:noFill/>
                  </a:ln>
                  <a:gradFill>
                    <a:gsLst>
                      <a:gs pos="0">
                        <a:srgbClr val="5B9BD5">
                          <a:lumMod val="50000"/>
                        </a:srgbClr>
                      </a:gs>
                      <a:gs pos="47000">
                        <a:srgbClr val="5B9BD5">
                          <a:lumMod val="75000"/>
                        </a:srgbClr>
                      </a:gs>
                      <a:gs pos="100000">
                        <a:srgbClr val="00B0F0"/>
                      </a:gs>
                    </a:gsLst>
                    <a:lin ang="0" scaled="0"/>
                  </a:gradFill>
                  <a:effectLst/>
                  <a:uLnTx/>
                  <a:uFillTx/>
                  <a:latin typeface="+mn-lt"/>
                  <a:ea typeface="+mn-ea"/>
                  <a:cs typeface="+mn-ea"/>
                  <a:sym typeface="+mn-lt"/>
                </a:rPr>
                <a:t>04</a:t>
              </a:r>
              <a:endParaRPr kumimoji="0" lang="zh-CN" altLang="en-US" b="0" i="0" u="none" strike="noStrike" kern="0" cap="none" spc="0" normalizeH="0" baseline="0" noProof="0" dirty="0">
                <a:ln>
                  <a:noFill/>
                </a:ln>
                <a:gradFill>
                  <a:gsLst>
                    <a:gs pos="0">
                      <a:srgbClr val="5B9BD5">
                        <a:lumMod val="50000"/>
                      </a:srgbClr>
                    </a:gs>
                    <a:gs pos="47000">
                      <a:srgbClr val="5B9BD5">
                        <a:lumMod val="75000"/>
                      </a:srgbClr>
                    </a:gs>
                    <a:gs pos="100000">
                      <a:srgbClr val="00B0F0"/>
                    </a:gs>
                  </a:gsLst>
                  <a:lin ang="0" scaled="0"/>
                </a:gradFill>
                <a:effectLst/>
                <a:uLnTx/>
                <a:uFillTx/>
                <a:latin typeface="+mn-lt"/>
                <a:ea typeface="+mn-ea"/>
                <a:cs typeface="+mn-ea"/>
                <a:sym typeface="+mn-lt"/>
              </a:endParaRPr>
            </a:p>
          </p:txBody>
        </p:sp>
      </p:grpSp>
      <p:sp>
        <p:nvSpPr>
          <p:cNvPr id="46" name="文本框 45">
            <a:extLst>
              <a:ext uri="{FF2B5EF4-FFF2-40B4-BE49-F238E27FC236}">
                <a16:creationId xmlns:a16="http://schemas.microsoft.com/office/drawing/2014/main" id="{67FF39FC-F558-47BD-87AB-C1FCD864FB0D}"/>
              </a:ext>
            </a:extLst>
          </p:cNvPr>
          <p:cNvSpPr txBox="1"/>
          <p:nvPr/>
        </p:nvSpPr>
        <p:spPr>
          <a:xfrm>
            <a:off x="203063" y="4466269"/>
            <a:ext cx="2237917" cy="338554"/>
          </a:xfrm>
          <a:prstGeom prst="rect">
            <a:avLst/>
          </a:prstGeom>
          <a:noFill/>
        </p:spPr>
        <p:txBody>
          <a:bodyPr wrap="square" rtlCol="0">
            <a:spAutoFit/>
          </a:bodyPr>
          <a:lstStyle/>
          <a:p>
            <a:pPr algn="ctr"/>
            <a:r>
              <a:rPr lang="fr-FR" altLang="zh-CN" sz="1600" b="1" dirty="0">
                <a:solidFill>
                  <a:schemeClr val="accent1">
                    <a:lumMod val="50000"/>
                  </a:schemeClr>
                </a:solidFill>
                <a:latin typeface="Montserrat" panose="00000500000000000000" pitchFamily="2" charset="0"/>
                <a:cs typeface="+mn-ea"/>
                <a:sym typeface="+mn-lt"/>
              </a:rPr>
              <a:t>Problématique</a:t>
            </a:r>
            <a:endParaRPr lang="zh-CN" altLang="en-US" sz="1600" b="1" dirty="0">
              <a:solidFill>
                <a:schemeClr val="accent1">
                  <a:lumMod val="50000"/>
                </a:schemeClr>
              </a:solidFill>
              <a:latin typeface="Montserrat" panose="00000500000000000000" pitchFamily="2" charset="0"/>
              <a:cs typeface="+mn-ea"/>
              <a:sym typeface="+mn-lt"/>
            </a:endParaRPr>
          </a:p>
        </p:txBody>
      </p:sp>
      <p:sp>
        <p:nvSpPr>
          <p:cNvPr id="49" name="文本框 48">
            <a:extLst>
              <a:ext uri="{FF2B5EF4-FFF2-40B4-BE49-F238E27FC236}">
                <a16:creationId xmlns:a16="http://schemas.microsoft.com/office/drawing/2014/main" id="{F8F64ACD-E04B-4F36-9F25-E6B37F19930C}"/>
              </a:ext>
            </a:extLst>
          </p:cNvPr>
          <p:cNvSpPr txBox="1"/>
          <p:nvPr/>
        </p:nvSpPr>
        <p:spPr>
          <a:xfrm>
            <a:off x="2416310" y="4482784"/>
            <a:ext cx="2237917" cy="338554"/>
          </a:xfrm>
          <a:prstGeom prst="rect">
            <a:avLst/>
          </a:prstGeom>
          <a:noFill/>
        </p:spPr>
        <p:txBody>
          <a:bodyPr wrap="square" rtlCol="0">
            <a:spAutoFit/>
          </a:bodyPr>
          <a:lstStyle/>
          <a:p>
            <a:pPr algn="ctr"/>
            <a:r>
              <a:rPr lang="en-US" altLang="zh-CN" sz="1600" b="1" dirty="0" err="1">
                <a:solidFill>
                  <a:schemeClr val="accent1">
                    <a:lumMod val="50000"/>
                  </a:schemeClr>
                </a:solidFill>
                <a:latin typeface="Montserrat" panose="00000500000000000000" pitchFamily="2" charset="0"/>
                <a:cs typeface="+mn-ea"/>
                <a:sym typeface="+mn-lt"/>
              </a:rPr>
              <a:t>Objectifs</a:t>
            </a:r>
            <a:endParaRPr lang="zh-CN" altLang="en-US" sz="1600" b="1" dirty="0">
              <a:solidFill>
                <a:schemeClr val="accent1">
                  <a:lumMod val="50000"/>
                </a:schemeClr>
              </a:solidFill>
              <a:latin typeface="Montserrat" panose="00000500000000000000" pitchFamily="2" charset="0"/>
              <a:cs typeface="+mn-ea"/>
              <a:sym typeface="+mn-lt"/>
            </a:endParaRPr>
          </a:p>
        </p:txBody>
      </p:sp>
      <p:sp>
        <p:nvSpPr>
          <p:cNvPr id="51" name="文本框 50">
            <a:extLst>
              <a:ext uri="{FF2B5EF4-FFF2-40B4-BE49-F238E27FC236}">
                <a16:creationId xmlns:a16="http://schemas.microsoft.com/office/drawing/2014/main" id="{5330352B-A803-490C-BD2E-72E7C9DC592B}"/>
              </a:ext>
            </a:extLst>
          </p:cNvPr>
          <p:cNvSpPr txBox="1"/>
          <p:nvPr/>
        </p:nvSpPr>
        <p:spPr>
          <a:xfrm>
            <a:off x="4633973" y="4488631"/>
            <a:ext cx="2237917" cy="338554"/>
          </a:xfrm>
          <a:prstGeom prst="rect">
            <a:avLst/>
          </a:prstGeom>
          <a:noFill/>
        </p:spPr>
        <p:txBody>
          <a:bodyPr wrap="square" rtlCol="0">
            <a:spAutoFit/>
          </a:bodyPr>
          <a:lstStyle/>
          <a:p>
            <a:pPr algn="ctr"/>
            <a:r>
              <a:rPr lang="en-US" altLang="zh-CN" sz="1600" b="1" dirty="0">
                <a:solidFill>
                  <a:schemeClr val="accent1">
                    <a:lumMod val="50000"/>
                  </a:schemeClr>
                </a:solidFill>
                <a:latin typeface="Montserrat" panose="00000500000000000000" pitchFamily="2" charset="0"/>
                <a:cs typeface="+mn-ea"/>
                <a:sym typeface="+mn-lt"/>
              </a:rPr>
              <a:t>solution </a:t>
            </a:r>
            <a:r>
              <a:rPr lang="en-US" altLang="zh-CN" sz="1600" b="1" dirty="0" err="1">
                <a:solidFill>
                  <a:schemeClr val="accent1">
                    <a:lumMod val="50000"/>
                  </a:schemeClr>
                </a:solidFill>
                <a:latin typeface="Montserrat" panose="00000500000000000000" pitchFamily="2" charset="0"/>
                <a:cs typeface="+mn-ea"/>
                <a:sym typeface="+mn-lt"/>
              </a:rPr>
              <a:t>proposée</a:t>
            </a:r>
            <a:endParaRPr lang="zh-CN" altLang="en-US" sz="1600" b="1" dirty="0">
              <a:solidFill>
                <a:schemeClr val="accent1">
                  <a:lumMod val="50000"/>
                </a:schemeClr>
              </a:solidFill>
              <a:latin typeface="Montserrat" panose="00000500000000000000" pitchFamily="2" charset="0"/>
              <a:cs typeface="+mn-ea"/>
              <a:sym typeface="+mn-lt"/>
            </a:endParaRPr>
          </a:p>
        </p:txBody>
      </p:sp>
      <p:grpSp>
        <p:nvGrpSpPr>
          <p:cNvPr id="9" name="Groupe 8">
            <a:extLst>
              <a:ext uri="{FF2B5EF4-FFF2-40B4-BE49-F238E27FC236}">
                <a16:creationId xmlns:a16="http://schemas.microsoft.com/office/drawing/2014/main" id="{99873752-E1BE-6332-9329-6A3B8CA1A2A3}"/>
              </a:ext>
            </a:extLst>
          </p:cNvPr>
          <p:cNvGrpSpPr/>
          <p:nvPr/>
        </p:nvGrpSpPr>
        <p:grpSpPr>
          <a:xfrm>
            <a:off x="9146034" y="2806813"/>
            <a:ext cx="2805900" cy="2872203"/>
            <a:chOff x="8940365" y="3378913"/>
            <a:chExt cx="2805900" cy="2872203"/>
          </a:xfrm>
        </p:grpSpPr>
        <p:grpSp>
          <p:nvGrpSpPr>
            <p:cNvPr id="4" name="组合 26">
              <a:extLst>
                <a:ext uri="{FF2B5EF4-FFF2-40B4-BE49-F238E27FC236}">
                  <a16:creationId xmlns:a16="http://schemas.microsoft.com/office/drawing/2014/main" id="{3AAFBBE3-D10F-02CE-A28A-747CDA1C2F15}"/>
                </a:ext>
              </a:extLst>
            </p:cNvPr>
            <p:cNvGrpSpPr/>
            <p:nvPr/>
          </p:nvGrpSpPr>
          <p:grpSpPr>
            <a:xfrm>
              <a:off x="8940365" y="3378913"/>
              <a:ext cx="2805900" cy="2872203"/>
              <a:chOff x="2160003" y="2746644"/>
              <a:chExt cx="3526233" cy="3609554"/>
            </a:xfrm>
          </p:grpSpPr>
          <p:pic>
            <p:nvPicPr>
              <p:cNvPr id="6" name="图片 28">
                <a:extLst>
                  <a:ext uri="{FF2B5EF4-FFF2-40B4-BE49-F238E27FC236}">
                    <a16:creationId xmlns:a16="http://schemas.microsoft.com/office/drawing/2014/main" id="{A2A252CD-A299-3B4B-8057-698A4405A4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7" name="椭圆 29">
                <a:extLst>
                  <a:ext uri="{FF2B5EF4-FFF2-40B4-BE49-F238E27FC236}">
                    <a16:creationId xmlns:a16="http://schemas.microsoft.com/office/drawing/2014/main" id="{4C63BEA2-01FF-0A36-945A-C85A8BEF7456}"/>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sp>
          <p:nvSpPr>
            <p:cNvPr id="5" name="矩形 3">
              <a:extLst>
                <a:ext uri="{FF2B5EF4-FFF2-40B4-BE49-F238E27FC236}">
                  <a16:creationId xmlns:a16="http://schemas.microsoft.com/office/drawing/2014/main" id="{ADDFE920-3011-1E8F-8AF0-A9A99723B791}"/>
                </a:ext>
              </a:extLst>
            </p:cNvPr>
            <p:cNvSpPr>
              <a:spLocks noChangeArrowheads="1"/>
            </p:cNvSpPr>
            <p:nvPr/>
          </p:nvSpPr>
          <p:spPr bwMode="auto">
            <a:xfrm>
              <a:off x="10768243" y="3729126"/>
              <a:ext cx="6014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b="0" i="0" u="none" strike="noStrike" kern="0" cap="none" spc="0" normalizeH="0" baseline="0" noProof="0" dirty="0">
                  <a:ln>
                    <a:noFill/>
                  </a:ln>
                  <a:solidFill>
                    <a:prstClr val="white"/>
                  </a:solidFill>
                  <a:effectLst/>
                  <a:uLnTx/>
                  <a:uFillTx/>
                  <a:latin typeface="+mn-lt"/>
                  <a:ea typeface="+mn-ea"/>
                  <a:cs typeface="+mn-ea"/>
                  <a:sym typeface="+mn-lt"/>
                </a:rPr>
                <a:t>05</a:t>
              </a:r>
              <a:endParaRPr kumimoji="0" lang="zh-CN" altLang="en-US"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 name="文本框 50">
            <a:extLst>
              <a:ext uri="{FF2B5EF4-FFF2-40B4-BE49-F238E27FC236}">
                <a16:creationId xmlns:a16="http://schemas.microsoft.com/office/drawing/2014/main" id="{2AB8810F-0B64-13FD-564C-FB8B89BF41E9}"/>
              </a:ext>
            </a:extLst>
          </p:cNvPr>
          <p:cNvSpPr txBox="1"/>
          <p:nvPr/>
        </p:nvSpPr>
        <p:spPr>
          <a:xfrm>
            <a:off x="7005349" y="4448622"/>
            <a:ext cx="2680129" cy="338554"/>
          </a:xfrm>
          <a:prstGeom prst="rect">
            <a:avLst/>
          </a:prstGeom>
          <a:noFill/>
        </p:spPr>
        <p:txBody>
          <a:bodyPr wrap="square" rtlCol="0">
            <a:spAutoFit/>
          </a:bodyPr>
          <a:lstStyle/>
          <a:p>
            <a:pPr algn="ctr"/>
            <a:r>
              <a:rPr lang="fr-FR" altLang="zh-CN" sz="1600" b="1" dirty="0">
                <a:solidFill>
                  <a:schemeClr val="accent1">
                    <a:lumMod val="50000"/>
                  </a:schemeClr>
                </a:solidFill>
                <a:latin typeface="Montserrat" panose="00000500000000000000" pitchFamily="2" charset="0"/>
                <a:cs typeface="+mn-ea"/>
                <a:sym typeface="+mn-lt"/>
              </a:rPr>
              <a:t>Analyse et conception</a:t>
            </a:r>
            <a:endParaRPr lang="zh-CN" altLang="en-US" sz="1600" b="1" dirty="0">
              <a:solidFill>
                <a:schemeClr val="accent1">
                  <a:lumMod val="50000"/>
                </a:schemeClr>
              </a:solidFill>
              <a:latin typeface="Montserrat" panose="00000500000000000000" pitchFamily="2" charset="0"/>
              <a:cs typeface="+mn-ea"/>
              <a:sym typeface="+mn-lt"/>
            </a:endParaRPr>
          </a:p>
        </p:txBody>
      </p:sp>
      <p:sp>
        <p:nvSpPr>
          <p:cNvPr id="2" name="文本框 52">
            <a:extLst>
              <a:ext uri="{FF2B5EF4-FFF2-40B4-BE49-F238E27FC236}">
                <a16:creationId xmlns:a16="http://schemas.microsoft.com/office/drawing/2014/main" id="{BC1CB5A8-8F90-41B2-856F-CE76427BDAF8}"/>
              </a:ext>
            </a:extLst>
          </p:cNvPr>
          <p:cNvSpPr txBox="1"/>
          <p:nvPr/>
        </p:nvSpPr>
        <p:spPr>
          <a:xfrm>
            <a:off x="9782882" y="4466269"/>
            <a:ext cx="2237917" cy="338554"/>
          </a:xfrm>
          <a:prstGeom prst="rect">
            <a:avLst/>
          </a:prstGeom>
          <a:noFill/>
        </p:spPr>
        <p:txBody>
          <a:bodyPr wrap="square" rtlCol="0">
            <a:spAutoFit/>
          </a:bodyPr>
          <a:lstStyle/>
          <a:p>
            <a:pPr algn="ctr"/>
            <a:r>
              <a:rPr lang="en-US" altLang="zh-CN" sz="1600" b="1" dirty="0">
                <a:solidFill>
                  <a:schemeClr val="accent1">
                    <a:lumMod val="50000"/>
                  </a:schemeClr>
                </a:solidFill>
                <a:latin typeface="Montserrat" panose="00000500000000000000" pitchFamily="2" charset="0"/>
                <a:cs typeface="+mn-ea"/>
                <a:sym typeface="+mn-lt"/>
              </a:rPr>
              <a:t>R</a:t>
            </a:r>
            <a:r>
              <a:rPr lang="fr-FR" sz="1600" b="1" dirty="0" err="1">
                <a:solidFill>
                  <a:schemeClr val="accent1">
                    <a:lumMod val="50000"/>
                  </a:schemeClr>
                </a:solidFill>
                <a:latin typeface="Montserrat" panose="00000500000000000000" pitchFamily="2" charset="0"/>
              </a:rPr>
              <a:t>éalisation</a:t>
            </a:r>
            <a:endParaRPr lang="zh-CN" altLang="en-US" sz="1600" b="1" dirty="0">
              <a:solidFill>
                <a:schemeClr val="accent1">
                  <a:lumMod val="50000"/>
                </a:schemeClr>
              </a:solidFill>
              <a:latin typeface="Montserrat" panose="00000500000000000000" pitchFamily="2" charset="0"/>
              <a:cs typeface="+mn-ea"/>
              <a:sym typeface="+mn-lt"/>
            </a:endParaRPr>
          </a:p>
        </p:txBody>
      </p:sp>
      <p:sp>
        <p:nvSpPr>
          <p:cNvPr id="10" name="Google Shape;276;p1">
            <a:extLst>
              <a:ext uri="{FF2B5EF4-FFF2-40B4-BE49-F238E27FC236}">
                <a16:creationId xmlns:a16="http://schemas.microsoft.com/office/drawing/2014/main" id="{1A818704-E74D-02A4-43A5-F51EE012B0DA}"/>
              </a:ext>
            </a:extLst>
          </p:cNvPr>
          <p:cNvSpPr/>
          <p:nvPr/>
        </p:nvSpPr>
        <p:spPr>
          <a:xfrm>
            <a:off x="4569260" y="1775076"/>
            <a:ext cx="3082800" cy="79800"/>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lumMod val="75000"/>
                </a:schemeClr>
              </a:solidFill>
              <a:latin typeface="Arial"/>
              <a:ea typeface="Arial"/>
              <a:cs typeface="Arial"/>
              <a:sym typeface="Arial"/>
            </a:endParaRPr>
          </a:p>
        </p:txBody>
      </p:sp>
    </p:spTree>
    <p:extLst>
      <p:ext uri="{BB962C8B-B14F-4D97-AF65-F5344CB8AC3E}">
        <p14:creationId xmlns:p14="http://schemas.microsoft.com/office/powerpoint/2010/main" val="38957335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ppt_x"/>
                                          </p:val>
                                        </p:tav>
                                        <p:tav tm="100000">
                                          <p:val>
                                            <p:strVal val="#ppt_x"/>
                                          </p:val>
                                        </p:tav>
                                      </p:tavLst>
                                    </p:anim>
                                    <p:anim calcmode="lin" valueType="num">
                                      <p:cBhvr additive="base">
                                        <p:cTn id="22"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1000" fill="hold"/>
                                        <p:tgtEl>
                                          <p:spTgt spid="36"/>
                                        </p:tgtEl>
                                        <p:attrNameLst>
                                          <p:attrName>ppt_x</p:attrName>
                                        </p:attrNameLst>
                                      </p:cBhvr>
                                      <p:tavLst>
                                        <p:tav tm="0">
                                          <p:val>
                                            <p:strVal val="#ppt_x"/>
                                          </p:val>
                                        </p:tav>
                                        <p:tav tm="100000">
                                          <p:val>
                                            <p:strVal val="#ppt_x"/>
                                          </p:val>
                                        </p:tav>
                                      </p:tavLst>
                                    </p:anim>
                                    <p:anim calcmode="lin" valueType="num">
                                      <p:cBhvr additive="base">
                                        <p:cTn id="33"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1000" fill="hold"/>
                                        <p:tgtEl>
                                          <p:spTgt spid="31"/>
                                        </p:tgtEl>
                                        <p:attrNameLst>
                                          <p:attrName>ppt_x</p:attrName>
                                        </p:attrNameLst>
                                      </p:cBhvr>
                                      <p:tavLst>
                                        <p:tav tm="0">
                                          <p:val>
                                            <p:strVal val="#ppt_x"/>
                                          </p:val>
                                        </p:tav>
                                        <p:tav tm="100000">
                                          <p:val>
                                            <p:strVal val="#ppt_x"/>
                                          </p:val>
                                        </p:tav>
                                      </p:tavLst>
                                    </p:anim>
                                    <p:anim calcmode="lin" valueType="num">
                                      <p:cBhvr additive="base">
                                        <p:cTn id="44"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
                                            <p:txEl>
                                              <p:pRg st="0" end="0"/>
                                            </p:txEl>
                                          </p:spTgt>
                                        </p:tgtEl>
                                        <p:attrNameLst>
                                          <p:attrName>style.visibility</p:attrName>
                                        </p:attrNameLst>
                                      </p:cBhvr>
                                      <p:to>
                                        <p:strVal val="visible"/>
                                      </p:to>
                                    </p:set>
                                    <p:animEffect transition="in" filter="fade">
                                      <p:cBhvr>
                                        <p:cTn id="49" dur="500"/>
                                        <p:tgtEl>
                                          <p:spTgt spid="5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1000" fill="hold"/>
                                        <p:tgtEl>
                                          <p:spTgt spid="41"/>
                                        </p:tgtEl>
                                        <p:attrNameLst>
                                          <p:attrName>ppt_x</p:attrName>
                                        </p:attrNameLst>
                                      </p:cBhvr>
                                      <p:tavLst>
                                        <p:tav tm="0">
                                          <p:val>
                                            <p:strVal val="#ppt_x"/>
                                          </p:val>
                                        </p:tav>
                                        <p:tav tm="100000">
                                          <p:val>
                                            <p:strVal val="#ppt_x"/>
                                          </p:val>
                                        </p:tav>
                                      </p:tavLst>
                                    </p:anim>
                                    <p:anim calcmode="lin" valueType="num">
                                      <p:cBhvr additive="base">
                                        <p:cTn id="55"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1000" fill="hold"/>
                                        <p:tgtEl>
                                          <p:spTgt spid="9"/>
                                        </p:tgtEl>
                                        <p:attrNameLst>
                                          <p:attrName>ppt_x</p:attrName>
                                        </p:attrNameLst>
                                      </p:cBhvr>
                                      <p:tavLst>
                                        <p:tav tm="0">
                                          <p:val>
                                            <p:strVal val="#ppt_x"/>
                                          </p:val>
                                        </p:tav>
                                        <p:tav tm="100000">
                                          <p:val>
                                            <p:strVal val="#ppt_x"/>
                                          </p:val>
                                        </p:tav>
                                      </p:tavLst>
                                    </p:anim>
                                    <p:anim calcmode="lin" valueType="num">
                                      <p:cBhvr additive="base">
                                        <p:cTn id="66"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6" grpId="0"/>
      <p:bldP spid="49" grpId="0"/>
      <p:bldP spid="8" grpId="0"/>
      <p:bldP spid="2"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EE845F-BACD-4D16-8D07-3B30A30A8126}"/>
              </a:ext>
            </a:extLst>
          </p:cNvPr>
          <p:cNvGrpSpPr/>
          <p:nvPr/>
        </p:nvGrpSpPr>
        <p:grpSpPr>
          <a:xfrm>
            <a:off x="1244138" y="2543560"/>
            <a:ext cx="3563472" cy="3647674"/>
            <a:chOff x="-412055" y="-2182172"/>
            <a:chExt cx="3563472" cy="3647674"/>
          </a:xfrm>
        </p:grpSpPr>
        <p:grpSp>
          <p:nvGrpSpPr>
            <p:cNvPr id="5" name="组合 4">
              <a:extLst>
                <a:ext uri="{FF2B5EF4-FFF2-40B4-BE49-F238E27FC236}">
                  <a16:creationId xmlns:a16="http://schemas.microsoft.com/office/drawing/2014/main" id="{E66AF988-BD88-49C0-B0A1-33D56E34C6E1}"/>
                </a:ext>
              </a:extLst>
            </p:cNvPr>
            <p:cNvGrpSpPr/>
            <p:nvPr/>
          </p:nvGrpSpPr>
          <p:grpSpPr>
            <a:xfrm>
              <a:off x="-412055" y="-2182172"/>
              <a:ext cx="3563472" cy="3647674"/>
              <a:chOff x="2160003" y="2746644"/>
              <a:chExt cx="3526233" cy="3609554"/>
            </a:xfrm>
          </p:grpSpPr>
          <p:pic>
            <p:nvPicPr>
              <p:cNvPr id="7" name="图片 6">
                <a:extLst>
                  <a:ext uri="{FF2B5EF4-FFF2-40B4-BE49-F238E27FC236}">
                    <a16:creationId xmlns:a16="http://schemas.microsoft.com/office/drawing/2014/main" id="{A94D83A4-230F-4B40-A2E1-A68636AF04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8" name="椭圆 7">
                <a:extLst>
                  <a:ext uri="{FF2B5EF4-FFF2-40B4-BE49-F238E27FC236}">
                    <a16:creationId xmlns:a16="http://schemas.microsoft.com/office/drawing/2014/main" id="{3E9FBF71-2929-487B-B3D8-1AEF66F2145E}"/>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6" name="文本框 5">
              <a:extLst>
                <a:ext uri="{FF2B5EF4-FFF2-40B4-BE49-F238E27FC236}">
                  <a16:creationId xmlns:a16="http://schemas.microsoft.com/office/drawing/2014/main" id="{90057E0D-C1DF-4316-95E1-CB7BBB6BA46D}"/>
                </a:ext>
              </a:extLst>
            </p:cNvPr>
            <p:cNvSpPr txBox="1"/>
            <p:nvPr/>
          </p:nvSpPr>
          <p:spPr>
            <a:xfrm>
              <a:off x="1973209" y="-1813663"/>
              <a:ext cx="726481"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rPr>
                <a:t>01</a:t>
              </a:r>
              <a:endParaRPr kumimoji="0" lang="zh-CN" altLang="en-US" sz="480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endParaRPr>
            </a:p>
          </p:txBody>
        </p:sp>
      </p:grpSp>
      <p:cxnSp>
        <p:nvCxnSpPr>
          <p:cNvPr id="9" name="直接连接符 8">
            <a:extLst>
              <a:ext uri="{FF2B5EF4-FFF2-40B4-BE49-F238E27FC236}">
                <a16:creationId xmlns:a16="http://schemas.microsoft.com/office/drawing/2014/main" id="{850F8E18-FAFB-49CB-B247-ADA14F7C48D3}"/>
              </a:ext>
            </a:extLst>
          </p:cNvPr>
          <p:cNvCxnSpPr/>
          <p:nvPr/>
        </p:nvCxnSpPr>
        <p:spPr>
          <a:xfrm flipV="1">
            <a:off x="5225149" y="2540003"/>
            <a:ext cx="0" cy="1677033"/>
          </a:xfrm>
          <a:prstGeom prst="line">
            <a:avLst/>
          </a:prstGeom>
          <a:noFill/>
          <a:ln w="12700" cap="flat" cmpd="sng" algn="ctr">
            <a:solidFill>
              <a:sysClr val="windowText" lastClr="000000">
                <a:lumMod val="65000"/>
                <a:lumOff val="35000"/>
              </a:sysClr>
            </a:solidFill>
            <a:prstDash val="dash"/>
            <a:miter lim="800000"/>
          </a:ln>
          <a:effectLst/>
        </p:spPr>
      </p:cxnSp>
      <p:grpSp>
        <p:nvGrpSpPr>
          <p:cNvPr id="10" name="组合 9">
            <a:extLst>
              <a:ext uri="{FF2B5EF4-FFF2-40B4-BE49-F238E27FC236}">
                <a16:creationId xmlns:a16="http://schemas.microsoft.com/office/drawing/2014/main" id="{1EE41AEA-A9E7-4B97-B50D-99223F90AA97}"/>
              </a:ext>
            </a:extLst>
          </p:cNvPr>
          <p:cNvGrpSpPr/>
          <p:nvPr/>
        </p:nvGrpSpPr>
        <p:grpSpPr>
          <a:xfrm>
            <a:off x="3480687" y="5072317"/>
            <a:ext cx="1390614" cy="1423473"/>
            <a:chOff x="2160003" y="2746644"/>
            <a:chExt cx="3526233" cy="3609554"/>
          </a:xfrm>
        </p:grpSpPr>
        <p:pic>
          <p:nvPicPr>
            <p:cNvPr id="11" name="图片 10">
              <a:extLst>
                <a:ext uri="{FF2B5EF4-FFF2-40B4-BE49-F238E27FC236}">
                  <a16:creationId xmlns:a16="http://schemas.microsoft.com/office/drawing/2014/main" id="{95BF98CE-300C-4564-8EFB-B802BB9495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11">
              <a:extLst>
                <a:ext uri="{FF2B5EF4-FFF2-40B4-BE49-F238E27FC236}">
                  <a16:creationId xmlns:a16="http://schemas.microsoft.com/office/drawing/2014/main" id="{79D211F4-CA7E-4187-9910-C8AFB69E3F63}"/>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3" name="组合 12">
            <a:extLst>
              <a:ext uri="{FF2B5EF4-FFF2-40B4-BE49-F238E27FC236}">
                <a16:creationId xmlns:a16="http://schemas.microsoft.com/office/drawing/2014/main" id="{88BECCE2-0368-48DC-9750-DBC6443CBA63}"/>
              </a:ext>
            </a:extLst>
          </p:cNvPr>
          <p:cNvGrpSpPr/>
          <p:nvPr/>
        </p:nvGrpSpPr>
        <p:grpSpPr>
          <a:xfrm>
            <a:off x="391627" y="1351106"/>
            <a:ext cx="2208783" cy="2260975"/>
            <a:chOff x="2160003" y="2746644"/>
            <a:chExt cx="3526233" cy="3609554"/>
          </a:xfrm>
        </p:grpSpPr>
        <p:pic>
          <p:nvPicPr>
            <p:cNvPr id="14" name="图片 13">
              <a:extLst>
                <a:ext uri="{FF2B5EF4-FFF2-40B4-BE49-F238E27FC236}">
                  <a16:creationId xmlns:a16="http://schemas.microsoft.com/office/drawing/2014/main" id="{54C89891-45E5-4159-9902-E16517D96C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5" name="椭圆 14">
              <a:extLst>
                <a:ext uri="{FF2B5EF4-FFF2-40B4-BE49-F238E27FC236}">
                  <a16:creationId xmlns:a16="http://schemas.microsoft.com/office/drawing/2014/main" id="{CA74CE8C-F4D2-440D-9723-2E8B4FB70CC8}"/>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B582A3FE-7836-435F-BF3C-226AAC568BAB}"/>
              </a:ext>
            </a:extLst>
          </p:cNvPr>
          <p:cNvSpPr txBox="1"/>
          <p:nvPr/>
        </p:nvSpPr>
        <p:spPr>
          <a:xfrm>
            <a:off x="5904332" y="2973624"/>
            <a:ext cx="5650051" cy="707886"/>
          </a:xfrm>
          <a:prstGeom prst="rect">
            <a:avLst/>
          </a:prstGeom>
          <a:noFill/>
          <a:effectLst/>
        </p:spPr>
        <p:txBody>
          <a:bodyPr wrap="square" rtlCol="0">
            <a:spAutoFit/>
          </a:bodyPr>
          <a:lstStyle/>
          <a:p>
            <a:r>
              <a:rPr lang="fr-FR" altLang="zh-CN" sz="4000" b="1" dirty="0">
                <a:solidFill>
                  <a:schemeClr val="accent1">
                    <a:lumMod val="50000"/>
                  </a:schemeClr>
                </a:solidFill>
                <a:latin typeface="Montserrat" panose="00000500000000000000" pitchFamily="2" charset="0"/>
                <a:cs typeface="+mn-ea"/>
                <a:sym typeface="+mn-lt"/>
              </a:rPr>
              <a:t>Problématique</a:t>
            </a:r>
            <a:endParaRPr lang="zh-CN" altLang="en-US" sz="4000" dirty="0">
              <a:cs typeface="+mn-ea"/>
              <a:sym typeface="+mn-lt"/>
            </a:endParaRPr>
          </a:p>
        </p:txBody>
      </p:sp>
    </p:spTree>
    <p:extLst>
      <p:ext uri="{BB962C8B-B14F-4D97-AF65-F5344CB8AC3E}">
        <p14:creationId xmlns:p14="http://schemas.microsoft.com/office/powerpoint/2010/main" val="326210827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1000"/>
                                        <p:tgtEl>
                                          <p:spTgt spid="9"/>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1003598" y="7640432"/>
              <a:ext cx="1129804"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fr-FR" altLang="zh-CN" sz="2000" b="0" i="0" u="none" strike="noStrike" kern="0" cap="none" spc="0" normalizeH="0" baseline="0" noProof="0" dirty="0">
                  <a:ln>
                    <a:noFill/>
                  </a:ln>
                  <a:solidFill>
                    <a:prstClr val="white"/>
                  </a:solidFill>
                  <a:effectLst/>
                  <a:uLnTx/>
                  <a:uFillTx/>
                  <a:latin typeface="+mn-lt"/>
                  <a:ea typeface="+mn-ea"/>
                  <a:cs typeface="+mn-ea"/>
                  <a:sym typeface="+mn-lt"/>
                </a:rPr>
                <a:t>01</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0026A6F0-0313-49DB-A847-E72C5C17314D}"/>
              </a:ext>
            </a:extLst>
          </p:cNvPr>
          <p:cNvSpPr txBox="1"/>
          <p:nvPr/>
        </p:nvSpPr>
        <p:spPr>
          <a:xfrm>
            <a:off x="1574994" y="642976"/>
            <a:ext cx="4063806" cy="830997"/>
          </a:xfrm>
          <a:prstGeom prst="rect">
            <a:avLst/>
          </a:prstGeom>
          <a:noFill/>
        </p:spPr>
        <p:txBody>
          <a:bodyPr wrap="square" rtlCol="0">
            <a:spAutoFit/>
          </a:bodyPr>
          <a:lstStyle/>
          <a:p>
            <a:r>
              <a:rPr lang="en-US" altLang="zh-CN" sz="2400" b="1" dirty="0">
                <a:solidFill>
                  <a:schemeClr val="accent1">
                    <a:lumMod val="50000"/>
                  </a:schemeClr>
                </a:solidFill>
                <a:latin typeface="Montserrat" panose="00000500000000000000" pitchFamily="2" charset="0"/>
                <a:cs typeface="+mn-ea"/>
                <a:sym typeface="+mn-lt"/>
              </a:rPr>
              <a:t>Les </a:t>
            </a:r>
            <a:r>
              <a:rPr lang="fr-FR" altLang="zh-CN" sz="2400" b="1" dirty="0">
                <a:solidFill>
                  <a:schemeClr val="accent1">
                    <a:lumMod val="50000"/>
                  </a:schemeClr>
                </a:solidFill>
                <a:latin typeface="Montserrat" panose="00000500000000000000" pitchFamily="2" charset="0"/>
                <a:sym typeface="+mn-lt"/>
              </a:rPr>
              <a:t>p</a:t>
            </a:r>
            <a:r>
              <a:rPr lang="fr-FR" sz="2400" b="1" dirty="0">
                <a:solidFill>
                  <a:schemeClr val="accent1">
                    <a:lumMod val="50000"/>
                  </a:schemeClr>
                </a:solidFill>
                <a:latin typeface="Montserrat" panose="00000500000000000000" pitchFamily="2" charset="0"/>
              </a:rPr>
              <a:t>roblèmes</a:t>
            </a:r>
            <a:endParaRPr lang="zh-CN" altLang="en-US" sz="2400" b="1" dirty="0">
              <a:solidFill>
                <a:schemeClr val="accent1">
                  <a:lumMod val="50000"/>
                </a:schemeClr>
              </a:solidFill>
              <a:latin typeface="Montserrat" panose="00000500000000000000" pitchFamily="2" charset="0"/>
              <a:cs typeface="+mn-ea"/>
              <a:sym typeface="+mn-lt"/>
            </a:endParaRPr>
          </a:p>
          <a:p>
            <a:endParaRPr lang="zh-CN" altLang="en-US" sz="2400" b="1" dirty="0">
              <a:cs typeface="+mn-ea"/>
              <a:sym typeface="+mn-lt"/>
            </a:endParaRPr>
          </a:p>
        </p:txBody>
      </p:sp>
      <p:pic>
        <p:nvPicPr>
          <p:cNvPr id="1026" name="Picture 2" descr="tri papier administratif, document, bureau, gouvernement">
            <a:extLst>
              <a:ext uri="{FF2B5EF4-FFF2-40B4-BE49-F238E27FC236}">
                <a16:creationId xmlns:a16="http://schemas.microsoft.com/office/drawing/2014/main" id="{D1E7A161-8239-C85D-7F9A-AFC381800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994" y="1423332"/>
            <a:ext cx="9944657" cy="543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8942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EE845F-BACD-4D16-8D07-3B30A30A8126}"/>
              </a:ext>
            </a:extLst>
          </p:cNvPr>
          <p:cNvGrpSpPr/>
          <p:nvPr/>
        </p:nvGrpSpPr>
        <p:grpSpPr>
          <a:xfrm>
            <a:off x="1244138" y="2543560"/>
            <a:ext cx="3563472" cy="3647674"/>
            <a:chOff x="-412055" y="-2182172"/>
            <a:chExt cx="3563472" cy="3647674"/>
          </a:xfrm>
        </p:grpSpPr>
        <p:grpSp>
          <p:nvGrpSpPr>
            <p:cNvPr id="5" name="组合 4">
              <a:extLst>
                <a:ext uri="{FF2B5EF4-FFF2-40B4-BE49-F238E27FC236}">
                  <a16:creationId xmlns:a16="http://schemas.microsoft.com/office/drawing/2014/main" id="{E66AF988-BD88-49C0-B0A1-33D56E34C6E1}"/>
                </a:ext>
              </a:extLst>
            </p:cNvPr>
            <p:cNvGrpSpPr/>
            <p:nvPr/>
          </p:nvGrpSpPr>
          <p:grpSpPr>
            <a:xfrm>
              <a:off x="-412055" y="-2182172"/>
              <a:ext cx="3563472" cy="3647674"/>
              <a:chOff x="2160003" y="2746644"/>
              <a:chExt cx="3526233" cy="3609554"/>
            </a:xfrm>
          </p:grpSpPr>
          <p:pic>
            <p:nvPicPr>
              <p:cNvPr id="7" name="图片 6">
                <a:extLst>
                  <a:ext uri="{FF2B5EF4-FFF2-40B4-BE49-F238E27FC236}">
                    <a16:creationId xmlns:a16="http://schemas.microsoft.com/office/drawing/2014/main" id="{A94D83A4-230F-4B40-A2E1-A68636AF04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8" name="椭圆 7">
                <a:extLst>
                  <a:ext uri="{FF2B5EF4-FFF2-40B4-BE49-F238E27FC236}">
                    <a16:creationId xmlns:a16="http://schemas.microsoft.com/office/drawing/2014/main" id="{3E9FBF71-2929-487B-B3D8-1AEF66F2145E}"/>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6" name="文本框 5">
              <a:extLst>
                <a:ext uri="{FF2B5EF4-FFF2-40B4-BE49-F238E27FC236}">
                  <a16:creationId xmlns:a16="http://schemas.microsoft.com/office/drawing/2014/main" id="{90057E0D-C1DF-4316-95E1-CB7BBB6BA46D}"/>
                </a:ext>
              </a:extLst>
            </p:cNvPr>
            <p:cNvSpPr txBox="1"/>
            <p:nvPr/>
          </p:nvSpPr>
          <p:spPr>
            <a:xfrm>
              <a:off x="1919508" y="-1813663"/>
              <a:ext cx="833882"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rPr>
                <a:t>02</a:t>
              </a:r>
              <a:endParaRPr kumimoji="0" lang="zh-CN" altLang="en-US"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endParaRPr>
            </a:p>
          </p:txBody>
        </p:sp>
      </p:grpSp>
      <p:cxnSp>
        <p:nvCxnSpPr>
          <p:cNvPr id="9" name="直接连接符 8">
            <a:extLst>
              <a:ext uri="{FF2B5EF4-FFF2-40B4-BE49-F238E27FC236}">
                <a16:creationId xmlns:a16="http://schemas.microsoft.com/office/drawing/2014/main" id="{850F8E18-FAFB-49CB-B247-ADA14F7C48D3}"/>
              </a:ext>
            </a:extLst>
          </p:cNvPr>
          <p:cNvCxnSpPr/>
          <p:nvPr/>
        </p:nvCxnSpPr>
        <p:spPr>
          <a:xfrm flipV="1">
            <a:off x="5225149" y="2540003"/>
            <a:ext cx="0" cy="1677033"/>
          </a:xfrm>
          <a:prstGeom prst="line">
            <a:avLst/>
          </a:prstGeom>
          <a:noFill/>
          <a:ln w="12700" cap="flat" cmpd="sng" algn="ctr">
            <a:solidFill>
              <a:sysClr val="windowText" lastClr="000000">
                <a:lumMod val="65000"/>
                <a:lumOff val="35000"/>
              </a:sysClr>
            </a:solidFill>
            <a:prstDash val="dash"/>
            <a:miter lim="800000"/>
          </a:ln>
          <a:effectLst/>
        </p:spPr>
      </p:cxnSp>
      <p:grpSp>
        <p:nvGrpSpPr>
          <p:cNvPr id="10" name="组合 9">
            <a:extLst>
              <a:ext uri="{FF2B5EF4-FFF2-40B4-BE49-F238E27FC236}">
                <a16:creationId xmlns:a16="http://schemas.microsoft.com/office/drawing/2014/main" id="{1EE41AEA-A9E7-4B97-B50D-99223F90AA97}"/>
              </a:ext>
            </a:extLst>
          </p:cNvPr>
          <p:cNvGrpSpPr/>
          <p:nvPr/>
        </p:nvGrpSpPr>
        <p:grpSpPr>
          <a:xfrm>
            <a:off x="3480687" y="5072317"/>
            <a:ext cx="1390614" cy="1423473"/>
            <a:chOff x="2160003" y="2746644"/>
            <a:chExt cx="3526233" cy="3609554"/>
          </a:xfrm>
        </p:grpSpPr>
        <p:pic>
          <p:nvPicPr>
            <p:cNvPr id="11" name="图片 10">
              <a:extLst>
                <a:ext uri="{FF2B5EF4-FFF2-40B4-BE49-F238E27FC236}">
                  <a16:creationId xmlns:a16="http://schemas.microsoft.com/office/drawing/2014/main" id="{95BF98CE-300C-4564-8EFB-B802BB9495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11">
              <a:extLst>
                <a:ext uri="{FF2B5EF4-FFF2-40B4-BE49-F238E27FC236}">
                  <a16:creationId xmlns:a16="http://schemas.microsoft.com/office/drawing/2014/main" id="{79D211F4-CA7E-4187-9910-C8AFB69E3F63}"/>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3" name="组合 12">
            <a:extLst>
              <a:ext uri="{FF2B5EF4-FFF2-40B4-BE49-F238E27FC236}">
                <a16:creationId xmlns:a16="http://schemas.microsoft.com/office/drawing/2014/main" id="{88BECCE2-0368-48DC-9750-DBC6443CBA63}"/>
              </a:ext>
            </a:extLst>
          </p:cNvPr>
          <p:cNvGrpSpPr/>
          <p:nvPr/>
        </p:nvGrpSpPr>
        <p:grpSpPr>
          <a:xfrm>
            <a:off x="391627" y="1351106"/>
            <a:ext cx="2208783" cy="2260975"/>
            <a:chOff x="2160003" y="2746644"/>
            <a:chExt cx="3526233" cy="3609554"/>
          </a:xfrm>
        </p:grpSpPr>
        <p:pic>
          <p:nvPicPr>
            <p:cNvPr id="14" name="图片 13">
              <a:extLst>
                <a:ext uri="{FF2B5EF4-FFF2-40B4-BE49-F238E27FC236}">
                  <a16:creationId xmlns:a16="http://schemas.microsoft.com/office/drawing/2014/main" id="{54C89891-45E5-4159-9902-E16517D96C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5" name="椭圆 14">
              <a:extLst>
                <a:ext uri="{FF2B5EF4-FFF2-40B4-BE49-F238E27FC236}">
                  <a16:creationId xmlns:a16="http://schemas.microsoft.com/office/drawing/2014/main" id="{CA74CE8C-F4D2-440D-9723-2E8B4FB70CC8}"/>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B582A3FE-7836-435F-BF3C-226AAC568BAB}"/>
              </a:ext>
            </a:extLst>
          </p:cNvPr>
          <p:cNvSpPr txBox="1"/>
          <p:nvPr/>
        </p:nvSpPr>
        <p:spPr>
          <a:xfrm>
            <a:off x="4434943" y="3024576"/>
            <a:ext cx="5650051" cy="707886"/>
          </a:xfrm>
          <a:prstGeom prst="rect">
            <a:avLst/>
          </a:prstGeom>
          <a:noFill/>
          <a:effectLst/>
        </p:spPr>
        <p:txBody>
          <a:bodyPr wrap="square" rtlCol="0">
            <a:spAutoFit/>
          </a:bodyPr>
          <a:lstStyle/>
          <a:p>
            <a:pPr algn="ctr"/>
            <a:r>
              <a:rPr lang="en-US" altLang="zh-CN" sz="4000" b="1" dirty="0" err="1">
                <a:solidFill>
                  <a:schemeClr val="accent1">
                    <a:lumMod val="50000"/>
                  </a:schemeClr>
                </a:solidFill>
                <a:latin typeface="Montserrat" panose="00000500000000000000" pitchFamily="2" charset="0"/>
                <a:cs typeface="+mn-ea"/>
                <a:sym typeface="+mn-lt"/>
              </a:rPr>
              <a:t>Objectifs</a:t>
            </a:r>
            <a:endParaRPr lang="zh-CN" altLang="en-US" sz="4000" b="1" dirty="0">
              <a:solidFill>
                <a:schemeClr val="accent1">
                  <a:lumMod val="50000"/>
                </a:schemeClr>
              </a:solidFill>
              <a:latin typeface="Montserrat" panose="00000500000000000000" pitchFamily="2" charset="0"/>
              <a:cs typeface="+mn-ea"/>
              <a:sym typeface="+mn-lt"/>
            </a:endParaRPr>
          </a:p>
        </p:txBody>
      </p:sp>
    </p:spTree>
    <p:extLst>
      <p:ext uri="{BB962C8B-B14F-4D97-AF65-F5344CB8AC3E}">
        <p14:creationId xmlns:p14="http://schemas.microsoft.com/office/powerpoint/2010/main" val="26237726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1000"/>
                                        <p:tgtEl>
                                          <p:spTgt spid="9"/>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989331" y="7662838"/>
              <a:ext cx="1158338"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02</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0026A6F0-0313-49DB-A847-E72C5C17314D}"/>
              </a:ext>
            </a:extLst>
          </p:cNvPr>
          <p:cNvSpPr txBox="1"/>
          <p:nvPr/>
        </p:nvSpPr>
        <p:spPr>
          <a:xfrm>
            <a:off x="1574994" y="642977"/>
            <a:ext cx="3256086" cy="830997"/>
          </a:xfrm>
          <a:prstGeom prst="rect">
            <a:avLst/>
          </a:prstGeom>
          <a:noFill/>
        </p:spPr>
        <p:txBody>
          <a:bodyPr wrap="square" rtlCol="0">
            <a:spAutoFit/>
          </a:bodyPr>
          <a:lstStyle/>
          <a:p>
            <a:r>
              <a:rPr lang="en-US" altLang="zh-CN" sz="2400" b="1" dirty="0">
                <a:solidFill>
                  <a:schemeClr val="accent1">
                    <a:lumMod val="50000"/>
                  </a:schemeClr>
                </a:solidFill>
                <a:latin typeface="Montserrat" panose="00000500000000000000" pitchFamily="2" charset="0"/>
                <a:ea typeface="Microsoft YaHei Light" panose="020B0502040204020203" pitchFamily="34" charset="-122"/>
                <a:cs typeface="Arial Unicode MS" panose="020B0604020202020204" pitchFamily="34" charset="-128"/>
                <a:sym typeface="+mn-lt"/>
              </a:rPr>
              <a:t>Les </a:t>
            </a:r>
            <a:r>
              <a:rPr lang="en-US" sz="2400" b="1" dirty="0" err="1">
                <a:solidFill>
                  <a:schemeClr val="accent1">
                    <a:lumMod val="50000"/>
                  </a:schemeClr>
                </a:solidFill>
                <a:latin typeface="Montserrat" panose="00000500000000000000" pitchFamily="2" charset="0"/>
                <a:ea typeface="Microsoft YaHei Light" panose="020B0502040204020203" pitchFamily="34" charset="-122"/>
                <a:cs typeface="Arial Unicode MS" panose="020B0604020202020204" pitchFamily="34" charset="-128"/>
              </a:rPr>
              <a:t>Objectifs</a:t>
            </a:r>
            <a:endParaRPr lang="fr-FR" sz="2400" b="1" dirty="0">
              <a:solidFill>
                <a:schemeClr val="accent1">
                  <a:lumMod val="50000"/>
                </a:schemeClr>
              </a:solidFill>
              <a:latin typeface="Montserrat" panose="00000500000000000000" pitchFamily="2" charset="0"/>
              <a:ea typeface="Microsoft YaHei Light" panose="020B0502040204020203" pitchFamily="34" charset="-122"/>
              <a:cs typeface="Arial Unicode MS" panose="020B0604020202020204" pitchFamily="34" charset="-128"/>
            </a:endParaRPr>
          </a:p>
          <a:p>
            <a:endParaRPr lang="zh-CN" altLang="en-US" sz="2400" b="1" dirty="0">
              <a:solidFill>
                <a:schemeClr val="accent1">
                  <a:lumMod val="50000"/>
                </a:schemeClr>
              </a:solidFill>
              <a:latin typeface="Montserrat" panose="00000500000000000000" pitchFamily="2" charset="0"/>
              <a:cs typeface="+mn-ea"/>
              <a:sym typeface="+mn-lt"/>
            </a:endParaRPr>
          </a:p>
        </p:txBody>
      </p:sp>
      <p:sp>
        <p:nvSpPr>
          <p:cNvPr id="8" name="ZoneTexte 7">
            <a:extLst>
              <a:ext uri="{FF2B5EF4-FFF2-40B4-BE49-F238E27FC236}">
                <a16:creationId xmlns:a16="http://schemas.microsoft.com/office/drawing/2014/main" id="{53CF8456-67A7-CAE9-CA22-71AC900A4DAC}"/>
              </a:ext>
            </a:extLst>
          </p:cNvPr>
          <p:cNvSpPr txBox="1"/>
          <p:nvPr/>
        </p:nvSpPr>
        <p:spPr>
          <a:xfrm>
            <a:off x="3627120" y="1654532"/>
            <a:ext cx="8061960" cy="707886"/>
          </a:xfrm>
          <a:prstGeom prst="rect">
            <a:avLst/>
          </a:prstGeom>
          <a:noFill/>
        </p:spPr>
        <p:txBody>
          <a:bodyPr wrap="square" rtlCol="0">
            <a:spAutoFit/>
          </a:bodyPr>
          <a:lstStyle/>
          <a:p>
            <a:r>
              <a:rPr lang="fr-FR" sz="2000" b="1" dirty="0">
                <a:solidFill>
                  <a:schemeClr val="accent1">
                    <a:lumMod val="50000"/>
                  </a:schemeClr>
                </a:solidFill>
                <a:latin typeface="Montserrat" panose="00000500000000000000" pitchFamily="2" charset="0"/>
              </a:rPr>
              <a:t>L'objectif est de fournir un système qui permet de :</a:t>
            </a:r>
          </a:p>
          <a:p>
            <a:endParaRPr lang="fr-FR" sz="2000" b="1" dirty="0">
              <a:solidFill>
                <a:schemeClr val="accent1">
                  <a:lumMod val="50000"/>
                </a:schemeClr>
              </a:solidFill>
              <a:latin typeface="Montserrat" panose="00000500000000000000" pitchFamily="2" charset="0"/>
            </a:endParaRPr>
          </a:p>
        </p:txBody>
      </p:sp>
      <p:sp>
        <p:nvSpPr>
          <p:cNvPr id="9" name="ZoneTexte 8">
            <a:extLst>
              <a:ext uri="{FF2B5EF4-FFF2-40B4-BE49-F238E27FC236}">
                <a16:creationId xmlns:a16="http://schemas.microsoft.com/office/drawing/2014/main" id="{61B91DEA-69F6-2596-15EA-AEEE51445803}"/>
              </a:ext>
            </a:extLst>
          </p:cNvPr>
          <p:cNvSpPr txBox="1"/>
          <p:nvPr/>
        </p:nvSpPr>
        <p:spPr>
          <a:xfrm>
            <a:off x="4237168" y="2316698"/>
            <a:ext cx="3420932" cy="646331"/>
          </a:xfrm>
          <a:prstGeom prst="rect">
            <a:avLst/>
          </a:prstGeom>
          <a:noFill/>
        </p:spPr>
        <p:txBody>
          <a:bodyPr wrap="square" rtlCol="0">
            <a:spAutoFit/>
          </a:bodyPr>
          <a:lstStyle/>
          <a:p>
            <a:pPr marL="800100" lvl="1" indent="-342900">
              <a:buFont typeface="Arial" panose="020B0604020202020204" pitchFamily="34" charset="0"/>
              <a:buChar char="•"/>
            </a:pPr>
            <a:r>
              <a:rPr lang="fr-FR" sz="1800" b="1" dirty="0">
                <a:solidFill>
                  <a:schemeClr val="accent1">
                    <a:lumMod val="50000"/>
                  </a:schemeClr>
                </a:solidFill>
                <a:latin typeface="Montserrat" panose="00000500000000000000" pitchFamily="2" charset="0"/>
              </a:rPr>
              <a:t>Gérer les voitures</a:t>
            </a:r>
          </a:p>
          <a:p>
            <a:endParaRPr lang="fr-FR" dirty="0"/>
          </a:p>
        </p:txBody>
      </p:sp>
      <p:sp>
        <p:nvSpPr>
          <p:cNvPr id="10" name="ZoneTexte 9">
            <a:extLst>
              <a:ext uri="{FF2B5EF4-FFF2-40B4-BE49-F238E27FC236}">
                <a16:creationId xmlns:a16="http://schemas.microsoft.com/office/drawing/2014/main" id="{878D74FA-3C81-8923-8966-3EDD7FAA9EC7}"/>
              </a:ext>
            </a:extLst>
          </p:cNvPr>
          <p:cNvSpPr txBox="1"/>
          <p:nvPr/>
        </p:nvSpPr>
        <p:spPr>
          <a:xfrm>
            <a:off x="4237168" y="2782669"/>
            <a:ext cx="3366627" cy="646331"/>
          </a:xfrm>
          <a:prstGeom prst="rect">
            <a:avLst/>
          </a:prstGeom>
          <a:noFill/>
        </p:spPr>
        <p:txBody>
          <a:bodyPr wrap="none" rtlCol="0">
            <a:spAutoFit/>
          </a:bodyPr>
          <a:lstStyle/>
          <a:p>
            <a:pPr marL="800100" lvl="1" indent="-342900">
              <a:buFont typeface="Arial" panose="020B0604020202020204" pitchFamily="34" charset="0"/>
              <a:buChar char="•"/>
            </a:pPr>
            <a:r>
              <a:rPr lang="fr-FR" sz="1800" b="1" dirty="0">
                <a:solidFill>
                  <a:schemeClr val="accent1">
                    <a:lumMod val="50000"/>
                  </a:schemeClr>
                </a:solidFill>
                <a:latin typeface="Montserrat" panose="00000500000000000000" pitchFamily="2" charset="0"/>
              </a:rPr>
              <a:t>Gérer  les employés</a:t>
            </a:r>
          </a:p>
          <a:p>
            <a:endParaRPr lang="fr-FR" dirty="0"/>
          </a:p>
        </p:txBody>
      </p:sp>
      <p:sp>
        <p:nvSpPr>
          <p:cNvPr id="11" name="ZoneTexte 10">
            <a:extLst>
              <a:ext uri="{FF2B5EF4-FFF2-40B4-BE49-F238E27FC236}">
                <a16:creationId xmlns:a16="http://schemas.microsoft.com/office/drawing/2014/main" id="{F884DCD6-9C43-CA7F-EA8D-D566F5E8D598}"/>
              </a:ext>
            </a:extLst>
          </p:cNvPr>
          <p:cNvSpPr txBox="1"/>
          <p:nvPr/>
        </p:nvSpPr>
        <p:spPr>
          <a:xfrm>
            <a:off x="4237168" y="3254020"/>
            <a:ext cx="2997937" cy="646331"/>
          </a:xfrm>
          <a:prstGeom prst="rect">
            <a:avLst/>
          </a:prstGeom>
          <a:noFill/>
        </p:spPr>
        <p:txBody>
          <a:bodyPr wrap="none" rtlCol="0">
            <a:spAutoFit/>
          </a:bodyPr>
          <a:lstStyle/>
          <a:p>
            <a:pPr marL="800100" lvl="1" indent="-342900">
              <a:buFont typeface="Arial" panose="020B0604020202020204" pitchFamily="34" charset="0"/>
              <a:buChar char="•"/>
            </a:pPr>
            <a:r>
              <a:rPr lang="fr-FR" sz="1800" b="1" dirty="0">
                <a:solidFill>
                  <a:schemeClr val="accent1">
                    <a:lumMod val="50000"/>
                  </a:schemeClr>
                </a:solidFill>
                <a:latin typeface="Montserrat" panose="00000500000000000000" pitchFamily="2" charset="0"/>
              </a:rPr>
              <a:t>Gérer les clients </a:t>
            </a:r>
          </a:p>
          <a:p>
            <a:endParaRPr lang="fr-FR" dirty="0"/>
          </a:p>
        </p:txBody>
      </p:sp>
      <p:sp>
        <p:nvSpPr>
          <p:cNvPr id="12" name="ZoneTexte 11">
            <a:extLst>
              <a:ext uri="{FF2B5EF4-FFF2-40B4-BE49-F238E27FC236}">
                <a16:creationId xmlns:a16="http://schemas.microsoft.com/office/drawing/2014/main" id="{9D89EC95-5995-C65C-41B0-960F246BB46A}"/>
              </a:ext>
            </a:extLst>
          </p:cNvPr>
          <p:cNvSpPr txBox="1"/>
          <p:nvPr/>
        </p:nvSpPr>
        <p:spPr>
          <a:xfrm>
            <a:off x="4237168" y="3719991"/>
            <a:ext cx="3624710" cy="369332"/>
          </a:xfrm>
          <a:prstGeom prst="rect">
            <a:avLst/>
          </a:prstGeom>
          <a:noFill/>
        </p:spPr>
        <p:txBody>
          <a:bodyPr wrap="none" rtlCol="0">
            <a:spAutoFit/>
          </a:bodyPr>
          <a:lstStyle/>
          <a:p>
            <a:pPr marL="800100" lvl="1" indent="-342900">
              <a:buFont typeface="Arial" panose="020B0604020202020204" pitchFamily="34" charset="0"/>
              <a:buChar char="•"/>
            </a:pPr>
            <a:r>
              <a:rPr lang="fr-FR" sz="1800" b="1" dirty="0">
                <a:solidFill>
                  <a:schemeClr val="accent1">
                    <a:lumMod val="50000"/>
                  </a:schemeClr>
                </a:solidFill>
                <a:latin typeface="Montserrat" panose="00000500000000000000" pitchFamily="2" charset="0"/>
              </a:rPr>
              <a:t>Gérer les réservations</a:t>
            </a:r>
          </a:p>
        </p:txBody>
      </p:sp>
      <p:sp>
        <p:nvSpPr>
          <p:cNvPr id="13" name="ZoneTexte 12">
            <a:extLst>
              <a:ext uri="{FF2B5EF4-FFF2-40B4-BE49-F238E27FC236}">
                <a16:creationId xmlns:a16="http://schemas.microsoft.com/office/drawing/2014/main" id="{357B8C08-5270-AC88-2FCC-96CC860365ED}"/>
              </a:ext>
            </a:extLst>
          </p:cNvPr>
          <p:cNvSpPr txBox="1"/>
          <p:nvPr/>
        </p:nvSpPr>
        <p:spPr>
          <a:xfrm>
            <a:off x="4706848" y="4185962"/>
            <a:ext cx="2896947" cy="369332"/>
          </a:xfrm>
          <a:prstGeom prst="rect">
            <a:avLst/>
          </a:prstGeom>
          <a:noFill/>
        </p:spPr>
        <p:txBody>
          <a:bodyPr wrap="none" rtlCol="0">
            <a:spAutoFit/>
          </a:bodyPr>
          <a:lstStyle/>
          <a:p>
            <a:pPr marL="285750" indent="-285750">
              <a:buFont typeface="Arial" panose="020B0604020202020204" pitchFamily="34" charset="0"/>
              <a:buChar char="•"/>
            </a:pPr>
            <a:r>
              <a:rPr lang="fr-FR" sz="1800" b="1" dirty="0">
                <a:solidFill>
                  <a:schemeClr val="accent1">
                    <a:lumMod val="50000"/>
                  </a:schemeClr>
                </a:solidFill>
                <a:latin typeface="Montserrat" panose="00000500000000000000" pitchFamily="2" charset="0"/>
              </a:rPr>
              <a:t>Gérer les paiements</a:t>
            </a:r>
          </a:p>
        </p:txBody>
      </p:sp>
    </p:spTree>
    <p:extLst>
      <p:ext uri="{BB962C8B-B14F-4D97-AF65-F5344CB8AC3E}">
        <p14:creationId xmlns:p14="http://schemas.microsoft.com/office/powerpoint/2010/main" val="284711025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EE845F-BACD-4D16-8D07-3B30A30A8126}"/>
              </a:ext>
            </a:extLst>
          </p:cNvPr>
          <p:cNvGrpSpPr/>
          <p:nvPr/>
        </p:nvGrpSpPr>
        <p:grpSpPr>
          <a:xfrm>
            <a:off x="1244138" y="2543560"/>
            <a:ext cx="3563472" cy="3647674"/>
            <a:chOff x="-412055" y="-2182172"/>
            <a:chExt cx="3563472" cy="3647674"/>
          </a:xfrm>
        </p:grpSpPr>
        <p:grpSp>
          <p:nvGrpSpPr>
            <p:cNvPr id="5" name="组合 4">
              <a:extLst>
                <a:ext uri="{FF2B5EF4-FFF2-40B4-BE49-F238E27FC236}">
                  <a16:creationId xmlns:a16="http://schemas.microsoft.com/office/drawing/2014/main" id="{E66AF988-BD88-49C0-B0A1-33D56E34C6E1}"/>
                </a:ext>
              </a:extLst>
            </p:cNvPr>
            <p:cNvGrpSpPr/>
            <p:nvPr/>
          </p:nvGrpSpPr>
          <p:grpSpPr>
            <a:xfrm>
              <a:off x="-412055" y="-2182172"/>
              <a:ext cx="3563472" cy="3647674"/>
              <a:chOff x="2160003" y="2746644"/>
              <a:chExt cx="3526233" cy="3609554"/>
            </a:xfrm>
          </p:grpSpPr>
          <p:pic>
            <p:nvPicPr>
              <p:cNvPr id="7" name="图片 6">
                <a:extLst>
                  <a:ext uri="{FF2B5EF4-FFF2-40B4-BE49-F238E27FC236}">
                    <a16:creationId xmlns:a16="http://schemas.microsoft.com/office/drawing/2014/main" id="{A94D83A4-230F-4B40-A2E1-A68636AF04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8" name="椭圆 7">
                <a:extLst>
                  <a:ext uri="{FF2B5EF4-FFF2-40B4-BE49-F238E27FC236}">
                    <a16:creationId xmlns:a16="http://schemas.microsoft.com/office/drawing/2014/main" id="{3E9FBF71-2929-487B-B3D8-1AEF66F2145E}"/>
                  </a:ext>
                </a:extLst>
              </p:cNvPr>
              <p:cNvSpPr/>
              <p:nvPr/>
            </p:nvSpPr>
            <p:spPr>
              <a:xfrm>
                <a:off x="4073336" y="2746644"/>
                <a:ext cx="1612900" cy="1612900"/>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6" name="文本框 5">
              <a:extLst>
                <a:ext uri="{FF2B5EF4-FFF2-40B4-BE49-F238E27FC236}">
                  <a16:creationId xmlns:a16="http://schemas.microsoft.com/office/drawing/2014/main" id="{90057E0D-C1DF-4316-95E1-CB7BBB6BA46D}"/>
                </a:ext>
              </a:extLst>
            </p:cNvPr>
            <p:cNvSpPr txBox="1"/>
            <p:nvPr/>
          </p:nvSpPr>
          <p:spPr>
            <a:xfrm>
              <a:off x="1920310" y="-1813663"/>
              <a:ext cx="832279" cy="83099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rPr>
                <a:t>03</a:t>
              </a:r>
              <a:endParaRPr kumimoji="0" lang="zh-CN" altLang="en-US" sz="4800" b="0" i="0" u="none" strike="noStrike" kern="0" cap="none" spc="0" normalizeH="0" baseline="0" noProof="0" dirty="0">
                <a:ln>
                  <a:noFill/>
                </a:ln>
                <a:gradFill>
                  <a:gsLst>
                    <a:gs pos="0">
                      <a:srgbClr val="E7E6E6">
                        <a:lumMod val="75000"/>
                      </a:srgbClr>
                    </a:gs>
                    <a:gs pos="47000">
                      <a:srgbClr val="E7E6E6"/>
                    </a:gs>
                    <a:gs pos="100000">
                      <a:prstClr val="white"/>
                    </a:gs>
                  </a:gsLst>
                  <a:lin ang="18000000" scaled="0"/>
                </a:gradFill>
                <a:effectLst/>
                <a:uLnTx/>
                <a:uFillTx/>
                <a:cs typeface="+mn-ea"/>
                <a:sym typeface="+mn-lt"/>
              </a:endParaRPr>
            </a:p>
          </p:txBody>
        </p:sp>
      </p:grpSp>
      <p:cxnSp>
        <p:nvCxnSpPr>
          <p:cNvPr id="9" name="直接连接符 8">
            <a:extLst>
              <a:ext uri="{FF2B5EF4-FFF2-40B4-BE49-F238E27FC236}">
                <a16:creationId xmlns:a16="http://schemas.microsoft.com/office/drawing/2014/main" id="{850F8E18-FAFB-49CB-B247-ADA14F7C48D3}"/>
              </a:ext>
            </a:extLst>
          </p:cNvPr>
          <p:cNvCxnSpPr/>
          <p:nvPr/>
        </p:nvCxnSpPr>
        <p:spPr>
          <a:xfrm flipV="1">
            <a:off x="5225149" y="2540003"/>
            <a:ext cx="0" cy="1677033"/>
          </a:xfrm>
          <a:prstGeom prst="line">
            <a:avLst/>
          </a:prstGeom>
          <a:noFill/>
          <a:ln w="12700" cap="flat" cmpd="sng" algn="ctr">
            <a:solidFill>
              <a:sysClr val="windowText" lastClr="000000">
                <a:lumMod val="65000"/>
                <a:lumOff val="35000"/>
              </a:sysClr>
            </a:solidFill>
            <a:prstDash val="dash"/>
            <a:miter lim="800000"/>
          </a:ln>
          <a:effectLst/>
        </p:spPr>
      </p:cxnSp>
      <p:grpSp>
        <p:nvGrpSpPr>
          <p:cNvPr id="10" name="组合 9">
            <a:extLst>
              <a:ext uri="{FF2B5EF4-FFF2-40B4-BE49-F238E27FC236}">
                <a16:creationId xmlns:a16="http://schemas.microsoft.com/office/drawing/2014/main" id="{1EE41AEA-A9E7-4B97-B50D-99223F90AA97}"/>
              </a:ext>
            </a:extLst>
          </p:cNvPr>
          <p:cNvGrpSpPr/>
          <p:nvPr/>
        </p:nvGrpSpPr>
        <p:grpSpPr>
          <a:xfrm>
            <a:off x="3480687" y="5072317"/>
            <a:ext cx="1390614" cy="1423473"/>
            <a:chOff x="2160003" y="2746644"/>
            <a:chExt cx="3526233" cy="3609554"/>
          </a:xfrm>
        </p:grpSpPr>
        <p:pic>
          <p:nvPicPr>
            <p:cNvPr id="11" name="图片 10">
              <a:extLst>
                <a:ext uri="{FF2B5EF4-FFF2-40B4-BE49-F238E27FC236}">
                  <a16:creationId xmlns:a16="http://schemas.microsoft.com/office/drawing/2014/main" id="{95BF98CE-300C-4564-8EFB-B802BB9495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2" name="椭圆 11">
              <a:extLst>
                <a:ext uri="{FF2B5EF4-FFF2-40B4-BE49-F238E27FC236}">
                  <a16:creationId xmlns:a16="http://schemas.microsoft.com/office/drawing/2014/main" id="{79D211F4-CA7E-4187-9910-C8AFB69E3F63}"/>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13" name="组合 12">
            <a:extLst>
              <a:ext uri="{FF2B5EF4-FFF2-40B4-BE49-F238E27FC236}">
                <a16:creationId xmlns:a16="http://schemas.microsoft.com/office/drawing/2014/main" id="{88BECCE2-0368-48DC-9750-DBC6443CBA63}"/>
              </a:ext>
            </a:extLst>
          </p:cNvPr>
          <p:cNvGrpSpPr/>
          <p:nvPr/>
        </p:nvGrpSpPr>
        <p:grpSpPr>
          <a:xfrm>
            <a:off x="391627" y="1351106"/>
            <a:ext cx="2208783" cy="2260975"/>
            <a:chOff x="2160003" y="2746644"/>
            <a:chExt cx="3526233" cy="3609554"/>
          </a:xfrm>
        </p:grpSpPr>
        <p:pic>
          <p:nvPicPr>
            <p:cNvPr id="14" name="图片 13">
              <a:extLst>
                <a:ext uri="{FF2B5EF4-FFF2-40B4-BE49-F238E27FC236}">
                  <a16:creationId xmlns:a16="http://schemas.microsoft.com/office/drawing/2014/main" id="{54C89891-45E5-4159-9902-E16517D96C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15" name="椭圆 14">
              <a:extLst>
                <a:ext uri="{FF2B5EF4-FFF2-40B4-BE49-F238E27FC236}">
                  <a16:creationId xmlns:a16="http://schemas.microsoft.com/office/drawing/2014/main" id="{CA74CE8C-F4D2-440D-9723-2E8B4FB70CC8}"/>
                </a:ext>
              </a:extLst>
            </p:cNvPr>
            <p:cNvSpPr/>
            <p:nvPr/>
          </p:nvSpPr>
          <p:spPr>
            <a:xfrm>
              <a:off x="4073336" y="2746644"/>
              <a:ext cx="1612900" cy="1612900"/>
            </a:xfrm>
            <a:prstGeom prst="ellipse">
              <a:avLst/>
            </a:prstGeom>
            <a:gradFill flip="none" rotWithShape="1">
              <a:gsLst>
                <a:gs pos="0">
                  <a:srgbClr val="E7E6E6">
                    <a:lumMod val="75000"/>
                  </a:srgbClr>
                </a:gs>
                <a:gs pos="47000">
                  <a:srgbClr val="E7E6E6"/>
                </a:gs>
                <a:gs pos="100000">
                  <a:sysClr val="window" lastClr="FFFFFF"/>
                </a:gs>
              </a:gsLst>
              <a:lin ang="18000000" scaled="0"/>
              <a:tileRect/>
            </a:gra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B582A3FE-7836-435F-BF3C-226AAC568BAB}"/>
              </a:ext>
            </a:extLst>
          </p:cNvPr>
          <p:cNvSpPr txBox="1"/>
          <p:nvPr/>
        </p:nvSpPr>
        <p:spPr>
          <a:xfrm>
            <a:off x="5297811" y="2848116"/>
            <a:ext cx="5650051" cy="707886"/>
          </a:xfrm>
          <a:prstGeom prst="rect">
            <a:avLst/>
          </a:prstGeom>
          <a:noFill/>
          <a:effectLst/>
        </p:spPr>
        <p:txBody>
          <a:bodyPr wrap="square" rtlCol="0">
            <a:spAutoFit/>
          </a:bodyPr>
          <a:lstStyle/>
          <a:p>
            <a:pPr algn="ctr"/>
            <a:r>
              <a:rPr lang="en-US" altLang="zh-CN" sz="4000" b="1" dirty="0">
                <a:solidFill>
                  <a:schemeClr val="accent1">
                    <a:lumMod val="50000"/>
                  </a:schemeClr>
                </a:solidFill>
                <a:latin typeface="Montserrat" panose="00000500000000000000" pitchFamily="2" charset="0"/>
                <a:cs typeface="+mn-ea"/>
                <a:sym typeface="+mn-lt"/>
              </a:rPr>
              <a:t>solution </a:t>
            </a:r>
            <a:r>
              <a:rPr lang="en-US" altLang="zh-CN" sz="4000" b="1" dirty="0" err="1">
                <a:solidFill>
                  <a:schemeClr val="accent1">
                    <a:lumMod val="50000"/>
                  </a:schemeClr>
                </a:solidFill>
                <a:latin typeface="Montserrat" panose="00000500000000000000" pitchFamily="2" charset="0"/>
                <a:cs typeface="+mn-ea"/>
                <a:sym typeface="+mn-lt"/>
              </a:rPr>
              <a:t>proposée</a:t>
            </a:r>
            <a:endParaRPr lang="zh-CN" altLang="en-US" sz="4000" b="1" dirty="0">
              <a:solidFill>
                <a:schemeClr val="accent1">
                  <a:lumMod val="50000"/>
                </a:schemeClr>
              </a:solidFill>
              <a:latin typeface="Montserrat" panose="00000500000000000000" pitchFamily="2" charset="0"/>
              <a:cs typeface="+mn-ea"/>
              <a:sym typeface="+mn-lt"/>
            </a:endParaRPr>
          </a:p>
        </p:txBody>
      </p:sp>
    </p:spTree>
    <p:extLst>
      <p:ext uri="{BB962C8B-B14F-4D97-AF65-F5344CB8AC3E}">
        <p14:creationId xmlns:p14="http://schemas.microsoft.com/office/powerpoint/2010/main" val="305932315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0-#ppt_w/2"/>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2"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1000"/>
                                        <p:tgtEl>
                                          <p:spTgt spid="9"/>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E0A569B-BC24-4A8C-B2B1-284F3652B868}"/>
              </a:ext>
            </a:extLst>
          </p:cNvPr>
          <p:cNvGrpSpPr/>
          <p:nvPr/>
        </p:nvGrpSpPr>
        <p:grpSpPr>
          <a:xfrm>
            <a:off x="-181421" y="484636"/>
            <a:ext cx="1586774" cy="1624269"/>
            <a:chOff x="-1543444" y="7260228"/>
            <a:chExt cx="4034677" cy="4130016"/>
          </a:xfrm>
        </p:grpSpPr>
        <p:grpSp>
          <p:nvGrpSpPr>
            <p:cNvPr id="3" name="组合 2">
              <a:extLst>
                <a:ext uri="{FF2B5EF4-FFF2-40B4-BE49-F238E27FC236}">
                  <a16:creationId xmlns:a16="http://schemas.microsoft.com/office/drawing/2014/main" id="{291545CC-CCE2-4DA0-B2E3-A7987C66697E}"/>
                </a:ext>
              </a:extLst>
            </p:cNvPr>
            <p:cNvGrpSpPr/>
            <p:nvPr/>
          </p:nvGrpSpPr>
          <p:grpSpPr>
            <a:xfrm>
              <a:off x="-1543444" y="7260228"/>
              <a:ext cx="4034677" cy="4130016"/>
              <a:chOff x="2160003" y="2746644"/>
              <a:chExt cx="3526233" cy="3609554"/>
            </a:xfrm>
          </p:grpSpPr>
          <p:pic>
            <p:nvPicPr>
              <p:cNvPr id="5" name="图片 4">
                <a:extLst>
                  <a:ext uri="{FF2B5EF4-FFF2-40B4-BE49-F238E27FC236}">
                    <a16:creationId xmlns:a16="http://schemas.microsoft.com/office/drawing/2014/main" id="{AE10DBDE-C91E-4220-A67A-15A1235488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60003" y="3048017"/>
                <a:ext cx="3368174" cy="3308181"/>
              </a:xfrm>
              <a:prstGeom prst="rect">
                <a:avLst/>
              </a:prstGeom>
            </p:spPr>
          </p:pic>
          <p:sp>
            <p:nvSpPr>
              <p:cNvPr id="6" name="椭圆 5">
                <a:extLst>
                  <a:ext uri="{FF2B5EF4-FFF2-40B4-BE49-F238E27FC236}">
                    <a16:creationId xmlns:a16="http://schemas.microsoft.com/office/drawing/2014/main" id="{9ACCC559-0FFA-43D2-B809-84F4E9E9904E}"/>
                  </a:ext>
                </a:extLst>
              </p:cNvPr>
              <p:cNvSpPr/>
              <p:nvPr/>
            </p:nvSpPr>
            <p:spPr>
              <a:xfrm>
                <a:off x="4073336" y="2746644"/>
                <a:ext cx="1612900" cy="1612899"/>
              </a:xfrm>
              <a:prstGeom prst="ellipse">
                <a:avLst/>
              </a:prstGeom>
              <a:solidFill>
                <a:schemeClr val="accent1">
                  <a:lumMod val="75000"/>
                </a:schemeClr>
              </a:solidFill>
              <a:ln w="12700" cap="flat" cmpd="sng" algn="ctr">
                <a:noFill/>
                <a:prstDash val="solid"/>
                <a:miter lim="800000"/>
              </a:ln>
              <a:effectLst>
                <a:outerShdw blurRad="685800" dist="571500" dir="8100000" sx="79000" sy="79000" algn="r" rotWithShape="0">
                  <a:prstClr val="black">
                    <a:alpha val="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cs typeface="+mn-ea"/>
                  <a:sym typeface="+mn-lt"/>
                </a:endParaRPr>
              </a:p>
            </p:txBody>
          </p:sp>
        </p:grpSp>
        <p:sp>
          <p:nvSpPr>
            <p:cNvPr id="4" name="矩形 3">
              <a:extLst>
                <a:ext uri="{FF2B5EF4-FFF2-40B4-BE49-F238E27FC236}">
                  <a16:creationId xmlns:a16="http://schemas.microsoft.com/office/drawing/2014/main" id="{714C9D51-C388-4D32-912F-5A2C4ADC8F05}"/>
                </a:ext>
              </a:extLst>
            </p:cNvPr>
            <p:cNvSpPr>
              <a:spLocks noChangeArrowheads="1"/>
            </p:cNvSpPr>
            <p:nvPr/>
          </p:nvSpPr>
          <p:spPr bwMode="auto">
            <a:xfrm>
              <a:off x="991370" y="7662838"/>
              <a:ext cx="1154260" cy="101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charset="0"/>
                <a:buNone/>
                <a:tabLst/>
                <a:defRPr/>
              </a:pPr>
              <a:r>
                <a:rPr kumimoji="0" lang="en-US" altLang="zh-CN" sz="2000" b="0" i="0" u="none" strike="noStrike" kern="0" cap="none" spc="0" normalizeH="0" baseline="0" noProof="0" dirty="0">
                  <a:ln>
                    <a:noFill/>
                  </a:ln>
                  <a:solidFill>
                    <a:prstClr val="white"/>
                  </a:solidFill>
                  <a:effectLst/>
                  <a:uLnTx/>
                  <a:uFillTx/>
                  <a:latin typeface="+mn-lt"/>
                  <a:ea typeface="+mn-ea"/>
                  <a:cs typeface="+mn-ea"/>
                  <a:sym typeface="+mn-lt"/>
                </a:rPr>
                <a:t>03</a:t>
              </a:r>
              <a:endParaRPr kumimoji="0" lang="zh-CN" altLang="en-US" sz="20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7" name="文本框 6">
            <a:extLst>
              <a:ext uri="{FF2B5EF4-FFF2-40B4-BE49-F238E27FC236}">
                <a16:creationId xmlns:a16="http://schemas.microsoft.com/office/drawing/2014/main" id="{0026A6F0-0313-49DB-A847-E72C5C17314D}"/>
              </a:ext>
            </a:extLst>
          </p:cNvPr>
          <p:cNvSpPr txBox="1"/>
          <p:nvPr/>
        </p:nvSpPr>
        <p:spPr>
          <a:xfrm>
            <a:off x="1574994" y="642976"/>
            <a:ext cx="3606606" cy="461665"/>
          </a:xfrm>
          <a:prstGeom prst="rect">
            <a:avLst/>
          </a:prstGeom>
          <a:noFill/>
        </p:spPr>
        <p:txBody>
          <a:bodyPr wrap="square" rtlCol="0">
            <a:spAutoFit/>
          </a:bodyPr>
          <a:lstStyle/>
          <a:p>
            <a:r>
              <a:rPr lang="en-US" altLang="zh-CN" sz="2400" b="1" dirty="0">
                <a:solidFill>
                  <a:schemeClr val="accent1">
                    <a:lumMod val="50000"/>
                  </a:schemeClr>
                </a:solidFill>
                <a:latin typeface="Montserrat" panose="00000500000000000000" pitchFamily="2" charset="0"/>
                <a:cs typeface="+mn-ea"/>
                <a:sym typeface="+mn-lt"/>
              </a:rPr>
              <a:t>solution </a:t>
            </a:r>
            <a:r>
              <a:rPr lang="en-US" altLang="zh-CN" sz="2400" b="1" dirty="0" err="1">
                <a:solidFill>
                  <a:schemeClr val="accent1">
                    <a:lumMod val="50000"/>
                  </a:schemeClr>
                </a:solidFill>
                <a:latin typeface="Montserrat" panose="00000500000000000000" pitchFamily="2" charset="0"/>
                <a:cs typeface="+mn-ea"/>
                <a:sym typeface="+mn-lt"/>
              </a:rPr>
              <a:t>proposée</a:t>
            </a:r>
            <a:endParaRPr lang="en-US" altLang="zh-CN" sz="2400" b="1" dirty="0">
              <a:solidFill>
                <a:schemeClr val="accent1">
                  <a:lumMod val="50000"/>
                </a:schemeClr>
              </a:solidFill>
              <a:latin typeface="Montserrat" panose="00000500000000000000" pitchFamily="2" charset="0"/>
              <a:cs typeface="+mn-ea"/>
              <a:sym typeface="+mn-lt"/>
            </a:endParaRPr>
          </a:p>
        </p:txBody>
      </p:sp>
      <p:pic>
        <p:nvPicPr>
          <p:cNvPr id="8" name="Google Shape;452;p8">
            <a:extLst>
              <a:ext uri="{FF2B5EF4-FFF2-40B4-BE49-F238E27FC236}">
                <a16:creationId xmlns:a16="http://schemas.microsoft.com/office/drawing/2014/main" id="{D657D6F9-1BD5-6ADF-4EDB-00DEC2CAAE94}"/>
              </a:ext>
            </a:extLst>
          </p:cNvPr>
          <p:cNvPicPr preferRelativeResize="0"/>
          <p:nvPr/>
        </p:nvPicPr>
        <p:blipFill rotWithShape="1">
          <a:blip r:embed="rId3">
            <a:alphaModFix/>
            <a:extLst>
              <a:ext uri="{BEBA8EAE-BF5A-486C-A8C5-ECC9F3942E4B}">
                <a14:imgProps xmlns:a14="http://schemas.microsoft.com/office/drawing/2010/main">
                  <a14:imgLayer r:embed="rId4">
                    <a14:imgEffect>
                      <a14:brightnessContrast contrast="-100000"/>
                    </a14:imgEffect>
                  </a14:imgLayer>
                </a14:imgProps>
              </a:ext>
            </a:extLst>
          </a:blip>
          <a:srcRect/>
          <a:stretch/>
        </p:blipFill>
        <p:spPr>
          <a:xfrm>
            <a:off x="5607620" y="1676846"/>
            <a:ext cx="1651260" cy="1651260"/>
          </a:xfrm>
          <a:prstGeom prst="rect">
            <a:avLst/>
          </a:prstGeom>
          <a:noFill/>
          <a:ln>
            <a:noFill/>
          </a:ln>
        </p:spPr>
      </p:pic>
      <p:sp>
        <p:nvSpPr>
          <p:cNvPr id="9" name="ZoneTexte 8">
            <a:extLst>
              <a:ext uri="{FF2B5EF4-FFF2-40B4-BE49-F238E27FC236}">
                <a16:creationId xmlns:a16="http://schemas.microsoft.com/office/drawing/2014/main" id="{9C6A6899-21C4-9043-6076-936D8C7D209F}"/>
              </a:ext>
            </a:extLst>
          </p:cNvPr>
          <p:cNvSpPr txBox="1"/>
          <p:nvPr/>
        </p:nvSpPr>
        <p:spPr>
          <a:xfrm>
            <a:off x="4032950" y="3732768"/>
            <a:ext cx="4800600" cy="584775"/>
          </a:xfrm>
          <a:prstGeom prst="rect">
            <a:avLst/>
          </a:prstGeom>
          <a:noFill/>
        </p:spPr>
        <p:txBody>
          <a:bodyPr wrap="square" rtlCol="0">
            <a:spAutoFit/>
          </a:bodyPr>
          <a:lstStyle/>
          <a:p>
            <a:r>
              <a:rPr lang="fr-FR" sz="3200" b="1" dirty="0">
                <a:solidFill>
                  <a:schemeClr val="accent1">
                    <a:lumMod val="50000"/>
                  </a:schemeClr>
                </a:solidFill>
                <a:latin typeface="Montserrat" panose="00000500000000000000" pitchFamily="2" charset="0"/>
              </a:rPr>
              <a:t>Application Desktop</a:t>
            </a:r>
          </a:p>
        </p:txBody>
      </p:sp>
    </p:spTree>
    <p:extLst>
      <p:ext uri="{BB962C8B-B14F-4D97-AF65-F5344CB8AC3E}">
        <p14:creationId xmlns:p14="http://schemas.microsoft.com/office/powerpoint/2010/main" val="249238656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vwm1ih4">
      <a:majorFont>
        <a:latin typeface="印品黑体" panose="020F0302020204030204"/>
        <a:ea typeface="印品黑体"/>
        <a:cs typeface=""/>
      </a:majorFont>
      <a:minorFont>
        <a:latin typeface="印品黑体" panose="020F0502020204030204"/>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2954</TotalTime>
  <Words>230</Words>
  <Application>Microsoft Office PowerPoint</Application>
  <PresentationFormat>Grand écran</PresentationFormat>
  <Paragraphs>82</Paragraphs>
  <Slides>24</Slides>
  <Notes>2</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24</vt:i4>
      </vt:variant>
    </vt:vector>
  </HeadingPairs>
  <TitlesOfParts>
    <vt:vector size="32" baseType="lpstr">
      <vt:lpstr>微软雅黑</vt:lpstr>
      <vt:lpstr>Arial</vt:lpstr>
      <vt:lpstr>Arial Rounded MT Bold</vt:lpstr>
      <vt:lpstr>Calibri</vt:lpstr>
      <vt:lpstr>Constantia</vt:lpstr>
      <vt:lpstr>Montserrat</vt:lpstr>
      <vt:lpstr>www.freeppt7.com</vt:lpstr>
      <vt:lpstr>www.jpppt.com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PPT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PFE 2024</dc:title>
  <dc:creator>Jalal Zerroudi; BOUHRIR AYAT</dc:creator>
  <cp:keywords>Jalal-Ayat</cp:keywords>
  <cp:lastModifiedBy>BOUHRIR AYAT</cp:lastModifiedBy>
  <cp:revision>153</cp:revision>
  <dcterms:created xsi:type="dcterms:W3CDTF">2021-07-04T03:35:56Z</dcterms:created>
  <dcterms:modified xsi:type="dcterms:W3CDTF">2024-05-21T17:23:47Z</dcterms:modified>
</cp:coreProperties>
</file>