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4b646fb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4b646fb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4b646fbd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4b646fbd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5225" y="210725"/>
            <a:ext cx="241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タスク一覧</a:t>
            </a:r>
            <a:endParaRPr b="1"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411025" y="7941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/>
              <a:t>タスク名</a:t>
            </a:r>
            <a:endParaRPr b="1"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411025" y="11481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/>
              <a:t>hogehoge</a:t>
            </a:r>
            <a:endParaRPr b="1"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331425" y="11481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 u="sng">
                <a:solidFill>
                  <a:srgbClr val="0000FF"/>
                </a:solidFill>
              </a:rPr>
              <a:t>編集</a:t>
            </a:r>
            <a:endParaRPr b="1" sz="1100" u="sng">
              <a:solidFill>
                <a:srgbClr val="0000F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63525" y="1201375"/>
            <a:ext cx="5844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削除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49350" y="16453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 u="sng">
                <a:solidFill>
                  <a:srgbClr val="0000FF"/>
                </a:solidFill>
              </a:rPr>
              <a:t>追加</a:t>
            </a:r>
            <a:endParaRPr b="1" sz="1100" u="sng">
              <a:solidFill>
                <a:srgbClr val="0000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350" y="9081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950" y="1148125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1123150" y="8462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369750" y="1086225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>
            <a:off x="2547925" y="1136425"/>
            <a:ext cx="242700" cy="18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690000" y="9081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778525" y="1903000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845875" y="1903000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④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335225" y="210725"/>
            <a:ext cx="241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新規</a:t>
            </a:r>
            <a:r>
              <a:rPr b="1" lang="ja" sz="1900"/>
              <a:t>タスク</a:t>
            </a:r>
            <a:endParaRPr b="1" sz="1900"/>
          </a:p>
        </p:txBody>
      </p:sp>
      <p:sp>
        <p:nvSpPr>
          <p:cNvPr id="73" name="Google Shape;73;p14"/>
          <p:cNvSpPr txBox="1"/>
          <p:nvPr/>
        </p:nvSpPr>
        <p:spPr>
          <a:xfrm>
            <a:off x="411025" y="7941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/>
              <a:t>Title</a:t>
            </a:r>
            <a:endParaRPr b="1" sz="1100"/>
          </a:p>
        </p:txBody>
      </p:sp>
      <p:sp>
        <p:nvSpPr>
          <p:cNvPr id="74" name="Google Shape;74;p14"/>
          <p:cNvSpPr/>
          <p:nvPr/>
        </p:nvSpPr>
        <p:spPr>
          <a:xfrm>
            <a:off x="526800" y="1148125"/>
            <a:ext cx="1781700" cy="26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26800" y="1632400"/>
            <a:ext cx="1044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Create Task</a:t>
            </a:r>
            <a:endParaRPr sz="1100"/>
          </a:p>
        </p:txBody>
      </p:sp>
      <p:sp>
        <p:nvSpPr>
          <p:cNvPr id="76" name="Google Shape;76;p14"/>
          <p:cNvSpPr txBox="1"/>
          <p:nvPr/>
        </p:nvSpPr>
        <p:spPr>
          <a:xfrm>
            <a:off x="487650" y="1961400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 u="sng">
                <a:solidFill>
                  <a:srgbClr val="0000FF"/>
                </a:solidFill>
              </a:rPr>
              <a:t>戻る</a:t>
            </a:r>
            <a:endParaRPr b="1" sz="1100" u="sng">
              <a:solidFill>
                <a:srgbClr val="0000FF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408050" y="6399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 flipH="1">
            <a:off x="976025" y="890775"/>
            <a:ext cx="537300" cy="32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1531350" y="1801200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1618675" y="1801200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31350" y="2201400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855150" y="2201400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335225" y="210725"/>
            <a:ext cx="241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タスク</a:t>
            </a:r>
            <a:r>
              <a:rPr b="1" lang="ja" sz="1900"/>
              <a:t>編集</a:t>
            </a:r>
            <a:endParaRPr b="1" sz="1900"/>
          </a:p>
        </p:txBody>
      </p:sp>
      <p:sp>
        <p:nvSpPr>
          <p:cNvPr id="88" name="Google Shape;88;p15"/>
          <p:cNvSpPr txBox="1"/>
          <p:nvPr/>
        </p:nvSpPr>
        <p:spPr>
          <a:xfrm>
            <a:off x="411025" y="794125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/>
              <a:t>Title</a:t>
            </a:r>
            <a:endParaRPr b="1" sz="1100"/>
          </a:p>
        </p:txBody>
      </p:sp>
      <p:sp>
        <p:nvSpPr>
          <p:cNvPr id="89" name="Google Shape;89;p15"/>
          <p:cNvSpPr/>
          <p:nvPr/>
        </p:nvSpPr>
        <p:spPr>
          <a:xfrm>
            <a:off x="526800" y="1148125"/>
            <a:ext cx="1781700" cy="26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hogehoge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26800" y="1632400"/>
            <a:ext cx="1044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Update</a:t>
            </a:r>
            <a:r>
              <a:rPr lang="ja" sz="1100"/>
              <a:t> Task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487650" y="1961400"/>
            <a:ext cx="92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100" u="sng">
                <a:solidFill>
                  <a:srgbClr val="0000FF"/>
                </a:solidFill>
              </a:rPr>
              <a:t>戻る</a:t>
            </a:r>
            <a:endParaRPr b="1" sz="1100" u="sng">
              <a:solidFill>
                <a:srgbClr val="0000FF"/>
              </a:solidFill>
            </a:endParaRPr>
          </a:p>
        </p:txBody>
      </p:sp>
      <p:cxnSp>
        <p:nvCxnSpPr>
          <p:cNvPr id="92" name="Google Shape;92;p15"/>
          <p:cNvCxnSpPr/>
          <p:nvPr/>
        </p:nvCxnSpPr>
        <p:spPr>
          <a:xfrm flipH="1">
            <a:off x="1479650" y="890775"/>
            <a:ext cx="537300" cy="32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1865250" y="639925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1479650" y="1876725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1542475" y="1877400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855150" y="2201400"/>
            <a:ext cx="185400" cy="16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931350" y="2201400"/>
            <a:ext cx="4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