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notesMasterIdLst>
    <p:notesMasterId r:id="rId4"/>
  </p:notesMasterIdLst>
  <p:handoutMasterIdLst>
    <p:handoutMasterId r:id="rId5"/>
  </p:handoutMasterIdLst>
  <p:sldIdLst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772"/>
    <a:srgbClr val="77C4C8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6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A73-A535-DC46-B8C5-F4A02902A521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A45B-3187-FD47-9D90-B1E43154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8B97-3BD1-B141-9152-CEDA376B6996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A97A-0638-E840-8C03-5D0B62C6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9356" y="2174204"/>
            <a:ext cx="4449426" cy="216746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161950" y="437323"/>
            <a:ext cx="9730040" cy="5473148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8" y="2914867"/>
            <a:ext cx="1722792" cy="7014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1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9"/>
            <a:ext cx="5486401" cy="1902496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304800" y="2174204"/>
            <a:ext cx="5486401" cy="19024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600" baseline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0061" y="2041888"/>
            <a:ext cx="4448730" cy="2167128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032667" y="2020679"/>
            <a:ext cx="1012666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3352800" y="6435307"/>
            <a:ext cx="5571270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(black box) over image(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914400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67968" y="450575"/>
            <a:ext cx="9730040" cy="547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367" y="2916935"/>
            <a:ext cx="1737360" cy="704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4"/>
            <a:ext cx="6260951" cy="2364385"/>
          </a:xfrm>
        </p:spPr>
        <p:txBody>
          <a:bodyPr anchor="b"/>
          <a:lstStyle>
            <a:lvl1pPr marL="228600"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95773"/>
            <a:ext cx="6260951" cy="1639663"/>
          </a:xfrm>
        </p:spPr>
        <p:txBody>
          <a:bodyPr/>
          <a:lstStyle>
            <a:lvl1pPr marL="2286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FF89-25B9-F548-8F7C-CBACCD28F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84693" y="6435307"/>
            <a:ext cx="7439377" cy="182880"/>
          </a:xfrm>
        </p:spPr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0061" y="2041888"/>
            <a:ext cx="4448730" cy="2167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28205" y="6435307"/>
            <a:ext cx="7410995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DOC ID / </a:t>
            </a:r>
            <a:r>
              <a:rPr lang="de-DE" dirty="0" err="1"/>
              <a:t>Month</a:t>
            </a:r>
            <a:r>
              <a:rPr lang="de-DE" dirty="0"/>
              <a:t> XX, 2018 / © 2018 IBM Corporation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66" y="6254496"/>
            <a:ext cx="926036" cy="4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68" y="6256359"/>
            <a:ext cx="934225" cy="4550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DOC ID / Month XX,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395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70" r:id="rId5"/>
    <p:sldLayoutId id="2147483672" r:id="rId6"/>
    <p:sldLayoutId id="2147483673" r:id="rId7"/>
    <p:sldLayoutId id="2147483674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99" r:id="rId15"/>
    <p:sldLayoutId id="2147483687" r:id="rId16"/>
    <p:sldLayoutId id="2147483692" r:id="rId17"/>
    <p:sldLayoutId id="2147483694" r:id="rId18"/>
    <p:sldLayoutId id="2147483696" r:id="rId19"/>
    <p:sldLayoutId id="2147483697" r:id="rId20"/>
    <p:sldLayoutId id="2147483722" r:id="rId2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484693" y="6435307"/>
            <a:ext cx="7439377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rgbClr val="2B2B2B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DOC ID / Month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3" r:id="rId2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B2B2B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rgbClr val="2B2B2B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DE3C6B7-4044-EE4A-91D1-B6EB94A73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BDFE03-F5DB-4944-98FC-BAAC1C6D1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DOC ID / Month XX, 2018 / © 2018 IBM Corporation</a:t>
            </a:r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CA2ACF-5DB8-B744-A28D-930A25FA875B}"/>
              </a:ext>
            </a:extLst>
          </p:cNvPr>
          <p:cNvSpPr/>
          <p:nvPr/>
        </p:nvSpPr>
        <p:spPr>
          <a:xfrm>
            <a:off x="0" y="0"/>
            <a:ext cx="12192000" cy="10651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kumimoji="1" lang="ja-JP" alt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837A19-5882-804F-B8CE-309AD1EACAFB}"/>
              </a:ext>
            </a:extLst>
          </p:cNvPr>
          <p:cNvSpPr/>
          <p:nvPr/>
        </p:nvSpPr>
        <p:spPr>
          <a:xfrm>
            <a:off x="2273482" y="70897"/>
            <a:ext cx="83375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>
                <a:solidFill>
                  <a:schemeClr val="bg2"/>
                </a:solidFill>
                <a:latin typeface="IBM Plex Sans" charset="0"/>
              </a:rPr>
              <a:t>https://ibm.biz/</a:t>
            </a:r>
            <a:r>
              <a:rPr lang="en-US" altLang="ja-JP" sz="5400" dirty="0" err="1">
                <a:solidFill>
                  <a:schemeClr val="bg2"/>
                </a:solidFill>
                <a:latin typeface="IBM Plex Sans" charset="0"/>
              </a:rPr>
              <a:t>ibmcodejp</a:t>
            </a:r>
            <a:endParaRPr kumimoji="1" lang="ja-JP" altLang="en-US" sz="5400">
              <a:solidFill>
                <a:schemeClr val="bg2"/>
              </a:solidFill>
              <a:latin typeface="IBM Plex Sans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808DB73-DC1B-1D46-9626-1619217B6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5"/>
          <a:stretch/>
        </p:blipFill>
        <p:spPr>
          <a:xfrm>
            <a:off x="0" y="1145806"/>
            <a:ext cx="12192000" cy="57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27705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B92B7018-2C1E-8A4B-9133-236358E29F6B}"/>
    </a:ext>
  </a:extLst>
</a:theme>
</file>

<file path=ppt/theme/theme2.xml><?xml version="1.0" encoding="utf-8"?>
<a:theme xmlns:a="http://schemas.openxmlformats.org/drawingml/2006/main" name="1_blk_background_2017">
  <a:themeElements>
    <a:clrScheme name="IBM_Code2">
      <a:dk1>
        <a:srgbClr val="2B2B2B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029FF"/>
      </a:accent2>
      <a:accent3>
        <a:srgbClr val="01BAB6"/>
      </a:accent3>
      <a:accent4>
        <a:srgbClr val="8F8B8B"/>
      </a:accent4>
      <a:accent5>
        <a:srgbClr val="8D48DD"/>
      </a:accent5>
      <a:accent6>
        <a:srgbClr val="DB2699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ode_plex_1.1" id="{9A8F75C9-260E-3246-98C0-E221AABC1344}" vid="{4787B319-6FC7-704E-A433-2145CDE0AC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20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IBM Plex Sans</vt:lpstr>
      <vt:lpstr>blk_background_2017</vt:lpstr>
      <vt:lpstr>1_blk_background_2017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Ovens</dc:creator>
  <cp:lastModifiedBy>AYA Tokura</cp:lastModifiedBy>
  <cp:revision>25</cp:revision>
  <dcterms:created xsi:type="dcterms:W3CDTF">2018-02-27T17:50:26Z</dcterms:created>
  <dcterms:modified xsi:type="dcterms:W3CDTF">2018-06-15T05:24:24Z</dcterms:modified>
</cp:coreProperties>
</file>