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/>
    <p:restoredTop sz="92661"/>
  </p:normalViewPr>
  <p:slideViewPr>
    <p:cSldViewPr snapToGrid="0" snapToObjects="1">
      <p:cViewPr>
        <p:scale>
          <a:sx n="119" d="100"/>
          <a:sy n="119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655C8-2C5F-5D48-A4D1-9360D89B515A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326E8-52E8-6E4A-86B1-6B013CD1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3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2017 DW decay class 3 tier – look into species for decay class 1 (more ash? Represent EAB activity?) --&gt; ‘new recruit class’</a:t>
            </a:r>
          </a:p>
          <a:p>
            <a:r>
              <a:rPr lang="en-US" dirty="0"/>
              <a:t>Using first survey – to record if 2014ers were alive in ‘08-’11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326E8-52E8-6E4A-86B1-6B013CD1AA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 </a:t>
            </a:r>
            <a:r>
              <a:rPr lang="en-US" dirty="0" err="1"/>
              <a:t>woodall</a:t>
            </a:r>
            <a:r>
              <a:rPr lang="en-US" dirty="0"/>
              <a:t> – suggestions (possibly consult) </a:t>
            </a:r>
          </a:p>
          <a:p>
            <a:r>
              <a:rPr lang="en-US" dirty="0"/>
              <a:t>“That’s the way the forest crumbles!”</a:t>
            </a:r>
          </a:p>
          <a:p>
            <a:r>
              <a:rPr lang="en-US" dirty="0" err="1"/>
              <a:t>Coords</a:t>
            </a:r>
            <a:r>
              <a:rPr lang="en-US" dirty="0"/>
              <a:t>, species, size class </a:t>
            </a:r>
            <a:r>
              <a:rPr lang="en-US" dirty="0">
                <a:sym typeface="Wingdings" pitchFamily="2" charset="2"/>
              </a:rPr>
              <a:t> alternative ways to visualize what is going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326E8-52E8-6E4A-86B1-6B013CD1A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Decay class shift – 3x3 matrix – boxes are percentages of movements between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different size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Wet v dry (moisture availability)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Reference papers (look into)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326E8-52E8-6E4A-86B1-6B013CD1AA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3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F3CD-036D-A641-911E-8BB6E9A60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D542E-984C-6A4B-824B-0DD65C154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A5B06-D98D-F249-8981-A0813C31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E2E9-0EEF-F444-AF0D-DFF87A8B8977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FB9E-0F02-BD4F-AAF3-CBD45AB3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3DE2-E598-054D-84EA-C1E59FAA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BF30-4622-D547-9882-29E5FCEE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1497-348C-6F4A-8C39-A1048F75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DB8B0-2C3B-DC41-B281-21213F03D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23FF2-F68B-4942-BD2D-CF48F09C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E2E9-0EEF-F444-AF0D-DFF87A8B8977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7EDD0-3298-9F46-BB99-08CDF8A6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81E8-802F-0649-A449-C89E0CC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BF30-4622-D547-9882-29E5FCEE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C5C33-45BA-4D42-9D94-1E882CD30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945FC-453C-2B4D-9F5D-9554DBABD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F4E3-3228-3A4F-B65F-4976CA15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E2E9-0EEF-F444-AF0D-DFF87A8B8977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E409-7DDB-0743-9367-6C5D6C01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3036-05F6-EC48-8D2F-E28771A2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BF30-4622-D547-9882-29E5FCEE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8FFA-58FB-234D-AB7A-DFA2BF4D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ED6C-F5BC-5F4F-935E-769A197D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62018-038A-504E-AD50-A5FD198B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E2E9-0EEF-F444-AF0D-DFF87A8B8977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EE148-E284-4640-B199-B06FF20E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0DC3-2A63-2541-B4A4-CBB9105A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BF30-4622-D547-9882-29E5FCEE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6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4448-4B02-3E44-AA94-260463B4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86949-CA87-3F49-A978-368F38F9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5A91-94F7-D64E-8BB1-2D6A3038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E2E9-0EEF-F444-AF0D-DFF87A8B8977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3829-1362-CE42-A2E5-60A2C730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73C6-5481-FE4F-A14C-D4D17DE0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BF30-4622-D547-9882-29E5FCEE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1B8B-272F-EC4A-B5EE-A1B41CFD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D2E5-F256-DA45-B857-98B100A34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C33F6-15A3-564D-9B6A-9E0B676A8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7AA7-B040-694D-B89E-1A9D23B1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E2E9-0EEF-F444-AF0D-DFF87A8B8977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EDF98-55BE-4E48-AB31-88ED6987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ADFAD-CB08-B042-8BC8-8A87A3D9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BF30-4622-D547-9882-29E5FCEE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6123-FB3D-404A-9A7C-1153D7B5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61074-1718-7940-B946-3BA4FB45D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D616-6633-5B45-ADC7-DBF39F65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E685B-C21F-124A-9C9D-1D14762AA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17EBF-1D04-684D-9E56-4C8F619C6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532F2-B06F-9044-9D5B-99D3D594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E2E9-0EEF-F444-AF0D-DFF87A8B8977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F61CB-8723-3A4E-A5F2-591C7618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557D9-7AD8-D844-8B54-27C3A5FE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BF30-4622-D547-9882-29E5FCEE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94C3-FA29-E540-B93C-C38999B6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6C2FF-D97D-1C43-BA92-44AEB583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E2E9-0EEF-F444-AF0D-DFF87A8B8977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FEFB-21C3-BB4C-A000-67C17D1F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61683-F8F5-AA4B-B782-D3B97820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BF30-4622-D547-9882-29E5FCEE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F2DEF-34B7-6B46-BB1D-788F55AA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E2E9-0EEF-F444-AF0D-DFF87A8B8977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ED5FE-A8C3-164A-9DDA-995C6DC9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3315D-825D-2F48-B28B-A08377F1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BF30-4622-D547-9882-29E5FCEE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3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0E01-D9A1-A746-BB0A-3D8B32E5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F1808-75A4-B240-A3AB-5B090E3E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F8802-7791-9547-BFD6-68201E764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9BF07-066D-054E-8BA3-7F0BCF78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E2E9-0EEF-F444-AF0D-DFF87A8B8977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0A76B-5181-B941-9C7D-82297790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62BEA-8CDD-2245-B30B-9D50D73D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BF30-4622-D547-9882-29E5FCEE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1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1556-EE5A-F04B-B1A1-8BEECEEA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379E8-A903-5F42-8B41-DA853E985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1C782-5C04-AD4C-95BA-4E6A4764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A6314-F13A-CE4E-B387-7CA177BB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E2E9-0EEF-F444-AF0D-DFF87A8B8977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809D-A7A6-8E40-BBA3-83B39562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69C5F-C763-054C-B425-291917BE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BF30-4622-D547-9882-29E5FCEE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F326A-E791-4946-990B-6F8A8A38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024C4-DB3B-884A-8589-49572AE9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0F65F-96D8-C945-8418-161E9D04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E2E9-0EEF-F444-AF0D-DFF87A8B8977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C6EF-56E3-7C42-AC98-4A994A277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8671-137F-5F49-9078-E19C66290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BF30-4622-D547-9882-29E5FCEE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9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4B62-3004-FE4A-8E8A-600E57BF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dw</a:t>
            </a:r>
            <a:r>
              <a:rPr lang="en-US" dirty="0"/>
              <a:t> protocols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BBA0-7085-2244-AE38-473567937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FIA: use 5 tier system (developed based on </a:t>
            </a:r>
            <a:r>
              <a:rPr lang="en-US" dirty="0" err="1"/>
              <a:t>doug</a:t>
            </a:r>
            <a:r>
              <a:rPr lang="en-US" dirty="0"/>
              <a:t> fir)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135DC74-398F-7E4B-92FC-9DC00F5C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24" y="2261848"/>
            <a:ext cx="7591761" cy="45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3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diagram&#10;&#10;Description automatically generated">
            <a:extLst>
              <a:ext uri="{FF2B5EF4-FFF2-40B4-BE49-F238E27FC236}">
                <a16:creationId xmlns:a16="http://schemas.microsoft.com/office/drawing/2014/main" id="{B04684E7-B9F0-DE48-A4D7-B6706ECF5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1" y="0"/>
            <a:ext cx="1097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5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240-C767-0746-994D-C002B3E5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tagpiece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2F21-1727-724B-9F2A-037A6778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2017 pieces are tagged down to the piece specificity that is recorded in 2014</a:t>
            </a:r>
          </a:p>
          <a:p>
            <a:r>
              <a:rPr lang="en-US" dirty="0"/>
              <a:t>Makes sense because there are more elements in 2014 compared to 2017 </a:t>
            </a:r>
          </a:p>
          <a:p>
            <a:pPr lvl="1"/>
            <a:r>
              <a:rPr lang="en-US" dirty="0"/>
              <a:t>This means that the stem tag ids match, but there are more individual pieces allocated to 2014 </a:t>
            </a:r>
          </a:p>
        </p:txBody>
      </p:sp>
    </p:spTree>
    <p:extLst>
      <p:ext uri="{BB962C8B-B14F-4D97-AF65-F5344CB8AC3E}">
        <p14:creationId xmlns:p14="http://schemas.microsoft.com/office/powerpoint/2010/main" val="134817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A54DFA-D60C-834F-A313-F910013C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FEB11-E59A-284D-A67A-A87FE92D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only ‘a’ pieces between the 2014 – 2017 surveys?</a:t>
            </a:r>
          </a:p>
          <a:p>
            <a:pPr lvl="1"/>
            <a:r>
              <a:rPr lang="en-US" dirty="0"/>
              <a:t>Don’t leave out the Bs and Cs (if possible) </a:t>
            </a:r>
            <a:r>
              <a:rPr lang="en-US" dirty="0">
                <a:sym typeface="Wingdings" pitchFamily="2" charset="2"/>
              </a:rPr>
              <a:t> important info for decay rate and size </a:t>
            </a:r>
            <a:endParaRPr lang="en-US" dirty="0"/>
          </a:p>
          <a:p>
            <a:r>
              <a:rPr lang="en-US" dirty="0"/>
              <a:t>How to compare / graphically represent decay class changes between the two years </a:t>
            </a:r>
          </a:p>
          <a:p>
            <a:r>
              <a:rPr lang="en-US" dirty="0"/>
              <a:t>Time series?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6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218</Words>
  <Application>Microsoft Macintosh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dw protocols </vt:lpstr>
      <vt:lpstr>PowerPoint Presentation</vt:lpstr>
      <vt:lpstr>tagpiece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Abbey Yatsko</dc:creator>
  <cp:lastModifiedBy>Abbey Yatsko</cp:lastModifiedBy>
  <cp:revision>11</cp:revision>
  <dcterms:created xsi:type="dcterms:W3CDTF">2021-02-16T18:37:40Z</dcterms:created>
  <dcterms:modified xsi:type="dcterms:W3CDTF">2021-02-17T01:55:22Z</dcterms:modified>
</cp:coreProperties>
</file>