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F199E-5854-43CD-A22F-3D9763A9A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1BC3688-2D20-4510-A08F-0DCFA97B7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0A62E75-1D60-4934-A236-9097EA0E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5FA-80A6-4151-AACA-D25AEFCD0EBE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D52C27D-D7F5-4611-A539-E75E037B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A6822A7-C3BE-435D-9FD7-6CBF1EDE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8243-1E11-4456-BFD9-FC033E5B4C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106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D9E25-21EC-48F7-93F4-870AF9F6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D7D9BE4-C779-4F58-A715-7256D4667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4F927D2-7D16-49D0-BD35-15DA0417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5FA-80A6-4151-AACA-D25AEFCD0EBE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75F86A7-8339-4449-BF6F-62E91EDF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D9943C2-7F4F-4A9F-A586-FDF412D6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8243-1E11-4456-BFD9-FC033E5B4C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594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4313588D-CCA3-4B09-8876-24D9AE053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365314C-7FED-41FD-886A-F2597F7B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75AB53F-3E64-4835-A1AC-1AD554EB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5FA-80A6-4151-AACA-D25AEFCD0EBE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CB8B8E8-3092-4672-B097-F650C97A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115BF94-A225-47B4-86A8-7EC33CCA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8243-1E11-4456-BFD9-FC033E5B4C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403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679B0-BBBD-43B2-88E1-0A14DE68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0B9802E-F8AD-42F1-AA21-61D167D8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F78736E-DEA4-4A0D-9459-ED60AC03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5FA-80A6-4151-AACA-D25AEFCD0EBE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F05E129-DD33-4960-9886-A8F18FC0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1537CB3-2B50-4FA1-9AE2-92C14801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8243-1E11-4456-BFD9-FC033E5B4C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681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976D0-6F32-47C6-9B03-5FEDC453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5A403B7-0866-4F1A-8708-FC779D01D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2247ACF-F907-4B88-B00F-BE189F9E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5FA-80A6-4151-AACA-D25AEFCD0EBE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5FA03D7-4B8B-4016-9536-F191B269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C6C2D3E-FF61-4B03-9514-1D744C2E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8243-1E11-4456-BFD9-FC033E5B4C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880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571F6-C517-4C34-9D60-6E18F191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725989D-552F-4B57-8A17-7A8891B9C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B7D6D7A-4A29-4D3B-8DDD-6B99F4EE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E0E65FA-844C-47FD-87E1-BBAED0CC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5FA-80A6-4151-AACA-D25AEFCD0EBE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A92A611-17FE-4792-808C-2D25FC03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4309F62-B09B-4332-885C-81B886F0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8243-1E11-4456-BFD9-FC033E5B4C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935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54C65-472B-44D6-A0CB-7D055F73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F78C405-FC68-4B87-87D6-79FD5268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E3A1A35-92B6-4996-BF7B-DCC5D1168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1EB70B4A-F3D3-422F-8F07-ADB071C81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1F6EAD51-7815-403C-B492-EDEFA9C21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AD7F255-853B-41A4-A4A3-CE9F0B64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5FA-80A6-4151-AACA-D25AEFCD0EBE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9ED68BBB-CB51-4B03-B789-4C44CE6F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04414A9-9E75-4CD5-BCAF-BD5C4667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8243-1E11-4456-BFD9-FC033E5B4C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422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8E006-DA64-4AFF-A492-DBE388C2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26C00D6-97ED-4AB1-98AB-4FE3BE59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5FA-80A6-4151-AACA-D25AEFCD0EBE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BD0F21C-4858-48BF-83E1-205C33BF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E59AA1B-F7BB-41C0-A3F6-8CD3E9F5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8243-1E11-4456-BFD9-FC033E5B4C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94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D6E9A525-121F-49C6-BF7F-AF0B466B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5FA-80A6-4151-AACA-D25AEFCD0EBE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B60F73D3-E4B3-4A31-BFB3-650D3476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9EB4DD4-DFAD-4785-80AD-1322DB0B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8243-1E11-4456-BFD9-FC033E5B4C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178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59EA-6AB8-4EF9-B5E6-BE76822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20FD45D-1F3C-4C88-8779-C05BD969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1EE0875-AA65-4849-B733-2DD1A4F99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79E02E7-A739-4CD4-835F-313D56BB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5FA-80A6-4151-AACA-D25AEFCD0EBE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C6EC66F-DAAE-4C31-BF17-7E2367E2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E49B363-13C1-4708-A532-1DC753F4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8243-1E11-4456-BFD9-FC033E5B4C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41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F1749-0E68-4D42-9037-21946ACE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537590B-C365-43D4-B022-15EBEAEE6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8F9BE45-8648-4FB5-8723-81C12129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894519A-166F-44EC-871D-E80B6F4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5FA-80A6-4151-AACA-D25AEFCD0EBE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99B8F74-1BD8-4CB4-9A2A-A2F32D4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03F7494-8632-4D37-A202-9C6BD348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8243-1E11-4456-BFD9-FC033E5B4C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71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0C6BD9F-6FC4-430A-9D64-54841EC8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7357D52-A958-4418-9B67-573BBD73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6D519CF-8455-47B5-A29F-54EE4F85F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825FA-80A6-4151-AACA-D25AEFCD0EBE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3AF8A25-5026-4CF2-996A-C67BB156C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3E88534-A84F-42A0-A313-3EA38D50A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88243-1E11-4456-BFD9-FC033E5B4C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111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twellsoft.com/uk/blog/tehnology/ajax.html" TargetMode="External"/><Relationship Id="rId2" Type="http://schemas.openxmlformats.org/officeDocument/2006/relationships/hyperlink" Target="https://astwellsoft.com/uk/blog/tehnology/javascrip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stwellsoft.com/uk/blog/tehnology/html5-css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0DF7C-F743-44D6-9781-969869018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jQuery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D702872-3A6D-4B3C-B972-6CB76BF70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3246" y="3696394"/>
            <a:ext cx="7365507" cy="1747837"/>
          </a:xfrm>
        </p:spPr>
        <p:txBody>
          <a:bodyPr/>
          <a:lstStyle/>
          <a:p>
            <a:r>
              <a:rPr lang="uk-UA" dirty="0"/>
              <a:t>Історія виникнення, використання, можливості</a:t>
            </a:r>
          </a:p>
        </p:txBody>
      </p:sp>
    </p:spTree>
    <p:extLst>
      <p:ext uri="{BB962C8B-B14F-4D97-AF65-F5344CB8AC3E}">
        <p14:creationId xmlns:p14="http://schemas.microsoft.com/office/powerpoint/2010/main" val="398202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E25D6-0147-47FE-9CF5-D67A0868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B4B8D46-9BE2-49C4-9D16-2689052E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uk-UA" dirty="0"/>
              <a:t>Якщо підсумувати сказане вище, можна дійти висновку, що </a:t>
            </a:r>
            <a:r>
              <a:rPr lang="en-US" dirty="0"/>
              <a:t>jQuery – </a:t>
            </a:r>
            <a:r>
              <a:rPr lang="uk-UA" dirty="0"/>
              <a:t>якісний </a:t>
            </a:r>
            <a:r>
              <a:rPr lang="uk-UA" dirty="0" err="1"/>
              <a:t>спрощувач</a:t>
            </a:r>
            <a:r>
              <a:rPr lang="uk-UA" dirty="0"/>
              <a:t> </a:t>
            </a:r>
            <a:r>
              <a:rPr lang="en-US" dirty="0"/>
              <a:t>JavaScript’</a:t>
            </a:r>
            <a:r>
              <a:rPr lang="uk-UA" dirty="0"/>
              <a:t>а, особливо для тих, хто не має бажання з ним довго мучитись. </a:t>
            </a:r>
            <a:r>
              <a:rPr lang="en-US" dirty="0"/>
              <a:t>jQuery </a:t>
            </a:r>
            <a:r>
              <a:rPr lang="uk-UA" dirty="0"/>
              <a:t>доступний, </a:t>
            </a:r>
            <a:r>
              <a:rPr lang="uk-UA" dirty="0" err="1"/>
              <a:t>кросбраузерний</a:t>
            </a:r>
            <a:r>
              <a:rPr lang="uk-UA" dirty="0"/>
              <a:t>, що доволі важливо при роботі. Тому </a:t>
            </a:r>
            <a:r>
              <a:rPr lang="uk-UA" dirty="0" err="1"/>
              <a:t>рекоментую</a:t>
            </a:r>
            <a:r>
              <a:rPr lang="uk-UA" dirty="0"/>
              <a:t> використовувати бібліотеку в своїх проектах.</a:t>
            </a:r>
          </a:p>
        </p:txBody>
      </p:sp>
    </p:spTree>
    <p:extLst>
      <p:ext uri="{BB962C8B-B14F-4D97-AF65-F5344CB8AC3E}">
        <p14:creationId xmlns:p14="http://schemas.microsoft.com/office/powerpoint/2010/main" val="69691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F794327-5524-4113-B2F2-283BC5BB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Історія виникнення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9D7258E-FF38-4700-8FCA-9CA14505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- </a:t>
            </a:r>
            <a:r>
              <a:rPr lang="uk-UA" dirty="0"/>
              <a:t>це найпопулярніша в світі </a:t>
            </a:r>
            <a:r>
              <a:rPr lang="en-US" dirty="0"/>
              <a:t>JavaScript-</a:t>
            </a:r>
            <a:r>
              <a:rPr lang="uk-UA" dirty="0"/>
              <a:t>бібліотека.</a:t>
            </a:r>
            <a:r>
              <a:rPr lang="ru-RU" dirty="0"/>
              <a:t> ЇЇ </a:t>
            </a:r>
            <a:r>
              <a:rPr lang="ru-RU" dirty="0" err="1"/>
              <a:t>творцем</a:t>
            </a:r>
            <a:r>
              <a:rPr lang="ru-RU" dirty="0"/>
              <a:t> є </a:t>
            </a:r>
            <a:r>
              <a:rPr lang="ru-RU" dirty="0" err="1"/>
              <a:t>відомий</a:t>
            </a:r>
            <a:r>
              <a:rPr lang="ru-RU" dirty="0"/>
              <a:t> </a:t>
            </a:r>
            <a:r>
              <a:rPr lang="ru-RU" dirty="0" err="1"/>
              <a:t>програміст</a:t>
            </a:r>
            <a:r>
              <a:rPr lang="ru-RU" dirty="0"/>
              <a:t> Джон </a:t>
            </a:r>
            <a:r>
              <a:rPr lang="ru-RU" dirty="0" err="1"/>
              <a:t>Резіг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з </a:t>
            </a:r>
            <a:r>
              <a:rPr lang="ru-RU" dirty="0" err="1"/>
              <a:t>дитинства</a:t>
            </a:r>
            <a:r>
              <a:rPr lang="ru-RU" dirty="0"/>
              <a:t> </a:t>
            </a:r>
            <a:r>
              <a:rPr lang="ru-RU" dirty="0" err="1"/>
              <a:t>захоплювався</a:t>
            </a:r>
            <a:r>
              <a:rPr lang="ru-RU" dirty="0"/>
              <a:t> </a:t>
            </a:r>
            <a:r>
              <a:rPr lang="ru-RU" dirty="0" err="1"/>
              <a:t>кодінгом</a:t>
            </a:r>
            <a:r>
              <a:rPr lang="ru-RU" dirty="0"/>
              <a:t>. </a:t>
            </a:r>
            <a:r>
              <a:rPr lang="ru-RU" dirty="0" err="1"/>
              <a:t>Програмуючи</a:t>
            </a:r>
            <a:r>
              <a:rPr lang="ru-RU" dirty="0"/>
              <a:t> на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en-US" dirty="0"/>
              <a:t>JavaScript, </a:t>
            </a:r>
            <a:r>
              <a:rPr lang="uk-UA" dirty="0"/>
              <a:t>програміст дійшов до висновку і створив власну бібліотеку </a:t>
            </a:r>
            <a:r>
              <a:rPr lang="en-US" dirty="0"/>
              <a:t>jQuery.</a:t>
            </a:r>
            <a:r>
              <a:rPr lang="uk-UA" dirty="0"/>
              <a:t> Перша версія бібліотеки була створена у 2005 році і опублікована у 2006-му.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4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7309D-356F-4B3A-BD82-7E311947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B2D2655-A36B-4EA0-865E-5F3E110F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jQuery</a:t>
            </a:r>
            <a:r>
              <a:rPr lang="en-US" dirty="0"/>
              <a:t> – </a:t>
            </a:r>
            <a:r>
              <a:rPr lang="uk-UA" dirty="0"/>
              <a:t>фреймворк, розроблений на основі технології </a:t>
            </a:r>
            <a:r>
              <a:rPr lang="en-US" dirty="0">
                <a:hlinkClick r:id="rId2"/>
              </a:rPr>
              <a:t>JavaScript</a:t>
            </a:r>
            <a:r>
              <a:rPr lang="en-US" dirty="0"/>
              <a:t>, </a:t>
            </a:r>
            <a:r>
              <a:rPr lang="uk-UA" dirty="0"/>
              <a:t>який допомагає заощадити час і спростити написання великих фрагментів коду. Бібліотека </a:t>
            </a:r>
            <a:r>
              <a:rPr lang="uk-UA" dirty="0" err="1"/>
              <a:t>Джейквері</a:t>
            </a:r>
            <a:r>
              <a:rPr lang="uk-UA" dirty="0"/>
              <a:t> включає величезну кількість заготовлених функцій, які допомагають розробникам створювати інтерактивні елементи на сайті. Ця бібліотека працює з елементами </a:t>
            </a:r>
            <a:r>
              <a:rPr lang="en-US" dirty="0"/>
              <a:t>DOM </a:t>
            </a:r>
            <a:r>
              <a:rPr lang="uk-UA" dirty="0"/>
              <a:t>і дає можливість маніпулювати ними, а з іншого боку вона допомагає реалізувати </a:t>
            </a:r>
            <a:r>
              <a:rPr lang="en-US" dirty="0"/>
              <a:t>API </a:t>
            </a:r>
            <a:r>
              <a:rPr lang="uk-UA" dirty="0"/>
              <a:t>модулі для використання </a:t>
            </a:r>
            <a:r>
              <a:rPr lang="en-US" dirty="0">
                <a:hlinkClick r:id="rId3"/>
              </a:rPr>
              <a:t>AJAX</a:t>
            </a:r>
            <a:r>
              <a:rPr lang="en-US" dirty="0"/>
              <a:t>.</a:t>
            </a:r>
          </a:p>
          <a:p>
            <a:r>
              <a:rPr lang="uk-UA" b="1" dirty="0"/>
              <a:t>Основне призначення </a:t>
            </a:r>
            <a:r>
              <a:rPr lang="uk-UA" b="1" dirty="0" err="1"/>
              <a:t>фреймворка</a:t>
            </a:r>
            <a:r>
              <a:rPr lang="uk-UA" b="1" dirty="0"/>
              <a:t> </a:t>
            </a:r>
            <a:r>
              <a:rPr lang="en-US" b="1" dirty="0"/>
              <a:t>jQuery</a:t>
            </a:r>
            <a:r>
              <a:rPr lang="en-US" dirty="0"/>
              <a:t> – </a:t>
            </a:r>
            <a:r>
              <a:rPr lang="uk-UA" dirty="0"/>
              <a:t>програмування елементів веб-ресурсів та створення різних веб-додатків.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249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E8A98-D2F7-4D20-B340-E15B4994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Особливості бібліотеки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3EEBF55-4FE9-470F-A43D-2E82A964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uk-UA" dirty="0"/>
              <a:t>намагається відокремити поведінку від загальної структури </a:t>
            </a:r>
            <a:r>
              <a:rPr lang="en-US" dirty="0"/>
              <a:t>HTML-</a:t>
            </a:r>
            <a:r>
              <a:rPr lang="uk-UA" dirty="0"/>
              <a:t>документа. Наприклад, якщо мова йде про роботу обробника подій натискання кнопки, то замість безпосереднього його зазначення, управління переходить до </a:t>
            </a:r>
            <a:r>
              <a:rPr lang="uk-UA" dirty="0" err="1"/>
              <a:t>Джейквері</a:t>
            </a:r>
            <a:r>
              <a:rPr lang="uk-UA" dirty="0"/>
              <a:t>. Бібліотека спочатку визначає кнопку, після чого трансформує сигнал в обробник подій кліку.</a:t>
            </a:r>
          </a:p>
          <a:p>
            <a:r>
              <a:rPr lang="uk-UA" dirty="0"/>
              <a:t>Відділення поведінки і структурних компонентів дозволяє зробити </a:t>
            </a:r>
            <a:r>
              <a:rPr lang="uk-UA" dirty="0" err="1"/>
              <a:t>Джаваскріпт</a:t>
            </a:r>
            <a:r>
              <a:rPr lang="uk-UA" dirty="0"/>
              <a:t> більш гнучким.</a:t>
            </a:r>
          </a:p>
          <a:p>
            <a:r>
              <a:rPr lang="uk-UA" dirty="0"/>
              <a:t>Серед модулів бібліотеки </a:t>
            </a:r>
            <a:r>
              <a:rPr lang="en-US" dirty="0"/>
              <a:t>jQuery </a:t>
            </a:r>
            <a:r>
              <a:rPr lang="uk-UA" dirty="0"/>
              <a:t>є багато вигідних компонентів, які можна застосувати в широкому спектрі завдань розробника. Разом з тим, команда розробників бібліотеки не намагалася створити набір інструментів, які дозволяли б поєднувати велику кількість </a:t>
            </a:r>
            <a:r>
              <a:rPr lang="en-US" dirty="0"/>
              <a:t>jQuery-</a:t>
            </a:r>
            <a:r>
              <a:rPr lang="uk-UA" dirty="0"/>
              <a:t>функцій, оскільки це може призвести до створення великих фрагментів коду. Саме тому вибрали архітектуру універсального ядра, яка містить бібліотеку і плагіни. Це дає можливість об'єднати тільки ті </a:t>
            </a:r>
            <a:r>
              <a:rPr lang="en-US" dirty="0"/>
              <a:t>JavaScript-</a:t>
            </a:r>
            <a:r>
              <a:rPr lang="uk-UA" dirty="0"/>
              <a:t>функції, які по-справжньому потрібні.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5189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A9315-DC95-4EA2-B05F-F5E049A8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можливості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FFD84CD-C413-486C-989B-41619AF57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Бібліотека включає наступний функціонал:</a:t>
            </a:r>
          </a:p>
          <a:p>
            <a:r>
              <a:rPr lang="en-US" dirty="0"/>
              <a:t>CSS-</a:t>
            </a:r>
            <a:r>
              <a:rPr lang="uk-UA" dirty="0"/>
              <a:t>селектори </a:t>
            </a:r>
            <a:r>
              <a:rPr lang="en-US" dirty="0"/>
              <a:t>Sizzle, </a:t>
            </a:r>
            <a:r>
              <a:rPr lang="uk-UA" dirty="0"/>
              <a:t>які вже встигли оформитися в окремий проект;</a:t>
            </a:r>
          </a:p>
          <a:p>
            <a:r>
              <a:rPr lang="uk-UA" dirty="0"/>
              <a:t>Робота з </a:t>
            </a:r>
            <a:r>
              <a:rPr lang="en-US" dirty="0"/>
              <a:t>DOM-</a:t>
            </a:r>
            <a:r>
              <a:rPr lang="uk-UA" dirty="0"/>
              <a:t>елементами;</a:t>
            </a:r>
          </a:p>
          <a:p>
            <a:r>
              <a:rPr lang="uk-UA" dirty="0"/>
              <a:t>Події;</a:t>
            </a:r>
          </a:p>
          <a:p>
            <a:r>
              <a:rPr lang="uk-UA" dirty="0"/>
              <a:t>Візуальні ефекти;</a:t>
            </a:r>
          </a:p>
          <a:p>
            <a:r>
              <a:rPr lang="uk-UA" dirty="0"/>
              <a:t>Доповнення на </a:t>
            </a:r>
            <a:r>
              <a:rPr lang="en-US" dirty="0"/>
              <a:t>AJAX;</a:t>
            </a:r>
          </a:p>
          <a:p>
            <a:r>
              <a:rPr lang="uk-UA" dirty="0"/>
              <a:t>Різноманітні </a:t>
            </a:r>
            <a:r>
              <a:rPr lang="en-US" dirty="0"/>
              <a:t>JavaScript-</a:t>
            </a:r>
            <a:r>
              <a:rPr lang="uk-UA" dirty="0"/>
              <a:t>розширення.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002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77551-4F31-440C-BD11-D8FEA689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властивості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08D01D9-0343-4E33-9554-0505E12C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b="1" dirty="0" err="1"/>
              <a:t>Кросбраузерність</a:t>
            </a:r>
            <a:r>
              <a:rPr lang="uk-UA" dirty="0"/>
              <a:t> – модулі бібліотеки однаково добре працюють у будь-якому браузері;</a:t>
            </a:r>
          </a:p>
          <a:p>
            <a:r>
              <a:rPr lang="uk-UA" b="1" dirty="0"/>
              <a:t>Швидкість введення коду</a:t>
            </a:r>
            <a:r>
              <a:rPr lang="uk-UA" dirty="0"/>
              <a:t> – якщо в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uk-UA" dirty="0"/>
              <a:t>найпростіші команди використовують кілька рядків коду, то в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uk-UA" dirty="0"/>
              <a:t>виходить заощадити ;</a:t>
            </a:r>
          </a:p>
          <a:p>
            <a:r>
              <a:rPr lang="uk-UA" b="1" dirty="0"/>
              <a:t>Зрозумілість</a:t>
            </a:r>
            <a:r>
              <a:rPr lang="uk-UA" dirty="0"/>
              <a:t> та зручність читання команд</a:t>
            </a:r>
          </a:p>
          <a:p>
            <a:r>
              <a:rPr lang="uk-UA" b="1" dirty="0"/>
              <a:t>Доступно підключення різних плагінів</a:t>
            </a:r>
            <a:r>
              <a:rPr lang="uk-UA" dirty="0"/>
              <a:t> та можливість завдання їх стилів;</a:t>
            </a:r>
          </a:p>
          <a:p>
            <a:r>
              <a:rPr lang="uk-UA" dirty="0"/>
              <a:t>Дуже спрощує використання </a:t>
            </a:r>
            <a:r>
              <a:rPr lang="en-US" dirty="0"/>
              <a:t>Ajax;</a:t>
            </a:r>
          </a:p>
          <a:p>
            <a:r>
              <a:rPr lang="uk-UA" dirty="0"/>
              <a:t>А найголовніше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uk-UA" dirty="0"/>
              <a:t>вдало і просто поєднує між собою </a:t>
            </a:r>
            <a:r>
              <a:rPr lang="en-US" dirty="0" err="1"/>
              <a:t>Javascript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HTML</a:t>
            </a:r>
            <a:r>
              <a:rPr lang="en-US" dirty="0"/>
              <a:t> </a:t>
            </a:r>
            <a:r>
              <a:rPr lang="uk-UA" dirty="0"/>
              <a:t>і файли </a:t>
            </a:r>
            <a:r>
              <a:rPr lang="en-US" dirty="0"/>
              <a:t>CSS-</a:t>
            </a:r>
            <a:r>
              <a:rPr lang="uk-UA" dirty="0"/>
              <a:t>стилів.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985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78CC2-6F60-472C-AE88-872B3334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3D55B71-6271-4D5F-9956-EC2693A2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49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FECA7-BFC9-4BCF-9432-68DF77B7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FC21402-B199-403B-A0CD-E35CB6D7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817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8E2E2-5F39-4949-B32F-562DAAC2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102A32A-20C5-4EFE-AA18-736E12A9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1323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288</Words>
  <Application>Microsoft Office PowerPoint</Application>
  <PresentationFormat>Широкий екран</PresentationFormat>
  <Paragraphs>28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jQuery</vt:lpstr>
      <vt:lpstr>Історія виникнення</vt:lpstr>
      <vt:lpstr>Використання</vt:lpstr>
      <vt:lpstr>Особливості бібліотеки</vt:lpstr>
      <vt:lpstr>Основні можливості</vt:lpstr>
      <vt:lpstr>Основні властивості</vt:lpstr>
      <vt:lpstr>Презентація PowerPoint</vt:lpstr>
      <vt:lpstr>Презентація PowerPoint</vt:lpstr>
      <vt:lpstr>Презентація PowerPoint</vt:lpstr>
      <vt:lpstr>Висновок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Андрій Яцуляк</dc:creator>
  <cp:lastModifiedBy>Андрій Яцуляк</cp:lastModifiedBy>
  <cp:revision>6</cp:revision>
  <dcterms:created xsi:type="dcterms:W3CDTF">2021-10-24T17:52:30Z</dcterms:created>
  <dcterms:modified xsi:type="dcterms:W3CDTF">2021-11-16T22:15:31Z</dcterms:modified>
</cp:coreProperties>
</file>