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3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ovk\AppData\Local\Temp\SNAGHTML19a6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" y="2096447"/>
            <a:ext cx="52197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pc\AppData\Local\Temp\SNAGHTML27a9d5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775380"/>
            <a:ext cx="482917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5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7"/>
            <a:ext cx="8640960" cy="442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260246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https://www.htpcguides.com/generate-openssl-certificates-nginx-win-linux-mac/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285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3556"/>
            <a:ext cx="9100120" cy="333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1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ovk\AppData\Local\Temp\SNAGHTML1a954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712968" cy="609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:\Users\vovk\AppData\Local\Temp\SNAGHTML1bd0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6632"/>
            <a:ext cx="664845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ovk\AppData\Local\Temp\SNAGHTML1c7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55911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917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</Words>
  <Application>Microsoft Office PowerPoint</Application>
  <PresentationFormat>Экран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vovk</dc:creator>
  <cp:lastModifiedBy>vovk</cp:lastModifiedBy>
  <cp:revision>5</cp:revision>
  <dcterms:created xsi:type="dcterms:W3CDTF">2017-09-04T08:30:14Z</dcterms:created>
  <dcterms:modified xsi:type="dcterms:W3CDTF">2017-09-04T12:39:38Z</dcterms:modified>
</cp:coreProperties>
</file>