
<file path=[Content_Types].xml><?xml version="1.0" encoding="utf-8"?>
<Types xmlns="http://schemas.openxmlformats.org/package/2006/content-types">
  <Default Extension="gif" ContentType="image/gif"/>
  <Default Extension="ico" ContentType="image/x-ico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80" r:id="rId9"/>
    <p:sldId id="279" r:id="rId10"/>
    <p:sldId id="281" r:id="rId11"/>
    <p:sldId id="288" r:id="rId12"/>
    <p:sldId id="282" r:id="rId13"/>
    <p:sldId id="283" r:id="rId14"/>
    <p:sldId id="287" r:id="rId15"/>
    <p:sldId id="284" r:id="rId16"/>
    <p:sldId id="285" r:id="rId17"/>
    <p:sldId id="289" r:id="rId18"/>
    <p:sldId id="290" r:id="rId19"/>
    <p:sldId id="291" r:id="rId20"/>
    <p:sldId id="272" r:id="rId21"/>
    <p:sldId id="273" r:id="rId22"/>
    <p:sldId id="270" r:id="rId23"/>
    <p:sldId id="264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EF678B-36FF-4494-8BB4-A4E760E10895}" type="doc">
      <dgm:prSet loTypeId="urn:microsoft.com/office/officeart/2005/8/layout/vProcess5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D9B832-FE08-49D2-B889-F6A8F321B6D8}">
      <dgm:prSet/>
      <dgm:spPr/>
      <dgm:t>
        <a:bodyPr/>
        <a:lstStyle/>
        <a:p>
          <a:r>
            <a:rPr lang="en-US" dirty="0"/>
            <a:t>OUR VESION</a:t>
          </a:r>
        </a:p>
      </dgm:t>
    </dgm:pt>
    <dgm:pt modelId="{4D0FD955-AD64-4AB4-B880-EBF74E9B3F83}" type="parTrans" cxnId="{139ED63F-07D5-4268-AA50-6A464CA27955}">
      <dgm:prSet/>
      <dgm:spPr/>
      <dgm:t>
        <a:bodyPr/>
        <a:lstStyle/>
        <a:p>
          <a:endParaRPr lang="en-US"/>
        </a:p>
      </dgm:t>
    </dgm:pt>
    <dgm:pt modelId="{0E091807-DA82-484F-8E73-62E7CD59035B}" type="sibTrans" cxnId="{139ED63F-07D5-4268-AA50-6A464CA27955}">
      <dgm:prSet/>
      <dgm:spPr/>
      <dgm:t>
        <a:bodyPr/>
        <a:lstStyle/>
        <a:p>
          <a:endParaRPr lang="en-US"/>
        </a:p>
      </dgm:t>
    </dgm:pt>
    <dgm:pt modelId="{970AD54B-CECF-4F44-8C87-80CCCEDA0761}">
      <dgm:prSet/>
      <dgm:spPr/>
      <dgm:t>
        <a:bodyPr/>
        <a:lstStyle/>
        <a:p>
          <a:r>
            <a:rPr lang="en-US" dirty="0"/>
            <a:t>OUR MODEL BUILDER</a:t>
          </a:r>
        </a:p>
      </dgm:t>
    </dgm:pt>
    <dgm:pt modelId="{C8635C5E-FA2A-4C7B-A587-D9FA59CE49BD}" type="parTrans" cxnId="{57FE1D56-4F7C-425B-BA66-6DAA17DAC475}">
      <dgm:prSet/>
      <dgm:spPr/>
      <dgm:t>
        <a:bodyPr/>
        <a:lstStyle/>
        <a:p>
          <a:endParaRPr lang="en-US"/>
        </a:p>
      </dgm:t>
    </dgm:pt>
    <dgm:pt modelId="{BB7ECB7E-A892-4EB1-B81F-BDC2AB6EE74E}" type="sibTrans" cxnId="{57FE1D56-4F7C-425B-BA66-6DAA17DAC475}">
      <dgm:prSet/>
      <dgm:spPr/>
      <dgm:t>
        <a:bodyPr/>
        <a:lstStyle/>
        <a:p>
          <a:endParaRPr lang="en-US"/>
        </a:p>
      </dgm:t>
    </dgm:pt>
    <dgm:pt modelId="{85BE2488-7911-4F75-A239-A0589647B0DF}">
      <dgm:prSet/>
      <dgm:spPr/>
      <dgm:t>
        <a:bodyPr/>
        <a:lstStyle/>
        <a:p>
          <a:r>
            <a:rPr lang="en-US" dirty="0"/>
            <a:t>OUR RESULTS</a:t>
          </a:r>
        </a:p>
      </dgm:t>
    </dgm:pt>
    <dgm:pt modelId="{0E2E9E08-17D7-4A15-9673-39FE744BE130}" type="parTrans" cxnId="{116D460A-5E24-49B2-99FD-90479CA943F9}">
      <dgm:prSet/>
      <dgm:spPr/>
      <dgm:t>
        <a:bodyPr/>
        <a:lstStyle/>
        <a:p>
          <a:endParaRPr lang="en-US"/>
        </a:p>
      </dgm:t>
    </dgm:pt>
    <dgm:pt modelId="{52D40050-FBFD-4ADD-9376-3429CCE2846D}" type="sibTrans" cxnId="{116D460A-5E24-49B2-99FD-90479CA943F9}">
      <dgm:prSet/>
      <dgm:spPr/>
      <dgm:t>
        <a:bodyPr/>
        <a:lstStyle/>
        <a:p>
          <a:endParaRPr lang="en-US"/>
        </a:p>
      </dgm:t>
    </dgm:pt>
    <dgm:pt modelId="{EFF9F1BE-9FE9-4303-BBE9-B5AD756E658B}">
      <dgm:prSet/>
      <dgm:spPr/>
      <dgm:t>
        <a:bodyPr/>
        <a:lstStyle/>
        <a:p>
          <a:r>
            <a:rPr lang="en-US" dirty="0"/>
            <a:t>The criteria on which the project was based</a:t>
          </a:r>
        </a:p>
      </dgm:t>
    </dgm:pt>
    <dgm:pt modelId="{8B8E86A4-9016-4E3B-BDE5-6E4A5E1247C5}" type="parTrans" cxnId="{D30D456D-F52C-4D60-8496-EC27F97696BF}">
      <dgm:prSet/>
      <dgm:spPr/>
      <dgm:t>
        <a:bodyPr/>
        <a:lstStyle/>
        <a:p>
          <a:endParaRPr lang="en-US"/>
        </a:p>
      </dgm:t>
    </dgm:pt>
    <dgm:pt modelId="{D7189325-9059-4007-B198-6E0BED0912FA}" type="sibTrans" cxnId="{D30D456D-F52C-4D60-8496-EC27F97696BF}">
      <dgm:prSet/>
      <dgm:spPr/>
      <dgm:t>
        <a:bodyPr/>
        <a:lstStyle/>
        <a:p>
          <a:endParaRPr lang="en-US"/>
        </a:p>
      </dgm:t>
    </dgm:pt>
    <dgm:pt modelId="{547C0727-55E8-44AE-A91D-D12EF449F253}">
      <dgm:prSet/>
      <dgm:spPr/>
      <dgm:t>
        <a:bodyPr/>
        <a:lstStyle/>
        <a:p>
          <a:r>
            <a:rPr lang="en-US" dirty="0"/>
            <a:t>Data collection</a:t>
          </a:r>
        </a:p>
      </dgm:t>
    </dgm:pt>
    <dgm:pt modelId="{EC40BEE7-8082-461D-BF09-27CBFF6CF059}" type="parTrans" cxnId="{056CBB88-53C3-4244-A9F1-845A221F49E9}">
      <dgm:prSet/>
      <dgm:spPr/>
      <dgm:t>
        <a:bodyPr/>
        <a:lstStyle/>
        <a:p>
          <a:endParaRPr lang="en-US"/>
        </a:p>
      </dgm:t>
    </dgm:pt>
    <dgm:pt modelId="{BBC38E16-ADFA-4DAD-8372-1ECD2585ABD2}" type="sibTrans" cxnId="{056CBB88-53C3-4244-A9F1-845A221F49E9}">
      <dgm:prSet/>
      <dgm:spPr/>
      <dgm:t>
        <a:bodyPr/>
        <a:lstStyle/>
        <a:p>
          <a:endParaRPr lang="en-US"/>
        </a:p>
      </dgm:t>
    </dgm:pt>
    <dgm:pt modelId="{5E07910D-4BA4-4D07-99F3-82103F4DE761}" type="pres">
      <dgm:prSet presAssocID="{BCEF678B-36FF-4494-8BB4-A4E760E10895}" presName="outerComposite" presStyleCnt="0">
        <dgm:presLayoutVars>
          <dgm:chMax val="5"/>
          <dgm:dir/>
          <dgm:resizeHandles val="exact"/>
        </dgm:presLayoutVars>
      </dgm:prSet>
      <dgm:spPr/>
    </dgm:pt>
    <dgm:pt modelId="{E845527D-E011-4C24-9D4A-5508AD455C23}" type="pres">
      <dgm:prSet presAssocID="{BCEF678B-36FF-4494-8BB4-A4E760E10895}" presName="dummyMaxCanvas" presStyleCnt="0">
        <dgm:presLayoutVars/>
      </dgm:prSet>
      <dgm:spPr/>
    </dgm:pt>
    <dgm:pt modelId="{3A7DBABE-61FC-483E-96DB-3A8D7B961539}" type="pres">
      <dgm:prSet presAssocID="{BCEF678B-36FF-4494-8BB4-A4E760E10895}" presName="FiveNodes_1" presStyleLbl="node1" presStyleIdx="0" presStyleCnt="5">
        <dgm:presLayoutVars>
          <dgm:bulletEnabled val="1"/>
        </dgm:presLayoutVars>
      </dgm:prSet>
      <dgm:spPr/>
    </dgm:pt>
    <dgm:pt modelId="{0EE8625E-54EB-40B7-9966-22D8B24E972F}" type="pres">
      <dgm:prSet presAssocID="{BCEF678B-36FF-4494-8BB4-A4E760E10895}" presName="FiveNodes_2" presStyleLbl="node1" presStyleIdx="1" presStyleCnt="5">
        <dgm:presLayoutVars>
          <dgm:bulletEnabled val="1"/>
        </dgm:presLayoutVars>
      </dgm:prSet>
      <dgm:spPr/>
    </dgm:pt>
    <dgm:pt modelId="{62F184C3-3D30-45F1-980B-C7542C062D45}" type="pres">
      <dgm:prSet presAssocID="{BCEF678B-36FF-4494-8BB4-A4E760E10895}" presName="FiveNodes_3" presStyleLbl="node1" presStyleIdx="2" presStyleCnt="5">
        <dgm:presLayoutVars>
          <dgm:bulletEnabled val="1"/>
        </dgm:presLayoutVars>
      </dgm:prSet>
      <dgm:spPr/>
    </dgm:pt>
    <dgm:pt modelId="{E822C4A4-3CE6-4D78-AB66-6FCF76C39761}" type="pres">
      <dgm:prSet presAssocID="{BCEF678B-36FF-4494-8BB4-A4E760E10895}" presName="FiveNodes_4" presStyleLbl="node1" presStyleIdx="3" presStyleCnt="5">
        <dgm:presLayoutVars>
          <dgm:bulletEnabled val="1"/>
        </dgm:presLayoutVars>
      </dgm:prSet>
      <dgm:spPr/>
    </dgm:pt>
    <dgm:pt modelId="{76643F0F-92C9-4487-8F72-0E90E5E979FB}" type="pres">
      <dgm:prSet presAssocID="{BCEF678B-36FF-4494-8BB4-A4E760E10895}" presName="FiveNodes_5" presStyleLbl="node1" presStyleIdx="4" presStyleCnt="5">
        <dgm:presLayoutVars>
          <dgm:bulletEnabled val="1"/>
        </dgm:presLayoutVars>
      </dgm:prSet>
      <dgm:spPr/>
    </dgm:pt>
    <dgm:pt modelId="{9475EAE0-D7D1-4EF9-A9A6-DF24DE6437F7}" type="pres">
      <dgm:prSet presAssocID="{BCEF678B-36FF-4494-8BB4-A4E760E10895}" presName="FiveConn_1-2" presStyleLbl="fgAccFollowNode1" presStyleIdx="0" presStyleCnt="4">
        <dgm:presLayoutVars>
          <dgm:bulletEnabled val="1"/>
        </dgm:presLayoutVars>
      </dgm:prSet>
      <dgm:spPr/>
    </dgm:pt>
    <dgm:pt modelId="{DE07D7F6-AD36-45BB-9165-1A0EA29232C0}" type="pres">
      <dgm:prSet presAssocID="{BCEF678B-36FF-4494-8BB4-A4E760E10895}" presName="FiveConn_2-3" presStyleLbl="fgAccFollowNode1" presStyleIdx="1" presStyleCnt="4">
        <dgm:presLayoutVars>
          <dgm:bulletEnabled val="1"/>
        </dgm:presLayoutVars>
      </dgm:prSet>
      <dgm:spPr/>
    </dgm:pt>
    <dgm:pt modelId="{2338456B-FAAA-4352-9B5B-39840F1DDCC3}" type="pres">
      <dgm:prSet presAssocID="{BCEF678B-36FF-4494-8BB4-A4E760E10895}" presName="FiveConn_3-4" presStyleLbl="fgAccFollowNode1" presStyleIdx="2" presStyleCnt="4">
        <dgm:presLayoutVars>
          <dgm:bulletEnabled val="1"/>
        </dgm:presLayoutVars>
      </dgm:prSet>
      <dgm:spPr/>
    </dgm:pt>
    <dgm:pt modelId="{20620562-295B-4B2B-BA1C-3C3E14E257B1}" type="pres">
      <dgm:prSet presAssocID="{BCEF678B-36FF-4494-8BB4-A4E760E10895}" presName="FiveConn_4-5" presStyleLbl="fgAccFollowNode1" presStyleIdx="3" presStyleCnt="4">
        <dgm:presLayoutVars>
          <dgm:bulletEnabled val="1"/>
        </dgm:presLayoutVars>
      </dgm:prSet>
      <dgm:spPr/>
    </dgm:pt>
    <dgm:pt modelId="{4CD660E0-36FF-4F7A-A944-A965D10DCFD6}" type="pres">
      <dgm:prSet presAssocID="{BCEF678B-36FF-4494-8BB4-A4E760E10895}" presName="FiveNodes_1_text" presStyleLbl="node1" presStyleIdx="4" presStyleCnt="5">
        <dgm:presLayoutVars>
          <dgm:bulletEnabled val="1"/>
        </dgm:presLayoutVars>
      </dgm:prSet>
      <dgm:spPr/>
    </dgm:pt>
    <dgm:pt modelId="{3F15D76A-6F45-4903-96CF-6173193CC1B2}" type="pres">
      <dgm:prSet presAssocID="{BCEF678B-36FF-4494-8BB4-A4E760E10895}" presName="FiveNodes_2_text" presStyleLbl="node1" presStyleIdx="4" presStyleCnt="5">
        <dgm:presLayoutVars>
          <dgm:bulletEnabled val="1"/>
        </dgm:presLayoutVars>
      </dgm:prSet>
      <dgm:spPr/>
    </dgm:pt>
    <dgm:pt modelId="{68ACA0A7-6FCC-4269-8F21-FDFCCF4FF147}" type="pres">
      <dgm:prSet presAssocID="{BCEF678B-36FF-4494-8BB4-A4E760E10895}" presName="FiveNodes_3_text" presStyleLbl="node1" presStyleIdx="4" presStyleCnt="5">
        <dgm:presLayoutVars>
          <dgm:bulletEnabled val="1"/>
        </dgm:presLayoutVars>
      </dgm:prSet>
      <dgm:spPr/>
    </dgm:pt>
    <dgm:pt modelId="{FD2B73F5-A7CE-408C-840F-613841745B17}" type="pres">
      <dgm:prSet presAssocID="{BCEF678B-36FF-4494-8BB4-A4E760E10895}" presName="FiveNodes_4_text" presStyleLbl="node1" presStyleIdx="4" presStyleCnt="5">
        <dgm:presLayoutVars>
          <dgm:bulletEnabled val="1"/>
        </dgm:presLayoutVars>
      </dgm:prSet>
      <dgm:spPr/>
    </dgm:pt>
    <dgm:pt modelId="{9916450D-6B3D-4FFB-9F57-29E16C5ACB55}" type="pres">
      <dgm:prSet presAssocID="{BCEF678B-36FF-4494-8BB4-A4E760E1089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16D460A-5E24-49B2-99FD-90479CA943F9}" srcId="{BCEF678B-36FF-4494-8BB4-A4E760E10895}" destId="{85BE2488-7911-4F75-A239-A0589647B0DF}" srcOrd="4" destOrd="0" parTransId="{0E2E9E08-17D7-4A15-9673-39FE744BE130}" sibTransId="{52D40050-FBFD-4ADD-9376-3429CCE2846D}"/>
    <dgm:cxn modelId="{4DDC451B-9327-4CA9-9BE3-492610944B7B}" type="presOf" srcId="{14D9B832-FE08-49D2-B889-F6A8F321B6D8}" destId="{3A7DBABE-61FC-483E-96DB-3A8D7B961539}" srcOrd="0" destOrd="0" presId="urn:microsoft.com/office/officeart/2005/8/layout/vProcess5"/>
    <dgm:cxn modelId="{8E462626-4A86-4009-8114-A4C809CA44CD}" type="presOf" srcId="{EFF9F1BE-9FE9-4303-BBE9-B5AD756E658B}" destId="{3F15D76A-6F45-4903-96CF-6173193CC1B2}" srcOrd="1" destOrd="0" presId="urn:microsoft.com/office/officeart/2005/8/layout/vProcess5"/>
    <dgm:cxn modelId="{785AFD29-193F-4032-90CF-BD96ED472116}" type="presOf" srcId="{547C0727-55E8-44AE-A91D-D12EF449F253}" destId="{62F184C3-3D30-45F1-980B-C7542C062D45}" srcOrd="0" destOrd="0" presId="urn:microsoft.com/office/officeart/2005/8/layout/vProcess5"/>
    <dgm:cxn modelId="{B6F9B52B-6A16-4E48-A362-B4151CCCB32C}" type="presOf" srcId="{85BE2488-7911-4F75-A239-A0589647B0DF}" destId="{9916450D-6B3D-4FFB-9F57-29E16C5ACB55}" srcOrd="1" destOrd="0" presId="urn:microsoft.com/office/officeart/2005/8/layout/vProcess5"/>
    <dgm:cxn modelId="{73813232-0EF9-4BA9-A010-94F4197070C1}" type="presOf" srcId="{547C0727-55E8-44AE-A91D-D12EF449F253}" destId="{68ACA0A7-6FCC-4269-8F21-FDFCCF4FF147}" srcOrd="1" destOrd="0" presId="urn:microsoft.com/office/officeart/2005/8/layout/vProcess5"/>
    <dgm:cxn modelId="{139ED63F-07D5-4268-AA50-6A464CA27955}" srcId="{BCEF678B-36FF-4494-8BB4-A4E760E10895}" destId="{14D9B832-FE08-49D2-B889-F6A8F321B6D8}" srcOrd="0" destOrd="0" parTransId="{4D0FD955-AD64-4AB4-B880-EBF74E9B3F83}" sibTransId="{0E091807-DA82-484F-8E73-62E7CD59035B}"/>
    <dgm:cxn modelId="{D30D456D-F52C-4D60-8496-EC27F97696BF}" srcId="{BCEF678B-36FF-4494-8BB4-A4E760E10895}" destId="{EFF9F1BE-9FE9-4303-BBE9-B5AD756E658B}" srcOrd="1" destOrd="0" parTransId="{8B8E86A4-9016-4E3B-BDE5-6E4A5E1247C5}" sibTransId="{D7189325-9059-4007-B198-6E0BED0912FA}"/>
    <dgm:cxn modelId="{57FE1D56-4F7C-425B-BA66-6DAA17DAC475}" srcId="{BCEF678B-36FF-4494-8BB4-A4E760E10895}" destId="{970AD54B-CECF-4F44-8C87-80CCCEDA0761}" srcOrd="3" destOrd="0" parTransId="{C8635C5E-FA2A-4C7B-A587-D9FA59CE49BD}" sibTransId="{BB7ECB7E-A892-4EB1-B81F-BDC2AB6EE74E}"/>
    <dgm:cxn modelId="{056CBB88-53C3-4244-A9F1-845A221F49E9}" srcId="{BCEF678B-36FF-4494-8BB4-A4E760E10895}" destId="{547C0727-55E8-44AE-A91D-D12EF449F253}" srcOrd="2" destOrd="0" parTransId="{EC40BEE7-8082-461D-BF09-27CBFF6CF059}" sibTransId="{BBC38E16-ADFA-4DAD-8372-1ECD2585ABD2}"/>
    <dgm:cxn modelId="{EEE59394-23B4-446B-A98F-673489095431}" type="presOf" srcId="{85BE2488-7911-4F75-A239-A0589647B0DF}" destId="{76643F0F-92C9-4487-8F72-0E90E5E979FB}" srcOrd="0" destOrd="0" presId="urn:microsoft.com/office/officeart/2005/8/layout/vProcess5"/>
    <dgm:cxn modelId="{67996E98-8DFA-4008-A722-F33E29715199}" type="presOf" srcId="{14D9B832-FE08-49D2-B889-F6A8F321B6D8}" destId="{4CD660E0-36FF-4F7A-A944-A965D10DCFD6}" srcOrd="1" destOrd="0" presId="urn:microsoft.com/office/officeart/2005/8/layout/vProcess5"/>
    <dgm:cxn modelId="{731912AD-10A9-4F17-A339-03384349DB82}" type="presOf" srcId="{BB7ECB7E-A892-4EB1-B81F-BDC2AB6EE74E}" destId="{20620562-295B-4B2B-BA1C-3C3E14E257B1}" srcOrd="0" destOrd="0" presId="urn:microsoft.com/office/officeart/2005/8/layout/vProcess5"/>
    <dgm:cxn modelId="{D0971FAF-3F18-4832-957E-FB49F86167E8}" type="presOf" srcId="{EFF9F1BE-9FE9-4303-BBE9-B5AD756E658B}" destId="{0EE8625E-54EB-40B7-9966-22D8B24E972F}" srcOrd="0" destOrd="0" presId="urn:microsoft.com/office/officeart/2005/8/layout/vProcess5"/>
    <dgm:cxn modelId="{64EC7EB0-3630-4BC1-ADF8-E586FC52D017}" type="presOf" srcId="{970AD54B-CECF-4F44-8C87-80CCCEDA0761}" destId="{E822C4A4-3CE6-4D78-AB66-6FCF76C39761}" srcOrd="0" destOrd="0" presId="urn:microsoft.com/office/officeart/2005/8/layout/vProcess5"/>
    <dgm:cxn modelId="{D06060BC-8ECE-4609-BBFD-A90E11F2C274}" type="presOf" srcId="{BBC38E16-ADFA-4DAD-8372-1ECD2585ABD2}" destId="{2338456B-FAAA-4352-9B5B-39840F1DDCC3}" srcOrd="0" destOrd="0" presId="urn:microsoft.com/office/officeart/2005/8/layout/vProcess5"/>
    <dgm:cxn modelId="{4169F7C4-22B8-4DDD-AE4B-64572910261C}" type="presOf" srcId="{970AD54B-CECF-4F44-8C87-80CCCEDA0761}" destId="{FD2B73F5-A7CE-408C-840F-613841745B17}" srcOrd="1" destOrd="0" presId="urn:microsoft.com/office/officeart/2005/8/layout/vProcess5"/>
    <dgm:cxn modelId="{021D6ACD-E35D-4585-9B47-96C0DC72B5B6}" type="presOf" srcId="{0E091807-DA82-484F-8E73-62E7CD59035B}" destId="{9475EAE0-D7D1-4EF9-A9A6-DF24DE6437F7}" srcOrd="0" destOrd="0" presId="urn:microsoft.com/office/officeart/2005/8/layout/vProcess5"/>
    <dgm:cxn modelId="{4F6BCDFC-8F90-45AB-A2E6-79AF986057F6}" type="presOf" srcId="{BCEF678B-36FF-4494-8BB4-A4E760E10895}" destId="{5E07910D-4BA4-4D07-99F3-82103F4DE761}" srcOrd="0" destOrd="0" presId="urn:microsoft.com/office/officeart/2005/8/layout/vProcess5"/>
    <dgm:cxn modelId="{704F65FE-52D8-48B2-8BDF-A37EC4824EF4}" type="presOf" srcId="{D7189325-9059-4007-B198-6E0BED0912FA}" destId="{DE07D7F6-AD36-45BB-9165-1A0EA29232C0}" srcOrd="0" destOrd="0" presId="urn:microsoft.com/office/officeart/2005/8/layout/vProcess5"/>
    <dgm:cxn modelId="{C0AAF394-E5B8-4CB6-8929-F9944E1A6076}" type="presParOf" srcId="{5E07910D-4BA4-4D07-99F3-82103F4DE761}" destId="{E845527D-E011-4C24-9D4A-5508AD455C23}" srcOrd="0" destOrd="0" presId="urn:microsoft.com/office/officeart/2005/8/layout/vProcess5"/>
    <dgm:cxn modelId="{44ADACD6-1F91-4B65-B1AD-179621CF8BE2}" type="presParOf" srcId="{5E07910D-4BA4-4D07-99F3-82103F4DE761}" destId="{3A7DBABE-61FC-483E-96DB-3A8D7B961539}" srcOrd="1" destOrd="0" presId="urn:microsoft.com/office/officeart/2005/8/layout/vProcess5"/>
    <dgm:cxn modelId="{C067C1A8-7662-44DC-AD5E-DBDB7B9FABB9}" type="presParOf" srcId="{5E07910D-4BA4-4D07-99F3-82103F4DE761}" destId="{0EE8625E-54EB-40B7-9966-22D8B24E972F}" srcOrd="2" destOrd="0" presId="urn:microsoft.com/office/officeart/2005/8/layout/vProcess5"/>
    <dgm:cxn modelId="{AE3012A8-A5F5-4AF8-B0F2-7B2B875C18D8}" type="presParOf" srcId="{5E07910D-4BA4-4D07-99F3-82103F4DE761}" destId="{62F184C3-3D30-45F1-980B-C7542C062D45}" srcOrd="3" destOrd="0" presId="urn:microsoft.com/office/officeart/2005/8/layout/vProcess5"/>
    <dgm:cxn modelId="{7E1C8864-F258-46C8-A1C3-97E3A70DB23B}" type="presParOf" srcId="{5E07910D-4BA4-4D07-99F3-82103F4DE761}" destId="{E822C4A4-3CE6-4D78-AB66-6FCF76C39761}" srcOrd="4" destOrd="0" presId="urn:microsoft.com/office/officeart/2005/8/layout/vProcess5"/>
    <dgm:cxn modelId="{C69472FD-9673-4EA2-AA05-FDAB183B2E41}" type="presParOf" srcId="{5E07910D-4BA4-4D07-99F3-82103F4DE761}" destId="{76643F0F-92C9-4487-8F72-0E90E5E979FB}" srcOrd="5" destOrd="0" presId="urn:microsoft.com/office/officeart/2005/8/layout/vProcess5"/>
    <dgm:cxn modelId="{107B5986-EA5C-4643-9E11-D1A0C008EB1F}" type="presParOf" srcId="{5E07910D-4BA4-4D07-99F3-82103F4DE761}" destId="{9475EAE0-D7D1-4EF9-A9A6-DF24DE6437F7}" srcOrd="6" destOrd="0" presId="urn:microsoft.com/office/officeart/2005/8/layout/vProcess5"/>
    <dgm:cxn modelId="{4AA47490-5B1C-4365-8387-9C7576BF9294}" type="presParOf" srcId="{5E07910D-4BA4-4D07-99F3-82103F4DE761}" destId="{DE07D7F6-AD36-45BB-9165-1A0EA29232C0}" srcOrd="7" destOrd="0" presId="urn:microsoft.com/office/officeart/2005/8/layout/vProcess5"/>
    <dgm:cxn modelId="{8AAA356A-936A-4D76-824C-6C47E8490C61}" type="presParOf" srcId="{5E07910D-4BA4-4D07-99F3-82103F4DE761}" destId="{2338456B-FAAA-4352-9B5B-39840F1DDCC3}" srcOrd="8" destOrd="0" presId="urn:microsoft.com/office/officeart/2005/8/layout/vProcess5"/>
    <dgm:cxn modelId="{80E46BBC-0764-4077-9636-895D6FC6CF9B}" type="presParOf" srcId="{5E07910D-4BA4-4D07-99F3-82103F4DE761}" destId="{20620562-295B-4B2B-BA1C-3C3E14E257B1}" srcOrd="9" destOrd="0" presId="urn:microsoft.com/office/officeart/2005/8/layout/vProcess5"/>
    <dgm:cxn modelId="{0C66CDCC-ECF9-46E6-AA4D-CE1355D19AF3}" type="presParOf" srcId="{5E07910D-4BA4-4D07-99F3-82103F4DE761}" destId="{4CD660E0-36FF-4F7A-A944-A965D10DCFD6}" srcOrd="10" destOrd="0" presId="urn:microsoft.com/office/officeart/2005/8/layout/vProcess5"/>
    <dgm:cxn modelId="{082702BF-FA36-45AE-B741-E8741EE7EDCA}" type="presParOf" srcId="{5E07910D-4BA4-4D07-99F3-82103F4DE761}" destId="{3F15D76A-6F45-4903-96CF-6173193CC1B2}" srcOrd="11" destOrd="0" presId="urn:microsoft.com/office/officeart/2005/8/layout/vProcess5"/>
    <dgm:cxn modelId="{6776BF57-2455-4BB2-BE9E-7186CE8FE238}" type="presParOf" srcId="{5E07910D-4BA4-4D07-99F3-82103F4DE761}" destId="{68ACA0A7-6FCC-4269-8F21-FDFCCF4FF147}" srcOrd="12" destOrd="0" presId="urn:microsoft.com/office/officeart/2005/8/layout/vProcess5"/>
    <dgm:cxn modelId="{08CD54B2-64FB-48F8-9C12-A8B5472638BF}" type="presParOf" srcId="{5E07910D-4BA4-4D07-99F3-82103F4DE761}" destId="{FD2B73F5-A7CE-408C-840F-613841745B17}" srcOrd="13" destOrd="0" presId="urn:microsoft.com/office/officeart/2005/8/layout/vProcess5"/>
    <dgm:cxn modelId="{7913A0AE-3529-4A9D-996D-BC027BD8F44F}" type="presParOf" srcId="{5E07910D-4BA4-4D07-99F3-82103F4DE761}" destId="{9916450D-6B3D-4FFB-9F57-29E16C5ACB5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9DF26F-CA1A-425E-9CB0-36BCB5350692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90552D-8747-433F-AD94-E9225299E076}">
      <dgm:prSet/>
      <dgm:spPr/>
      <dgm:t>
        <a:bodyPr/>
        <a:lstStyle/>
        <a:p>
          <a:r>
            <a:rPr lang="en-US" dirty="0"/>
            <a:t>Solving the problem of power outages by providing a source of energy based on renewable energy that preserves the environment and at the same time is a source that supports energy. </a:t>
          </a:r>
        </a:p>
      </dgm:t>
    </dgm:pt>
    <dgm:pt modelId="{33808936-0F90-4466-92D4-3C0C84DB5BBA}" type="parTrans" cxnId="{0F10329E-6B0C-4F8D-81DC-03A71A9EDFE4}">
      <dgm:prSet/>
      <dgm:spPr/>
      <dgm:t>
        <a:bodyPr/>
        <a:lstStyle/>
        <a:p>
          <a:endParaRPr lang="en-US"/>
        </a:p>
      </dgm:t>
    </dgm:pt>
    <dgm:pt modelId="{41514EDF-2BBF-4DCD-A6A9-A4CCF238E813}" type="sibTrans" cxnId="{0F10329E-6B0C-4F8D-81DC-03A71A9EDFE4}">
      <dgm:prSet/>
      <dgm:spPr/>
      <dgm:t>
        <a:bodyPr/>
        <a:lstStyle/>
        <a:p>
          <a:endParaRPr lang="en-US"/>
        </a:p>
      </dgm:t>
    </dgm:pt>
    <dgm:pt modelId="{4BAC392F-20D0-457B-98CF-18358FEB0AF1}">
      <dgm:prSet/>
      <dgm:spPr/>
      <dgm:t>
        <a:bodyPr/>
        <a:lstStyle/>
        <a:p>
          <a:r>
            <a:rPr lang="en-US" dirty="0"/>
            <a:t>Our project is concerned with determining the most appropriate places to place windmills based on certain criteria such as climatic conditions and topographical conditions.</a:t>
          </a:r>
        </a:p>
      </dgm:t>
    </dgm:pt>
    <dgm:pt modelId="{1D9462B3-4A74-4EE6-834E-7FFB41F3B13D}" type="parTrans" cxnId="{4FA10899-AF44-4D88-93FE-5E5EEF3AB65C}">
      <dgm:prSet/>
      <dgm:spPr/>
      <dgm:t>
        <a:bodyPr/>
        <a:lstStyle/>
        <a:p>
          <a:endParaRPr lang="en-US"/>
        </a:p>
      </dgm:t>
    </dgm:pt>
    <dgm:pt modelId="{77058AE7-DB0C-4EDD-A6D3-C81D2794C1E6}" type="sibTrans" cxnId="{4FA10899-AF44-4D88-93FE-5E5EEF3AB65C}">
      <dgm:prSet/>
      <dgm:spPr/>
      <dgm:t>
        <a:bodyPr/>
        <a:lstStyle/>
        <a:p>
          <a:endParaRPr lang="en-US"/>
        </a:p>
      </dgm:t>
    </dgm:pt>
    <dgm:pt modelId="{414C3E84-0E9B-4E5C-934D-968C5405D284}" type="pres">
      <dgm:prSet presAssocID="{109DF26F-CA1A-425E-9CB0-36BCB5350692}" presName="linear" presStyleCnt="0">
        <dgm:presLayoutVars>
          <dgm:animLvl val="lvl"/>
          <dgm:resizeHandles val="exact"/>
        </dgm:presLayoutVars>
      </dgm:prSet>
      <dgm:spPr/>
    </dgm:pt>
    <dgm:pt modelId="{38CC0DF6-E366-4A33-BBAF-91E4F35BB3BD}" type="pres">
      <dgm:prSet presAssocID="{3290552D-8747-433F-AD94-E9225299E0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3BDB16-27D9-4663-86FE-EBBEB92535ED}" type="pres">
      <dgm:prSet presAssocID="{41514EDF-2BBF-4DCD-A6A9-A4CCF238E813}" presName="spacer" presStyleCnt="0"/>
      <dgm:spPr/>
    </dgm:pt>
    <dgm:pt modelId="{11E65B16-64DD-4076-9A57-579D5C20FDDE}" type="pres">
      <dgm:prSet presAssocID="{4BAC392F-20D0-457B-98CF-18358FEB0AF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5DBC35C-3B44-42D5-A21C-C92E40EE4EF4}" type="presOf" srcId="{4BAC392F-20D0-457B-98CF-18358FEB0AF1}" destId="{11E65B16-64DD-4076-9A57-579D5C20FDDE}" srcOrd="0" destOrd="0" presId="urn:microsoft.com/office/officeart/2005/8/layout/vList2"/>
    <dgm:cxn modelId="{A71E2C6A-26B3-41E7-BEE1-E87622655E73}" type="presOf" srcId="{109DF26F-CA1A-425E-9CB0-36BCB5350692}" destId="{414C3E84-0E9B-4E5C-934D-968C5405D284}" srcOrd="0" destOrd="0" presId="urn:microsoft.com/office/officeart/2005/8/layout/vList2"/>
    <dgm:cxn modelId="{4FA10899-AF44-4D88-93FE-5E5EEF3AB65C}" srcId="{109DF26F-CA1A-425E-9CB0-36BCB5350692}" destId="{4BAC392F-20D0-457B-98CF-18358FEB0AF1}" srcOrd="1" destOrd="0" parTransId="{1D9462B3-4A74-4EE6-834E-7FFB41F3B13D}" sibTransId="{77058AE7-DB0C-4EDD-A6D3-C81D2794C1E6}"/>
    <dgm:cxn modelId="{0F10329E-6B0C-4F8D-81DC-03A71A9EDFE4}" srcId="{109DF26F-CA1A-425E-9CB0-36BCB5350692}" destId="{3290552D-8747-433F-AD94-E9225299E076}" srcOrd="0" destOrd="0" parTransId="{33808936-0F90-4466-92D4-3C0C84DB5BBA}" sibTransId="{41514EDF-2BBF-4DCD-A6A9-A4CCF238E813}"/>
    <dgm:cxn modelId="{D693A3BD-E3B0-4B4A-AFC0-1B9D6E28B1DC}" type="presOf" srcId="{3290552D-8747-433F-AD94-E9225299E076}" destId="{38CC0DF6-E366-4A33-BBAF-91E4F35BB3BD}" srcOrd="0" destOrd="0" presId="urn:microsoft.com/office/officeart/2005/8/layout/vList2"/>
    <dgm:cxn modelId="{26A404F8-962A-4DE0-A971-9C106FD6DC81}" type="presParOf" srcId="{414C3E84-0E9B-4E5C-934D-968C5405D284}" destId="{38CC0DF6-E366-4A33-BBAF-91E4F35BB3BD}" srcOrd="0" destOrd="0" presId="urn:microsoft.com/office/officeart/2005/8/layout/vList2"/>
    <dgm:cxn modelId="{508C8B77-EBCF-4F12-876E-9ACC7B84652B}" type="presParOf" srcId="{414C3E84-0E9B-4E5C-934D-968C5405D284}" destId="{673BDB16-27D9-4663-86FE-EBBEB92535ED}" srcOrd="1" destOrd="0" presId="urn:microsoft.com/office/officeart/2005/8/layout/vList2"/>
    <dgm:cxn modelId="{7C2D97F2-6D5E-4918-8D53-55BB95241DCC}" type="presParOf" srcId="{414C3E84-0E9B-4E5C-934D-968C5405D284}" destId="{11E65B16-64DD-4076-9A57-579D5C20FDD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E0F36C-9B41-43DA-A6E2-25263003E202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F31559-D14F-4948-A2EE-AD526873019D}">
      <dgm:prSet/>
      <dgm:spPr/>
      <dgm:t>
        <a:bodyPr/>
        <a:lstStyle/>
        <a:p>
          <a:r>
            <a:rPr lang="en-US" b="1" dirty="0"/>
            <a:t>1- Wind speed: It should be in a place where the wind speed is high (ranging between 6-25 meters/second)</a:t>
          </a:r>
        </a:p>
      </dgm:t>
    </dgm:pt>
    <dgm:pt modelId="{7DE09FC8-6CAF-4863-89EF-9192F588CE44}" type="parTrans" cxnId="{4509A78F-E71C-4A4F-817A-0E5DEEF33C93}">
      <dgm:prSet/>
      <dgm:spPr/>
      <dgm:t>
        <a:bodyPr/>
        <a:lstStyle/>
        <a:p>
          <a:endParaRPr lang="en-US"/>
        </a:p>
      </dgm:t>
    </dgm:pt>
    <dgm:pt modelId="{4F675EC1-FB7C-4A6F-861E-D912E24FBDDC}" type="sibTrans" cxnId="{4509A78F-E71C-4A4F-817A-0E5DEEF33C93}">
      <dgm:prSet/>
      <dgm:spPr/>
      <dgm:t>
        <a:bodyPr/>
        <a:lstStyle/>
        <a:p>
          <a:endParaRPr lang="en-US"/>
        </a:p>
      </dgm:t>
    </dgm:pt>
    <dgm:pt modelId="{58A678A7-EB2A-4D5B-A66D-00D1676D91D4}">
      <dgm:prSet/>
      <dgm:spPr/>
      <dgm:t>
        <a:bodyPr/>
        <a:lstStyle/>
        <a:p>
          <a:r>
            <a:rPr lang="en-US" b="1" dirty="0"/>
            <a:t>2- Wind direction: It should be placed in the direction of the prevailing winds in the place (north-west)</a:t>
          </a:r>
        </a:p>
      </dgm:t>
    </dgm:pt>
    <dgm:pt modelId="{3ACEF0B3-0EBE-4B49-A00E-0CD59184F11F}" type="parTrans" cxnId="{B6973026-5AA6-405E-8544-40FE9E736D97}">
      <dgm:prSet/>
      <dgm:spPr/>
      <dgm:t>
        <a:bodyPr/>
        <a:lstStyle/>
        <a:p>
          <a:endParaRPr lang="en-US"/>
        </a:p>
      </dgm:t>
    </dgm:pt>
    <dgm:pt modelId="{705FFEBE-528C-4CDE-876E-9406686C48D4}" type="sibTrans" cxnId="{B6973026-5AA6-405E-8544-40FE9E736D97}">
      <dgm:prSet/>
      <dgm:spPr/>
      <dgm:t>
        <a:bodyPr/>
        <a:lstStyle/>
        <a:p>
          <a:endParaRPr lang="en-US"/>
        </a:p>
      </dgm:t>
    </dgm:pt>
    <dgm:pt modelId="{005351E5-A701-4FC6-BDE1-F85B3F0B8F43}">
      <dgm:prSet/>
      <dgm:spPr/>
      <dgm:t>
        <a:bodyPr/>
        <a:lstStyle/>
        <a:p>
          <a:r>
            <a:rPr lang="en-US" b="1" dirty="0"/>
            <a:t>3- The land should be of high elevation</a:t>
          </a:r>
        </a:p>
      </dgm:t>
    </dgm:pt>
    <dgm:pt modelId="{03FB3CC8-4A99-43D8-88DB-B3B698472FC9}" type="parTrans" cxnId="{68B39FC2-191C-47A2-8FEA-5C3E33EAF39C}">
      <dgm:prSet/>
      <dgm:spPr/>
      <dgm:t>
        <a:bodyPr/>
        <a:lstStyle/>
        <a:p>
          <a:endParaRPr lang="en-US"/>
        </a:p>
      </dgm:t>
    </dgm:pt>
    <dgm:pt modelId="{1209823C-DC15-45A8-B496-41245D602921}" type="sibTrans" cxnId="{68B39FC2-191C-47A2-8FEA-5C3E33EAF39C}">
      <dgm:prSet/>
      <dgm:spPr/>
      <dgm:t>
        <a:bodyPr/>
        <a:lstStyle/>
        <a:p>
          <a:endParaRPr lang="en-US"/>
        </a:p>
      </dgm:t>
    </dgm:pt>
    <dgm:pt modelId="{E9070660-3CAE-44DA-889A-7C58952F6ACB}">
      <dgm:prSet/>
      <dgm:spPr/>
      <dgm:t>
        <a:bodyPr/>
        <a:lstStyle/>
        <a:p>
          <a:r>
            <a:rPr lang="en-US" b="1" dirty="0"/>
            <a:t>4- It should be on flat land and not have many elevations and depressions (the slope ranges from 17_25)</a:t>
          </a:r>
        </a:p>
      </dgm:t>
    </dgm:pt>
    <dgm:pt modelId="{0A88727C-38E0-4A82-BC1C-5017E7BD17D1}" type="parTrans" cxnId="{87BD8D17-8C0D-4E8D-82EB-CB44ABAEB0D7}">
      <dgm:prSet/>
      <dgm:spPr/>
      <dgm:t>
        <a:bodyPr/>
        <a:lstStyle/>
        <a:p>
          <a:endParaRPr lang="en-US"/>
        </a:p>
      </dgm:t>
    </dgm:pt>
    <dgm:pt modelId="{CA24E2FC-4372-4CA4-B16B-2F97E0CE2054}" type="sibTrans" cxnId="{87BD8D17-8C0D-4E8D-82EB-CB44ABAEB0D7}">
      <dgm:prSet/>
      <dgm:spPr/>
      <dgm:t>
        <a:bodyPr/>
        <a:lstStyle/>
        <a:p>
          <a:endParaRPr lang="en-US"/>
        </a:p>
      </dgm:t>
    </dgm:pt>
    <dgm:pt modelId="{393DA040-ECCA-49E5-9E9F-87E3437642F6}">
      <dgm:prSet/>
      <dgm:spPr/>
      <dgm:t>
        <a:bodyPr/>
        <a:lstStyle/>
        <a:p>
          <a:r>
            <a:rPr lang="en-US" b="1" dirty="0"/>
            <a:t>5- It should be far from residential and built-up areas and be in areas</a:t>
          </a:r>
          <a:r>
            <a:rPr lang="ar-EG" b="1" dirty="0"/>
            <a:t> </a:t>
          </a:r>
          <a:r>
            <a:rPr lang="en-US" b="1" dirty="0"/>
            <a:t> rangeland and bare ground</a:t>
          </a:r>
        </a:p>
      </dgm:t>
    </dgm:pt>
    <dgm:pt modelId="{9797EA8B-52FF-4948-BCBA-E00727C9821A}" type="parTrans" cxnId="{3B804C8F-120D-4053-B5AB-368B668D866D}">
      <dgm:prSet/>
      <dgm:spPr/>
      <dgm:t>
        <a:bodyPr/>
        <a:lstStyle/>
        <a:p>
          <a:endParaRPr lang="en-US"/>
        </a:p>
      </dgm:t>
    </dgm:pt>
    <dgm:pt modelId="{2D5471BB-E005-4C70-B311-1834143AB98A}" type="sibTrans" cxnId="{3B804C8F-120D-4053-B5AB-368B668D866D}">
      <dgm:prSet/>
      <dgm:spPr/>
      <dgm:t>
        <a:bodyPr/>
        <a:lstStyle/>
        <a:p>
          <a:endParaRPr lang="en-US"/>
        </a:p>
      </dgm:t>
    </dgm:pt>
    <dgm:pt modelId="{6F4B19FA-31AB-4426-A456-9A4410EF0CCD}">
      <dgm:prSet/>
      <dgm:spPr/>
      <dgm:t>
        <a:bodyPr/>
        <a:lstStyle/>
        <a:p>
          <a:r>
            <a:rPr lang="en-US" b="1" dirty="0"/>
            <a:t>6- It should be close to electricity transmission stations to reduce the cost of building the electricity network</a:t>
          </a:r>
        </a:p>
      </dgm:t>
    </dgm:pt>
    <dgm:pt modelId="{1F8C1CCE-86E1-41E1-BB17-5A10662D257E}" type="parTrans" cxnId="{2C59FB79-08C9-4F6B-AF31-2CEE36FAC4EE}">
      <dgm:prSet/>
      <dgm:spPr/>
      <dgm:t>
        <a:bodyPr/>
        <a:lstStyle/>
        <a:p>
          <a:endParaRPr lang="en-US"/>
        </a:p>
      </dgm:t>
    </dgm:pt>
    <dgm:pt modelId="{7094F0B0-B59C-468C-9EDE-17C1ECDC8596}" type="sibTrans" cxnId="{2C59FB79-08C9-4F6B-AF31-2CEE36FAC4EE}">
      <dgm:prSet/>
      <dgm:spPr/>
      <dgm:t>
        <a:bodyPr/>
        <a:lstStyle/>
        <a:p>
          <a:endParaRPr lang="en-US"/>
        </a:p>
      </dgm:t>
    </dgm:pt>
    <dgm:pt modelId="{E4DAD61C-F59B-411B-AE48-702AEC9D0C96}">
      <dgm:prSet/>
      <dgm:spPr/>
      <dgm:t>
        <a:bodyPr/>
        <a:lstStyle/>
        <a:p>
          <a:r>
            <a:rPr lang="en-US" b="1" dirty="0"/>
            <a:t>7- It should be close to the road and transportation network with ease of maintenance</a:t>
          </a:r>
        </a:p>
      </dgm:t>
    </dgm:pt>
    <dgm:pt modelId="{03419521-5AF9-4413-B4C6-E140E0A86671}" type="parTrans" cxnId="{D5F8933D-3CFD-41CF-A9E0-524017DC51BB}">
      <dgm:prSet/>
      <dgm:spPr/>
      <dgm:t>
        <a:bodyPr/>
        <a:lstStyle/>
        <a:p>
          <a:endParaRPr lang="en-US"/>
        </a:p>
      </dgm:t>
    </dgm:pt>
    <dgm:pt modelId="{F643234F-D9B3-4C3A-9634-6A7D90F60643}" type="sibTrans" cxnId="{D5F8933D-3CFD-41CF-A9E0-524017DC51BB}">
      <dgm:prSet/>
      <dgm:spPr/>
      <dgm:t>
        <a:bodyPr/>
        <a:lstStyle/>
        <a:p>
          <a:endParaRPr lang="en-US"/>
        </a:p>
      </dgm:t>
    </dgm:pt>
    <dgm:pt modelId="{FEF030C5-A3BB-4AF6-A91E-EF688152D0A5}" type="pres">
      <dgm:prSet presAssocID="{3CE0F36C-9B41-43DA-A6E2-25263003E202}" presName="Name0" presStyleCnt="0">
        <dgm:presLayoutVars>
          <dgm:dir/>
          <dgm:resizeHandles val="exact"/>
        </dgm:presLayoutVars>
      </dgm:prSet>
      <dgm:spPr/>
    </dgm:pt>
    <dgm:pt modelId="{DF0C861A-24E0-4A20-BAB7-1CCBBA4649F9}" type="pres">
      <dgm:prSet presAssocID="{B7F31559-D14F-4948-A2EE-AD526873019D}" presName="node" presStyleLbl="node1" presStyleIdx="0" presStyleCnt="7">
        <dgm:presLayoutVars>
          <dgm:bulletEnabled val="1"/>
        </dgm:presLayoutVars>
      </dgm:prSet>
      <dgm:spPr/>
    </dgm:pt>
    <dgm:pt modelId="{8381ED31-9A15-4FE5-B792-B561E7DC93DA}" type="pres">
      <dgm:prSet presAssocID="{4F675EC1-FB7C-4A6F-861E-D912E24FBDDC}" presName="sibTrans" presStyleLbl="sibTrans1D1" presStyleIdx="0" presStyleCnt="6"/>
      <dgm:spPr/>
    </dgm:pt>
    <dgm:pt modelId="{86B303E8-4597-4031-AE2E-3034A6D84E1E}" type="pres">
      <dgm:prSet presAssocID="{4F675EC1-FB7C-4A6F-861E-D912E24FBDDC}" presName="connectorText" presStyleLbl="sibTrans1D1" presStyleIdx="0" presStyleCnt="6"/>
      <dgm:spPr/>
    </dgm:pt>
    <dgm:pt modelId="{2DDEBBC8-8B31-4B60-A255-F912B7DB6D0B}" type="pres">
      <dgm:prSet presAssocID="{58A678A7-EB2A-4D5B-A66D-00D1676D91D4}" presName="node" presStyleLbl="node1" presStyleIdx="1" presStyleCnt="7">
        <dgm:presLayoutVars>
          <dgm:bulletEnabled val="1"/>
        </dgm:presLayoutVars>
      </dgm:prSet>
      <dgm:spPr/>
    </dgm:pt>
    <dgm:pt modelId="{2EF9AC25-0CE8-4DE8-8A4D-DE98DAD90ADA}" type="pres">
      <dgm:prSet presAssocID="{705FFEBE-528C-4CDE-876E-9406686C48D4}" presName="sibTrans" presStyleLbl="sibTrans1D1" presStyleIdx="1" presStyleCnt="6"/>
      <dgm:spPr/>
    </dgm:pt>
    <dgm:pt modelId="{14822C7A-3198-44A5-A958-8CFFBC4D4805}" type="pres">
      <dgm:prSet presAssocID="{705FFEBE-528C-4CDE-876E-9406686C48D4}" presName="connectorText" presStyleLbl="sibTrans1D1" presStyleIdx="1" presStyleCnt="6"/>
      <dgm:spPr/>
    </dgm:pt>
    <dgm:pt modelId="{28617E97-CFE4-4853-8F6B-D14AC737DEB8}" type="pres">
      <dgm:prSet presAssocID="{005351E5-A701-4FC6-BDE1-F85B3F0B8F43}" presName="node" presStyleLbl="node1" presStyleIdx="2" presStyleCnt="7">
        <dgm:presLayoutVars>
          <dgm:bulletEnabled val="1"/>
        </dgm:presLayoutVars>
      </dgm:prSet>
      <dgm:spPr/>
    </dgm:pt>
    <dgm:pt modelId="{87595CCE-13E0-43EA-8592-1705E9E6B1A2}" type="pres">
      <dgm:prSet presAssocID="{1209823C-DC15-45A8-B496-41245D602921}" presName="sibTrans" presStyleLbl="sibTrans1D1" presStyleIdx="2" presStyleCnt="6"/>
      <dgm:spPr/>
    </dgm:pt>
    <dgm:pt modelId="{21580C06-B6B0-43D9-8AA1-486D783D30B3}" type="pres">
      <dgm:prSet presAssocID="{1209823C-DC15-45A8-B496-41245D602921}" presName="connectorText" presStyleLbl="sibTrans1D1" presStyleIdx="2" presStyleCnt="6"/>
      <dgm:spPr/>
    </dgm:pt>
    <dgm:pt modelId="{5543285F-9819-4F9D-AFFE-51D44A00B0C0}" type="pres">
      <dgm:prSet presAssocID="{E9070660-3CAE-44DA-889A-7C58952F6ACB}" presName="node" presStyleLbl="node1" presStyleIdx="3" presStyleCnt="7">
        <dgm:presLayoutVars>
          <dgm:bulletEnabled val="1"/>
        </dgm:presLayoutVars>
      </dgm:prSet>
      <dgm:spPr/>
    </dgm:pt>
    <dgm:pt modelId="{129E91E2-EE04-43D3-9CD6-1D6C47CF9E0A}" type="pres">
      <dgm:prSet presAssocID="{CA24E2FC-4372-4CA4-B16B-2F97E0CE2054}" presName="sibTrans" presStyleLbl="sibTrans1D1" presStyleIdx="3" presStyleCnt="6"/>
      <dgm:spPr/>
    </dgm:pt>
    <dgm:pt modelId="{31C0C95F-55F7-4D5D-A5CC-0E04FB04CDBA}" type="pres">
      <dgm:prSet presAssocID="{CA24E2FC-4372-4CA4-B16B-2F97E0CE2054}" presName="connectorText" presStyleLbl="sibTrans1D1" presStyleIdx="3" presStyleCnt="6"/>
      <dgm:spPr/>
    </dgm:pt>
    <dgm:pt modelId="{78FD265B-8C48-4299-8696-5A143EBAF8EE}" type="pres">
      <dgm:prSet presAssocID="{393DA040-ECCA-49E5-9E9F-87E3437642F6}" presName="node" presStyleLbl="node1" presStyleIdx="4" presStyleCnt="7">
        <dgm:presLayoutVars>
          <dgm:bulletEnabled val="1"/>
        </dgm:presLayoutVars>
      </dgm:prSet>
      <dgm:spPr/>
    </dgm:pt>
    <dgm:pt modelId="{1296190A-F9EB-4ADE-A67C-50DEC7219955}" type="pres">
      <dgm:prSet presAssocID="{2D5471BB-E005-4C70-B311-1834143AB98A}" presName="sibTrans" presStyleLbl="sibTrans1D1" presStyleIdx="4" presStyleCnt="6"/>
      <dgm:spPr/>
    </dgm:pt>
    <dgm:pt modelId="{E7C55C37-4948-4714-A928-124A3F454318}" type="pres">
      <dgm:prSet presAssocID="{2D5471BB-E005-4C70-B311-1834143AB98A}" presName="connectorText" presStyleLbl="sibTrans1D1" presStyleIdx="4" presStyleCnt="6"/>
      <dgm:spPr/>
    </dgm:pt>
    <dgm:pt modelId="{3E283A50-9D74-4E9E-8A21-FEEF03DB48C4}" type="pres">
      <dgm:prSet presAssocID="{6F4B19FA-31AB-4426-A456-9A4410EF0CCD}" presName="node" presStyleLbl="node1" presStyleIdx="5" presStyleCnt="7">
        <dgm:presLayoutVars>
          <dgm:bulletEnabled val="1"/>
        </dgm:presLayoutVars>
      </dgm:prSet>
      <dgm:spPr/>
    </dgm:pt>
    <dgm:pt modelId="{08766392-0D82-4717-BAC5-4B5835FBB0CC}" type="pres">
      <dgm:prSet presAssocID="{7094F0B0-B59C-468C-9EDE-17C1ECDC8596}" presName="sibTrans" presStyleLbl="sibTrans1D1" presStyleIdx="5" presStyleCnt="6"/>
      <dgm:spPr/>
    </dgm:pt>
    <dgm:pt modelId="{24CDA7FF-BB7B-48F8-9CFA-2037B90D0898}" type="pres">
      <dgm:prSet presAssocID="{7094F0B0-B59C-468C-9EDE-17C1ECDC8596}" presName="connectorText" presStyleLbl="sibTrans1D1" presStyleIdx="5" presStyleCnt="6"/>
      <dgm:spPr/>
    </dgm:pt>
    <dgm:pt modelId="{B60EACAB-0050-4AF1-8C10-E3C38A5A2810}" type="pres">
      <dgm:prSet presAssocID="{E4DAD61C-F59B-411B-AE48-702AEC9D0C96}" presName="node" presStyleLbl="node1" presStyleIdx="6" presStyleCnt="7">
        <dgm:presLayoutVars>
          <dgm:bulletEnabled val="1"/>
        </dgm:presLayoutVars>
      </dgm:prSet>
      <dgm:spPr/>
    </dgm:pt>
  </dgm:ptLst>
  <dgm:cxnLst>
    <dgm:cxn modelId="{C1EC2907-6C18-400D-9977-E369C022283C}" type="presOf" srcId="{1209823C-DC15-45A8-B496-41245D602921}" destId="{21580C06-B6B0-43D9-8AA1-486D783D30B3}" srcOrd="1" destOrd="0" presId="urn:microsoft.com/office/officeart/2016/7/layout/RepeatingBendingProcessNew"/>
    <dgm:cxn modelId="{C36FD80A-3A6C-462D-9746-6043FFB1B103}" type="presOf" srcId="{1209823C-DC15-45A8-B496-41245D602921}" destId="{87595CCE-13E0-43EA-8592-1705E9E6B1A2}" srcOrd="0" destOrd="0" presId="urn:microsoft.com/office/officeart/2016/7/layout/RepeatingBendingProcessNew"/>
    <dgm:cxn modelId="{C6CFF90D-5715-43DE-8183-6BCB6C469BF5}" type="presOf" srcId="{4F675EC1-FB7C-4A6F-861E-D912E24FBDDC}" destId="{86B303E8-4597-4031-AE2E-3034A6D84E1E}" srcOrd="1" destOrd="0" presId="urn:microsoft.com/office/officeart/2016/7/layout/RepeatingBendingProcessNew"/>
    <dgm:cxn modelId="{87BD8D17-8C0D-4E8D-82EB-CB44ABAEB0D7}" srcId="{3CE0F36C-9B41-43DA-A6E2-25263003E202}" destId="{E9070660-3CAE-44DA-889A-7C58952F6ACB}" srcOrd="3" destOrd="0" parTransId="{0A88727C-38E0-4A82-BC1C-5017E7BD17D1}" sibTransId="{CA24E2FC-4372-4CA4-B16B-2F97E0CE2054}"/>
    <dgm:cxn modelId="{A8BEAF1B-1F20-4859-BE6B-7374AEB1A619}" type="presOf" srcId="{393DA040-ECCA-49E5-9E9F-87E3437642F6}" destId="{78FD265B-8C48-4299-8696-5A143EBAF8EE}" srcOrd="0" destOrd="0" presId="urn:microsoft.com/office/officeart/2016/7/layout/RepeatingBendingProcessNew"/>
    <dgm:cxn modelId="{B6973026-5AA6-405E-8544-40FE9E736D97}" srcId="{3CE0F36C-9B41-43DA-A6E2-25263003E202}" destId="{58A678A7-EB2A-4D5B-A66D-00D1676D91D4}" srcOrd="1" destOrd="0" parTransId="{3ACEF0B3-0EBE-4B49-A00E-0CD59184F11F}" sibTransId="{705FFEBE-528C-4CDE-876E-9406686C48D4}"/>
    <dgm:cxn modelId="{26EE8A28-D65C-49BF-9910-11EEBCE43219}" type="presOf" srcId="{7094F0B0-B59C-468C-9EDE-17C1ECDC8596}" destId="{24CDA7FF-BB7B-48F8-9CFA-2037B90D0898}" srcOrd="1" destOrd="0" presId="urn:microsoft.com/office/officeart/2016/7/layout/RepeatingBendingProcessNew"/>
    <dgm:cxn modelId="{EF7C2133-32BF-44A3-92A7-0FD2C7377788}" type="presOf" srcId="{E4DAD61C-F59B-411B-AE48-702AEC9D0C96}" destId="{B60EACAB-0050-4AF1-8C10-E3C38A5A2810}" srcOrd="0" destOrd="0" presId="urn:microsoft.com/office/officeart/2016/7/layout/RepeatingBendingProcessNew"/>
    <dgm:cxn modelId="{D5F8933D-3CFD-41CF-A9E0-524017DC51BB}" srcId="{3CE0F36C-9B41-43DA-A6E2-25263003E202}" destId="{E4DAD61C-F59B-411B-AE48-702AEC9D0C96}" srcOrd="6" destOrd="0" parTransId="{03419521-5AF9-4413-B4C6-E140E0A86671}" sibTransId="{F643234F-D9B3-4C3A-9634-6A7D90F60643}"/>
    <dgm:cxn modelId="{8B042A40-45ED-4198-AC8D-42FE41066EF7}" type="presOf" srcId="{E9070660-3CAE-44DA-889A-7C58952F6ACB}" destId="{5543285F-9819-4F9D-AFFE-51D44A00B0C0}" srcOrd="0" destOrd="0" presId="urn:microsoft.com/office/officeart/2016/7/layout/RepeatingBendingProcessNew"/>
    <dgm:cxn modelId="{5542355F-68C7-4555-AF49-8C89C18DA16C}" type="presOf" srcId="{705FFEBE-528C-4CDE-876E-9406686C48D4}" destId="{14822C7A-3198-44A5-A958-8CFFBC4D4805}" srcOrd="1" destOrd="0" presId="urn:microsoft.com/office/officeart/2016/7/layout/RepeatingBendingProcessNew"/>
    <dgm:cxn modelId="{6AB92941-9977-4BD1-ABF5-05A646A4B54B}" type="presOf" srcId="{2D5471BB-E005-4C70-B311-1834143AB98A}" destId="{1296190A-F9EB-4ADE-A67C-50DEC7219955}" srcOrd="0" destOrd="0" presId="urn:microsoft.com/office/officeart/2016/7/layout/RepeatingBendingProcessNew"/>
    <dgm:cxn modelId="{137E0C46-EF25-4EEF-842A-F752CD67968A}" type="presOf" srcId="{005351E5-A701-4FC6-BDE1-F85B3F0B8F43}" destId="{28617E97-CFE4-4853-8F6B-D14AC737DEB8}" srcOrd="0" destOrd="0" presId="urn:microsoft.com/office/officeart/2016/7/layout/RepeatingBendingProcessNew"/>
    <dgm:cxn modelId="{96D3FD74-4382-45AA-9FB0-57D1A2B17C73}" type="presOf" srcId="{58A678A7-EB2A-4D5B-A66D-00D1676D91D4}" destId="{2DDEBBC8-8B31-4B60-A255-F912B7DB6D0B}" srcOrd="0" destOrd="0" presId="urn:microsoft.com/office/officeart/2016/7/layout/RepeatingBendingProcessNew"/>
    <dgm:cxn modelId="{2C59FB79-08C9-4F6B-AF31-2CEE36FAC4EE}" srcId="{3CE0F36C-9B41-43DA-A6E2-25263003E202}" destId="{6F4B19FA-31AB-4426-A456-9A4410EF0CCD}" srcOrd="5" destOrd="0" parTransId="{1F8C1CCE-86E1-41E1-BB17-5A10662D257E}" sibTransId="{7094F0B0-B59C-468C-9EDE-17C1ECDC8596}"/>
    <dgm:cxn modelId="{E884367A-D85C-4F2D-8B73-76EECA962B4C}" type="presOf" srcId="{CA24E2FC-4372-4CA4-B16B-2F97E0CE2054}" destId="{129E91E2-EE04-43D3-9CD6-1D6C47CF9E0A}" srcOrd="0" destOrd="0" presId="urn:microsoft.com/office/officeart/2016/7/layout/RepeatingBendingProcessNew"/>
    <dgm:cxn modelId="{3B804C8F-120D-4053-B5AB-368B668D866D}" srcId="{3CE0F36C-9B41-43DA-A6E2-25263003E202}" destId="{393DA040-ECCA-49E5-9E9F-87E3437642F6}" srcOrd="4" destOrd="0" parTransId="{9797EA8B-52FF-4948-BCBA-E00727C9821A}" sibTransId="{2D5471BB-E005-4C70-B311-1834143AB98A}"/>
    <dgm:cxn modelId="{4509A78F-E71C-4A4F-817A-0E5DEEF33C93}" srcId="{3CE0F36C-9B41-43DA-A6E2-25263003E202}" destId="{B7F31559-D14F-4948-A2EE-AD526873019D}" srcOrd="0" destOrd="0" parTransId="{7DE09FC8-6CAF-4863-89EF-9192F588CE44}" sibTransId="{4F675EC1-FB7C-4A6F-861E-D912E24FBDDC}"/>
    <dgm:cxn modelId="{46BF3698-EB0F-44E3-B575-4BCF51F47184}" type="presOf" srcId="{705FFEBE-528C-4CDE-876E-9406686C48D4}" destId="{2EF9AC25-0CE8-4DE8-8A4D-DE98DAD90ADA}" srcOrd="0" destOrd="0" presId="urn:microsoft.com/office/officeart/2016/7/layout/RepeatingBendingProcessNew"/>
    <dgm:cxn modelId="{5CC3BB9A-DB15-4858-BF71-2EABF79C656F}" type="presOf" srcId="{6F4B19FA-31AB-4426-A456-9A4410EF0CCD}" destId="{3E283A50-9D74-4E9E-8A21-FEEF03DB48C4}" srcOrd="0" destOrd="0" presId="urn:microsoft.com/office/officeart/2016/7/layout/RepeatingBendingProcessNew"/>
    <dgm:cxn modelId="{96D6349B-B281-4531-9D80-C5A5B1BD8B38}" type="presOf" srcId="{7094F0B0-B59C-468C-9EDE-17C1ECDC8596}" destId="{08766392-0D82-4717-BAC5-4B5835FBB0CC}" srcOrd="0" destOrd="0" presId="urn:microsoft.com/office/officeart/2016/7/layout/RepeatingBendingProcessNew"/>
    <dgm:cxn modelId="{57B98D9C-0837-4F86-9023-573EB6EF473A}" type="presOf" srcId="{B7F31559-D14F-4948-A2EE-AD526873019D}" destId="{DF0C861A-24E0-4A20-BAB7-1CCBBA4649F9}" srcOrd="0" destOrd="0" presId="urn:microsoft.com/office/officeart/2016/7/layout/RepeatingBendingProcessNew"/>
    <dgm:cxn modelId="{45F95D9E-0C83-4942-8CC1-EEEA33A2792C}" type="presOf" srcId="{3CE0F36C-9B41-43DA-A6E2-25263003E202}" destId="{FEF030C5-A3BB-4AF6-A91E-EF688152D0A5}" srcOrd="0" destOrd="0" presId="urn:microsoft.com/office/officeart/2016/7/layout/RepeatingBendingProcessNew"/>
    <dgm:cxn modelId="{68B39FC2-191C-47A2-8FEA-5C3E33EAF39C}" srcId="{3CE0F36C-9B41-43DA-A6E2-25263003E202}" destId="{005351E5-A701-4FC6-BDE1-F85B3F0B8F43}" srcOrd="2" destOrd="0" parTransId="{03FB3CC8-4A99-43D8-88DB-B3B698472FC9}" sibTransId="{1209823C-DC15-45A8-B496-41245D602921}"/>
    <dgm:cxn modelId="{DA7935D9-384F-4814-AF7F-D41F7199E3AD}" type="presOf" srcId="{2D5471BB-E005-4C70-B311-1834143AB98A}" destId="{E7C55C37-4948-4714-A928-124A3F454318}" srcOrd="1" destOrd="0" presId="urn:microsoft.com/office/officeart/2016/7/layout/RepeatingBendingProcessNew"/>
    <dgm:cxn modelId="{8AF981D9-0E81-464D-BAFC-22DAA10DA297}" type="presOf" srcId="{CA24E2FC-4372-4CA4-B16B-2F97E0CE2054}" destId="{31C0C95F-55F7-4D5D-A5CC-0E04FB04CDBA}" srcOrd="1" destOrd="0" presId="urn:microsoft.com/office/officeart/2016/7/layout/RepeatingBendingProcessNew"/>
    <dgm:cxn modelId="{C00BBDDC-EEEA-4EA1-8576-F0ACE3E7AF6F}" type="presOf" srcId="{4F675EC1-FB7C-4A6F-861E-D912E24FBDDC}" destId="{8381ED31-9A15-4FE5-B792-B561E7DC93DA}" srcOrd="0" destOrd="0" presId="urn:microsoft.com/office/officeart/2016/7/layout/RepeatingBendingProcessNew"/>
    <dgm:cxn modelId="{90F4023C-40E8-479E-B8FC-BAA39335AE95}" type="presParOf" srcId="{FEF030C5-A3BB-4AF6-A91E-EF688152D0A5}" destId="{DF0C861A-24E0-4A20-BAB7-1CCBBA4649F9}" srcOrd="0" destOrd="0" presId="urn:microsoft.com/office/officeart/2016/7/layout/RepeatingBendingProcessNew"/>
    <dgm:cxn modelId="{7D4BBC90-87CD-47AD-8CDA-E3FD5FF7B703}" type="presParOf" srcId="{FEF030C5-A3BB-4AF6-A91E-EF688152D0A5}" destId="{8381ED31-9A15-4FE5-B792-B561E7DC93DA}" srcOrd="1" destOrd="0" presId="urn:microsoft.com/office/officeart/2016/7/layout/RepeatingBendingProcessNew"/>
    <dgm:cxn modelId="{6B59AA1A-6A72-458B-A8BA-BA266083ED0E}" type="presParOf" srcId="{8381ED31-9A15-4FE5-B792-B561E7DC93DA}" destId="{86B303E8-4597-4031-AE2E-3034A6D84E1E}" srcOrd="0" destOrd="0" presId="urn:microsoft.com/office/officeart/2016/7/layout/RepeatingBendingProcessNew"/>
    <dgm:cxn modelId="{0E2021A8-CF3D-4FBB-9E7A-1D94BB75F9FB}" type="presParOf" srcId="{FEF030C5-A3BB-4AF6-A91E-EF688152D0A5}" destId="{2DDEBBC8-8B31-4B60-A255-F912B7DB6D0B}" srcOrd="2" destOrd="0" presId="urn:microsoft.com/office/officeart/2016/7/layout/RepeatingBendingProcessNew"/>
    <dgm:cxn modelId="{EC226125-3E1C-45DC-92FE-9AF053B09A95}" type="presParOf" srcId="{FEF030C5-A3BB-4AF6-A91E-EF688152D0A5}" destId="{2EF9AC25-0CE8-4DE8-8A4D-DE98DAD90ADA}" srcOrd="3" destOrd="0" presId="urn:microsoft.com/office/officeart/2016/7/layout/RepeatingBendingProcessNew"/>
    <dgm:cxn modelId="{1479E57B-9C17-42C9-99C4-05BAB3DF8E23}" type="presParOf" srcId="{2EF9AC25-0CE8-4DE8-8A4D-DE98DAD90ADA}" destId="{14822C7A-3198-44A5-A958-8CFFBC4D4805}" srcOrd="0" destOrd="0" presId="urn:microsoft.com/office/officeart/2016/7/layout/RepeatingBendingProcessNew"/>
    <dgm:cxn modelId="{65275AC3-C13D-4E53-80A4-79108EB92FA6}" type="presParOf" srcId="{FEF030C5-A3BB-4AF6-A91E-EF688152D0A5}" destId="{28617E97-CFE4-4853-8F6B-D14AC737DEB8}" srcOrd="4" destOrd="0" presId="urn:microsoft.com/office/officeart/2016/7/layout/RepeatingBendingProcessNew"/>
    <dgm:cxn modelId="{7CD9A45D-05C8-4E50-88D6-27350AB6D0B3}" type="presParOf" srcId="{FEF030C5-A3BB-4AF6-A91E-EF688152D0A5}" destId="{87595CCE-13E0-43EA-8592-1705E9E6B1A2}" srcOrd="5" destOrd="0" presId="urn:microsoft.com/office/officeart/2016/7/layout/RepeatingBendingProcessNew"/>
    <dgm:cxn modelId="{83C3BA30-0F36-42B9-9F72-0619329CE149}" type="presParOf" srcId="{87595CCE-13E0-43EA-8592-1705E9E6B1A2}" destId="{21580C06-B6B0-43D9-8AA1-486D783D30B3}" srcOrd="0" destOrd="0" presId="urn:microsoft.com/office/officeart/2016/7/layout/RepeatingBendingProcessNew"/>
    <dgm:cxn modelId="{A746487B-4BFE-4CC7-A706-8D09A9A0264F}" type="presParOf" srcId="{FEF030C5-A3BB-4AF6-A91E-EF688152D0A5}" destId="{5543285F-9819-4F9D-AFFE-51D44A00B0C0}" srcOrd="6" destOrd="0" presId="urn:microsoft.com/office/officeart/2016/7/layout/RepeatingBendingProcessNew"/>
    <dgm:cxn modelId="{A0D41AEB-FDA2-4BBB-9ED0-84BEFA80538A}" type="presParOf" srcId="{FEF030C5-A3BB-4AF6-A91E-EF688152D0A5}" destId="{129E91E2-EE04-43D3-9CD6-1D6C47CF9E0A}" srcOrd="7" destOrd="0" presId="urn:microsoft.com/office/officeart/2016/7/layout/RepeatingBendingProcessNew"/>
    <dgm:cxn modelId="{48CF8556-2300-40E3-81B7-D788B8446A68}" type="presParOf" srcId="{129E91E2-EE04-43D3-9CD6-1D6C47CF9E0A}" destId="{31C0C95F-55F7-4D5D-A5CC-0E04FB04CDBA}" srcOrd="0" destOrd="0" presId="urn:microsoft.com/office/officeart/2016/7/layout/RepeatingBendingProcessNew"/>
    <dgm:cxn modelId="{78EF7948-273C-42E9-AA83-5384DC1498A0}" type="presParOf" srcId="{FEF030C5-A3BB-4AF6-A91E-EF688152D0A5}" destId="{78FD265B-8C48-4299-8696-5A143EBAF8EE}" srcOrd="8" destOrd="0" presId="urn:microsoft.com/office/officeart/2016/7/layout/RepeatingBendingProcessNew"/>
    <dgm:cxn modelId="{9D2C997D-EECE-4691-8645-5DE03486DD17}" type="presParOf" srcId="{FEF030C5-A3BB-4AF6-A91E-EF688152D0A5}" destId="{1296190A-F9EB-4ADE-A67C-50DEC7219955}" srcOrd="9" destOrd="0" presId="urn:microsoft.com/office/officeart/2016/7/layout/RepeatingBendingProcessNew"/>
    <dgm:cxn modelId="{61F9BB8D-6370-4546-849C-4420E3CE1D78}" type="presParOf" srcId="{1296190A-F9EB-4ADE-A67C-50DEC7219955}" destId="{E7C55C37-4948-4714-A928-124A3F454318}" srcOrd="0" destOrd="0" presId="urn:microsoft.com/office/officeart/2016/7/layout/RepeatingBendingProcessNew"/>
    <dgm:cxn modelId="{07945F91-00FA-40F3-8BFB-2B89EFB7883A}" type="presParOf" srcId="{FEF030C5-A3BB-4AF6-A91E-EF688152D0A5}" destId="{3E283A50-9D74-4E9E-8A21-FEEF03DB48C4}" srcOrd="10" destOrd="0" presId="urn:microsoft.com/office/officeart/2016/7/layout/RepeatingBendingProcessNew"/>
    <dgm:cxn modelId="{DBE824CC-81D9-43F2-9B93-99FF8B1B39F0}" type="presParOf" srcId="{FEF030C5-A3BB-4AF6-A91E-EF688152D0A5}" destId="{08766392-0D82-4717-BAC5-4B5835FBB0CC}" srcOrd="11" destOrd="0" presId="urn:microsoft.com/office/officeart/2016/7/layout/RepeatingBendingProcessNew"/>
    <dgm:cxn modelId="{5BF21891-9B23-4F11-AD0E-590C74FCDC9E}" type="presParOf" srcId="{08766392-0D82-4717-BAC5-4B5835FBB0CC}" destId="{24CDA7FF-BB7B-48F8-9CFA-2037B90D0898}" srcOrd="0" destOrd="0" presId="urn:microsoft.com/office/officeart/2016/7/layout/RepeatingBendingProcessNew"/>
    <dgm:cxn modelId="{F36974E5-5427-4003-987E-07A3ABC347BB}" type="presParOf" srcId="{FEF030C5-A3BB-4AF6-A91E-EF688152D0A5}" destId="{B60EACAB-0050-4AF1-8C10-E3C38A5A2810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DBABE-61FC-483E-96DB-3A8D7B961539}">
      <dsp:nvSpPr>
        <dsp:cNvPr id="0" name=""/>
        <dsp:cNvSpPr/>
      </dsp:nvSpPr>
      <dsp:spPr>
        <a:xfrm>
          <a:off x="0" y="0"/>
          <a:ext cx="7744967" cy="670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OUR VESION</a:t>
          </a:r>
        </a:p>
      </dsp:txBody>
      <dsp:txXfrm>
        <a:off x="19641" y="19641"/>
        <a:ext cx="6942866" cy="631328"/>
      </dsp:txXfrm>
    </dsp:sp>
    <dsp:sp modelId="{0EE8625E-54EB-40B7-9966-22D8B24E972F}">
      <dsp:nvSpPr>
        <dsp:cNvPr id="0" name=""/>
        <dsp:cNvSpPr/>
      </dsp:nvSpPr>
      <dsp:spPr>
        <a:xfrm>
          <a:off x="578358" y="763750"/>
          <a:ext cx="7744967" cy="670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criteria on which the project was based</a:t>
          </a:r>
        </a:p>
      </dsp:txBody>
      <dsp:txXfrm>
        <a:off x="597999" y="783391"/>
        <a:ext cx="6691431" cy="631328"/>
      </dsp:txXfrm>
    </dsp:sp>
    <dsp:sp modelId="{62F184C3-3D30-45F1-980B-C7542C062D45}">
      <dsp:nvSpPr>
        <dsp:cNvPr id="0" name=""/>
        <dsp:cNvSpPr/>
      </dsp:nvSpPr>
      <dsp:spPr>
        <a:xfrm>
          <a:off x="1156716" y="1527500"/>
          <a:ext cx="7744967" cy="670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collection</a:t>
          </a:r>
        </a:p>
      </dsp:txBody>
      <dsp:txXfrm>
        <a:off x="1176357" y="1547141"/>
        <a:ext cx="6691431" cy="631328"/>
      </dsp:txXfrm>
    </dsp:sp>
    <dsp:sp modelId="{E822C4A4-3CE6-4D78-AB66-6FCF76C39761}">
      <dsp:nvSpPr>
        <dsp:cNvPr id="0" name=""/>
        <dsp:cNvSpPr/>
      </dsp:nvSpPr>
      <dsp:spPr>
        <a:xfrm>
          <a:off x="1735073" y="2291251"/>
          <a:ext cx="7744967" cy="670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OUR MODEL BUILDER</a:t>
          </a:r>
        </a:p>
      </dsp:txBody>
      <dsp:txXfrm>
        <a:off x="1754714" y="2310892"/>
        <a:ext cx="6691431" cy="631328"/>
      </dsp:txXfrm>
    </dsp:sp>
    <dsp:sp modelId="{76643F0F-92C9-4487-8F72-0E90E5E979FB}">
      <dsp:nvSpPr>
        <dsp:cNvPr id="0" name=""/>
        <dsp:cNvSpPr/>
      </dsp:nvSpPr>
      <dsp:spPr>
        <a:xfrm>
          <a:off x="2313432" y="3055001"/>
          <a:ext cx="7744967" cy="6706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OUR RESULTS</a:t>
          </a:r>
        </a:p>
      </dsp:txBody>
      <dsp:txXfrm>
        <a:off x="2333073" y="3074642"/>
        <a:ext cx="6691431" cy="631328"/>
      </dsp:txXfrm>
    </dsp:sp>
    <dsp:sp modelId="{9475EAE0-D7D1-4EF9-A9A6-DF24DE6437F7}">
      <dsp:nvSpPr>
        <dsp:cNvPr id="0" name=""/>
        <dsp:cNvSpPr/>
      </dsp:nvSpPr>
      <dsp:spPr>
        <a:xfrm>
          <a:off x="7309071" y="489917"/>
          <a:ext cx="435896" cy="4358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407148" y="489917"/>
        <a:ext cx="239742" cy="328012"/>
      </dsp:txXfrm>
    </dsp:sp>
    <dsp:sp modelId="{DE07D7F6-AD36-45BB-9165-1A0EA29232C0}">
      <dsp:nvSpPr>
        <dsp:cNvPr id="0" name=""/>
        <dsp:cNvSpPr/>
      </dsp:nvSpPr>
      <dsp:spPr>
        <a:xfrm>
          <a:off x="7887429" y="1253668"/>
          <a:ext cx="435896" cy="43589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85506" y="1253668"/>
        <a:ext cx="239742" cy="328012"/>
      </dsp:txXfrm>
    </dsp:sp>
    <dsp:sp modelId="{2338456B-FAAA-4352-9B5B-39840F1DDCC3}">
      <dsp:nvSpPr>
        <dsp:cNvPr id="0" name=""/>
        <dsp:cNvSpPr/>
      </dsp:nvSpPr>
      <dsp:spPr>
        <a:xfrm>
          <a:off x="8465787" y="2006242"/>
          <a:ext cx="435896" cy="43589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563864" y="2006242"/>
        <a:ext cx="239742" cy="328012"/>
      </dsp:txXfrm>
    </dsp:sp>
    <dsp:sp modelId="{20620562-295B-4B2B-BA1C-3C3E14E257B1}">
      <dsp:nvSpPr>
        <dsp:cNvPr id="0" name=""/>
        <dsp:cNvSpPr/>
      </dsp:nvSpPr>
      <dsp:spPr>
        <a:xfrm>
          <a:off x="9044145" y="2777443"/>
          <a:ext cx="435896" cy="43589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142222" y="2777443"/>
        <a:ext cx="239742" cy="328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C0DF6-E366-4A33-BBAF-91E4F35BB3BD}">
      <dsp:nvSpPr>
        <dsp:cNvPr id="0" name=""/>
        <dsp:cNvSpPr/>
      </dsp:nvSpPr>
      <dsp:spPr>
        <a:xfrm>
          <a:off x="0" y="4665"/>
          <a:ext cx="10058399" cy="1813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Solving the problem of power outages by providing a source of energy based on renewable energy that preserves the environment and at the same time is a source that supports energy. </a:t>
          </a:r>
        </a:p>
      </dsp:txBody>
      <dsp:txXfrm>
        <a:off x="88528" y="93193"/>
        <a:ext cx="9881343" cy="1636444"/>
      </dsp:txXfrm>
    </dsp:sp>
    <dsp:sp modelId="{11E65B16-64DD-4076-9A57-579D5C20FDDE}">
      <dsp:nvSpPr>
        <dsp:cNvPr id="0" name=""/>
        <dsp:cNvSpPr/>
      </dsp:nvSpPr>
      <dsp:spPr>
        <a:xfrm>
          <a:off x="0" y="1907446"/>
          <a:ext cx="10058399" cy="1813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Our project is concerned with determining the most appropriate places to place windmills based on certain criteria such as climatic conditions and topographical conditions.</a:t>
          </a:r>
        </a:p>
      </dsp:txBody>
      <dsp:txXfrm>
        <a:off x="88528" y="1995974"/>
        <a:ext cx="9881343" cy="1636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1ED31-9A15-4FE5-B792-B561E7DC93DA}">
      <dsp:nvSpPr>
        <dsp:cNvPr id="0" name=""/>
        <dsp:cNvSpPr/>
      </dsp:nvSpPr>
      <dsp:spPr>
        <a:xfrm>
          <a:off x="2143996" y="927411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970665"/>
        <a:ext cx="24653" cy="4930"/>
      </dsp:txXfrm>
    </dsp:sp>
    <dsp:sp modelId="{DF0C861A-24E0-4A20-BAB7-1CCBBA4649F9}">
      <dsp:nvSpPr>
        <dsp:cNvPr id="0" name=""/>
        <dsp:cNvSpPr/>
      </dsp:nvSpPr>
      <dsp:spPr>
        <a:xfrm>
          <a:off x="2001" y="329992"/>
          <a:ext cx="2143794" cy="1286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1- Wind speed: It should be in a place where the wind speed is high (ranging between 6-25 meters/second)</a:t>
          </a:r>
        </a:p>
      </dsp:txBody>
      <dsp:txXfrm>
        <a:off x="2001" y="329992"/>
        <a:ext cx="2143794" cy="1286276"/>
      </dsp:txXfrm>
    </dsp:sp>
    <dsp:sp modelId="{2EF9AC25-0CE8-4DE8-8A4D-DE98DAD90ADA}">
      <dsp:nvSpPr>
        <dsp:cNvPr id="0" name=""/>
        <dsp:cNvSpPr/>
      </dsp:nvSpPr>
      <dsp:spPr>
        <a:xfrm>
          <a:off x="4780863" y="927411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970665"/>
        <a:ext cx="24653" cy="4930"/>
      </dsp:txXfrm>
    </dsp:sp>
    <dsp:sp modelId="{2DDEBBC8-8B31-4B60-A255-F912B7DB6D0B}">
      <dsp:nvSpPr>
        <dsp:cNvPr id="0" name=""/>
        <dsp:cNvSpPr/>
      </dsp:nvSpPr>
      <dsp:spPr>
        <a:xfrm>
          <a:off x="2638868" y="329992"/>
          <a:ext cx="2143794" cy="1286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2- Wind direction: It should be placed in the direction of the prevailing winds in the place (north-west)</a:t>
          </a:r>
        </a:p>
      </dsp:txBody>
      <dsp:txXfrm>
        <a:off x="2638868" y="329992"/>
        <a:ext cx="2143794" cy="1286276"/>
      </dsp:txXfrm>
    </dsp:sp>
    <dsp:sp modelId="{87595CCE-13E0-43EA-8592-1705E9E6B1A2}">
      <dsp:nvSpPr>
        <dsp:cNvPr id="0" name=""/>
        <dsp:cNvSpPr/>
      </dsp:nvSpPr>
      <dsp:spPr>
        <a:xfrm>
          <a:off x="7417731" y="927411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970665"/>
        <a:ext cx="24653" cy="4930"/>
      </dsp:txXfrm>
    </dsp:sp>
    <dsp:sp modelId="{28617E97-CFE4-4853-8F6B-D14AC737DEB8}">
      <dsp:nvSpPr>
        <dsp:cNvPr id="0" name=""/>
        <dsp:cNvSpPr/>
      </dsp:nvSpPr>
      <dsp:spPr>
        <a:xfrm>
          <a:off x="5275736" y="329992"/>
          <a:ext cx="2143794" cy="1286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3- The land should be of high elevation</a:t>
          </a:r>
        </a:p>
      </dsp:txBody>
      <dsp:txXfrm>
        <a:off x="5275736" y="329992"/>
        <a:ext cx="2143794" cy="1286276"/>
      </dsp:txXfrm>
    </dsp:sp>
    <dsp:sp modelId="{129E91E2-EE04-43D3-9CD6-1D6C47CF9E0A}">
      <dsp:nvSpPr>
        <dsp:cNvPr id="0" name=""/>
        <dsp:cNvSpPr/>
      </dsp:nvSpPr>
      <dsp:spPr>
        <a:xfrm>
          <a:off x="1073898" y="1614469"/>
          <a:ext cx="7910602" cy="462472"/>
        </a:xfrm>
        <a:custGeom>
          <a:avLst/>
          <a:gdLst/>
          <a:ahLst/>
          <a:cxnLst/>
          <a:rect l="0" t="0" r="0" b="0"/>
          <a:pathLst>
            <a:path>
              <a:moveTo>
                <a:pt x="7910602" y="0"/>
              </a:moveTo>
              <a:lnTo>
                <a:pt x="7910602" y="248336"/>
              </a:lnTo>
              <a:lnTo>
                <a:pt x="0" y="248336"/>
              </a:lnTo>
              <a:lnTo>
                <a:pt x="0" y="46247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051" y="1843240"/>
        <a:ext cx="396297" cy="4930"/>
      </dsp:txXfrm>
    </dsp:sp>
    <dsp:sp modelId="{5543285F-9819-4F9D-AFFE-51D44A00B0C0}">
      <dsp:nvSpPr>
        <dsp:cNvPr id="0" name=""/>
        <dsp:cNvSpPr/>
      </dsp:nvSpPr>
      <dsp:spPr>
        <a:xfrm>
          <a:off x="7912603" y="329992"/>
          <a:ext cx="2143794" cy="1286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4- It should be on flat land and not have many elevations and depressions (the slope ranges from 17_25)</a:t>
          </a:r>
        </a:p>
      </dsp:txBody>
      <dsp:txXfrm>
        <a:off x="7912603" y="329992"/>
        <a:ext cx="2143794" cy="1286276"/>
      </dsp:txXfrm>
    </dsp:sp>
    <dsp:sp modelId="{1296190A-F9EB-4ADE-A67C-50DEC7219955}">
      <dsp:nvSpPr>
        <dsp:cNvPr id="0" name=""/>
        <dsp:cNvSpPr/>
      </dsp:nvSpPr>
      <dsp:spPr>
        <a:xfrm>
          <a:off x="2143996" y="2706760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2750015"/>
        <a:ext cx="24653" cy="4930"/>
      </dsp:txXfrm>
    </dsp:sp>
    <dsp:sp modelId="{78FD265B-8C48-4299-8696-5A143EBAF8EE}">
      <dsp:nvSpPr>
        <dsp:cNvPr id="0" name=""/>
        <dsp:cNvSpPr/>
      </dsp:nvSpPr>
      <dsp:spPr>
        <a:xfrm>
          <a:off x="2001" y="2109342"/>
          <a:ext cx="2143794" cy="1286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5- It should be far from residential and built-up areas and be in areas</a:t>
          </a:r>
          <a:r>
            <a:rPr lang="ar-EG" sz="1300" b="1" kern="1200" dirty="0"/>
            <a:t> </a:t>
          </a:r>
          <a:r>
            <a:rPr lang="en-US" sz="1300" b="1" kern="1200" dirty="0"/>
            <a:t> rangeland and bare ground</a:t>
          </a:r>
        </a:p>
      </dsp:txBody>
      <dsp:txXfrm>
        <a:off x="2001" y="2109342"/>
        <a:ext cx="2143794" cy="1286276"/>
      </dsp:txXfrm>
    </dsp:sp>
    <dsp:sp modelId="{08766392-0D82-4717-BAC5-4B5835FBB0CC}">
      <dsp:nvSpPr>
        <dsp:cNvPr id="0" name=""/>
        <dsp:cNvSpPr/>
      </dsp:nvSpPr>
      <dsp:spPr>
        <a:xfrm>
          <a:off x="4780863" y="2706760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2750015"/>
        <a:ext cx="24653" cy="4930"/>
      </dsp:txXfrm>
    </dsp:sp>
    <dsp:sp modelId="{3E283A50-9D74-4E9E-8A21-FEEF03DB48C4}">
      <dsp:nvSpPr>
        <dsp:cNvPr id="0" name=""/>
        <dsp:cNvSpPr/>
      </dsp:nvSpPr>
      <dsp:spPr>
        <a:xfrm>
          <a:off x="2638868" y="2109342"/>
          <a:ext cx="2143794" cy="1286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6- It should be close to electricity transmission stations to reduce the cost of building the electricity network</a:t>
          </a:r>
        </a:p>
      </dsp:txBody>
      <dsp:txXfrm>
        <a:off x="2638868" y="2109342"/>
        <a:ext cx="2143794" cy="1286276"/>
      </dsp:txXfrm>
    </dsp:sp>
    <dsp:sp modelId="{B60EACAB-0050-4AF1-8C10-E3C38A5A2810}">
      <dsp:nvSpPr>
        <dsp:cNvPr id="0" name=""/>
        <dsp:cNvSpPr/>
      </dsp:nvSpPr>
      <dsp:spPr>
        <a:xfrm>
          <a:off x="5275736" y="2109342"/>
          <a:ext cx="2143794" cy="1286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7- It should be close to the road and transportation network with ease of maintenance</a:t>
          </a:r>
        </a:p>
      </dsp:txBody>
      <dsp:txXfrm>
        <a:off x="5275736" y="2109342"/>
        <a:ext cx="2143794" cy="1286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1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5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97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7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ico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d farm silhouette">
            <a:extLst>
              <a:ext uri="{FF2B5EF4-FFF2-40B4-BE49-F238E27FC236}">
                <a16:creationId xmlns:a16="http://schemas.microsoft.com/office/drawing/2014/main" id="{60BF7A34-D15C-67D5-DE4D-0558427671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48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6F38B-18EA-3E0B-9EE6-B8CE58BC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000" spc="0">
                <a:solidFill>
                  <a:schemeClr val="bg1"/>
                </a:solidFill>
              </a:rPr>
              <a:t>Renewable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A191B-5C80-9667-01FD-36F7B98DD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1"/>
            <a:ext cx="544947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485-283E-C739-0F35-7CF756C7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6" y="1446715"/>
            <a:ext cx="9637485" cy="3299335"/>
          </a:xfrm>
        </p:spPr>
        <p:txBody>
          <a:bodyPr>
            <a:normAutofit/>
          </a:bodyPr>
          <a:lstStyle/>
          <a:p>
            <a:r>
              <a:rPr lang="en-US" dirty="0"/>
              <a:t>The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9105-4734-6293-9F4B-9083F0E8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86" y="4842627"/>
            <a:ext cx="9637485" cy="72922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----------------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95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C658D-E955-B801-3DED-9A370DB55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82" y="422032"/>
            <a:ext cx="11424976" cy="60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egypt with red and white colors&#10;&#10;Description automatically generated">
            <a:extLst>
              <a:ext uri="{FF2B5EF4-FFF2-40B4-BE49-F238E27FC236}">
                <a16:creationId xmlns:a16="http://schemas.microsoft.com/office/drawing/2014/main" id="{79DD4562-CF37-DEFE-D248-F95F45516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9" y="366285"/>
            <a:ext cx="11485266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egyptian continent&#10;&#10;Description automatically generated with medium confidence">
            <a:extLst>
              <a:ext uri="{FF2B5EF4-FFF2-40B4-BE49-F238E27FC236}">
                <a16:creationId xmlns:a16="http://schemas.microsoft.com/office/drawing/2014/main" id="{14B33456-A62B-9E09-F154-F25447DA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221065"/>
            <a:ext cx="11615893" cy="64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egypt with a map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70924270-7FEA-0810-5FF7-A88BD14B5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371048"/>
            <a:ext cx="11503742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egypt with a red and yellow gradient&#10;&#10;Description automatically generated">
            <a:extLst>
              <a:ext uri="{FF2B5EF4-FFF2-40B4-BE49-F238E27FC236}">
                <a16:creationId xmlns:a16="http://schemas.microsoft.com/office/drawing/2014/main" id="{7EB39AE9-8165-47A5-C94E-012401376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2" y="140677"/>
            <a:ext cx="11625943" cy="63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2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egypt with a graph&#10;&#10;Description automatically generated with medium confidence">
            <a:extLst>
              <a:ext uri="{FF2B5EF4-FFF2-40B4-BE49-F238E27FC236}">
                <a16:creationId xmlns:a16="http://schemas.microsoft.com/office/drawing/2014/main" id="{FA6661B2-46DA-2A29-E73F-EB12B688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2" y="211015"/>
            <a:ext cx="11746523" cy="64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1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different colors&#10;&#10;Description automatically generated">
            <a:extLst>
              <a:ext uri="{FF2B5EF4-FFF2-40B4-BE49-F238E27FC236}">
                <a16:creationId xmlns:a16="http://schemas.microsoft.com/office/drawing/2014/main" id="{EB39145C-F25B-1E9D-A8E9-1619EAD54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0" y="285311"/>
            <a:ext cx="11706329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2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egypt with different colored areas&#10;&#10;Description automatically generated">
            <a:extLst>
              <a:ext uri="{FF2B5EF4-FFF2-40B4-BE49-F238E27FC236}">
                <a16:creationId xmlns:a16="http://schemas.microsoft.com/office/drawing/2014/main" id="{33D5B8A0-FB64-EE4D-CEA2-3D1B74374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290074"/>
            <a:ext cx="11726427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2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earth&#10;&#10;Description automatically generated">
            <a:extLst>
              <a:ext uri="{FF2B5EF4-FFF2-40B4-BE49-F238E27FC236}">
                <a16:creationId xmlns:a16="http://schemas.microsoft.com/office/drawing/2014/main" id="{9EDC1145-3792-646B-5C22-A5CB24071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1" y="381837"/>
            <a:ext cx="11485266" cy="62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7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0C6E0-B4DB-C8AB-6CED-7045C59A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B41EB0-047A-4E98-F767-301D41846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9593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00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middle east&#10;&#10;Description automatically generated">
            <a:extLst>
              <a:ext uri="{FF2B5EF4-FFF2-40B4-BE49-F238E27FC236}">
                <a16:creationId xmlns:a16="http://schemas.microsoft.com/office/drawing/2014/main" id="{EB996989-7605-B6FC-AAFB-CD93C312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422787"/>
            <a:ext cx="11405420" cy="61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65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p of the middle east">
            <a:extLst>
              <a:ext uri="{FF2B5EF4-FFF2-40B4-BE49-F238E27FC236}">
                <a16:creationId xmlns:a16="http://schemas.microsoft.com/office/drawing/2014/main" id="{810D9D46-62F6-12DC-E5B3-11D89479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46" y="794269"/>
            <a:ext cx="10550768" cy="56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4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world&#10;&#10;Description automatically generated">
            <a:extLst>
              <a:ext uri="{FF2B5EF4-FFF2-40B4-BE49-F238E27FC236}">
                <a16:creationId xmlns:a16="http://schemas.microsoft.com/office/drawing/2014/main" id="{8F2CEB1A-33B2-FB04-C8BB-AE5D05DD9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481781"/>
            <a:ext cx="11405420" cy="596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54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60061-00FF-9F96-DACE-9CFFEE99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Final resul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8553F3-3358-33ED-3413-F00597DF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According to the analyses carried out, it became clear that these are the most suitable places.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map of a wind energy&#10;&#10;Description automatically generated">
            <a:extLst>
              <a:ext uri="{FF2B5EF4-FFF2-40B4-BE49-F238E27FC236}">
                <a16:creationId xmlns:a16="http://schemas.microsoft.com/office/drawing/2014/main" id="{D264545B-E2DB-BD3B-930C-67850D9EF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64" y="413053"/>
            <a:ext cx="8203136" cy="58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55ABF-213F-4B65-8B7E-1ED8609F2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945072"/>
            <a:ext cx="10339129" cy="4055144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B4189-B5C4-45EA-AFC5-6739032B8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624" y="1107268"/>
            <a:ext cx="10012680" cy="3730752"/>
          </a:xfrm>
          <a:prstGeom prst="rect">
            <a:avLst/>
          </a:prstGeom>
          <a:solidFill>
            <a:schemeClr val="accent1"/>
          </a:solidFill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EBB8B-922C-E4A9-A4CF-7084E221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88" y="1438093"/>
            <a:ext cx="9424952" cy="3069103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>
                <a:solidFill>
                  <a:srgbClr val="FFFFFF"/>
                </a:solidFill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2796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3E8AF-0090-0BD1-0CEB-082A4872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OUR VISION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65D176-5F40-16B3-2B9A-84BF73EB2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54446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92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8FD55-B81E-C04A-A475-DEC30AE6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The criteria on which the project was based</a:t>
            </a:r>
            <a:br>
              <a:rPr lang="en-US" sz="3200"/>
            </a:br>
            <a:endParaRPr lang="en-US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ECCC84-AD55-1E06-31F0-3885C55CE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9035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39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FC88856-5C40-4F5B-BCD7-CD624FFE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atellite in the earth&#10;&#10;Description automatically generated">
            <a:extLst>
              <a:ext uri="{FF2B5EF4-FFF2-40B4-BE49-F238E27FC236}">
                <a16:creationId xmlns:a16="http://schemas.microsoft.com/office/drawing/2014/main" id="{A7913AE5-9ECE-36A8-7456-10230F54D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" r="1" b="1"/>
          <a:stretch/>
        </p:blipFill>
        <p:spPr>
          <a:xfrm>
            <a:off x="1" y="10"/>
            <a:ext cx="7537704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9249" y="941695"/>
            <a:ext cx="5452527" cy="49746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519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85942-0850-9884-FD7E-C2610087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38" y="1352277"/>
            <a:ext cx="4633416" cy="1371600"/>
          </a:xfrm>
        </p:spPr>
        <p:txBody>
          <a:bodyPr>
            <a:normAutofit/>
          </a:bodyPr>
          <a:lstStyle/>
          <a:p>
            <a:r>
              <a:rPr lang="en-US" sz="4000" dirty="0"/>
              <a:t>Data collection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C5F71A-1975-4665-235D-44BC7A91A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60"/>
          <a:stretch/>
        </p:blipFill>
        <p:spPr>
          <a:xfrm>
            <a:off x="7538255" y="10"/>
            <a:ext cx="4653743" cy="2285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847C-4AFE-8B13-5CD5-EB65B2129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740" y="2852792"/>
            <a:ext cx="4633415" cy="257219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Collecting data on climate monitoring stations in Egypt and information on wind speed and direction from the sites</a:t>
            </a:r>
            <a:endParaRPr lang="ar-EG" b="1" dirty="0"/>
          </a:p>
          <a:p>
            <a:r>
              <a:rPr lang="en-US" b="1" dirty="0"/>
              <a:t> 1-nasa power (https://power.larc.nasa.gov/data-access-viewer/)</a:t>
            </a:r>
            <a:endParaRPr lang="ar-EG" b="1" dirty="0"/>
          </a:p>
          <a:p>
            <a:r>
              <a:rPr lang="en-US" b="1" dirty="0"/>
              <a:t>2-tutempo, (https://www.tutiempo.net/clima)</a:t>
            </a:r>
            <a:endParaRPr lang="ar-EG" b="1" dirty="0"/>
          </a:p>
          <a:p>
            <a:r>
              <a:rPr lang="en-US" b="1" dirty="0"/>
              <a:t>collecting data in an Excel sheet</a:t>
            </a:r>
          </a:p>
        </p:txBody>
      </p:sp>
      <p:pic>
        <p:nvPicPr>
          <p:cNvPr id="7" name="Picture 6" descr="A map of the middle east&#10;&#10;Description automatically generated">
            <a:extLst>
              <a:ext uri="{FF2B5EF4-FFF2-40B4-BE49-F238E27FC236}">
                <a16:creationId xmlns:a16="http://schemas.microsoft.com/office/drawing/2014/main" id="{84472334-7654-4185-4E82-FF446A028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r="3" b="3"/>
          <a:stretch/>
        </p:blipFill>
        <p:spPr>
          <a:xfrm>
            <a:off x="7537703" y="2286000"/>
            <a:ext cx="4654296" cy="2286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375FF1C-81A6-074B-D749-80DDED74C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" r="16631" b="-3"/>
          <a:stretch/>
        </p:blipFill>
        <p:spPr>
          <a:xfrm>
            <a:off x="7538258" y="4572000"/>
            <a:ext cx="465374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9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D9481-0875-6622-CEF4-1768E286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82A0-0D8E-BD6C-2FCA-C7B617102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20472"/>
            <a:ext cx="9517450" cy="63890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Download a digital elevation model from the USGS website(https://earthexplorer.usgs.gov/)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078BEB0-47D3-8C04-4835-4442E97B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63709"/>
            <a:ext cx="4563534" cy="167963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0108C1F-42A6-DDA7-40EC-BF38D4856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96" y="1579549"/>
            <a:ext cx="4562856" cy="18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1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E5AC43C-71B8-472C-BE76-D4AF54DD4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744" y="237744"/>
            <a:ext cx="11724043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AE5FD-4DE7-DCBF-E788-834DC3A4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/>
              <a:t>Data collection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100C85-947F-7185-7C7C-48DC330A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3" b="5"/>
          <a:stretch/>
        </p:blipFill>
        <p:spPr>
          <a:xfrm>
            <a:off x="7284718" y="374904"/>
            <a:ext cx="4535425" cy="19080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86B8-501F-123D-4026-905BB3FD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/>
              <a:t>Download a shapefile from the Diva GIS website for Egypt's administrative borders and road network(https://diva-gis.org/)</a:t>
            </a:r>
            <a:endParaRPr lang="ar-EG"/>
          </a:p>
          <a:p>
            <a:r>
              <a:rPr lang="en-US"/>
              <a:t>Download a satellite image showing land uses(https://www.arcgis.com/home/item.html?id=fc92d38533d440078f17678ebc20e8e2)</a:t>
            </a:r>
            <a:endParaRPr lang="en-US" dirty="0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2A0D5E88-991F-F964-605B-97EFCE5D3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3"/>
          <a:stretch/>
        </p:blipFill>
        <p:spPr>
          <a:xfrm>
            <a:off x="7284720" y="2435351"/>
            <a:ext cx="4535423" cy="2050922"/>
          </a:xfrm>
          <a:prstGeom prst="rect">
            <a:avLst/>
          </a:prstGeom>
        </p:spPr>
      </p:pic>
      <p:pic>
        <p:nvPicPr>
          <p:cNvPr id="9" name="Picture 8" descr="A map of the world&#10;&#10;Description automatically generated">
            <a:extLst>
              <a:ext uri="{FF2B5EF4-FFF2-40B4-BE49-F238E27FC236}">
                <a16:creationId xmlns:a16="http://schemas.microsoft.com/office/drawing/2014/main" id="{55B7CA04-48BE-525B-F941-84DDBB1DB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0" r="818" b="-4"/>
          <a:stretch/>
        </p:blipFill>
        <p:spPr>
          <a:xfrm>
            <a:off x="7284719" y="4486274"/>
            <a:ext cx="4535425" cy="19968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8E1DB55-DFC6-46C5-B755-6C8235729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1190D-73FC-77B6-1A8E-0C3951C81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6" y="1446715"/>
            <a:ext cx="9637485" cy="3299335"/>
          </a:xfrm>
        </p:spPr>
        <p:txBody>
          <a:bodyPr>
            <a:normAutofit/>
          </a:bodyPr>
          <a:lstStyle/>
          <a:p>
            <a:r>
              <a:rPr lang="en-US" dirty="0"/>
              <a:t>Our model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8BD9-871B-DB26-09CD-A75F76379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86" y="4842627"/>
            <a:ext cx="9637485" cy="72922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____________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0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789548B-7C06-2669-F744-4D4FA0FDF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42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370</Words>
  <Application>Microsoft Office PowerPoint</Application>
  <PresentationFormat>Widescreen</PresentationFormat>
  <Paragraphs>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Garamond</vt:lpstr>
      <vt:lpstr>Georgia Pro</vt:lpstr>
      <vt:lpstr>Georgia Pro Cond Black</vt:lpstr>
      <vt:lpstr>SavonVTI</vt:lpstr>
      <vt:lpstr>Renewable energy</vt:lpstr>
      <vt:lpstr>AGENDA</vt:lpstr>
      <vt:lpstr>OUR VISION </vt:lpstr>
      <vt:lpstr>The criteria on which the project was based </vt:lpstr>
      <vt:lpstr>Data collection</vt:lpstr>
      <vt:lpstr>Data collection</vt:lpstr>
      <vt:lpstr>Data collection</vt:lpstr>
      <vt:lpstr>Our model builder</vt:lpstr>
      <vt:lpstr>PowerPoint Presentation</vt:lpstr>
      <vt:lpstr>The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resul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ayatullah hassan</dc:creator>
  <cp:lastModifiedBy>ayatullah hassan</cp:lastModifiedBy>
  <cp:revision>14</cp:revision>
  <dcterms:created xsi:type="dcterms:W3CDTF">2024-11-22T18:53:54Z</dcterms:created>
  <dcterms:modified xsi:type="dcterms:W3CDTF">2025-02-20T19:22:41Z</dcterms:modified>
</cp:coreProperties>
</file>