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C21A-1703-4BF5-BA2A-44566158F86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4488-F98C-45F2-B269-717109DAE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-15538" y="160378"/>
            <a:ext cx="6873538" cy="4133589"/>
            <a:chOff x="-15538" y="160378"/>
            <a:chExt cx="6873538" cy="4133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538" y="160378"/>
              <a:ext cx="6873538" cy="413358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171572" y="3694951"/>
              <a:ext cx="4927556" cy="8415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68044" y="3446746"/>
              <a:ext cx="3469710" cy="61333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614613" y="3985820"/>
              <a:ext cx="1356204" cy="23975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138234" y="3834934"/>
              <a:ext cx="1562103" cy="27616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204913" y="3557762"/>
              <a:ext cx="4927556" cy="84159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8447" y="3406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67710" y="3254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8732" y="3820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8920" y="3651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38358" y="3524584"/>
              <a:ext cx="120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Center line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47703" y="3035702"/>
              <a:ext cx="727940" cy="881338"/>
            </a:xfrm>
            <a:prstGeom prst="line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V="1">
              <a:off x="1764308" y="3240440"/>
              <a:ext cx="1562103" cy="27616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88784" y="2700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-3743" y="4883931"/>
            <a:ext cx="3402121" cy="4284366"/>
            <a:chOff x="9514" y="4926520"/>
            <a:chExt cx="3402121" cy="428436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4" y="4926520"/>
              <a:ext cx="3402121" cy="4284366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1771094" y="6717450"/>
              <a:ext cx="990718" cy="2331041"/>
              <a:chOff x="1761580" y="1805218"/>
              <a:chExt cx="990718" cy="233104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110872" y="1852999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00"/>
                    </a:solidFill>
                  </a:rPr>
                  <a:t>6”?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964694" y="2466981"/>
                <a:ext cx="165318" cy="1669278"/>
                <a:chOff x="1693231" y="2466981"/>
                <a:chExt cx="165318" cy="166927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693231" y="2466981"/>
                  <a:ext cx="165318" cy="834226"/>
                  <a:chOff x="3319462" y="4738818"/>
                  <a:chExt cx="165318" cy="887445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319462" y="4738818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319462" y="4797981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319462" y="4857144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319462" y="4916307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319462" y="4975470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319462" y="5034633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319462" y="5093796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319462" y="5152959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319462" y="5212122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319462" y="5271285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3319462" y="5330448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319462" y="5389611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319462" y="5448774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319462" y="5507937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319462" y="5567100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1693231" y="3302033"/>
                  <a:ext cx="165318" cy="834226"/>
                  <a:chOff x="3319462" y="4738818"/>
                  <a:chExt cx="165318" cy="887445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3319462" y="4738818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319462" y="4797981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319462" y="4857144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3319462" y="4916307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319462" y="4975470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319462" y="5034633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319462" y="5093796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319462" y="5152959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319462" y="5212122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3319462" y="5271285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3319462" y="5330448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319462" y="5389611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319462" y="5448774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319462" y="5507937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319462" y="5567100"/>
                    <a:ext cx="165318" cy="59163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2130012" y="2940463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30”?</a:t>
                </a:r>
                <a:endParaRPr lang="en-US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761580" y="1805218"/>
                <a:ext cx="165318" cy="556151"/>
                <a:chOff x="2054218" y="5662803"/>
                <a:chExt cx="165318" cy="556151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054218" y="5662803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054218" y="5718418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054218" y="5774033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054218" y="5829649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054218" y="5885264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054218" y="5940879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054218" y="5996494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054218" y="6052109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054218" y="6107724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054218" y="6163339"/>
                  <a:ext cx="165318" cy="55615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1926898" y="2027679"/>
                <a:ext cx="16384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/>
          <p:cNvGrpSpPr/>
          <p:nvPr/>
        </p:nvGrpSpPr>
        <p:grpSpPr>
          <a:xfrm>
            <a:off x="3595609" y="4912233"/>
            <a:ext cx="3271905" cy="4284366"/>
            <a:chOff x="3595609" y="4912233"/>
            <a:chExt cx="3271905" cy="4284366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5609" y="4912233"/>
              <a:ext cx="3271905" cy="4284366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 rot="5400000">
              <a:off x="5607996" y="7908733"/>
              <a:ext cx="165318" cy="1669278"/>
              <a:chOff x="1693231" y="2466981"/>
              <a:chExt cx="165318" cy="166927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693231" y="2466981"/>
                <a:ext cx="165318" cy="834226"/>
                <a:chOff x="3319462" y="4738818"/>
                <a:chExt cx="165318" cy="887445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319462" y="473881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319462" y="479798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319462" y="485714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319462" y="491630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319462" y="497547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319462" y="5034633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319462" y="5093796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319462" y="5152959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319462" y="5212122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319462" y="5271285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319462" y="533044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319462" y="538961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319462" y="544877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319462" y="550793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319462" y="556710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693231" y="3302033"/>
                <a:ext cx="165318" cy="834226"/>
                <a:chOff x="3319462" y="4738818"/>
                <a:chExt cx="165318" cy="887445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319462" y="473881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319462" y="479798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319462" y="485714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319462" y="491630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319462" y="497547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319462" y="5034633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319462" y="5093796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319462" y="5152959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319462" y="5212122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319462" y="5271285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319462" y="533044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3319462" y="538961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319462" y="544877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319462" y="550793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319462" y="556710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5397212" y="832549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30”</a:t>
              </a:r>
              <a:endParaRPr lang="en-US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-32184" y="-14462"/>
            <a:ext cx="4238358" cy="2018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33818" y="-5426"/>
            <a:ext cx="41462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Total Distance – 8’9-1/2”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Take off point to hurdle base – 6’3-1/2”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Hurdle base leg 26”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Hurdle base to touch down after hurdle 30”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The height of the hurdle, from to top is 30</a:t>
            </a:r>
            <a:r>
              <a:rPr lang="en-US" sz="1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”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Questions: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Is camera height best?  Center on hurdle or top of hurdle?  More accurate measurements (depth distorts?)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Clearance measurement possible without sensor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Video does NOT catch ALL segments. Good enough? TBD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2690470" y="4343381"/>
            <a:ext cx="3798625" cy="166294"/>
            <a:chOff x="2615438" y="2146894"/>
            <a:chExt cx="3975836" cy="166294"/>
          </a:xfrm>
        </p:grpSpPr>
        <p:grpSp>
          <p:nvGrpSpPr>
            <p:cNvPr id="128" name="Group 127"/>
            <p:cNvGrpSpPr/>
            <p:nvPr/>
          </p:nvGrpSpPr>
          <p:grpSpPr>
            <a:xfrm rot="5400000">
              <a:off x="3367418" y="1395890"/>
              <a:ext cx="165318" cy="1669278"/>
              <a:chOff x="1693231" y="2466981"/>
              <a:chExt cx="165318" cy="1669278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1693231" y="2466981"/>
                <a:ext cx="165318" cy="834226"/>
                <a:chOff x="3319462" y="4738818"/>
                <a:chExt cx="165318" cy="88744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319462" y="473881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319462" y="479798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319462" y="485714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319462" y="491630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319462" y="497547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3319462" y="5034633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319462" y="5093796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319462" y="5152959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319462" y="5212122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319462" y="5271285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319462" y="533044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319462" y="538961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319462" y="544877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319462" y="550793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319462" y="556710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693231" y="3302033"/>
                <a:ext cx="165318" cy="834226"/>
                <a:chOff x="3319462" y="4738818"/>
                <a:chExt cx="165318" cy="887445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3319462" y="473881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319462" y="479798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319462" y="485714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319462" y="491630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319462" y="497547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319462" y="5034633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319462" y="5093796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319462" y="5152959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319462" y="5212122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319462" y="5271285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319462" y="5330448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319462" y="5389611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319462" y="5448774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319462" y="5507937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319462" y="5567100"/>
                  <a:ext cx="165318" cy="5916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6" name="Group 195"/>
            <p:cNvGrpSpPr/>
            <p:nvPr/>
          </p:nvGrpSpPr>
          <p:grpSpPr>
            <a:xfrm rot="5400000">
              <a:off x="5454162" y="1813416"/>
              <a:ext cx="165318" cy="834226"/>
              <a:chOff x="3319462" y="4738818"/>
              <a:chExt cx="165318" cy="887445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319462" y="4738818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319462" y="4797981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319462" y="4857144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319462" y="4916307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319462" y="4975470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319462" y="5034633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319462" y="5093796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319462" y="5152959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319462" y="5212122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319462" y="5271285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319462" y="5330448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319462" y="5389611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319462" y="5448774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319462" y="5507937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319462" y="5567100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 rot="5400000">
              <a:off x="4619110" y="1813416"/>
              <a:ext cx="165318" cy="834226"/>
              <a:chOff x="3319462" y="4738818"/>
              <a:chExt cx="165318" cy="887445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3319462" y="4738818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319462" y="4797981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319462" y="4857144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319462" y="4916307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319462" y="4975470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319462" y="5034633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319462" y="5093796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319462" y="5152959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319462" y="5212122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319462" y="5271285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319462" y="5330448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319462" y="5389611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319462" y="5448774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319462" y="5507937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319462" y="5567100"/>
                <a:ext cx="165318" cy="591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 rot="5400000">
              <a:off x="645450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98887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34327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6287657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623204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176427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12081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5400000">
              <a:off x="6065197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600958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5953967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5400000">
              <a:off x="5898352" y="2201745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5400000">
              <a:off x="6480808" y="2201746"/>
              <a:ext cx="165318" cy="556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31186" y="4503655"/>
            <a:ext cx="3567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Not proportional do to depth.  Can </a:t>
            </a:r>
            <a:r>
              <a:rPr lang="en-US" sz="1400" i="1" dirty="0" err="1" smtClean="0"/>
              <a:t>srink</a:t>
            </a:r>
            <a:r>
              <a:rPr lang="en-US" sz="1400" i="1" dirty="0" smtClean="0"/>
              <a:t> to fit.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144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103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Allvine, Doug</dc:creator>
  <cp:lastModifiedBy>Allvine, Doug</cp:lastModifiedBy>
  <cp:revision>11</cp:revision>
  <dcterms:created xsi:type="dcterms:W3CDTF">2020-11-02T18:35:01Z</dcterms:created>
  <dcterms:modified xsi:type="dcterms:W3CDTF">2020-11-02T19:35:25Z</dcterms:modified>
</cp:coreProperties>
</file>