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24b44a2b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24b44a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24b44a2b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24b44a2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24b44a2b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24b44a2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24b44a2b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24b44a2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24b44a2be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24b44a2b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24b44a2be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24b44a2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f35afd2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f35afd2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b="0"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4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8" name="Google Shape;38;p4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4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4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1" name="Google Shape;41;p4"/>
          <p:cNvSpPr txBox="1"/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1453553" y="521106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8604504" y="521106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6"/>
          <p:cNvSpPr txBox="1"/>
          <p:nvPr>
            <p:ph idx="2" type="body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7" name="Google Shape;57;p6"/>
          <p:cNvSpPr txBox="1"/>
          <p:nvPr>
            <p:ph idx="3" type="body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6"/>
          <p:cNvSpPr txBox="1"/>
          <p:nvPr>
            <p:ph idx="4" type="body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10393677" y="622300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/>
          <p:nvPr>
            <p:ph idx="2" type="pic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10396728" y="62270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</a:pPr>
            <a:r>
              <a:rPr lang="en-US"/>
              <a:t>BUSINESS PROCESS ENGINEERING </a:t>
            </a:r>
            <a:endParaRPr/>
          </a:p>
        </p:txBody>
      </p:sp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Sobia Iftikhar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1066800" y="2103120"/>
            <a:ext cx="10301416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79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Business Process Outsourcing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79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BPO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Business process outsourcing (BPO) is a business practice in which an organization contracts with an external service provider to perform an essential business function or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TO fill in the gap and ensure a smooth business </a:t>
            </a:r>
            <a:r>
              <a:rPr lang="en-US"/>
              <a:t>operation, many organization turn to business process outsourcing also known as BPO.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720"/>
              <a:t>What Is Business Process Outsourcing Services And Solutions Providers Used For?</a:t>
            </a:r>
            <a:endParaRPr sz="3720"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Back-office operations: These comprise the processing of payments, IT support, quality control,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Front office activities: These include marketing, sales, dealing with clients, and handling complaints.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20"/>
              <a:t>Types of Business Process Outsourcing Services And Solutions Providers</a:t>
            </a:r>
            <a:endParaRPr sz="3620"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lang="en-US"/>
              <a:t>usiness Process Outsourcing Services companies can be divided into three types based on their location:</a:t>
            </a:r>
            <a:endParaRPr/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b="1" i="1" lang="en-US"/>
              <a:t>Onshore outsourcing: </a:t>
            </a:r>
            <a:r>
              <a:rPr lang="en-US"/>
              <a:t>When a company works with a service provider based in the same nation. Another name for it is domestic outsourcing.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b="1" i="1" lang="en-US"/>
              <a:t>Nearshore outsourcing:</a:t>
            </a:r>
            <a:r>
              <a:rPr lang="en-US"/>
              <a:t> When a company employs a service provider in a nearby 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b="1" i="1" lang="en-US"/>
              <a:t>Offshore outsourcing:</a:t>
            </a:r>
            <a:r>
              <a:rPr lang="en-US"/>
              <a:t>When a company employs a service provider in another nation. Another name for it is offshore.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Risks of Business Process Outsourcing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Underestimating the costs of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Overdependence on service providers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Communication issues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Survey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The global market size of services outsourced from the United States was $88.9 billion in 2017 and is expected to hit $140.3 billion by 2022, as reported by Statista and The BPO Services Global Industry Almanac 2017 Company Report. This was after steady growth of 4.4 percent compounded annually from $45.6 billion in 2000.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examples of SaaS, PaaS, &amp; IaaS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350" y="1446119"/>
            <a:ext cx="582930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501575" y="2325525"/>
            <a:ext cx="4878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IaaS is there to provide you with maximum flexibility when it comes to hosting custom-built apps, as well as providing a general data center for data storage.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PaaS is most often built on top of an IaaS platform to reduce the need for system administration. It allows you to focus on app development instead of infrastructure management.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SaaS offers ready-to-use, out-of-the-box solutions that meet a particular business need (such as a website or email). Most modern SaaS platforms are built on IaaS or PaaS platforms.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