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jS5RVXdbHco5lxHYCB4PK8mDayG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B7011F-B0A2-4A5B-895B-08202206261D}">
  <a:tblStyle styleId="{1AB7011F-B0A2-4A5B-895B-08202206261D}"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764" y="10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customschemas.google.com/relationships/presentationmetadata" Target="metadata"/><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 name="Google Shape;46;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1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1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1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1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1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2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p2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p2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2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6" name="Google Shape;356;p2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7" name="Google Shape;367;p2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2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8" name="Google Shape;378;p2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2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9" name="Google Shape;389;p2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2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0" name="Google Shape;400;p2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2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1" name="Google Shape;411;p2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2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2" name="Google Shape;422;p2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3" name="Google Shape;433;p3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3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4" name="Google Shape;444;p3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3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5" name="Google Shape;455;p3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3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6" name="Google Shape;466;p3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3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4" name="Google Shape;554;p3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3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5" name="Google Shape;565;p3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3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5" name="Google Shape;595;p3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3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6" name="Google Shape;606;p3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p3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6" name="Google Shape;706;p3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3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6" name="Google Shape;716;p3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p4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7" name="Google Shape;727;p4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p4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8" name="Google Shape;738;p4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p4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9" name="Google Shape;749;p4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p4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7" name="Google Shape;807;p4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4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2" name="Google Shape;812;p4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p4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3" name="Google Shape;823;p4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p4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4" name="Google Shape;834;p4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p4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9" name="Google Shape;929;p4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p4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0" name="Google Shape;940;p4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p4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6" name="Google Shape;1056;p4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51"/>
          <p:cNvSpPr txBox="1">
            <a:spLocks noGrp="1"/>
          </p:cNvSpPr>
          <p:nvPr>
            <p:ph type="title"/>
          </p:nvPr>
        </p:nvSpPr>
        <p:spPr>
          <a:xfrm>
            <a:off x="444500" y="359409"/>
            <a:ext cx="4084954" cy="75691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0" i="0">
                <a:solidFill>
                  <a:srgbClr val="04607A"/>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51"/>
          <p:cNvSpPr txBox="1">
            <a:spLocks noGrp="1"/>
          </p:cNvSpPr>
          <p:nvPr>
            <p:ph type="body" idx="1"/>
          </p:nvPr>
        </p:nvSpPr>
        <p:spPr>
          <a:xfrm>
            <a:off x="535940" y="1074576"/>
            <a:ext cx="7769225" cy="218694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600" b="0" i="0">
                <a:solidFill>
                  <a:schemeClr val="dk1"/>
                </a:solidFill>
                <a:latin typeface="Times New Roman"/>
                <a:ea typeface="Times New Roman"/>
                <a:cs typeface="Times New Roman"/>
                <a:sym typeface="Times New Roman"/>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51"/>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5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51"/>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b="0" i="0" u="none" strike="noStrike" cap="non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17"/>
        <p:cNvGrpSpPr/>
        <p:nvPr/>
      </p:nvGrpSpPr>
      <p:grpSpPr>
        <a:xfrm>
          <a:off x="0" y="0"/>
          <a:ext cx="0" cy="0"/>
          <a:chOff x="0" y="0"/>
          <a:chExt cx="0" cy="0"/>
        </a:xfrm>
      </p:grpSpPr>
      <p:sp>
        <p:nvSpPr>
          <p:cNvPr id="18" name="Google Shape;18;p52"/>
          <p:cNvSpPr/>
          <p:nvPr/>
        </p:nvSpPr>
        <p:spPr>
          <a:xfrm>
            <a:off x="0" y="0"/>
            <a:ext cx="9144000" cy="68580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52"/>
          <p:cNvSpPr/>
          <p:nvPr/>
        </p:nvSpPr>
        <p:spPr>
          <a:xfrm>
            <a:off x="0" y="1247"/>
            <a:ext cx="9143999" cy="102615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52"/>
          <p:cNvSpPr/>
          <p:nvPr/>
        </p:nvSpPr>
        <p:spPr>
          <a:xfrm>
            <a:off x="4401357" y="0"/>
            <a:ext cx="4742641" cy="59994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 name="Google Shape;21;p52"/>
          <p:cNvSpPr/>
          <p:nvPr/>
        </p:nvSpPr>
        <p:spPr>
          <a:xfrm>
            <a:off x="0" y="0"/>
            <a:ext cx="9090762" cy="1019937"/>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22;p52"/>
          <p:cNvSpPr/>
          <p:nvPr/>
        </p:nvSpPr>
        <p:spPr>
          <a:xfrm>
            <a:off x="-881" y="52959"/>
            <a:ext cx="9145643" cy="900811"/>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 name="Google Shape;23;p52"/>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5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2"/>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6"/>
        <p:cNvGrpSpPr/>
        <p:nvPr/>
      </p:nvGrpSpPr>
      <p:grpSpPr>
        <a:xfrm>
          <a:off x="0" y="0"/>
          <a:ext cx="0" cy="0"/>
          <a:chOff x="0" y="0"/>
          <a:chExt cx="0" cy="0"/>
        </a:xfrm>
      </p:grpSpPr>
      <p:sp>
        <p:nvSpPr>
          <p:cNvPr id="27" name="Google Shape;27;p53"/>
          <p:cNvSpPr txBox="1">
            <a:spLocks noGrp="1"/>
          </p:cNvSpPr>
          <p:nvPr>
            <p:ph type="title"/>
          </p:nvPr>
        </p:nvSpPr>
        <p:spPr>
          <a:xfrm>
            <a:off x="444500" y="359409"/>
            <a:ext cx="4084954" cy="75691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0" i="0">
                <a:solidFill>
                  <a:srgbClr val="04607A"/>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53"/>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3"/>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3"/>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1"/>
        <p:cNvGrpSpPr/>
        <p:nvPr/>
      </p:nvGrpSpPr>
      <p:grpSpPr>
        <a:xfrm>
          <a:off x="0" y="0"/>
          <a:ext cx="0" cy="0"/>
          <a:chOff x="0" y="0"/>
          <a:chExt cx="0" cy="0"/>
        </a:xfrm>
      </p:grpSpPr>
      <p:sp>
        <p:nvSpPr>
          <p:cNvPr id="32" name="Google Shape;32;p54"/>
          <p:cNvSpPr txBox="1">
            <a:spLocks noGrp="1"/>
          </p:cNvSpPr>
          <p:nvPr>
            <p:ph type="ctrTitle"/>
          </p:nvPr>
        </p:nvSpPr>
        <p:spPr>
          <a:xfrm>
            <a:off x="685800" y="2125980"/>
            <a:ext cx="7772400" cy="14401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4"/>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4"/>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4"/>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4"/>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7"/>
        <p:cNvGrpSpPr/>
        <p:nvPr/>
      </p:nvGrpSpPr>
      <p:grpSpPr>
        <a:xfrm>
          <a:off x="0" y="0"/>
          <a:ext cx="0" cy="0"/>
          <a:chOff x="0" y="0"/>
          <a:chExt cx="0" cy="0"/>
        </a:xfrm>
      </p:grpSpPr>
      <p:sp>
        <p:nvSpPr>
          <p:cNvPr id="38" name="Google Shape;38;p55"/>
          <p:cNvSpPr txBox="1">
            <a:spLocks noGrp="1"/>
          </p:cNvSpPr>
          <p:nvPr>
            <p:ph type="title"/>
          </p:nvPr>
        </p:nvSpPr>
        <p:spPr>
          <a:xfrm>
            <a:off x="444500" y="359409"/>
            <a:ext cx="4084954" cy="75691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0" i="0">
                <a:solidFill>
                  <a:srgbClr val="04607A"/>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55"/>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55"/>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55"/>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5"/>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5"/>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0"/>
          <p:cNvSpPr txBox="1">
            <a:spLocks noGrp="1"/>
          </p:cNvSpPr>
          <p:nvPr>
            <p:ph type="title"/>
          </p:nvPr>
        </p:nvSpPr>
        <p:spPr>
          <a:xfrm>
            <a:off x="444500" y="359409"/>
            <a:ext cx="4084954" cy="756919"/>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0" i="0" u="none" strike="noStrike" cap="none">
                <a:solidFill>
                  <a:srgbClr val="04607A"/>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50"/>
          <p:cNvSpPr txBox="1">
            <a:spLocks noGrp="1"/>
          </p:cNvSpPr>
          <p:nvPr>
            <p:ph type="body" idx="1"/>
          </p:nvPr>
        </p:nvSpPr>
        <p:spPr>
          <a:xfrm>
            <a:off x="535940" y="1074576"/>
            <a:ext cx="7769225" cy="218694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6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50"/>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50"/>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50"/>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latin typeface="Calibri"/>
                <a:ea typeface="Calibri"/>
                <a:cs typeface="Calibri"/>
                <a:sym typeface="Calibri"/>
              </a:defRPr>
            </a:lvl1pPr>
            <a:lvl2pPr marL="0" marR="0" lvl="1" indent="0" algn="r" rtl="0">
              <a:spcBef>
                <a:spcPts val="0"/>
              </a:spcBef>
              <a:buNone/>
              <a:defRPr sz="1800" b="0" i="0" u="none" strike="noStrike" cap="none">
                <a:solidFill>
                  <a:srgbClr val="888888"/>
                </a:solidFill>
                <a:latin typeface="Calibri"/>
                <a:ea typeface="Calibri"/>
                <a:cs typeface="Calibri"/>
                <a:sym typeface="Calibri"/>
              </a:defRPr>
            </a:lvl2pPr>
            <a:lvl3pPr marL="0" marR="0" lvl="2" indent="0" algn="r" rtl="0">
              <a:spcBef>
                <a:spcPts val="0"/>
              </a:spcBef>
              <a:buNone/>
              <a:defRPr sz="1800" b="0" i="0" u="none" strike="noStrike" cap="none">
                <a:solidFill>
                  <a:srgbClr val="888888"/>
                </a:solidFill>
                <a:latin typeface="Calibri"/>
                <a:ea typeface="Calibri"/>
                <a:cs typeface="Calibri"/>
                <a:sym typeface="Calibri"/>
              </a:defRPr>
            </a:lvl3pPr>
            <a:lvl4pPr marL="0" marR="0" lvl="3" indent="0" algn="r" rtl="0">
              <a:spcBef>
                <a:spcPts val="0"/>
              </a:spcBef>
              <a:buNone/>
              <a:defRPr sz="1800" b="0" i="0" u="none" strike="noStrike" cap="none">
                <a:solidFill>
                  <a:srgbClr val="888888"/>
                </a:solidFill>
                <a:latin typeface="Calibri"/>
                <a:ea typeface="Calibri"/>
                <a:cs typeface="Calibri"/>
                <a:sym typeface="Calibri"/>
              </a:defRPr>
            </a:lvl4pPr>
            <a:lvl5pPr marL="0" marR="0" lvl="4" indent="0" algn="r" rtl="0">
              <a:spcBef>
                <a:spcPts val="0"/>
              </a:spcBef>
              <a:buNone/>
              <a:defRPr sz="1800" b="0" i="0" u="none" strike="noStrike" cap="none">
                <a:solidFill>
                  <a:srgbClr val="888888"/>
                </a:solidFill>
                <a:latin typeface="Calibri"/>
                <a:ea typeface="Calibri"/>
                <a:cs typeface="Calibri"/>
                <a:sym typeface="Calibri"/>
              </a:defRPr>
            </a:lvl5pPr>
            <a:lvl6pPr marL="0" marR="0" lvl="5" indent="0" algn="r" rtl="0">
              <a:spcBef>
                <a:spcPts val="0"/>
              </a:spcBef>
              <a:buNone/>
              <a:defRPr sz="1800" b="0" i="0" u="none" strike="noStrike" cap="none">
                <a:solidFill>
                  <a:srgbClr val="888888"/>
                </a:solidFill>
                <a:latin typeface="Calibri"/>
                <a:ea typeface="Calibri"/>
                <a:cs typeface="Calibri"/>
                <a:sym typeface="Calibri"/>
              </a:defRPr>
            </a:lvl6pPr>
            <a:lvl7pPr marL="0" marR="0" lvl="6" indent="0" algn="r" rtl="0">
              <a:spcBef>
                <a:spcPts val="0"/>
              </a:spcBef>
              <a:buNone/>
              <a:defRPr sz="1800" b="0" i="0" u="none" strike="noStrike" cap="none">
                <a:solidFill>
                  <a:srgbClr val="888888"/>
                </a:solidFill>
                <a:latin typeface="Calibri"/>
                <a:ea typeface="Calibri"/>
                <a:cs typeface="Calibri"/>
                <a:sym typeface="Calibri"/>
              </a:defRPr>
            </a:lvl7pPr>
            <a:lvl8pPr marL="0" marR="0" lvl="7" indent="0" algn="r" rtl="0">
              <a:spcBef>
                <a:spcPts val="0"/>
              </a:spcBef>
              <a:buNone/>
              <a:defRPr sz="1800" b="0" i="0" u="none" strike="noStrike" cap="none">
                <a:solidFill>
                  <a:srgbClr val="888888"/>
                </a:solidFill>
                <a:latin typeface="Calibri"/>
                <a:ea typeface="Calibri"/>
                <a:cs typeface="Calibri"/>
                <a:sym typeface="Calibri"/>
              </a:defRPr>
            </a:lvl8pPr>
            <a:lvl9pPr marL="0" marR="0" lvl="8" indent="0" algn="r" rtl="0">
              <a:spcBef>
                <a:spcPts val="0"/>
              </a:spcBef>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armahmood786@yahoo.com" TargetMode="External"/><Relationship Id="rId13" Type="http://schemas.openxmlformats.org/officeDocument/2006/relationships/hyperlink" Target="http://alphapeeler.tumblr.com/" TargetMode="External"/><Relationship Id="rId18" Type="http://schemas.openxmlformats.org/officeDocument/2006/relationships/hyperlink" Target="mailto:alphapeeler@icloud.com" TargetMode="External"/><Relationship Id="rId26" Type="http://schemas.openxmlformats.org/officeDocument/2006/relationships/image" Target="../media/image14.png"/><Relationship Id="rId3" Type="http://schemas.openxmlformats.org/officeDocument/2006/relationships/image" Target="../media/image6.png"/><Relationship Id="rId21" Type="http://schemas.openxmlformats.org/officeDocument/2006/relationships/image" Target="../media/image9.jpg"/><Relationship Id="rId7" Type="http://schemas.openxmlformats.org/officeDocument/2006/relationships/image" Target="../media/image5.png"/><Relationship Id="rId12" Type="http://schemas.openxmlformats.org/officeDocument/2006/relationships/hyperlink" Target="http://alphapeeler.sourceforge.net/" TargetMode="External"/><Relationship Id="rId17" Type="http://schemas.openxmlformats.org/officeDocument/2006/relationships/hyperlink" Target="http://alphapeeler.sf.net/me" TargetMode="External"/><Relationship Id="rId25"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hyperlink" Target="mailto:armahmood786@hotmail.com" TargetMode="External"/><Relationship Id="rId20" Type="http://schemas.openxmlformats.org/officeDocument/2006/relationships/image" Target="../media/image8.png"/><Relationship Id="rId29"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hyperlink" Target="mailto:alphasecure@gmail.com" TargetMode="External"/><Relationship Id="rId24" Type="http://schemas.openxmlformats.org/officeDocument/2006/relationships/image" Target="../media/image12.jpg"/><Relationship Id="rId32" Type="http://schemas.openxmlformats.org/officeDocument/2006/relationships/image" Target="../media/image20.png"/><Relationship Id="rId5" Type="http://schemas.openxmlformats.org/officeDocument/2006/relationships/image" Target="../media/image3.png"/><Relationship Id="rId15" Type="http://schemas.openxmlformats.org/officeDocument/2006/relationships/hyperlink" Target="mailto:alphapeeler@aim.com" TargetMode="External"/><Relationship Id="rId23" Type="http://schemas.openxmlformats.org/officeDocument/2006/relationships/image" Target="../media/image11.jpg"/><Relationship Id="rId28" Type="http://schemas.openxmlformats.org/officeDocument/2006/relationships/image" Target="../media/image16.png"/><Relationship Id="rId10" Type="http://schemas.openxmlformats.org/officeDocument/2006/relationships/hyperlink" Target="http://www.facebook.com/alphapeeler" TargetMode="External"/><Relationship Id="rId19" Type="http://schemas.openxmlformats.org/officeDocument/2006/relationships/hyperlink" Target="http://alphapeeler.sf.net/acms/" TargetMode="External"/><Relationship Id="rId31" Type="http://schemas.openxmlformats.org/officeDocument/2006/relationships/image" Target="../media/image19.png"/><Relationship Id="rId4" Type="http://schemas.openxmlformats.org/officeDocument/2006/relationships/image" Target="../media/image2.png"/><Relationship Id="rId9" Type="http://schemas.openxmlformats.org/officeDocument/2006/relationships/hyperlink" Target="http://www.twitter.com/alphapeeler" TargetMode="External"/><Relationship Id="rId14" Type="http://schemas.openxmlformats.org/officeDocument/2006/relationships/hyperlink" Target="mailto:armahmood786@jabber.org" TargetMode="External"/><Relationship Id="rId22" Type="http://schemas.openxmlformats.org/officeDocument/2006/relationships/image" Target="../media/image10.jpg"/><Relationship Id="rId27" Type="http://schemas.openxmlformats.org/officeDocument/2006/relationships/image" Target="../media/image15.png"/><Relationship Id="rId30" Type="http://schemas.openxmlformats.org/officeDocument/2006/relationships/image" Target="../media/image18.png"/></Relationships>
</file>

<file path=ppt/slides/_rels/slide10.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52.png"/><Relationship Id="rId7"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54.png"/></Relationships>
</file>

<file path=ppt/slides/_rels/slide17.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9.png"/><Relationship Id="rId7"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8" Type="http://schemas.openxmlformats.org/officeDocument/2006/relationships/image" Target="../media/image67.jpg"/><Relationship Id="rId3" Type="http://schemas.openxmlformats.org/officeDocument/2006/relationships/image" Target="../media/image66.png"/><Relationship Id="rId7"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8" Type="http://schemas.openxmlformats.org/officeDocument/2006/relationships/image" Target="../media/image69.jpg"/><Relationship Id="rId3" Type="http://schemas.openxmlformats.org/officeDocument/2006/relationships/image" Target="../media/image68.png"/><Relationship Id="rId7"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8" Type="http://schemas.openxmlformats.org/officeDocument/2006/relationships/image" Target="../media/image71.jpg"/><Relationship Id="rId3" Type="http://schemas.openxmlformats.org/officeDocument/2006/relationships/image" Target="../media/image70.png"/><Relationship Id="rId7"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72.png"/><Relationship Id="rId7"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73.png"/><Relationship Id="rId7"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75.png"/><Relationship Id="rId7"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2.png"/><Relationship Id="rId18" Type="http://schemas.openxmlformats.org/officeDocument/2006/relationships/image" Target="../media/image87.png"/><Relationship Id="rId3" Type="http://schemas.openxmlformats.org/officeDocument/2006/relationships/image" Target="../media/image76.png"/><Relationship Id="rId7" Type="http://schemas.openxmlformats.org/officeDocument/2006/relationships/image" Target="../media/image5.png"/><Relationship Id="rId12" Type="http://schemas.openxmlformats.org/officeDocument/2006/relationships/image" Target="../media/image81.png"/><Relationship Id="rId17" Type="http://schemas.openxmlformats.org/officeDocument/2006/relationships/image" Target="../media/image86.png"/><Relationship Id="rId2" Type="http://schemas.openxmlformats.org/officeDocument/2006/relationships/notesSlide" Target="../notesSlides/notesSlide33.xml"/><Relationship Id="rId16" Type="http://schemas.openxmlformats.org/officeDocument/2006/relationships/image" Target="../media/image85.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80.png"/><Relationship Id="rId5" Type="http://schemas.openxmlformats.org/officeDocument/2006/relationships/image" Target="../media/image3.png"/><Relationship Id="rId15" Type="http://schemas.openxmlformats.org/officeDocument/2006/relationships/image" Target="../media/image84.png"/><Relationship Id="rId10" Type="http://schemas.openxmlformats.org/officeDocument/2006/relationships/image" Target="../media/image79.png"/><Relationship Id="rId4" Type="http://schemas.openxmlformats.org/officeDocument/2006/relationships/image" Target="../media/image2.png"/><Relationship Id="rId9" Type="http://schemas.openxmlformats.org/officeDocument/2006/relationships/image" Target="../media/image78.png"/><Relationship Id="rId14" Type="http://schemas.openxmlformats.org/officeDocument/2006/relationships/image" Target="../media/image83.png"/></Relationships>
</file>

<file path=ppt/slides/_rels/slide34.xml.rels><?xml version="1.0" encoding="UTF-8" standalone="yes"?>
<Relationships xmlns="http://schemas.openxmlformats.org/package/2006/relationships"><Relationship Id="rId3" Type="http://schemas.openxmlformats.org/officeDocument/2006/relationships/image" Target="../media/image88.png"/><Relationship Id="rId7"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89.png"/><Relationship Id="rId7"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98.png"/><Relationship Id="rId3" Type="http://schemas.openxmlformats.org/officeDocument/2006/relationships/image" Target="../media/image92.png"/><Relationship Id="rId7" Type="http://schemas.openxmlformats.org/officeDocument/2006/relationships/image" Target="../media/image5.png"/><Relationship Id="rId12" Type="http://schemas.openxmlformats.org/officeDocument/2006/relationships/image" Target="../media/image97.png"/><Relationship Id="rId2" Type="http://schemas.openxmlformats.org/officeDocument/2006/relationships/notesSlide" Target="../notesSlides/notesSlide37.xml"/><Relationship Id="rId16" Type="http://schemas.openxmlformats.org/officeDocument/2006/relationships/image" Target="../media/image101.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96.png"/><Relationship Id="rId5" Type="http://schemas.openxmlformats.org/officeDocument/2006/relationships/image" Target="../media/image3.png"/><Relationship Id="rId15" Type="http://schemas.openxmlformats.org/officeDocument/2006/relationships/image" Target="../media/image100.png"/><Relationship Id="rId10" Type="http://schemas.openxmlformats.org/officeDocument/2006/relationships/image" Target="../media/image95.png"/><Relationship Id="rId4" Type="http://schemas.openxmlformats.org/officeDocument/2006/relationships/image" Target="../media/image2.png"/><Relationship Id="rId9" Type="http://schemas.openxmlformats.org/officeDocument/2006/relationships/image" Target="../media/image94.png"/><Relationship Id="rId14" Type="http://schemas.openxmlformats.org/officeDocument/2006/relationships/image" Target="../media/image99.png"/></Relationships>
</file>

<file path=ppt/slides/_rels/slide38.xml.rels><?xml version="1.0" encoding="UTF-8" standalone="yes"?>
<Relationships xmlns="http://schemas.openxmlformats.org/package/2006/relationships"><Relationship Id="rId3" Type="http://schemas.openxmlformats.org/officeDocument/2006/relationships/image" Target="../media/image102.png"/><Relationship Id="rId7"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image" Target="../media/image103.png"/><Relationship Id="rId7"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23.png"/><Relationship Id="rId7" Type="http://schemas.openxmlformats.org/officeDocument/2006/relationships/image" Target="../media/image5.png"/><Relationship Id="rId12" Type="http://schemas.openxmlformats.org/officeDocument/2006/relationships/image" Target="../media/image28.jp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7.png"/><Relationship Id="rId5" Type="http://schemas.openxmlformats.org/officeDocument/2006/relationships/image" Target="../media/image3.png"/><Relationship Id="rId10" Type="http://schemas.openxmlformats.org/officeDocument/2006/relationships/image" Target="../media/image26.png"/><Relationship Id="rId4" Type="http://schemas.openxmlformats.org/officeDocument/2006/relationships/image" Target="../media/image2.png"/><Relationship Id="rId9" Type="http://schemas.openxmlformats.org/officeDocument/2006/relationships/image" Target="../media/image25.png"/></Relationships>
</file>

<file path=ppt/slides/_rels/slide40.xml.rels><?xml version="1.0" encoding="UTF-8" standalone="yes"?>
<Relationships xmlns="http://schemas.openxmlformats.org/package/2006/relationships"><Relationship Id="rId3" Type="http://schemas.openxmlformats.org/officeDocument/2006/relationships/image" Target="../media/image105.png"/><Relationship Id="rId7"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106.png"/><Relationship Id="rId7"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8" Type="http://schemas.openxmlformats.org/officeDocument/2006/relationships/image" Target="../media/image108.png"/><Relationship Id="rId13" Type="http://schemas.openxmlformats.org/officeDocument/2006/relationships/image" Target="../media/image113.png"/><Relationship Id="rId18" Type="http://schemas.openxmlformats.org/officeDocument/2006/relationships/image" Target="../media/image118.png"/><Relationship Id="rId26" Type="http://schemas.openxmlformats.org/officeDocument/2006/relationships/image" Target="../media/image126.png"/><Relationship Id="rId39" Type="http://schemas.openxmlformats.org/officeDocument/2006/relationships/image" Target="../media/image139.png"/><Relationship Id="rId3" Type="http://schemas.openxmlformats.org/officeDocument/2006/relationships/image" Target="../media/image107.png"/><Relationship Id="rId21" Type="http://schemas.openxmlformats.org/officeDocument/2006/relationships/image" Target="../media/image121.png"/><Relationship Id="rId34" Type="http://schemas.openxmlformats.org/officeDocument/2006/relationships/image" Target="../media/image134.png"/><Relationship Id="rId42" Type="http://schemas.openxmlformats.org/officeDocument/2006/relationships/image" Target="../media/image142.png"/><Relationship Id="rId7" Type="http://schemas.openxmlformats.org/officeDocument/2006/relationships/image" Target="../media/image5.png"/><Relationship Id="rId12" Type="http://schemas.openxmlformats.org/officeDocument/2006/relationships/image" Target="../media/image112.png"/><Relationship Id="rId17" Type="http://schemas.openxmlformats.org/officeDocument/2006/relationships/image" Target="../media/image117.png"/><Relationship Id="rId25" Type="http://schemas.openxmlformats.org/officeDocument/2006/relationships/image" Target="../media/image125.png"/><Relationship Id="rId33" Type="http://schemas.openxmlformats.org/officeDocument/2006/relationships/image" Target="../media/image133.png"/><Relationship Id="rId38" Type="http://schemas.openxmlformats.org/officeDocument/2006/relationships/image" Target="../media/image138.png"/><Relationship Id="rId2" Type="http://schemas.openxmlformats.org/officeDocument/2006/relationships/notesSlide" Target="../notesSlides/notesSlide42.xml"/><Relationship Id="rId16" Type="http://schemas.openxmlformats.org/officeDocument/2006/relationships/image" Target="../media/image116.png"/><Relationship Id="rId20" Type="http://schemas.openxmlformats.org/officeDocument/2006/relationships/image" Target="../media/image120.png"/><Relationship Id="rId29" Type="http://schemas.openxmlformats.org/officeDocument/2006/relationships/image" Target="../media/image129.png"/><Relationship Id="rId41" Type="http://schemas.openxmlformats.org/officeDocument/2006/relationships/image" Target="../media/image141.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11.png"/><Relationship Id="rId24" Type="http://schemas.openxmlformats.org/officeDocument/2006/relationships/image" Target="../media/image124.png"/><Relationship Id="rId32" Type="http://schemas.openxmlformats.org/officeDocument/2006/relationships/image" Target="../media/image132.png"/><Relationship Id="rId37" Type="http://schemas.openxmlformats.org/officeDocument/2006/relationships/image" Target="../media/image137.png"/><Relationship Id="rId40" Type="http://schemas.openxmlformats.org/officeDocument/2006/relationships/image" Target="../media/image140.png"/><Relationship Id="rId45" Type="http://schemas.openxmlformats.org/officeDocument/2006/relationships/image" Target="../media/image145.png"/><Relationship Id="rId5" Type="http://schemas.openxmlformats.org/officeDocument/2006/relationships/image" Target="../media/image3.png"/><Relationship Id="rId15" Type="http://schemas.openxmlformats.org/officeDocument/2006/relationships/image" Target="../media/image115.png"/><Relationship Id="rId23" Type="http://schemas.openxmlformats.org/officeDocument/2006/relationships/image" Target="../media/image123.png"/><Relationship Id="rId28" Type="http://schemas.openxmlformats.org/officeDocument/2006/relationships/image" Target="../media/image128.png"/><Relationship Id="rId36" Type="http://schemas.openxmlformats.org/officeDocument/2006/relationships/image" Target="../media/image136.png"/><Relationship Id="rId10" Type="http://schemas.openxmlformats.org/officeDocument/2006/relationships/image" Target="../media/image110.png"/><Relationship Id="rId19" Type="http://schemas.openxmlformats.org/officeDocument/2006/relationships/image" Target="../media/image119.png"/><Relationship Id="rId31" Type="http://schemas.openxmlformats.org/officeDocument/2006/relationships/image" Target="../media/image131.png"/><Relationship Id="rId44" Type="http://schemas.openxmlformats.org/officeDocument/2006/relationships/image" Target="../media/image144.png"/><Relationship Id="rId4" Type="http://schemas.openxmlformats.org/officeDocument/2006/relationships/image" Target="../media/image2.png"/><Relationship Id="rId9" Type="http://schemas.openxmlformats.org/officeDocument/2006/relationships/image" Target="../media/image109.png"/><Relationship Id="rId14" Type="http://schemas.openxmlformats.org/officeDocument/2006/relationships/image" Target="../media/image114.png"/><Relationship Id="rId22" Type="http://schemas.openxmlformats.org/officeDocument/2006/relationships/image" Target="../media/image122.png"/><Relationship Id="rId27" Type="http://schemas.openxmlformats.org/officeDocument/2006/relationships/image" Target="../media/image127.png"/><Relationship Id="rId30" Type="http://schemas.openxmlformats.org/officeDocument/2006/relationships/image" Target="../media/image130.png"/><Relationship Id="rId35" Type="http://schemas.openxmlformats.org/officeDocument/2006/relationships/image" Target="../media/image135.png"/><Relationship Id="rId43" Type="http://schemas.openxmlformats.org/officeDocument/2006/relationships/image" Target="../media/image143.png"/></Relationships>
</file>

<file path=ppt/slides/_rels/slide43.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7.png"/><Relationship Id="rId7"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148.png"/><Relationship Id="rId7"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image" Target="../media/image155.png"/><Relationship Id="rId18" Type="http://schemas.openxmlformats.org/officeDocument/2006/relationships/image" Target="../media/image160.png"/><Relationship Id="rId3" Type="http://schemas.openxmlformats.org/officeDocument/2006/relationships/image" Target="../media/image149.png"/><Relationship Id="rId7" Type="http://schemas.openxmlformats.org/officeDocument/2006/relationships/image" Target="../media/image5.png"/><Relationship Id="rId12" Type="http://schemas.openxmlformats.org/officeDocument/2006/relationships/image" Target="../media/image154.png"/><Relationship Id="rId17" Type="http://schemas.openxmlformats.org/officeDocument/2006/relationships/image" Target="../media/image159.png"/><Relationship Id="rId2" Type="http://schemas.openxmlformats.org/officeDocument/2006/relationships/notesSlide" Target="../notesSlides/notesSlide46.xml"/><Relationship Id="rId16" Type="http://schemas.openxmlformats.org/officeDocument/2006/relationships/image" Target="../media/image158.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53.png"/><Relationship Id="rId5" Type="http://schemas.openxmlformats.org/officeDocument/2006/relationships/image" Target="../media/image3.png"/><Relationship Id="rId15" Type="http://schemas.openxmlformats.org/officeDocument/2006/relationships/image" Target="../media/image157.png"/><Relationship Id="rId10" Type="http://schemas.openxmlformats.org/officeDocument/2006/relationships/image" Target="../media/image152.png"/><Relationship Id="rId19" Type="http://schemas.openxmlformats.org/officeDocument/2006/relationships/image" Target="../media/image161.png"/><Relationship Id="rId4" Type="http://schemas.openxmlformats.org/officeDocument/2006/relationships/image" Target="../media/image2.png"/><Relationship Id="rId9" Type="http://schemas.openxmlformats.org/officeDocument/2006/relationships/image" Target="../media/image151.png"/><Relationship Id="rId14" Type="http://schemas.openxmlformats.org/officeDocument/2006/relationships/image" Target="../media/image156.png"/></Relationships>
</file>

<file path=ppt/slides/_rels/slide47.xml.rels><?xml version="1.0" encoding="UTF-8" standalone="yes"?>
<Relationships xmlns="http://schemas.openxmlformats.org/package/2006/relationships"><Relationship Id="rId3" Type="http://schemas.openxmlformats.org/officeDocument/2006/relationships/image" Target="../media/image162.png"/><Relationship Id="rId7" Type="http://schemas.openxmlformats.org/officeDocument/2006/relationships/image" Target="../media/image5.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8" Type="http://schemas.openxmlformats.org/officeDocument/2006/relationships/image" Target="../media/image164.png"/><Relationship Id="rId13" Type="http://schemas.openxmlformats.org/officeDocument/2006/relationships/image" Target="../media/image169.png"/><Relationship Id="rId18" Type="http://schemas.openxmlformats.org/officeDocument/2006/relationships/image" Target="../media/image156.png"/><Relationship Id="rId26" Type="http://schemas.openxmlformats.org/officeDocument/2006/relationships/image" Target="../media/image179.png"/><Relationship Id="rId3" Type="http://schemas.openxmlformats.org/officeDocument/2006/relationships/image" Target="../media/image163.png"/><Relationship Id="rId21" Type="http://schemas.openxmlformats.org/officeDocument/2006/relationships/image" Target="../media/image175.png"/><Relationship Id="rId7" Type="http://schemas.openxmlformats.org/officeDocument/2006/relationships/image" Target="../media/image5.png"/><Relationship Id="rId12" Type="http://schemas.openxmlformats.org/officeDocument/2006/relationships/image" Target="../media/image168.png"/><Relationship Id="rId17" Type="http://schemas.openxmlformats.org/officeDocument/2006/relationships/image" Target="../media/image154.png"/><Relationship Id="rId25" Type="http://schemas.openxmlformats.org/officeDocument/2006/relationships/image" Target="../media/image178.png"/><Relationship Id="rId2" Type="http://schemas.openxmlformats.org/officeDocument/2006/relationships/notesSlide" Target="../notesSlides/notesSlide48.xml"/><Relationship Id="rId16" Type="http://schemas.openxmlformats.org/officeDocument/2006/relationships/image" Target="../media/image172.png"/><Relationship Id="rId20" Type="http://schemas.openxmlformats.org/officeDocument/2006/relationships/image" Target="../media/image174.png"/><Relationship Id="rId29" Type="http://schemas.openxmlformats.org/officeDocument/2006/relationships/image" Target="../media/image182.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67.png"/><Relationship Id="rId24" Type="http://schemas.openxmlformats.org/officeDocument/2006/relationships/image" Target="../media/image177.png"/><Relationship Id="rId5" Type="http://schemas.openxmlformats.org/officeDocument/2006/relationships/image" Target="../media/image3.png"/><Relationship Id="rId15" Type="http://schemas.openxmlformats.org/officeDocument/2006/relationships/image" Target="../media/image171.png"/><Relationship Id="rId23" Type="http://schemas.openxmlformats.org/officeDocument/2006/relationships/image" Target="../media/image176.png"/><Relationship Id="rId28" Type="http://schemas.openxmlformats.org/officeDocument/2006/relationships/image" Target="../media/image181.png"/><Relationship Id="rId10" Type="http://schemas.openxmlformats.org/officeDocument/2006/relationships/image" Target="../media/image166.png"/><Relationship Id="rId19" Type="http://schemas.openxmlformats.org/officeDocument/2006/relationships/image" Target="../media/image173.png"/><Relationship Id="rId4" Type="http://schemas.openxmlformats.org/officeDocument/2006/relationships/image" Target="../media/image2.png"/><Relationship Id="rId9" Type="http://schemas.openxmlformats.org/officeDocument/2006/relationships/image" Target="../media/image165.png"/><Relationship Id="rId14" Type="http://schemas.openxmlformats.org/officeDocument/2006/relationships/image" Target="../media/image170.png"/><Relationship Id="rId22" Type="http://schemas.openxmlformats.org/officeDocument/2006/relationships/image" Target="../media/image157.png"/><Relationship Id="rId27" Type="http://schemas.openxmlformats.org/officeDocument/2006/relationships/image" Target="../media/image180.png"/><Relationship Id="rId30" Type="http://schemas.openxmlformats.org/officeDocument/2006/relationships/image" Target="../media/image183.png"/></Relationships>
</file>

<file path=ppt/slides/_rels/slide49.xml.rels><?xml version="1.0" encoding="UTF-8" standalone="yes"?>
<Relationships xmlns="http://schemas.openxmlformats.org/package/2006/relationships"><Relationship Id="rId3" Type="http://schemas.openxmlformats.org/officeDocument/2006/relationships/image" Target="../media/image184.png"/><Relationship Id="rId7"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26.png"/><Relationship Id="rId18"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5.png"/><Relationship Id="rId12" Type="http://schemas.openxmlformats.org/officeDocument/2006/relationships/image" Target="../media/image35.png"/><Relationship Id="rId17" Type="http://schemas.openxmlformats.org/officeDocument/2006/relationships/image" Target="../media/image39.png"/><Relationship Id="rId2" Type="http://schemas.openxmlformats.org/officeDocument/2006/relationships/notesSlide" Target="../notesSlides/notesSlide5.xml"/><Relationship Id="rId16"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34.png"/><Relationship Id="rId5" Type="http://schemas.openxmlformats.org/officeDocument/2006/relationships/image" Target="../media/image3.png"/><Relationship Id="rId15" Type="http://schemas.openxmlformats.org/officeDocument/2006/relationships/image" Target="../media/image37.png"/><Relationship Id="rId10" Type="http://schemas.openxmlformats.org/officeDocument/2006/relationships/image" Target="../media/image33.png"/><Relationship Id="rId19" Type="http://schemas.openxmlformats.org/officeDocument/2006/relationships/image" Target="../media/image41.png"/><Relationship Id="rId4" Type="http://schemas.openxmlformats.org/officeDocument/2006/relationships/image" Target="../media/image2.png"/><Relationship Id="rId9" Type="http://schemas.openxmlformats.org/officeDocument/2006/relationships/image" Target="../media/image32.png"/><Relationship Id="rId14" Type="http://schemas.openxmlformats.org/officeDocument/2006/relationships/image" Target="../media/image36.png"/></Relationships>
</file>

<file path=ppt/slides/_rels/slide6.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7"/>
        <p:cNvGrpSpPr/>
        <p:nvPr/>
      </p:nvGrpSpPr>
      <p:grpSpPr>
        <a:xfrm>
          <a:off x="0" y="0"/>
          <a:ext cx="0" cy="0"/>
          <a:chOff x="0" y="0"/>
          <a:chExt cx="0" cy="0"/>
        </a:xfrm>
      </p:grpSpPr>
      <p:sp>
        <p:nvSpPr>
          <p:cNvPr id="48" name="Google Shape;48;p1"/>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 name="Google Shape;49;p1"/>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1"/>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1"/>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1"/>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1"/>
          <p:cNvSpPr txBox="1"/>
          <p:nvPr/>
        </p:nvSpPr>
        <p:spPr>
          <a:xfrm>
            <a:off x="2339085" y="1762709"/>
            <a:ext cx="4549775" cy="735330"/>
          </a:xfrm>
          <a:prstGeom prst="rect">
            <a:avLst/>
          </a:prstGeom>
          <a:noFill/>
          <a:ln>
            <a:noFill/>
          </a:ln>
        </p:spPr>
        <p:txBody>
          <a:bodyPr spcFirstLastPara="1" wrap="square" lIns="0" tIns="12050" rIns="0" bIns="0" anchor="t" anchorCtr="0">
            <a:spAutoFit/>
          </a:bodyPr>
          <a:lstStyle/>
          <a:p>
            <a:pPr marL="0" marR="0" lvl="0" indent="0" algn="ctr" rtl="0">
              <a:lnSpc>
                <a:spcPct val="100000"/>
              </a:lnSpc>
              <a:spcBef>
                <a:spcPts val="0"/>
              </a:spcBef>
              <a:spcAft>
                <a:spcPts val="0"/>
              </a:spcAft>
              <a:buNone/>
            </a:pPr>
            <a:r>
              <a:rPr lang="en-US" sz="2800">
                <a:solidFill>
                  <a:schemeClr val="dk1"/>
                </a:solidFill>
                <a:latin typeface="Arial"/>
                <a:ea typeface="Arial"/>
                <a:cs typeface="Arial"/>
                <a:sym typeface="Arial"/>
              </a:rPr>
              <a:t>Engr. Abdul-Rahman Mahmood</a:t>
            </a:r>
            <a:endParaRPr sz="2800">
              <a:solidFill>
                <a:schemeClr val="dk1"/>
              </a:solidFill>
              <a:latin typeface="Arial"/>
              <a:ea typeface="Arial"/>
              <a:cs typeface="Arial"/>
              <a:sym typeface="Arial"/>
            </a:endParaRPr>
          </a:p>
          <a:p>
            <a:pPr marL="0" marR="0" lvl="0" indent="0" algn="ctr" rtl="0">
              <a:lnSpc>
                <a:spcPct val="100000"/>
              </a:lnSpc>
              <a:spcBef>
                <a:spcPts val="70"/>
              </a:spcBef>
              <a:spcAft>
                <a:spcPts val="0"/>
              </a:spcAft>
              <a:buNone/>
            </a:pPr>
            <a:r>
              <a:rPr lang="en-US" sz="1800">
                <a:solidFill>
                  <a:schemeClr val="dk1"/>
                </a:solidFill>
                <a:latin typeface="Arial"/>
                <a:ea typeface="Arial"/>
                <a:cs typeface="Arial"/>
                <a:sym typeface="Arial"/>
              </a:rPr>
              <a:t>DPM, MCP, QMR(ISO9001:2000)</a:t>
            </a:r>
            <a:endParaRPr sz="1800">
              <a:solidFill>
                <a:schemeClr val="dk1"/>
              </a:solidFill>
              <a:latin typeface="Arial"/>
              <a:ea typeface="Arial"/>
              <a:cs typeface="Arial"/>
              <a:sym typeface="Arial"/>
            </a:endParaRPr>
          </a:p>
        </p:txBody>
      </p:sp>
      <p:sp>
        <p:nvSpPr>
          <p:cNvPr id="54" name="Google Shape;54;p1"/>
          <p:cNvSpPr txBox="1"/>
          <p:nvPr/>
        </p:nvSpPr>
        <p:spPr>
          <a:xfrm>
            <a:off x="1109878" y="2895396"/>
            <a:ext cx="4086811" cy="1524635"/>
          </a:xfrm>
          <a:prstGeom prst="rect">
            <a:avLst/>
          </a:prstGeom>
          <a:noFill/>
          <a:ln>
            <a:noFill/>
          </a:ln>
        </p:spPr>
        <p:txBody>
          <a:bodyPr spcFirstLastPara="1" wrap="square" lIns="0" tIns="15875" rIns="0" bIns="0" anchor="t" anchorCtr="0">
            <a:spAutoFit/>
          </a:bodyPr>
          <a:lstStyle/>
          <a:p>
            <a:pPr marL="12700" marR="5080" lvl="0" indent="0" algn="l" rtl="0">
              <a:lnSpc>
                <a:spcPct val="112100"/>
              </a:lnSpc>
              <a:spcBef>
                <a:spcPts val="0"/>
              </a:spcBef>
              <a:spcAft>
                <a:spcPts val="0"/>
              </a:spcAft>
              <a:buNone/>
            </a:pPr>
            <a:r>
              <a:rPr lang="en-US" sz="1750" u="sng" dirty="0">
                <a:solidFill>
                  <a:schemeClr val="dk1"/>
                </a:solidFill>
                <a:latin typeface="Arial"/>
                <a:ea typeface="Arial"/>
                <a:cs typeface="Arial"/>
                <a:sym typeface="Arial"/>
                <a:hlinkClick r:id="rId8">
                  <a:extLst>
                    <a:ext uri="{A12FA001-AC4F-418D-AE19-62706E023703}">
                      <ahyp:hlinkClr xmlns:ahyp="http://schemas.microsoft.com/office/drawing/2018/hyperlinkcolor" val="tx"/>
                    </a:ext>
                  </a:extLst>
                </a:hlinkClick>
              </a:rPr>
              <a:t>armahmood786@yahoo.com </a:t>
            </a:r>
            <a:r>
              <a:rPr lang="en-US" sz="1750" dirty="0">
                <a:solidFill>
                  <a:schemeClr val="dk1"/>
                </a:solidFill>
                <a:latin typeface="Arial"/>
                <a:ea typeface="Arial"/>
                <a:cs typeface="Arial"/>
                <a:sym typeface="Arial"/>
              </a:rPr>
              <a:t> alphapeeler.sf.net/</a:t>
            </a:r>
            <a:r>
              <a:rPr lang="en-US" sz="1750" dirty="0" err="1">
                <a:solidFill>
                  <a:schemeClr val="dk1"/>
                </a:solidFill>
                <a:latin typeface="Arial"/>
                <a:ea typeface="Arial"/>
                <a:cs typeface="Arial"/>
                <a:sym typeface="Arial"/>
              </a:rPr>
              <a:t>pubkeys</a:t>
            </a:r>
            <a:r>
              <a:rPr lang="en-US" sz="1750" dirty="0">
                <a:solidFill>
                  <a:schemeClr val="dk1"/>
                </a:solidFill>
                <a:latin typeface="Arial"/>
                <a:ea typeface="Arial"/>
                <a:cs typeface="Arial"/>
                <a:sym typeface="Arial"/>
              </a:rPr>
              <a:t>/pkey.htm  pk.linkedin.com/in/</a:t>
            </a:r>
            <a:r>
              <a:rPr lang="en-US" sz="1750" dirty="0" err="1">
                <a:solidFill>
                  <a:schemeClr val="dk1"/>
                </a:solidFill>
                <a:latin typeface="Arial"/>
                <a:ea typeface="Arial"/>
                <a:cs typeface="Arial"/>
                <a:sym typeface="Arial"/>
              </a:rPr>
              <a:t>armahmood</a:t>
            </a:r>
            <a:r>
              <a:rPr lang="en-US" sz="1750" dirty="0">
                <a:solidFill>
                  <a:schemeClr val="dk1"/>
                </a:solidFill>
                <a:latin typeface="Arial"/>
                <a:ea typeface="Arial"/>
                <a:cs typeface="Arial"/>
                <a:sym typeface="Arial"/>
              </a:rPr>
              <a:t>  </a:t>
            </a:r>
            <a:r>
              <a:rPr lang="en-US" sz="1750" u="sng" dirty="0">
                <a:solidFill>
                  <a:schemeClr val="dk1"/>
                </a:solidFill>
                <a:latin typeface="Arial"/>
                <a:ea typeface="Arial"/>
                <a:cs typeface="Arial"/>
                <a:sym typeface="Arial"/>
                <a:hlinkClick r:id="rId9">
                  <a:extLst>
                    <a:ext uri="{A12FA001-AC4F-418D-AE19-62706E023703}">
                      <ahyp:hlinkClr xmlns:ahyp="http://schemas.microsoft.com/office/drawing/2018/hyperlinkcolor" val="tx"/>
                    </a:ext>
                  </a:extLst>
                </a:hlinkClick>
              </a:rPr>
              <a:t>www.twitter.com/alphapeeler </a:t>
            </a:r>
            <a:r>
              <a:rPr lang="en-US" sz="1750" dirty="0">
                <a:solidFill>
                  <a:schemeClr val="dk1"/>
                </a:solidFill>
                <a:latin typeface="Arial"/>
                <a:ea typeface="Arial"/>
                <a:cs typeface="Arial"/>
                <a:sym typeface="Arial"/>
              </a:rPr>
              <a:t> </a:t>
            </a:r>
            <a:r>
              <a:rPr lang="en-US" sz="1750" u="sng" dirty="0">
                <a:solidFill>
                  <a:schemeClr val="dk1"/>
                </a:solidFill>
                <a:latin typeface="Arial"/>
                <a:ea typeface="Arial"/>
                <a:cs typeface="Arial"/>
                <a:sym typeface="Arial"/>
                <a:hlinkClick r:id="rId10">
                  <a:extLst>
                    <a:ext uri="{A12FA001-AC4F-418D-AE19-62706E023703}">
                      <ahyp:hlinkClr xmlns:ahyp="http://schemas.microsoft.com/office/drawing/2018/hyperlinkcolor" val="tx"/>
                    </a:ext>
                  </a:extLst>
                </a:hlinkClick>
              </a:rPr>
              <a:t>www.facebook.com/alphapeeler</a:t>
            </a:r>
            <a:endParaRPr sz="1750" dirty="0">
              <a:solidFill>
                <a:schemeClr val="dk1"/>
              </a:solidFill>
              <a:latin typeface="Arial"/>
              <a:ea typeface="Arial"/>
              <a:cs typeface="Arial"/>
              <a:sym typeface="Arial"/>
            </a:endParaRPr>
          </a:p>
        </p:txBody>
      </p:sp>
      <p:sp>
        <p:nvSpPr>
          <p:cNvPr id="55" name="Google Shape;55;p1"/>
          <p:cNvSpPr txBox="1"/>
          <p:nvPr/>
        </p:nvSpPr>
        <p:spPr>
          <a:xfrm>
            <a:off x="5017134" y="2905811"/>
            <a:ext cx="4073628" cy="1513840"/>
          </a:xfrm>
          <a:prstGeom prst="rect">
            <a:avLst/>
          </a:prstGeom>
          <a:noFill/>
          <a:ln>
            <a:noFill/>
          </a:ln>
        </p:spPr>
        <p:txBody>
          <a:bodyPr spcFirstLastPara="1" wrap="square" lIns="0" tIns="5700" rIns="0" bIns="0" anchor="t" anchorCtr="0">
            <a:spAutoFit/>
          </a:bodyPr>
          <a:lstStyle/>
          <a:p>
            <a:pPr marL="12700" marR="5080" lvl="0" indent="0" algn="l" rtl="0">
              <a:lnSpc>
                <a:spcPct val="112100"/>
              </a:lnSpc>
              <a:spcBef>
                <a:spcPts val="0"/>
              </a:spcBef>
              <a:spcAft>
                <a:spcPts val="0"/>
              </a:spcAft>
              <a:buNone/>
            </a:pPr>
            <a:r>
              <a:rPr lang="en-US" sz="1750" u="sng" dirty="0">
                <a:solidFill>
                  <a:schemeClr val="dk1"/>
                </a:solidFill>
                <a:latin typeface="Arial"/>
                <a:ea typeface="Arial"/>
                <a:cs typeface="Arial"/>
                <a:sym typeface="Arial"/>
                <a:hlinkClick r:id="rId11">
                  <a:extLst>
                    <a:ext uri="{A12FA001-AC4F-418D-AE19-62706E023703}">
                      <ahyp:hlinkClr xmlns:ahyp="http://schemas.microsoft.com/office/drawing/2018/hyperlinkcolor" val="tx"/>
                    </a:ext>
                  </a:extLst>
                </a:hlinkClick>
              </a:rPr>
              <a:t>alphasecure@gmail.com </a:t>
            </a:r>
            <a:r>
              <a:rPr lang="en-US" sz="1750" dirty="0">
                <a:solidFill>
                  <a:schemeClr val="dk1"/>
                </a:solidFill>
                <a:latin typeface="Arial"/>
                <a:ea typeface="Arial"/>
                <a:cs typeface="Arial"/>
                <a:sym typeface="Arial"/>
              </a:rPr>
              <a:t> </a:t>
            </a:r>
            <a:r>
              <a:rPr lang="en-US" sz="1750" u="sng" dirty="0">
                <a:solidFill>
                  <a:schemeClr val="dk1"/>
                </a:solidFill>
                <a:latin typeface="Arial"/>
                <a:ea typeface="Arial"/>
                <a:cs typeface="Arial"/>
                <a:sym typeface="Arial"/>
                <a:hlinkClick r:id="rId12">
                  <a:extLst>
                    <a:ext uri="{A12FA001-AC4F-418D-AE19-62706E023703}">
                      <ahyp:hlinkClr xmlns:ahyp="http://schemas.microsoft.com/office/drawing/2018/hyperlinkcolor" val="tx"/>
                    </a:ext>
                  </a:extLst>
                </a:hlinkClick>
              </a:rPr>
              <a:t>http://alphapeeler.sourceforge.net </a:t>
            </a:r>
            <a:r>
              <a:rPr lang="en-US" sz="1750" dirty="0">
                <a:solidFill>
                  <a:schemeClr val="dk1"/>
                </a:solidFill>
                <a:latin typeface="Arial"/>
                <a:ea typeface="Arial"/>
                <a:cs typeface="Arial"/>
                <a:sym typeface="Arial"/>
              </a:rPr>
              <a:t> </a:t>
            </a:r>
            <a:r>
              <a:rPr lang="en-US" sz="1750" u="sng" dirty="0">
                <a:solidFill>
                  <a:schemeClr val="dk1"/>
                </a:solidFill>
                <a:latin typeface="Arial"/>
                <a:ea typeface="Arial"/>
                <a:cs typeface="Arial"/>
                <a:sym typeface="Arial"/>
                <a:hlinkClick r:id="rId13">
                  <a:extLst>
                    <a:ext uri="{A12FA001-AC4F-418D-AE19-62706E023703}">
                      <ahyp:hlinkClr xmlns:ahyp="http://schemas.microsoft.com/office/drawing/2018/hyperlinkcolor" val="tx"/>
                    </a:ext>
                  </a:extLst>
                </a:hlinkClick>
              </a:rPr>
              <a:t>http://alphapeeler.tumblr.com </a:t>
            </a:r>
            <a:r>
              <a:rPr lang="en-US" sz="1750" dirty="0">
                <a:solidFill>
                  <a:schemeClr val="dk1"/>
                </a:solidFill>
                <a:latin typeface="Arial"/>
                <a:ea typeface="Arial"/>
                <a:cs typeface="Arial"/>
                <a:sym typeface="Arial"/>
              </a:rPr>
              <a:t> </a:t>
            </a:r>
            <a:r>
              <a:rPr lang="en-US" sz="1750" u="sng" dirty="0">
                <a:solidFill>
                  <a:schemeClr val="dk1"/>
                </a:solidFill>
                <a:latin typeface="Arial"/>
                <a:ea typeface="Arial"/>
                <a:cs typeface="Arial"/>
                <a:sym typeface="Arial"/>
                <a:hlinkClick r:id="rId14">
                  <a:extLst>
                    <a:ext uri="{A12FA001-AC4F-418D-AE19-62706E023703}">
                      <ahyp:hlinkClr xmlns:ahyp="http://schemas.microsoft.com/office/drawing/2018/hyperlinkcolor" val="tx"/>
                    </a:ext>
                  </a:extLst>
                </a:hlinkClick>
              </a:rPr>
              <a:t>armahmood786@jabber.org </a:t>
            </a:r>
            <a:r>
              <a:rPr lang="en-US" sz="1750" dirty="0">
                <a:solidFill>
                  <a:schemeClr val="dk1"/>
                </a:solidFill>
                <a:latin typeface="Arial"/>
                <a:ea typeface="Arial"/>
                <a:cs typeface="Arial"/>
                <a:sym typeface="Arial"/>
              </a:rPr>
              <a:t> </a:t>
            </a:r>
            <a:r>
              <a:rPr lang="en-US" sz="1750" u="sng" dirty="0">
                <a:solidFill>
                  <a:schemeClr val="dk1"/>
                </a:solidFill>
                <a:latin typeface="Arial"/>
                <a:ea typeface="Arial"/>
                <a:cs typeface="Arial"/>
                <a:sym typeface="Arial"/>
                <a:hlinkClick r:id="rId15">
                  <a:extLst>
                    <a:ext uri="{A12FA001-AC4F-418D-AE19-62706E023703}">
                      <ahyp:hlinkClr xmlns:ahyp="http://schemas.microsoft.com/office/drawing/2018/hyperlinkcolor" val="tx"/>
                    </a:ext>
                  </a:extLst>
                </a:hlinkClick>
              </a:rPr>
              <a:t>alphapeeler@aim.com</a:t>
            </a:r>
            <a:endParaRPr sz="1750" dirty="0">
              <a:solidFill>
                <a:schemeClr val="dk1"/>
              </a:solidFill>
              <a:latin typeface="Arial"/>
              <a:ea typeface="Arial"/>
              <a:cs typeface="Arial"/>
              <a:sym typeface="Arial"/>
            </a:endParaRPr>
          </a:p>
        </p:txBody>
      </p:sp>
      <p:sp>
        <p:nvSpPr>
          <p:cNvPr id="56" name="Google Shape;56;p1"/>
          <p:cNvSpPr txBox="1"/>
          <p:nvPr/>
        </p:nvSpPr>
        <p:spPr>
          <a:xfrm>
            <a:off x="1109877" y="4394250"/>
            <a:ext cx="4086811" cy="968375"/>
          </a:xfrm>
          <a:prstGeom prst="rect">
            <a:avLst/>
          </a:prstGeom>
          <a:noFill/>
          <a:ln>
            <a:noFill/>
          </a:ln>
        </p:spPr>
        <p:txBody>
          <a:bodyPr spcFirstLastPara="1" wrap="square" lIns="0" tIns="12700" rIns="0" bIns="0" anchor="t" anchorCtr="0">
            <a:spAutoFit/>
          </a:bodyPr>
          <a:lstStyle/>
          <a:p>
            <a:pPr marL="12700" marR="5080" lvl="0" indent="0" algn="l" rtl="0">
              <a:lnSpc>
                <a:spcPct val="113300"/>
              </a:lnSpc>
              <a:spcBef>
                <a:spcPts val="0"/>
              </a:spcBef>
              <a:spcAft>
                <a:spcPts val="0"/>
              </a:spcAft>
              <a:buNone/>
            </a:pPr>
            <a:r>
              <a:rPr lang="en-US" sz="1750" dirty="0" err="1">
                <a:solidFill>
                  <a:schemeClr val="dk1"/>
                </a:solidFill>
                <a:latin typeface="Arial"/>
                <a:ea typeface="Arial"/>
                <a:cs typeface="Arial"/>
                <a:sym typeface="Arial"/>
              </a:rPr>
              <a:t>abdulmahmood-sss</a:t>
            </a:r>
            <a:r>
              <a:rPr lang="en-US" sz="1750" dirty="0">
                <a:solidFill>
                  <a:schemeClr val="dk1"/>
                </a:solidFill>
              </a:rPr>
              <a:t>    </a:t>
            </a:r>
            <a:r>
              <a:rPr lang="en-US" sz="1750" dirty="0" err="1">
                <a:solidFill>
                  <a:schemeClr val="dk1"/>
                </a:solidFill>
                <a:latin typeface="Arial"/>
                <a:ea typeface="Arial"/>
                <a:cs typeface="Arial"/>
                <a:sym typeface="Arial"/>
              </a:rPr>
              <a:t>alphasecure</a:t>
            </a:r>
            <a:r>
              <a:rPr lang="en-US" sz="1750" dirty="0">
                <a:solidFill>
                  <a:schemeClr val="dk1"/>
                </a:solidFill>
                <a:latin typeface="Arial"/>
                <a:ea typeface="Arial"/>
                <a:cs typeface="Arial"/>
                <a:sym typeface="Arial"/>
              </a:rPr>
              <a:t>  </a:t>
            </a:r>
            <a:r>
              <a:rPr lang="en-US" sz="1750" u="sng" dirty="0">
                <a:solidFill>
                  <a:schemeClr val="dk1"/>
                </a:solidFill>
                <a:latin typeface="Arial"/>
                <a:ea typeface="Arial"/>
                <a:cs typeface="Arial"/>
                <a:sym typeface="Arial"/>
                <a:hlinkClick r:id="rId16">
                  <a:extLst>
                    <a:ext uri="{A12FA001-AC4F-418D-AE19-62706E023703}">
                      <ahyp:hlinkClr xmlns:ahyp="http://schemas.microsoft.com/office/drawing/2018/hyperlinkcolor" val="tx"/>
                    </a:ext>
                  </a:extLst>
                </a:hlinkClick>
              </a:rPr>
              <a:t>armahmood786@hotmail.com</a:t>
            </a:r>
            <a:endParaRPr sz="1750" dirty="0">
              <a:solidFill>
                <a:schemeClr val="dk1"/>
              </a:solidFill>
              <a:latin typeface="Arial"/>
              <a:ea typeface="Arial"/>
              <a:cs typeface="Arial"/>
              <a:sym typeface="Arial"/>
            </a:endParaRPr>
          </a:p>
          <a:p>
            <a:pPr marL="62864" marR="0" lvl="0" indent="0" algn="l" rtl="0">
              <a:lnSpc>
                <a:spcPct val="100000"/>
              </a:lnSpc>
              <a:spcBef>
                <a:spcPts val="560"/>
              </a:spcBef>
              <a:spcAft>
                <a:spcPts val="0"/>
              </a:spcAft>
              <a:buNone/>
            </a:pPr>
            <a:r>
              <a:rPr lang="en-US" sz="1750" u="sng" dirty="0">
                <a:solidFill>
                  <a:schemeClr val="dk1"/>
                </a:solidFill>
                <a:latin typeface="Arial"/>
                <a:ea typeface="Arial"/>
                <a:cs typeface="Arial"/>
                <a:sym typeface="Arial"/>
                <a:hlinkClick r:id="rId17">
                  <a:extLst>
                    <a:ext uri="{A12FA001-AC4F-418D-AE19-62706E023703}">
                      <ahyp:hlinkClr xmlns:ahyp="http://schemas.microsoft.com/office/drawing/2018/hyperlinkcolor" val="tx"/>
                    </a:ext>
                  </a:extLst>
                </a:hlinkClick>
              </a:rPr>
              <a:t>http://alphapeeler.sf.net/me</a:t>
            </a:r>
            <a:endParaRPr sz="1750" dirty="0">
              <a:solidFill>
                <a:schemeClr val="dk1"/>
              </a:solidFill>
              <a:latin typeface="Arial"/>
              <a:ea typeface="Arial"/>
              <a:cs typeface="Arial"/>
              <a:sym typeface="Arial"/>
            </a:endParaRPr>
          </a:p>
        </p:txBody>
      </p:sp>
      <p:sp>
        <p:nvSpPr>
          <p:cNvPr id="57" name="Google Shape;57;p1"/>
          <p:cNvSpPr txBox="1"/>
          <p:nvPr/>
        </p:nvSpPr>
        <p:spPr>
          <a:xfrm>
            <a:off x="5017133" y="4394250"/>
            <a:ext cx="3875125" cy="968375"/>
          </a:xfrm>
          <a:prstGeom prst="rect">
            <a:avLst/>
          </a:prstGeom>
          <a:noFill/>
          <a:ln>
            <a:noFill/>
          </a:ln>
        </p:spPr>
        <p:txBody>
          <a:bodyPr spcFirstLastPara="1" wrap="square" lIns="0" tIns="12700" rIns="0" bIns="0" anchor="t" anchorCtr="0">
            <a:spAutoFit/>
          </a:bodyPr>
          <a:lstStyle/>
          <a:p>
            <a:pPr marL="12700" marR="5080" lvl="0" indent="0" algn="l" rtl="0">
              <a:lnSpc>
                <a:spcPct val="113300"/>
              </a:lnSpc>
              <a:spcBef>
                <a:spcPts val="0"/>
              </a:spcBef>
              <a:spcAft>
                <a:spcPts val="0"/>
              </a:spcAft>
              <a:buNone/>
            </a:pPr>
            <a:r>
              <a:rPr lang="en-US" sz="1750" dirty="0" err="1">
                <a:solidFill>
                  <a:schemeClr val="dk1"/>
                </a:solidFill>
                <a:latin typeface="Arial"/>
                <a:ea typeface="Arial"/>
                <a:cs typeface="Arial"/>
                <a:sym typeface="Arial"/>
              </a:rPr>
              <a:t>mahmood_cubix</a:t>
            </a:r>
            <a:r>
              <a:rPr lang="en-US" sz="1750" dirty="0">
                <a:solidFill>
                  <a:schemeClr val="dk1"/>
                </a:solidFill>
                <a:latin typeface="Arial"/>
                <a:ea typeface="Arial"/>
                <a:cs typeface="Arial"/>
                <a:sym typeface="Arial"/>
              </a:rPr>
              <a:t>	  s48660186  </a:t>
            </a:r>
            <a:r>
              <a:rPr lang="en-US" sz="1750" u="sng" dirty="0">
                <a:solidFill>
                  <a:schemeClr val="dk1"/>
                </a:solidFill>
                <a:latin typeface="Arial"/>
                <a:ea typeface="Arial"/>
                <a:cs typeface="Arial"/>
                <a:sym typeface="Arial"/>
                <a:hlinkClick r:id="rId18">
                  <a:extLst>
                    <a:ext uri="{A12FA001-AC4F-418D-AE19-62706E023703}">
                      <ahyp:hlinkClr xmlns:ahyp="http://schemas.microsoft.com/office/drawing/2018/hyperlinkcolor" val="tx"/>
                    </a:ext>
                  </a:extLst>
                </a:hlinkClick>
              </a:rPr>
              <a:t>alphapeeler@icloud.com</a:t>
            </a:r>
            <a:endParaRPr sz="1750" dirty="0">
              <a:solidFill>
                <a:schemeClr val="dk1"/>
              </a:solidFill>
              <a:latin typeface="Arial"/>
              <a:ea typeface="Arial"/>
              <a:cs typeface="Arial"/>
              <a:sym typeface="Arial"/>
            </a:endParaRPr>
          </a:p>
          <a:p>
            <a:pPr marL="12700" marR="0" lvl="0" indent="0" algn="l" rtl="0">
              <a:lnSpc>
                <a:spcPct val="100000"/>
              </a:lnSpc>
              <a:spcBef>
                <a:spcPts val="560"/>
              </a:spcBef>
              <a:spcAft>
                <a:spcPts val="0"/>
              </a:spcAft>
              <a:buNone/>
            </a:pPr>
            <a:r>
              <a:rPr lang="en-US" sz="1750" u="sng" dirty="0">
                <a:solidFill>
                  <a:schemeClr val="dk1"/>
                </a:solidFill>
                <a:latin typeface="Arial"/>
                <a:ea typeface="Arial"/>
                <a:cs typeface="Arial"/>
                <a:sym typeface="Arial"/>
                <a:hlinkClick r:id="rId19">
                  <a:extLst>
                    <a:ext uri="{A12FA001-AC4F-418D-AE19-62706E023703}">
                      <ahyp:hlinkClr xmlns:ahyp="http://schemas.microsoft.com/office/drawing/2018/hyperlinkcolor" val="tx"/>
                    </a:ext>
                  </a:extLst>
                </a:hlinkClick>
              </a:rPr>
              <a:t>http://alphapeeler.sf.net/acms/</a:t>
            </a:r>
            <a:endParaRPr sz="1750" dirty="0">
              <a:solidFill>
                <a:schemeClr val="dk1"/>
              </a:solidFill>
              <a:latin typeface="Arial"/>
              <a:ea typeface="Arial"/>
              <a:cs typeface="Arial"/>
              <a:sym typeface="Arial"/>
            </a:endParaRPr>
          </a:p>
        </p:txBody>
      </p:sp>
      <p:sp>
        <p:nvSpPr>
          <p:cNvPr id="58" name="Google Shape;58;p1"/>
          <p:cNvSpPr/>
          <p:nvPr/>
        </p:nvSpPr>
        <p:spPr>
          <a:xfrm>
            <a:off x="787908" y="2971800"/>
            <a:ext cx="284988" cy="228600"/>
          </a:xfrm>
          <a:prstGeom prst="rect">
            <a:avLst/>
          </a:prstGeom>
          <a:blipFill rotWithShape="1">
            <a:blip r:embed="rId2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 name="Google Shape;59;p1"/>
          <p:cNvSpPr/>
          <p:nvPr/>
        </p:nvSpPr>
        <p:spPr>
          <a:xfrm>
            <a:off x="813816" y="3276600"/>
            <a:ext cx="278891" cy="277367"/>
          </a:xfrm>
          <a:prstGeom prst="rect">
            <a:avLst/>
          </a:prstGeom>
          <a:blipFill rotWithShape="1">
            <a:blip r:embed="rId2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1"/>
          <p:cNvSpPr/>
          <p:nvPr/>
        </p:nvSpPr>
        <p:spPr>
          <a:xfrm>
            <a:off x="844296" y="3581400"/>
            <a:ext cx="248412" cy="248412"/>
          </a:xfrm>
          <a:prstGeom prst="rect">
            <a:avLst/>
          </a:prstGeom>
          <a:blipFill rotWithShape="1">
            <a:blip r:embed="rId2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1"/>
          <p:cNvSpPr/>
          <p:nvPr/>
        </p:nvSpPr>
        <p:spPr>
          <a:xfrm>
            <a:off x="836675" y="3886200"/>
            <a:ext cx="251459" cy="251460"/>
          </a:xfrm>
          <a:prstGeom prst="rect">
            <a:avLst/>
          </a:prstGeom>
          <a:blipFill rotWithShape="1">
            <a:blip r:embed="rId2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1"/>
          <p:cNvSpPr/>
          <p:nvPr/>
        </p:nvSpPr>
        <p:spPr>
          <a:xfrm>
            <a:off x="844296" y="4191000"/>
            <a:ext cx="243840" cy="242316"/>
          </a:xfrm>
          <a:prstGeom prst="rect">
            <a:avLst/>
          </a:prstGeom>
          <a:blipFill rotWithShape="1">
            <a:blip r:embed="rId2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1"/>
          <p:cNvSpPr/>
          <p:nvPr/>
        </p:nvSpPr>
        <p:spPr>
          <a:xfrm>
            <a:off x="4698491" y="3581400"/>
            <a:ext cx="242315" cy="240792"/>
          </a:xfrm>
          <a:prstGeom prst="rect">
            <a:avLst/>
          </a:prstGeom>
          <a:blipFill rotWithShape="1">
            <a:blip r:embed="rId2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1"/>
          <p:cNvSpPr/>
          <p:nvPr/>
        </p:nvSpPr>
        <p:spPr>
          <a:xfrm>
            <a:off x="4660391" y="2971800"/>
            <a:ext cx="286512" cy="228600"/>
          </a:xfrm>
          <a:prstGeom prst="rect">
            <a:avLst/>
          </a:prstGeom>
          <a:blipFill rotWithShape="1">
            <a:blip r:embed="rId2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 name="Google Shape;65;p1"/>
          <p:cNvSpPr/>
          <p:nvPr/>
        </p:nvSpPr>
        <p:spPr>
          <a:xfrm>
            <a:off x="6682740" y="4495800"/>
            <a:ext cx="257555" cy="263651"/>
          </a:xfrm>
          <a:prstGeom prst="rect">
            <a:avLst/>
          </a:prstGeom>
          <a:blipFill rotWithShape="1">
            <a:blip r:embed="rId2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 name="Google Shape;66;p1"/>
          <p:cNvSpPr/>
          <p:nvPr/>
        </p:nvSpPr>
        <p:spPr>
          <a:xfrm>
            <a:off x="4660391" y="3276600"/>
            <a:ext cx="286512" cy="219455"/>
          </a:xfrm>
          <a:prstGeom prst="rect">
            <a:avLst/>
          </a:prstGeom>
          <a:blipFill rotWithShape="1">
            <a:blip r:embed="rId2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 name="Google Shape;67;p1"/>
          <p:cNvSpPr/>
          <p:nvPr/>
        </p:nvSpPr>
        <p:spPr>
          <a:xfrm>
            <a:off x="783336" y="4419600"/>
            <a:ext cx="304800" cy="304800"/>
          </a:xfrm>
          <a:prstGeom prst="rect">
            <a:avLst/>
          </a:prstGeom>
          <a:blipFill rotWithShape="1">
            <a:blip r:embed="rId2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 name="Google Shape;68;p1"/>
          <p:cNvSpPr/>
          <p:nvPr/>
        </p:nvSpPr>
        <p:spPr>
          <a:xfrm>
            <a:off x="3023616" y="4419600"/>
            <a:ext cx="304800" cy="304800"/>
          </a:xfrm>
          <a:prstGeom prst="rect">
            <a:avLst/>
          </a:prstGeom>
          <a:blipFill rotWithShape="1">
            <a:blip r:embed="rId2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69;p1"/>
          <p:cNvSpPr/>
          <p:nvPr/>
        </p:nvSpPr>
        <p:spPr>
          <a:xfrm>
            <a:off x="4668011" y="4474464"/>
            <a:ext cx="304800" cy="304800"/>
          </a:xfrm>
          <a:prstGeom prst="rect">
            <a:avLst/>
          </a:prstGeom>
          <a:blipFill rotWithShape="1">
            <a:blip r:embed="rId2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1"/>
          <p:cNvSpPr/>
          <p:nvPr/>
        </p:nvSpPr>
        <p:spPr>
          <a:xfrm>
            <a:off x="4674108" y="4191000"/>
            <a:ext cx="291084" cy="292607"/>
          </a:xfrm>
          <a:prstGeom prst="rect">
            <a:avLst/>
          </a:prstGeom>
          <a:blipFill rotWithShape="1">
            <a:blip r:embed="rId2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1"/>
          <p:cNvSpPr/>
          <p:nvPr/>
        </p:nvSpPr>
        <p:spPr>
          <a:xfrm>
            <a:off x="792480" y="4724400"/>
            <a:ext cx="291083" cy="292607"/>
          </a:xfrm>
          <a:prstGeom prst="rect">
            <a:avLst/>
          </a:prstGeom>
          <a:blipFill rotWithShape="1">
            <a:blip r:embed="rId3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1"/>
          <p:cNvSpPr/>
          <p:nvPr/>
        </p:nvSpPr>
        <p:spPr>
          <a:xfrm>
            <a:off x="4701540" y="4800600"/>
            <a:ext cx="245363" cy="243839"/>
          </a:xfrm>
          <a:prstGeom prst="rect">
            <a:avLst/>
          </a:prstGeom>
          <a:blipFill rotWithShape="1">
            <a:blip r:embed="rId3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1"/>
          <p:cNvSpPr/>
          <p:nvPr/>
        </p:nvSpPr>
        <p:spPr>
          <a:xfrm>
            <a:off x="4730496" y="3886200"/>
            <a:ext cx="304800" cy="304800"/>
          </a:xfrm>
          <a:prstGeom prst="rect">
            <a:avLst/>
          </a:prstGeom>
          <a:blipFill rotWithShape="1">
            <a:blip r:embed="rId3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1"/>
          <p:cNvSpPr/>
          <p:nvPr/>
        </p:nvSpPr>
        <p:spPr>
          <a:xfrm>
            <a:off x="844296" y="5105400"/>
            <a:ext cx="286512" cy="219456"/>
          </a:xfrm>
          <a:prstGeom prst="rect">
            <a:avLst/>
          </a:prstGeom>
          <a:blipFill rotWithShape="1">
            <a:blip r:embed="rId2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1"/>
          <p:cNvSpPr/>
          <p:nvPr/>
        </p:nvSpPr>
        <p:spPr>
          <a:xfrm>
            <a:off x="4698491" y="5105400"/>
            <a:ext cx="286512" cy="219456"/>
          </a:xfrm>
          <a:prstGeom prst="rect">
            <a:avLst/>
          </a:prstGeom>
          <a:blipFill rotWithShape="1">
            <a:blip r:embed="rId2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1"/>
          <p:cNvSpPr txBox="1">
            <a:spLocks noGrp="1"/>
          </p:cNvSpPr>
          <p:nvPr>
            <p:ph type="title"/>
          </p:nvPr>
        </p:nvSpPr>
        <p:spPr>
          <a:xfrm>
            <a:off x="1097075" y="175006"/>
            <a:ext cx="7214005" cy="1551707"/>
          </a:xfrm>
          <a:prstGeom prst="rect">
            <a:avLst/>
          </a:prstGeom>
          <a:noFill/>
          <a:ln>
            <a:noFill/>
          </a:ln>
        </p:spPr>
        <p:txBody>
          <a:bodyPr spcFirstLastPara="1" wrap="square" lIns="0" tIns="12700" rIns="0" bIns="0" anchor="t" anchorCtr="0">
            <a:spAutoFit/>
          </a:bodyPr>
          <a:lstStyle/>
          <a:p>
            <a:pPr marL="2607945" marR="5080" lvl="0" indent="-2595880" algn="l" rtl="0">
              <a:lnSpc>
                <a:spcPct val="100000"/>
              </a:lnSpc>
              <a:spcBef>
                <a:spcPts val="0"/>
              </a:spcBef>
              <a:spcAft>
                <a:spcPts val="0"/>
              </a:spcAft>
              <a:buNone/>
            </a:pPr>
            <a:r>
              <a:rPr lang="en-US" sz="5000" dirty="0"/>
              <a:t>Object Oriented Analysis &amp;  Design</a:t>
            </a:r>
            <a:endParaRPr sz="5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95"/>
        <p:cNvGrpSpPr/>
        <p:nvPr/>
      </p:nvGrpSpPr>
      <p:grpSpPr>
        <a:xfrm>
          <a:off x="0" y="0"/>
          <a:ext cx="0" cy="0"/>
          <a:chOff x="0" y="0"/>
          <a:chExt cx="0" cy="0"/>
        </a:xfrm>
      </p:grpSpPr>
      <p:sp>
        <p:nvSpPr>
          <p:cNvPr id="196" name="Google Shape;196;p10"/>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 name="Google Shape;197;p10"/>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 name="Google Shape;198;p10"/>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 name="Google Shape;199;p10"/>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p10"/>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0"/>
          <p:cNvSpPr txBox="1"/>
          <p:nvPr/>
        </p:nvSpPr>
        <p:spPr>
          <a:xfrm>
            <a:off x="535940" y="1074576"/>
            <a:ext cx="7637145" cy="4519295"/>
          </a:xfrm>
          <a:prstGeom prst="rect">
            <a:avLst/>
          </a:prstGeom>
          <a:noFill/>
          <a:ln>
            <a:noFill/>
          </a:ln>
        </p:spPr>
        <p:txBody>
          <a:bodyPr spcFirstLastPara="1" wrap="square" lIns="0" tIns="93325" rIns="0" bIns="0" anchor="t" anchorCtr="0">
            <a:spAutoFit/>
          </a:bodyPr>
          <a:lstStyle/>
          <a:p>
            <a:pPr marL="285115" marR="0" lvl="0" indent="-272415" algn="l" rtl="0">
              <a:lnSpc>
                <a:spcPct val="100000"/>
              </a:lnSpc>
              <a:spcBef>
                <a:spcPts val="0"/>
              </a:spcBef>
              <a:spcAft>
                <a:spcPts val="0"/>
              </a:spcAft>
              <a:buClr>
                <a:srgbClr val="0AD0D9"/>
              </a:buClr>
              <a:buSzPts val="2450"/>
              <a:buFont typeface="Arial"/>
              <a:buChar char=""/>
            </a:pPr>
            <a:r>
              <a:rPr lang="en-US" sz="2600" b="1">
                <a:solidFill>
                  <a:schemeClr val="dk1"/>
                </a:solidFill>
                <a:latin typeface="Times New Roman"/>
                <a:ea typeface="Times New Roman"/>
                <a:cs typeface="Times New Roman"/>
                <a:sym typeface="Times New Roman"/>
              </a:rPr>
              <a:t>SPLITTING CLASSES</a:t>
            </a:r>
            <a:endParaRPr sz="2600">
              <a:solidFill>
                <a:schemeClr val="dk1"/>
              </a:solidFill>
              <a:latin typeface="Times New Roman"/>
              <a:ea typeface="Times New Roman"/>
              <a:cs typeface="Times New Roman"/>
              <a:sym typeface="Times New Roman"/>
            </a:endParaRPr>
          </a:p>
          <a:p>
            <a:pPr marL="652780" marR="5080" lvl="1" indent="-247015" algn="l" rtl="0">
              <a:lnSpc>
                <a:spcPct val="100000"/>
              </a:lnSpc>
              <a:spcBef>
                <a:spcPts val="585"/>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Classes should be examined if they are following the  golden rule of OO, that is A class should do one thing  and it should do really well.</a:t>
            </a:r>
            <a:endParaRPr sz="2400" b="0" i="0" u="none" strike="noStrike" cap="none">
              <a:solidFill>
                <a:schemeClr val="dk1"/>
              </a:solidFill>
              <a:latin typeface="Times New Roman"/>
              <a:ea typeface="Times New Roman"/>
              <a:cs typeface="Times New Roman"/>
              <a:sym typeface="Times New Roman"/>
            </a:endParaRPr>
          </a:p>
          <a:p>
            <a:pPr marL="457200" marR="0" lvl="1" indent="0" algn="l" rtl="0">
              <a:lnSpc>
                <a:spcPct val="100000"/>
              </a:lnSpc>
              <a:spcBef>
                <a:spcPts val="10"/>
              </a:spcBef>
              <a:spcAft>
                <a:spcPts val="0"/>
              </a:spcAft>
              <a:buClr>
                <a:srgbClr val="0E6EC5"/>
              </a:buClr>
              <a:buSzPts val="3500"/>
              <a:buFont typeface="Arial"/>
              <a:buNone/>
            </a:pPr>
            <a:endParaRPr sz="35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0"/>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Example :</a:t>
            </a:r>
            <a:endParaRPr sz="24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580"/>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A StudentInformation class contains:</a:t>
            </a:r>
            <a:endParaRPr sz="2400" b="0" i="0" u="none" strike="noStrike" cap="none">
              <a:solidFill>
                <a:schemeClr val="dk1"/>
              </a:solidFill>
              <a:latin typeface="Times New Roman"/>
              <a:ea typeface="Times New Roman"/>
              <a:cs typeface="Times New Roman"/>
              <a:sym typeface="Times New Roman"/>
            </a:endParaRPr>
          </a:p>
          <a:p>
            <a:pPr marL="927100" marR="0" lvl="2" indent="-247015" algn="l" rtl="0">
              <a:lnSpc>
                <a:spcPct val="100000"/>
              </a:lnSpc>
              <a:spcBef>
                <a:spcPts val="525"/>
              </a:spcBef>
              <a:spcAft>
                <a:spcPts val="0"/>
              </a:spcAft>
              <a:buClr>
                <a:srgbClr val="009DD9"/>
              </a:buClr>
              <a:buSzPts val="1450"/>
              <a:buFont typeface="Arial"/>
              <a:buChar char=""/>
            </a:pPr>
            <a:r>
              <a:rPr lang="en-US" sz="2100" b="0" i="0" u="none" strike="noStrike" cap="none">
                <a:solidFill>
                  <a:schemeClr val="dk1"/>
                </a:solidFill>
                <a:latin typeface="Times New Roman"/>
                <a:ea typeface="Times New Roman"/>
                <a:cs typeface="Times New Roman"/>
                <a:sym typeface="Times New Roman"/>
              </a:rPr>
              <a:t>Info about student Actor</a:t>
            </a:r>
            <a:endParaRPr sz="2100" b="0" i="0" u="none" strike="noStrike" cap="none">
              <a:solidFill>
                <a:schemeClr val="dk1"/>
              </a:solidFill>
              <a:latin typeface="Times New Roman"/>
              <a:ea typeface="Times New Roman"/>
              <a:cs typeface="Times New Roman"/>
              <a:sym typeface="Times New Roman"/>
            </a:endParaRPr>
          </a:p>
          <a:p>
            <a:pPr marL="927100" marR="302260" lvl="2" indent="-247015" algn="l" rtl="0">
              <a:lnSpc>
                <a:spcPct val="100000"/>
              </a:lnSpc>
              <a:spcBef>
                <a:spcPts val="505"/>
              </a:spcBef>
              <a:spcAft>
                <a:spcPts val="0"/>
              </a:spcAft>
              <a:buClr>
                <a:srgbClr val="009DD9"/>
              </a:buClr>
              <a:buSzPts val="1450"/>
              <a:buFont typeface="Arial"/>
              <a:buChar char=""/>
            </a:pPr>
            <a:r>
              <a:rPr lang="en-US" sz="2100" b="0" i="0" u="none" strike="noStrike" cap="none">
                <a:solidFill>
                  <a:schemeClr val="dk1"/>
                </a:solidFill>
                <a:latin typeface="Times New Roman"/>
                <a:ea typeface="Times New Roman"/>
                <a:cs typeface="Times New Roman"/>
                <a:sym typeface="Times New Roman"/>
              </a:rPr>
              <a:t>And info about the courses that student has successfully  completed.</a:t>
            </a:r>
            <a:endParaRPr sz="21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555"/>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Resolve into 2 classes: StudentInfo and Transcript.</a:t>
            </a:r>
            <a:endParaRPr sz="2400" b="0" i="0" u="none" strike="noStrike" cap="none">
              <a:solidFill>
                <a:schemeClr val="dk1"/>
              </a:solidFill>
              <a:latin typeface="Times New Roman"/>
              <a:ea typeface="Times New Roman"/>
              <a:cs typeface="Times New Roman"/>
              <a:sym typeface="Times New Roman"/>
            </a:endParaRPr>
          </a:p>
        </p:txBody>
      </p:sp>
      <p:sp>
        <p:nvSpPr>
          <p:cNvPr id="202" name="Google Shape;202;p10"/>
          <p:cNvSpPr txBox="1">
            <a:spLocks noGrp="1"/>
          </p:cNvSpPr>
          <p:nvPr>
            <p:ph type="title"/>
          </p:nvPr>
        </p:nvSpPr>
        <p:spPr>
          <a:xfrm>
            <a:off x="444500" y="359409"/>
            <a:ext cx="5648482" cy="75691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dirty="0"/>
              <a:t>Homogenization</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06"/>
        <p:cNvGrpSpPr/>
        <p:nvPr/>
      </p:nvGrpSpPr>
      <p:grpSpPr>
        <a:xfrm>
          <a:off x="0" y="0"/>
          <a:ext cx="0" cy="0"/>
          <a:chOff x="0" y="0"/>
          <a:chExt cx="0" cy="0"/>
        </a:xfrm>
      </p:grpSpPr>
      <p:sp>
        <p:nvSpPr>
          <p:cNvPr id="207" name="Google Shape;207;p11"/>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1"/>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 name="Google Shape;209;p11"/>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 name="Google Shape;210;p11"/>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 name="Google Shape;211;p11"/>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 name="Google Shape;212;p11"/>
          <p:cNvSpPr txBox="1"/>
          <p:nvPr/>
        </p:nvSpPr>
        <p:spPr>
          <a:xfrm>
            <a:off x="535940" y="1074576"/>
            <a:ext cx="7799070" cy="4347845"/>
          </a:xfrm>
          <a:prstGeom prst="rect">
            <a:avLst/>
          </a:prstGeom>
          <a:noFill/>
          <a:ln>
            <a:noFill/>
          </a:ln>
        </p:spPr>
        <p:txBody>
          <a:bodyPr spcFirstLastPara="1" wrap="square" lIns="0" tIns="93325" rIns="0" bIns="0" anchor="t" anchorCtr="0">
            <a:spAutoFit/>
          </a:bodyPr>
          <a:lstStyle/>
          <a:p>
            <a:pPr marL="285115" marR="0" lvl="0" indent="-272415" algn="l" rtl="0">
              <a:lnSpc>
                <a:spcPct val="100000"/>
              </a:lnSpc>
              <a:spcBef>
                <a:spcPts val="0"/>
              </a:spcBef>
              <a:spcAft>
                <a:spcPts val="0"/>
              </a:spcAft>
              <a:buClr>
                <a:srgbClr val="0AD0D9"/>
              </a:buClr>
              <a:buSzPts val="2450"/>
              <a:buFont typeface="Arial"/>
              <a:buChar char=""/>
            </a:pPr>
            <a:r>
              <a:rPr lang="en-US" sz="2600" b="1">
                <a:solidFill>
                  <a:schemeClr val="dk1"/>
                </a:solidFill>
                <a:latin typeface="Times New Roman"/>
                <a:ea typeface="Times New Roman"/>
                <a:cs typeface="Times New Roman"/>
                <a:sym typeface="Times New Roman"/>
              </a:rPr>
              <a:t>ELIMINATING CLASSES</a:t>
            </a:r>
            <a:endParaRPr sz="2600">
              <a:solidFill>
                <a:schemeClr val="dk1"/>
              </a:solidFill>
              <a:latin typeface="Times New Roman"/>
              <a:ea typeface="Times New Roman"/>
              <a:cs typeface="Times New Roman"/>
              <a:sym typeface="Times New Roman"/>
            </a:endParaRPr>
          </a:p>
          <a:p>
            <a:pPr marL="652780" marR="0" lvl="1" indent="-247015" algn="l" rtl="0">
              <a:lnSpc>
                <a:spcPct val="100000"/>
              </a:lnSpc>
              <a:spcBef>
                <a:spcPts val="585"/>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When?</a:t>
            </a:r>
            <a:endParaRPr sz="2400" b="0" i="0" u="none" strike="noStrike" cap="none">
              <a:solidFill>
                <a:schemeClr val="dk1"/>
              </a:solidFill>
              <a:latin typeface="Times New Roman"/>
              <a:ea typeface="Times New Roman"/>
              <a:cs typeface="Times New Roman"/>
              <a:sym typeface="Times New Roman"/>
            </a:endParaRPr>
          </a:p>
          <a:p>
            <a:pPr marL="927100" marR="0" lvl="2" indent="-247015" algn="l" rtl="0">
              <a:lnSpc>
                <a:spcPct val="100000"/>
              </a:lnSpc>
              <a:spcBef>
                <a:spcPts val="530"/>
              </a:spcBef>
              <a:spcAft>
                <a:spcPts val="0"/>
              </a:spcAft>
              <a:buClr>
                <a:srgbClr val="009DD9"/>
              </a:buClr>
              <a:buSzPts val="1450"/>
              <a:buFont typeface="Arial"/>
              <a:buChar char=""/>
            </a:pPr>
            <a:r>
              <a:rPr lang="en-US" sz="2100" b="0" i="0" u="none" strike="noStrike" cap="none">
                <a:solidFill>
                  <a:schemeClr val="dk1"/>
                </a:solidFill>
                <a:latin typeface="Times New Roman"/>
                <a:ea typeface="Times New Roman"/>
                <a:cs typeface="Times New Roman"/>
                <a:sym typeface="Times New Roman"/>
              </a:rPr>
              <a:t>A class does not have any structure or behavior</a:t>
            </a:r>
            <a:endParaRPr sz="2100" b="0" i="0" u="none" strike="noStrike" cap="none">
              <a:solidFill>
                <a:schemeClr val="dk1"/>
              </a:solidFill>
              <a:latin typeface="Times New Roman"/>
              <a:ea typeface="Times New Roman"/>
              <a:cs typeface="Times New Roman"/>
              <a:sym typeface="Times New Roman"/>
            </a:endParaRPr>
          </a:p>
          <a:p>
            <a:pPr marL="927100" marR="0" lvl="2" indent="-247015" algn="l" rtl="0">
              <a:lnSpc>
                <a:spcPct val="100000"/>
              </a:lnSpc>
              <a:spcBef>
                <a:spcPts val="505"/>
              </a:spcBef>
              <a:spcAft>
                <a:spcPts val="0"/>
              </a:spcAft>
              <a:buClr>
                <a:srgbClr val="009DD9"/>
              </a:buClr>
              <a:buSzPts val="1450"/>
              <a:buFont typeface="Arial"/>
              <a:buChar char=""/>
            </a:pPr>
            <a:r>
              <a:rPr lang="en-US" sz="2100" b="0" i="0" u="none" strike="noStrike" cap="none">
                <a:solidFill>
                  <a:schemeClr val="dk1"/>
                </a:solidFill>
                <a:latin typeface="Times New Roman"/>
                <a:ea typeface="Times New Roman"/>
                <a:cs typeface="Times New Roman"/>
                <a:sym typeface="Times New Roman"/>
              </a:rPr>
              <a:t>The class does not participate in any use cases</a:t>
            </a:r>
            <a:endParaRPr sz="2100" b="0" i="0" u="none" strike="noStrike" cap="none">
              <a:solidFill>
                <a:schemeClr val="dk1"/>
              </a:solidFill>
              <a:latin typeface="Times New Roman"/>
              <a:ea typeface="Times New Roman"/>
              <a:cs typeface="Times New Roman"/>
              <a:sym typeface="Times New Roman"/>
            </a:endParaRPr>
          </a:p>
          <a:p>
            <a:pPr marL="652780" marR="184785" lvl="1" indent="-247015" algn="l" rtl="0">
              <a:lnSpc>
                <a:spcPct val="100000"/>
              </a:lnSpc>
              <a:spcBef>
                <a:spcPts val="550"/>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Guideline: Look for the control classes in	particular.  Lack of the sequencing responsibility may lead to the  deletion of the class.</a:t>
            </a:r>
            <a:endParaRPr sz="24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580"/>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Example:</a:t>
            </a:r>
            <a:endParaRPr sz="2400" b="0" i="0" u="none" strike="noStrike" cap="none">
              <a:solidFill>
                <a:schemeClr val="dk1"/>
              </a:solidFill>
              <a:latin typeface="Times New Roman"/>
              <a:ea typeface="Times New Roman"/>
              <a:cs typeface="Times New Roman"/>
              <a:sym typeface="Times New Roman"/>
            </a:endParaRPr>
          </a:p>
          <a:p>
            <a:pPr marL="927100" marR="5080" lvl="2" indent="-247015" algn="l" rtl="0">
              <a:lnSpc>
                <a:spcPct val="100000"/>
              </a:lnSpc>
              <a:spcBef>
                <a:spcPts val="525"/>
              </a:spcBef>
              <a:spcAft>
                <a:spcPts val="0"/>
              </a:spcAft>
              <a:buClr>
                <a:srgbClr val="009DD9"/>
              </a:buClr>
              <a:buSzPts val="1450"/>
              <a:buFont typeface="Arial"/>
              <a:buChar char=""/>
            </a:pPr>
            <a:r>
              <a:rPr lang="en-US" sz="2100" b="0" i="0" u="none" strike="noStrike" cap="none">
                <a:solidFill>
                  <a:schemeClr val="dk1"/>
                </a:solidFill>
                <a:latin typeface="Times New Roman"/>
                <a:ea typeface="Times New Roman"/>
                <a:cs typeface="Times New Roman"/>
                <a:sym typeface="Times New Roman"/>
              </a:rPr>
              <a:t>A control class is only a pass through or a forwarder. I.e., it  received information from boundary class and only passes it  to the entity class without the need of sequencing logic.</a:t>
            </a:r>
            <a:endParaRPr sz="2100" b="0" i="0" u="none" strike="noStrike" cap="none">
              <a:solidFill>
                <a:schemeClr val="dk1"/>
              </a:solidFill>
              <a:latin typeface="Times New Roman"/>
              <a:ea typeface="Times New Roman"/>
              <a:cs typeface="Times New Roman"/>
              <a:sym typeface="Times New Roman"/>
            </a:endParaRPr>
          </a:p>
        </p:txBody>
      </p:sp>
      <p:sp>
        <p:nvSpPr>
          <p:cNvPr id="213" name="Google Shape;213;p11"/>
          <p:cNvSpPr txBox="1">
            <a:spLocks noGrp="1"/>
          </p:cNvSpPr>
          <p:nvPr>
            <p:ph type="title"/>
          </p:nvPr>
        </p:nvSpPr>
        <p:spPr>
          <a:xfrm>
            <a:off x="444500" y="359409"/>
            <a:ext cx="5956300" cy="75691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dirty="0"/>
              <a:t>Homogenization</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17"/>
        <p:cNvGrpSpPr/>
        <p:nvPr/>
      </p:nvGrpSpPr>
      <p:grpSpPr>
        <a:xfrm>
          <a:off x="0" y="0"/>
          <a:ext cx="0" cy="0"/>
          <a:chOff x="0" y="0"/>
          <a:chExt cx="0" cy="0"/>
        </a:xfrm>
      </p:grpSpPr>
      <p:sp>
        <p:nvSpPr>
          <p:cNvPr id="218" name="Google Shape;218;p12"/>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 name="Google Shape;219;p12"/>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0" name="Google Shape;220;p12"/>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 name="Google Shape;221;p12"/>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 name="Google Shape;222;p12"/>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 name="Google Shape;223;p12"/>
          <p:cNvSpPr txBox="1"/>
          <p:nvPr/>
        </p:nvSpPr>
        <p:spPr>
          <a:xfrm>
            <a:off x="535940" y="1076299"/>
            <a:ext cx="7934325" cy="5001895"/>
          </a:xfrm>
          <a:prstGeom prst="rect">
            <a:avLst/>
          </a:prstGeom>
          <a:noFill/>
          <a:ln>
            <a:noFill/>
          </a:ln>
        </p:spPr>
        <p:txBody>
          <a:bodyPr spcFirstLastPara="1" wrap="square" lIns="0" tIns="91425" rIns="0" bIns="0" anchor="t" anchorCtr="0">
            <a:spAutoFit/>
          </a:bodyPr>
          <a:lstStyle/>
          <a:p>
            <a:pPr marL="285115" marR="0" lvl="0" indent="-272415" algn="l" rtl="0">
              <a:lnSpc>
                <a:spcPct val="100000"/>
              </a:lnSpc>
              <a:spcBef>
                <a:spcPts val="0"/>
              </a:spcBef>
              <a:spcAft>
                <a:spcPts val="0"/>
              </a:spcAft>
              <a:buClr>
                <a:srgbClr val="0AD0D9"/>
              </a:buClr>
              <a:buSzPts val="2450"/>
              <a:buFont typeface="Arial"/>
              <a:buChar char=""/>
            </a:pPr>
            <a:r>
              <a:rPr lang="en-US" sz="2600" b="1">
                <a:solidFill>
                  <a:schemeClr val="dk1"/>
                </a:solidFill>
                <a:latin typeface="Times New Roman"/>
                <a:ea typeface="Times New Roman"/>
                <a:cs typeface="Times New Roman"/>
                <a:sym typeface="Times New Roman"/>
              </a:rPr>
              <a:t>CONSISTENCY CHECKING</a:t>
            </a:r>
            <a:endParaRPr sz="2600">
              <a:solidFill>
                <a:schemeClr val="dk1"/>
              </a:solidFill>
              <a:latin typeface="Times New Roman"/>
              <a:ea typeface="Times New Roman"/>
              <a:cs typeface="Times New Roman"/>
              <a:sym typeface="Times New Roman"/>
            </a:endParaRPr>
          </a:p>
          <a:p>
            <a:pPr marL="285115" marR="0" lvl="0" indent="-272415" algn="l" rtl="0">
              <a:lnSpc>
                <a:spcPct val="100000"/>
              </a:lnSpc>
              <a:spcBef>
                <a:spcPts val="625"/>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Why ?</a:t>
            </a:r>
            <a:endParaRPr sz="2600">
              <a:solidFill>
                <a:schemeClr val="dk1"/>
              </a:solidFill>
              <a:latin typeface="Times New Roman"/>
              <a:ea typeface="Times New Roman"/>
              <a:cs typeface="Times New Roman"/>
              <a:sym typeface="Times New Roman"/>
            </a:endParaRPr>
          </a:p>
          <a:p>
            <a:pPr marL="652780" marR="5080" lvl="1" indent="-247015" algn="l" rtl="0">
              <a:lnSpc>
                <a:spcPct val="100000"/>
              </a:lnSpc>
              <a:spcBef>
                <a:spcPts val="590"/>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Because static view of the system and dynamic view of  the system and interaction view of the system are under  development in parallel.</a:t>
            </a:r>
            <a:endParaRPr sz="2400" b="0" i="0" u="none" strike="noStrike" cap="none">
              <a:solidFill>
                <a:schemeClr val="dk1"/>
              </a:solidFill>
              <a:latin typeface="Times New Roman"/>
              <a:ea typeface="Times New Roman"/>
              <a:cs typeface="Times New Roman"/>
              <a:sym typeface="Times New Roman"/>
            </a:endParaRPr>
          </a:p>
          <a:p>
            <a:pPr marL="652780" marR="294005" lvl="1" indent="-247015" algn="l" rtl="0">
              <a:lnSpc>
                <a:spcPct val="100000"/>
              </a:lnSpc>
              <a:spcBef>
                <a:spcPts val="575"/>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Consistency checking is necessary to check if all the 3  views of the system has the same assumptions /  decisions and terminology used.</a:t>
            </a:r>
            <a:endParaRPr sz="24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575"/>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Consistency Checking is done by forming a small team.</a:t>
            </a:r>
            <a:endParaRPr sz="24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580"/>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Team members 5-6.</a:t>
            </a:r>
            <a:endParaRPr sz="2400" b="0" i="0" u="none" strike="noStrike" cap="none">
              <a:solidFill>
                <a:schemeClr val="dk1"/>
              </a:solidFill>
              <a:latin typeface="Times New Roman"/>
              <a:ea typeface="Times New Roman"/>
              <a:cs typeface="Times New Roman"/>
              <a:sym typeface="Times New Roman"/>
            </a:endParaRPr>
          </a:p>
          <a:p>
            <a:pPr marL="652780" marR="130175" lvl="1" indent="-247015" algn="l" rtl="0">
              <a:lnSpc>
                <a:spcPct val="100000"/>
              </a:lnSpc>
              <a:spcBef>
                <a:spcPts val="575"/>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Analyst, Designer, Customer / Customer Rep., Domain  experts.</a:t>
            </a:r>
            <a:endParaRPr sz="2400" b="0" i="0" u="none" strike="noStrike" cap="none">
              <a:solidFill>
                <a:schemeClr val="dk1"/>
              </a:solidFill>
              <a:latin typeface="Times New Roman"/>
              <a:ea typeface="Times New Roman"/>
              <a:cs typeface="Times New Roman"/>
              <a:sym typeface="Times New Roman"/>
            </a:endParaRPr>
          </a:p>
        </p:txBody>
      </p:sp>
      <p:sp>
        <p:nvSpPr>
          <p:cNvPr id="224" name="Google Shape;224;p12"/>
          <p:cNvSpPr txBox="1">
            <a:spLocks noGrp="1"/>
          </p:cNvSpPr>
          <p:nvPr>
            <p:ph type="title"/>
          </p:nvPr>
        </p:nvSpPr>
        <p:spPr>
          <a:xfrm>
            <a:off x="444500" y="359409"/>
            <a:ext cx="5648482" cy="75691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dirty="0"/>
              <a:t>Homogenization</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28"/>
        <p:cNvGrpSpPr/>
        <p:nvPr/>
      </p:nvGrpSpPr>
      <p:grpSpPr>
        <a:xfrm>
          <a:off x="0" y="0"/>
          <a:ext cx="0" cy="0"/>
          <a:chOff x="0" y="0"/>
          <a:chExt cx="0" cy="0"/>
        </a:xfrm>
      </p:grpSpPr>
      <p:sp>
        <p:nvSpPr>
          <p:cNvPr id="229" name="Google Shape;229;p13"/>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0" name="Google Shape;230;p13"/>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1" name="Google Shape;231;p13"/>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2" name="Google Shape;232;p13"/>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3" name="Google Shape;233;p13"/>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4" name="Google Shape;234;p13"/>
          <p:cNvSpPr txBox="1"/>
          <p:nvPr/>
        </p:nvSpPr>
        <p:spPr>
          <a:xfrm>
            <a:off x="535940" y="1076299"/>
            <a:ext cx="7784465" cy="5177790"/>
          </a:xfrm>
          <a:prstGeom prst="rect">
            <a:avLst/>
          </a:prstGeom>
          <a:noFill/>
          <a:ln>
            <a:noFill/>
          </a:ln>
        </p:spPr>
        <p:txBody>
          <a:bodyPr spcFirstLastPara="1" wrap="square" lIns="0" tIns="91425" rIns="0" bIns="0" anchor="t" anchorCtr="0">
            <a:spAutoFit/>
          </a:bodyPr>
          <a:lstStyle/>
          <a:p>
            <a:pPr marL="285115" marR="0" lvl="0" indent="-272415" algn="l" rtl="0">
              <a:lnSpc>
                <a:spcPct val="100000"/>
              </a:lnSpc>
              <a:spcBef>
                <a:spcPts val="0"/>
              </a:spcBef>
              <a:spcAft>
                <a:spcPts val="0"/>
              </a:spcAft>
              <a:buClr>
                <a:srgbClr val="0AD0D9"/>
              </a:buClr>
              <a:buSzPts val="2450"/>
              <a:buFont typeface="Arial"/>
              <a:buChar char=""/>
            </a:pPr>
            <a:r>
              <a:rPr lang="en-US" sz="2600" b="1">
                <a:solidFill>
                  <a:schemeClr val="dk1"/>
                </a:solidFill>
                <a:latin typeface="Times New Roman"/>
                <a:ea typeface="Times New Roman"/>
                <a:cs typeface="Times New Roman"/>
                <a:sym typeface="Times New Roman"/>
              </a:rPr>
              <a:t>SCENARIO WALK THROUGH</a:t>
            </a:r>
            <a:endParaRPr sz="2600">
              <a:solidFill>
                <a:schemeClr val="dk1"/>
              </a:solidFill>
              <a:latin typeface="Times New Roman"/>
              <a:ea typeface="Times New Roman"/>
              <a:cs typeface="Times New Roman"/>
              <a:sym typeface="Times New Roman"/>
            </a:endParaRPr>
          </a:p>
          <a:p>
            <a:pPr marL="285115" marR="570865" lvl="0" indent="-272415" algn="just" rtl="0">
              <a:lnSpc>
                <a:spcPct val="100000"/>
              </a:lnSpc>
              <a:spcBef>
                <a:spcPts val="625"/>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A simple method of consistency checking is walk  through of </a:t>
            </a:r>
            <a:r>
              <a:rPr lang="en-US" sz="2600" b="1">
                <a:solidFill>
                  <a:schemeClr val="dk1"/>
                </a:solidFill>
                <a:latin typeface="Times New Roman"/>
                <a:ea typeface="Times New Roman"/>
                <a:cs typeface="Times New Roman"/>
                <a:sym typeface="Times New Roman"/>
              </a:rPr>
              <a:t>high risk scenario </a:t>
            </a:r>
            <a:r>
              <a:rPr lang="en-US" sz="2600">
                <a:solidFill>
                  <a:schemeClr val="dk1"/>
                </a:solidFill>
                <a:latin typeface="Times New Roman"/>
                <a:ea typeface="Times New Roman"/>
                <a:cs typeface="Times New Roman"/>
                <a:sym typeface="Times New Roman"/>
              </a:rPr>
              <a:t>as represented by  </a:t>
            </a:r>
            <a:r>
              <a:rPr lang="en-US" sz="2600" b="1">
                <a:solidFill>
                  <a:schemeClr val="dk1"/>
                </a:solidFill>
                <a:latin typeface="Times New Roman"/>
                <a:ea typeface="Times New Roman"/>
                <a:cs typeface="Times New Roman"/>
                <a:sym typeface="Times New Roman"/>
              </a:rPr>
              <a:t>sequence / collaboration </a:t>
            </a:r>
            <a:r>
              <a:rPr lang="en-US" sz="2600">
                <a:solidFill>
                  <a:schemeClr val="dk1"/>
                </a:solidFill>
                <a:latin typeface="Times New Roman"/>
                <a:ea typeface="Times New Roman"/>
                <a:cs typeface="Times New Roman"/>
                <a:sym typeface="Times New Roman"/>
              </a:rPr>
              <a:t>diagrams.</a:t>
            </a:r>
            <a:endParaRPr sz="2600">
              <a:solidFill>
                <a:schemeClr val="dk1"/>
              </a:solidFill>
              <a:latin typeface="Times New Roman"/>
              <a:ea typeface="Times New Roman"/>
              <a:cs typeface="Times New Roman"/>
              <a:sym typeface="Times New Roman"/>
            </a:endParaRPr>
          </a:p>
          <a:p>
            <a:pPr marL="285115" marR="5080" lvl="0" indent="-272415" algn="l" rtl="0">
              <a:lnSpc>
                <a:spcPct val="100000"/>
              </a:lnSpc>
              <a:spcBef>
                <a:spcPts val="630"/>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Specially check the </a:t>
            </a:r>
            <a:r>
              <a:rPr lang="en-US" sz="2600" b="1">
                <a:solidFill>
                  <a:schemeClr val="dk1"/>
                </a:solidFill>
                <a:latin typeface="Times New Roman"/>
                <a:ea typeface="Times New Roman"/>
                <a:cs typeface="Times New Roman"/>
                <a:sym typeface="Times New Roman"/>
              </a:rPr>
              <a:t>reflexive relationships </a:t>
            </a:r>
            <a:r>
              <a:rPr lang="en-US" sz="2600">
                <a:solidFill>
                  <a:schemeClr val="dk1"/>
                </a:solidFill>
                <a:latin typeface="Times New Roman"/>
                <a:ea typeface="Times New Roman"/>
                <a:cs typeface="Times New Roman"/>
                <a:sym typeface="Times New Roman"/>
              </a:rPr>
              <a:t>because  they are likely to miss during analysis.</a:t>
            </a:r>
            <a:endParaRPr sz="2600">
              <a:solidFill>
                <a:schemeClr val="dk1"/>
              </a:solidFill>
              <a:latin typeface="Times New Roman"/>
              <a:ea typeface="Times New Roman"/>
              <a:cs typeface="Times New Roman"/>
              <a:sym typeface="Times New Roman"/>
            </a:endParaRPr>
          </a:p>
          <a:p>
            <a:pPr marL="285115" marR="499744" lvl="0" indent="-272415" algn="just" rtl="0">
              <a:lnSpc>
                <a:spcPct val="100000"/>
              </a:lnSpc>
              <a:spcBef>
                <a:spcPts val="625"/>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Reflexive relationships are needed when multiple  objects of the same class interacts during a single  scenario.</a:t>
            </a:r>
            <a:endParaRPr sz="2600">
              <a:solidFill>
                <a:schemeClr val="dk1"/>
              </a:solidFill>
              <a:latin typeface="Times New Roman"/>
              <a:ea typeface="Times New Roman"/>
              <a:cs typeface="Times New Roman"/>
              <a:sym typeface="Times New Roman"/>
            </a:endParaRPr>
          </a:p>
          <a:p>
            <a:pPr marL="285115" marR="136525" lvl="0" indent="-272415" algn="l" rtl="0">
              <a:lnSpc>
                <a:spcPct val="100000"/>
              </a:lnSpc>
              <a:spcBef>
                <a:spcPts val="625"/>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Finally verify that each object in sequence /  collaboration diagram belongs to a class on the class  diagram.</a:t>
            </a:r>
            <a:endParaRPr sz="2600">
              <a:solidFill>
                <a:schemeClr val="dk1"/>
              </a:solidFill>
              <a:latin typeface="Times New Roman"/>
              <a:ea typeface="Times New Roman"/>
              <a:cs typeface="Times New Roman"/>
              <a:sym typeface="Times New Roman"/>
            </a:endParaRPr>
          </a:p>
        </p:txBody>
      </p:sp>
      <p:sp>
        <p:nvSpPr>
          <p:cNvPr id="235" name="Google Shape;235;p13"/>
          <p:cNvSpPr txBox="1">
            <a:spLocks noGrp="1"/>
          </p:cNvSpPr>
          <p:nvPr>
            <p:ph type="title"/>
          </p:nvPr>
        </p:nvSpPr>
        <p:spPr>
          <a:xfrm>
            <a:off x="444500" y="359409"/>
            <a:ext cx="6064942" cy="75691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dirty="0"/>
              <a:t>Homogenization</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39"/>
        <p:cNvGrpSpPr/>
        <p:nvPr/>
      </p:nvGrpSpPr>
      <p:grpSpPr>
        <a:xfrm>
          <a:off x="0" y="0"/>
          <a:ext cx="0" cy="0"/>
          <a:chOff x="0" y="0"/>
          <a:chExt cx="0" cy="0"/>
        </a:xfrm>
      </p:grpSpPr>
      <p:sp>
        <p:nvSpPr>
          <p:cNvPr id="240" name="Google Shape;240;p14"/>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1" name="Google Shape;241;p14"/>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 name="Google Shape;242;p14"/>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3" name="Google Shape;243;p14"/>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4" name="Google Shape;244;p14"/>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5" name="Google Shape;245;p14"/>
          <p:cNvSpPr txBox="1"/>
          <p:nvPr/>
        </p:nvSpPr>
        <p:spPr>
          <a:xfrm>
            <a:off x="535940" y="1076299"/>
            <a:ext cx="7687309" cy="4593590"/>
          </a:xfrm>
          <a:prstGeom prst="rect">
            <a:avLst/>
          </a:prstGeom>
          <a:noFill/>
          <a:ln>
            <a:noFill/>
          </a:ln>
        </p:spPr>
        <p:txBody>
          <a:bodyPr spcFirstLastPara="1" wrap="square" lIns="0" tIns="91425" rIns="0" bIns="0" anchor="t" anchorCtr="0">
            <a:spAutoFit/>
          </a:bodyPr>
          <a:lstStyle/>
          <a:p>
            <a:pPr marL="285115" marR="0" lvl="0" indent="-272415" algn="l" rtl="0">
              <a:lnSpc>
                <a:spcPct val="100000"/>
              </a:lnSpc>
              <a:spcBef>
                <a:spcPts val="0"/>
              </a:spcBef>
              <a:spcAft>
                <a:spcPts val="0"/>
              </a:spcAft>
              <a:buClr>
                <a:srgbClr val="0AD0D9"/>
              </a:buClr>
              <a:buSzPts val="2450"/>
              <a:buFont typeface="Arial"/>
              <a:buChar char=""/>
            </a:pPr>
            <a:r>
              <a:rPr lang="en-US" sz="2600" b="1">
                <a:solidFill>
                  <a:schemeClr val="dk1"/>
                </a:solidFill>
                <a:latin typeface="Times New Roman"/>
                <a:ea typeface="Times New Roman"/>
                <a:cs typeface="Times New Roman"/>
                <a:sym typeface="Times New Roman"/>
              </a:rPr>
              <a:t>EVENT TRACING</a:t>
            </a:r>
            <a:endParaRPr sz="2600">
              <a:solidFill>
                <a:schemeClr val="dk1"/>
              </a:solidFill>
              <a:latin typeface="Times New Roman"/>
              <a:ea typeface="Times New Roman"/>
              <a:cs typeface="Times New Roman"/>
              <a:sym typeface="Times New Roman"/>
            </a:endParaRPr>
          </a:p>
          <a:p>
            <a:pPr marL="285115" marR="299720" lvl="0" indent="-272415" algn="l" rtl="0">
              <a:lnSpc>
                <a:spcPct val="100000"/>
              </a:lnSpc>
              <a:spcBef>
                <a:spcPts val="625"/>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For every message on the sequence / collaboration  diagrams:</a:t>
            </a:r>
            <a:endParaRPr sz="2600">
              <a:solidFill>
                <a:schemeClr val="dk1"/>
              </a:solidFill>
              <a:latin typeface="Times New Roman"/>
              <a:ea typeface="Times New Roman"/>
              <a:cs typeface="Times New Roman"/>
              <a:sym typeface="Times New Roman"/>
            </a:endParaRPr>
          </a:p>
          <a:p>
            <a:pPr marL="652780" marR="465455" lvl="1" indent="-247015" algn="l" rtl="0">
              <a:lnSpc>
                <a:spcPct val="100000"/>
              </a:lnSpc>
              <a:spcBef>
                <a:spcPts val="590"/>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Verify that an operation is responsible to </a:t>
            </a:r>
            <a:r>
              <a:rPr lang="en-US" sz="2400" b="1" i="0" u="sng" strike="noStrike" cap="none">
                <a:solidFill>
                  <a:schemeClr val="dk1"/>
                </a:solidFill>
                <a:latin typeface="Times New Roman"/>
                <a:ea typeface="Times New Roman"/>
                <a:cs typeface="Times New Roman"/>
                <a:sym typeface="Times New Roman"/>
              </a:rPr>
              <a:t>send</a:t>
            </a:r>
            <a:r>
              <a:rPr lang="en-US" sz="2400" b="1"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Times New Roman"/>
                <a:ea typeface="Times New Roman"/>
                <a:cs typeface="Times New Roman"/>
                <a:sym typeface="Times New Roman"/>
              </a:rPr>
              <a:t>the  message in the sending class</a:t>
            </a:r>
            <a:endParaRPr sz="24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575"/>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Verify that an operation is responsible to </a:t>
            </a:r>
            <a:r>
              <a:rPr lang="en-US" sz="2400" b="1" i="0" u="sng" strike="noStrike" cap="none">
                <a:solidFill>
                  <a:schemeClr val="dk1"/>
                </a:solidFill>
                <a:latin typeface="Times New Roman"/>
                <a:ea typeface="Times New Roman"/>
                <a:cs typeface="Times New Roman"/>
                <a:sym typeface="Times New Roman"/>
              </a:rPr>
              <a:t>receive</a:t>
            </a:r>
            <a:r>
              <a:rPr lang="en-US" sz="2400" b="1"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Times New Roman"/>
                <a:ea typeface="Times New Roman"/>
                <a:cs typeface="Times New Roman"/>
                <a:sym typeface="Times New Roman"/>
              </a:rPr>
              <a:t>the</a:t>
            </a:r>
            <a:endParaRPr sz="2400" b="0" i="0" u="none" strike="noStrike" cap="none">
              <a:solidFill>
                <a:schemeClr val="dk1"/>
              </a:solidFill>
              <a:latin typeface="Times New Roman"/>
              <a:ea typeface="Times New Roman"/>
              <a:cs typeface="Times New Roman"/>
              <a:sym typeface="Times New Roman"/>
            </a:endParaRPr>
          </a:p>
          <a:p>
            <a:pPr marL="652780" marR="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message in the receiving class and handles it properly.</a:t>
            </a:r>
            <a:endParaRPr sz="2400">
              <a:solidFill>
                <a:schemeClr val="dk1"/>
              </a:solidFill>
              <a:latin typeface="Times New Roman"/>
              <a:ea typeface="Times New Roman"/>
              <a:cs typeface="Times New Roman"/>
              <a:sym typeface="Times New Roman"/>
            </a:endParaRPr>
          </a:p>
          <a:p>
            <a:pPr marL="652780" marR="440690" lvl="1" indent="-247015" algn="l" rtl="0">
              <a:lnSpc>
                <a:spcPct val="100000"/>
              </a:lnSpc>
              <a:spcBef>
                <a:spcPts val="575"/>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Verify that there exists some kind of </a:t>
            </a:r>
            <a:r>
              <a:rPr lang="en-US" sz="2400" b="1" i="0" u="sng" strike="noStrike" cap="none">
                <a:solidFill>
                  <a:schemeClr val="dk1"/>
                </a:solidFill>
                <a:latin typeface="Times New Roman"/>
                <a:ea typeface="Times New Roman"/>
                <a:cs typeface="Times New Roman"/>
                <a:sym typeface="Times New Roman"/>
              </a:rPr>
              <a:t>association </a:t>
            </a:r>
            <a:r>
              <a:rPr lang="en-US" sz="2400" b="1"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Times New Roman"/>
                <a:ea typeface="Times New Roman"/>
                <a:cs typeface="Times New Roman"/>
                <a:sym typeface="Times New Roman"/>
              </a:rPr>
              <a:t>between sending and receiving classes on the class  diagram.</a:t>
            </a:r>
            <a:endParaRPr sz="24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580"/>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Verify each message in the </a:t>
            </a:r>
            <a:r>
              <a:rPr lang="en-US" sz="2400" b="1" i="0" u="sng" strike="noStrike" cap="none">
                <a:solidFill>
                  <a:schemeClr val="dk1"/>
                </a:solidFill>
                <a:latin typeface="Times New Roman"/>
                <a:ea typeface="Times New Roman"/>
                <a:cs typeface="Times New Roman"/>
                <a:sym typeface="Times New Roman"/>
              </a:rPr>
              <a:t>state transition</a:t>
            </a:r>
            <a:r>
              <a:rPr lang="en-US" sz="2400" b="1"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Times New Roman"/>
                <a:ea typeface="Times New Roman"/>
                <a:cs typeface="Times New Roman"/>
                <a:sym typeface="Times New Roman"/>
              </a:rPr>
              <a:t>diagram.</a:t>
            </a:r>
            <a:endParaRPr sz="2400" b="0" i="0" u="none" strike="noStrike" cap="none">
              <a:solidFill>
                <a:schemeClr val="dk1"/>
              </a:solidFill>
              <a:latin typeface="Times New Roman"/>
              <a:ea typeface="Times New Roman"/>
              <a:cs typeface="Times New Roman"/>
              <a:sym typeface="Times New Roman"/>
            </a:endParaRPr>
          </a:p>
        </p:txBody>
      </p:sp>
      <p:sp>
        <p:nvSpPr>
          <p:cNvPr id="246" name="Google Shape;246;p14"/>
          <p:cNvSpPr txBox="1">
            <a:spLocks noGrp="1"/>
          </p:cNvSpPr>
          <p:nvPr>
            <p:ph type="title"/>
          </p:nvPr>
        </p:nvSpPr>
        <p:spPr>
          <a:xfrm>
            <a:off x="444500" y="359409"/>
            <a:ext cx="5883872" cy="75691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dirty="0"/>
              <a:t>Homogenization</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50"/>
        <p:cNvGrpSpPr/>
        <p:nvPr/>
      </p:nvGrpSpPr>
      <p:grpSpPr>
        <a:xfrm>
          <a:off x="0" y="0"/>
          <a:ext cx="0" cy="0"/>
          <a:chOff x="0" y="0"/>
          <a:chExt cx="0" cy="0"/>
        </a:xfrm>
      </p:grpSpPr>
      <p:sp>
        <p:nvSpPr>
          <p:cNvPr id="251" name="Google Shape;251;p15"/>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2" name="Google Shape;252;p15"/>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3" name="Google Shape;253;p15"/>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4" name="Google Shape;254;p15"/>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5" name="Google Shape;255;p15"/>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6" name="Google Shape;256;p15"/>
          <p:cNvSpPr txBox="1"/>
          <p:nvPr/>
        </p:nvSpPr>
        <p:spPr>
          <a:xfrm>
            <a:off x="535940" y="1074576"/>
            <a:ext cx="7665084" cy="3357245"/>
          </a:xfrm>
          <a:prstGeom prst="rect">
            <a:avLst/>
          </a:prstGeom>
          <a:noFill/>
          <a:ln>
            <a:noFill/>
          </a:ln>
        </p:spPr>
        <p:txBody>
          <a:bodyPr spcFirstLastPara="1" wrap="square" lIns="0" tIns="93325" rIns="0" bIns="0" anchor="t" anchorCtr="0">
            <a:spAutoFit/>
          </a:bodyPr>
          <a:lstStyle/>
          <a:p>
            <a:pPr marL="285115" marR="0" lvl="0" indent="-272415" algn="l" rtl="0">
              <a:lnSpc>
                <a:spcPct val="100000"/>
              </a:lnSpc>
              <a:spcBef>
                <a:spcPts val="0"/>
              </a:spcBef>
              <a:spcAft>
                <a:spcPts val="0"/>
              </a:spcAft>
              <a:buClr>
                <a:srgbClr val="0AD0D9"/>
              </a:buClr>
              <a:buSzPts val="2450"/>
              <a:buFont typeface="Arial"/>
              <a:buChar char=""/>
            </a:pPr>
            <a:r>
              <a:rPr lang="en-US" sz="2600" b="1">
                <a:solidFill>
                  <a:schemeClr val="dk1"/>
                </a:solidFill>
                <a:latin typeface="Times New Roman"/>
                <a:ea typeface="Times New Roman"/>
                <a:cs typeface="Times New Roman"/>
                <a:sym typeface="Times New Roman"/>
              </a:rPr>
              <a:t>DOCUMENTATION REVIEW</a:t>
            </a:r>
            <a:endParaRPr sz="2600">
              <a:solidFill>
                <a:schemeClr val="dk1"/>
              </a:solidFill>
              <a:latin typeface="Times New Roman"/>
              <a:ea typeface="Times New Roman"/>
              <a:cs typeface="Times New Roman"/>
              <a:sym typeface="Times New Roman"/>
            </a:endParaRPr>
          </a:p>
          <a:p>
            <a:pPr marL="652780" marR="0" lvl="1" indent="-247015" algn="l" rtl="0">
              <a:lnSpc>
                <a:spcPct val="100000"/>
              </a:lnSpc>
              <a:spcBef>
                <a:spcPts val="585"/>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Each class should be documented.</a:t>
            </a:r>
            <a:endParaRPr sz="2400" b="0" i="0" u="none" strike="noStrike" cap="none">
              <a:solidFill>
                <a:schemeClr val="dk1"/>
              </a:solidFill>
              <a:latin typeface="Times New Roman"/>
              <a:ea typeface="Times New Roman"/>
              <a:cs typeface="Times New Roman"/>
              <a:sym typeface="Times New Roman"/>
            </a:endParaRPr>
          </a:p>
          <a:p>
            <a:pPr marL="652780" marR="713740" lvl="1" indent="-247015" algn="l" rtl="0">
              <a:lnSpc>
                <a:spcPct val="100000"/>
              </a:lnSpc>
              <a:spcBef>
                <a:spcPts val="580"/>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Verify that each method and attribute is defined  properly.</a:t>
            </a:r>
            <a:endParaRPr sz="2400" b="0" i="0" u="none" strike="noStrike" cap="none">
              <a:solidFill>
                <a:schemeClr val="dk1"/>
              </a:solidFill>
              <a:latin typeface="Times New Roman"/>
              <a:ea typeface="Times New Roman"/>
              <a:cs typeface="Times New Roman"/>
              <a:sym typeface="Times New Roman"/>
            </a:endParaRPr>
          </a:p>
          <a:p>
            <a:pPr marL="652780" marR="5080" lvl="1" indent="-247015" algn="l" rtl="0">
              <a:lnSpc>
                <a:spcPct val="100000"/>
              </a:lnSpc>
              <a:spcBef>
                <a:spcPts val="575"/>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Finally check for the establishment of documentation  standards, format specifications, and content rules.</a:t>
            </a:r>
            <a:endParaRPr sz="2400" b="0" i="0" u="none" strike="noStrike" cap="none">
              <a:solidFill>
                <a:schemeClr val="dk1"/>
              </a:solidFill>
              <a:latin typeface="Times New Roman"/>
              <a:ea typeface="Times New Roman"/>
              <a:cs typeface="Times New Roman"/>
              <a:sym typeface="Times New Roman"/>
            </a:endParaRPr>
          </a:p>
          <a:p>
            <a:pPr marL="652780" marR="808355" lvl="1" indent="-247015" algn="l" rtl="0">
              <a:lnSpc>
                <a:spcPct val="100000"/>
              </a:lnSpc>
              <a:spcBef>
                <a:spcPts val="575"/>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Make sure that all the standards established are  followed.</a:t>
            </a:r>
            <a:endParaRPr sz="2400" b="0" i="0" u="none" strike="noStrike" cap="none">
              <a:solidFill>
                <a:schemeClr val="dk1"/>
              </a:solidFill>
              <a:latin typeface="Times New Roman"/>
              <a:ea typeface="Times New Roman"/>
              <a:cs typeface="Times New Roman"/>
              <a:sym typeface="Times New Roman"/>
            </a:endParaRPr>
          </a:p>
        </p:txBody>
      </p:sp>
      <p:sp>
        <p:nvSpPr>
          <p:cNvPr id="257" name="Google Shape;257;p15"/>
          <p:cNvSpPr txBox="1">
            <a:spLocks noGrp="1"/>
          </p:cNvSpPr>
          <p:nvPr>
            <p:ph type="title"/>
          </p:nvPr>
        </p:nvSpPr>
        <p:spPr>
          <a:xfrm>
            <a:off x="444500" y="359409"/>
            <a:ext cx="5449306" cy="75691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dirty="0"/>
              <a:t>Homogenization</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61"/>
        <p:cNvGrpSpPr/>
        <p:nvPr/>
      </p:nvGrpSpPr>
      <p:grpSpPr>
        <a:xfrm>
          <a:off x="0" y="0"/>
          <a:ext cx="0" cy="0"/>
          <a:chOff x="0" y="0"/>
          <a:chExt cx="0" cy="0"/>
        </a:xfrm>
      </p:grpSpPr>
      <p:sp>
        <p:nvSpPr>
          <p:cNvPr id="262" name="Google Shape;262;p16"/>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3" name="Google Shape;263;p16"/>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4" name="Google Shape;264;p16"/>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5" name="Google Shape;265;p16"/>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6" name="Google Shape;266;p16"/>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7" name="Google Shape;267;p16"/>
          <p:cNvSpPr txBox="1"/>
          <p:nvPr/>
        </p:nvSpPr>
        <p:spPr>
          <a:xfrm>
            <a:off x="535940" y="1154938"/>
            <a:ext cx="7896859" cy="240411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450">
                <a:solidFill>
                  <a:srgbClr val="0AD0D9"/>
                </a:solidFill>
                <a:latin typeface="Arial"/>
                <a:ea typeface="Arial"/>
                <a:cs typeface="Arial"/>
                <a:sym typeface="Arial"/>
              </a:rPr>
              <a:t> </a:t>
            </a:r>
            <a:r>
              <a:rPr lang="en-US" sz="2600">
                <a:solidFill>
                  <a:schemeClr val="dk1"/>
                </a:solidFill>
                <a:latin typeface="Times New Roman"/>
                <a:ea typeface="Times New Roman"/>
                <a:cs typeface="Times New Roman"/>
                <a:sym typeface="Times New Roman"/>
              </a:rPr>
              <a:t>A </a:t>
            </a:r>
            <a:r>
              <a:rPr lang="en-US" sz="2600" b="1">
                <a:solidFill>
                  <a:schemeClr val="dk1"/>
                </a:solidFill>
                <a:latin typeface="Times New Roman"/>
                <a:ea typeface="Times New Roman"/>
                <a:cs typeface="Times New Roman"/>
                <a:sym typeface="Times New Roman"/>
              </a:rPr>
              <a:t>component </a:t>
            </a:r>
            <a:r>
              <a:rPr lang="en-US" sz="2600">
                <a:solidFill>
                  <a:schemeClr val="dk1"/>
                </a:solidFill>
                <a:latin typeface="Times New Roman"/>
                <a:ea typeface="Times New Roman"/>
                <a:cs typeface="Times New Roman"/>
                <a:sym typeface="Times New Roman"/>
              </a:rPr>
              <a:t>in the Unified Modeling</a:t>
            </a:r>
            <a:endParaRPr sz="2600">
              <a:solidFill>
                <a:schemeClr val="dk1"/>
              </a:solidFill>
              <a:latin typeface="Times New Roman"/>
              <a:ea typeface="Times New Roman"/>
              <a:cs typeface="Times New Roman"/>
              <a:sym typeface="Times New Roman"/>
            </a:endParaRPr>
          </a:p>
          <a:p>
            <a:pPr marL="285115" marR="5080" lvl="0" indent="0" algn="l" rtl="0">
              <a:lnSpc>
                <a:spcPct val="100000"/>
              </a:lnSpc>
              <a:spcBef>
                <a:spcPts val="0"/>
              </a:spcBef>
              <a:spcAft>
                <a:spcPts val="0"/>
              </a:spcAft>
              <a:buNone/>
            </a:pPr>
            <a:r>
              <a:rPr lang="en-US" sz="2600">
                <a:solidFill>
                  <a:schemeClr val="dk1"/>
                </a:solidFill>
                <a:latin typeface="Times New Roman"/>
                <a:ea typeface="Times New Roman"/>
                <a:cs typeface="Times New Roman"/>
                <a:sym typeface="Times New Roman"/>
              </a:rPr>
              <a:t>Language "represents a modular part of a system, that  encapsulates its content and whose manifestation is  replaceable within its environment. A component  defines its behavior in terms of </a:t>
            </a:r>
            <a:r>
              <a:rPr lang="en-US" sz="2600" i="1">
                <a:solidFill>
                  <a:schemeClr val="dk1"/>
                </a:solidFill>
                <a:latin typeface="Georgia"/>
                <a:ea typeface="Georgia"/>
                <a:cs typeface="Georgia"/>
                <a:sym typeface="Georgia"/>
              </a:rPr>
              <a:t>provided </a:t>
            </a:r>
            <a:r>
              <a:rPr lang="en-US" sz="2600">
                <a:solidFill>
                  <a:schemeClr val="dk1"/>
                </a:solidFill>
                <a:latin typeface="Times New Roman"/>
                <a:ea typeface="Times New Roman"/>
                <a:cs typeface="Times New Roman"/>
                <a:sym typeface="Times New Roman"/>
              </a:rPr>
              <a:t>and</a:t>
            </a:r>
            <a:endParaRPr sz="2600">
              <a:solidFill>
                <a:schemeClr val="dk1"/>
              </a:solidFill>
              <a:latin typeface="Times New Roman"/>
              <a:ea typeface="Times New Roman"/>
              <a:cs typeface="Times New Roman"/>
              <a:sym typeface="Times New Roman"/>
            </a:endParaRPr>
          </a:p>
          <a:p>
            <a:pPr marL="285115" marR="0" lvl="0" indent="0" algn="l" rtl="0">
              <a:lnSpc>
                <a:spcPct val="100000"/>
              </a:lnSpc>
              <a:spcBef>
                <a:spcPts val="0"/>
              </a:spcBef>
              <a:spcAft>
                <a:spcPts val="0"/>
              </a:spcAft>
              <a:buNone/>
            </a:pPr>
            <a:r>
              <a:rPr lang="en-US" sz="2600" i="1">
                <a:solidFill>
                  <a:schemeClr val="dk1"/>
                </a:solidFill>
                <a:latin typeface="Georgia"/>
                <a:ea typeface="Georgia"/>
                <a:cs typeface="Georgia"/>
                <a:sym typeface="Georgia"/>
              </a:rPr>
              <a:t>required </a:t>
            </a:r>
            <a:r>
              <a:rPr lang="en-US" sz="2600">
                <a:solidFill>
                  <a:schemeClr val="dk1"/>
                </a:solidFill>
                <a:latin typeface="Times New Roman"/>
                <a:ea typeface="Times New Roman"/>
                <a:cs typeface="Times New Roman"/>
                <a:sym typeface="Times New Roman"/>
              </a:rPr>
              <a:t>interfaces".</a:t>
            </a:r>
            <a:r>
              <a:rPr lang="en-US" sz="2550" baseline="30000">
                <a:solidFill>
                  <a:schemeClr val="dk1"/>
                </a:solidFill>
                <a:latin typeface="Times New Roman"/>
                <a:ea typeface="Times New Roman"/>
                <a:cs typeface="Times New Roman"/>
                <a:sym typeface="Times New Roman"/>
              </a:rPr>
              <a:t>[1]</a:t>
            </a:r>
            <a:endParaRPr sz="2550" baseline="30000">
              <a:solidFill>
                <a:schemeClr val="dk1"/>
              </a:solidFill>
              <a:latin typeface="Times New Roman"/>
              <a:ea typeface="Times New Roman"/>
              <a:cs typeface="Times New Roman"/>
              <a:sym typeface="Times New Roman"/>
            </a:endParaRPr>
          </a:p>
        </p:txBody>
      </p:sp>
      <p:sp>
        <p:nvSpPr>
          <p:cNvPr id="268" name="Google Shape;268;p16"/>
          <p:cNvSpPr txBox="1">
            <a:spLocks noGrp="1"/>
          </p:cNvSpPr>
          <p:nvPr>
            <p:ph type="title"/>
          </p:nvPr>
        </p:nvSpPr>
        <p:spPr>
          <a:xfrm>
            <a:off x="444500" y="359409"/>
            <a:ext cx="5883872" cy="7569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dirty="0"/>
              <a:t>Component (UML)</a:t>
            </a:r>
            <a:endParaRPr dirty="0"/>
          </a:p>
        </p:txBody>
      </p:sp>
      <p:sp>
        <p:nvSpPr>
          <p:cNvPr id="269" name="Google Shape;269;p16"/>
          <p:cNvSpPr/>
          <p:nvPr/>
        </p:nvSpPr>
        <p:spPr>
          <a:xfrm>
            <a:off x="4114800" y="3240023"/>
            <a:ext cx="4572000" cy="3617973"/>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0" name="Google Shape;270;p16"/>
          <p:cNvSpPr/>
          <p:nvPr/>
        </p:nvSpPr>
        <p:spPr>
          <a:xfrm>
            <a:off x="408431" y="4238294"/>
            <a:ext cx="1852930" cy="508838"/>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1" name="Google Shape;271;p16"/>
          <p:cNvSpPr txBox="1"/>
          <p:nvPr/>
        </p:nvSpPr>
        <p:spPr>
          <a:xfrm>
            <a:off x="539292" y="4295013"/>
            <a:ext cx="3276600" cy="1123315"/>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1800">
                <a:solidFill>
                  <a:schemeClr val="dk1"/>
                </a:solidFill>
                <a:latin typeface="Arial"/>
                <a:ea typeface="Arial"/>
                <a:cs typeface="Arial"/>
                <a:sym typeface="Arial"/>
              </a:rPr>
              <a:t>Manifestation : an event, action,  or object that clearly shows or  embodies something abstract or  theoretical.</a:t>
            </a:r>
            <a:endParaRPr sz="18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75"/>
        <p:cNvGrpSpPr/>
        <p:nvPr/>
      </p:nvGrpSpPr>
      <p:grpSpPr>
        <a:xfrm>
          <a:off x="0" y="0"/>
          <a:ext cx="0" cy="0"/>
          <a:chOff x="0" y="0"/>
          <a:chExt cx="0" cy="0"/>
        </a:xfrm>
      </p:grpSpPr>
      <p:sp>
        <p:nvSpPr>
          <p:cNvPr id="276" name="Google Shape;276;p17"/>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7" name="Google Shape;277;p17"/>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8" name="Google Shape;278;p17"/>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9" name="Google Shape;279;p17"/>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0" name="Google Shape;280;p17"/>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1" name="Google Shape;281;p17"/>
          <p:cNvSpPr txBox="1"/>
          <p:nvPr/>
        </p:nvSpPr>
        <p:spPr>
          <a:xfrm>
            <a:off x="535940" y="1154938"/>
            <a:ext cx="7914005" cy="4623435"/>
          </a:xfrm>
          <a:prstGeom prst="rect">
            <a:avLst/>
          </a:prstGeom>
          <a:noFill/>
          <a:ln>
            <a:noFill/>
          </a:ln>
        </p:spPr>
        <p:txBody>
          <a:bodyPr spcFirstLastPara="1" wrap="square" lIns="0" tIns="13325" rIns="0" bIns="0" anchor="t" anchorCtr="0">
            <a:spAutoFit/>
          </a:bodyPr>
          <a:lstStyle/>
          <a:p>
            <a:pPr marL="285115" marR="5080" lvl="0" indent="-272415" algn="l" rtl="0">
              <a:lnSpc>
                <a:spcPct val="100000"/>
              </a:lnSpc>
              <a:spcBef>
                <a:spcPts val="0"/>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A component may be </a:t>
            </a:r>
            <a:r>
              <a:rPr lang="en-US" sz="2600" b="1">
                <a:solidFill>
                  <a:schemeClr val="dk1"/>
                </a:solidFill>
                <a:latin typeface="Times New Roman"/>
                <a:ea typeface="Times New Roman"/>
                <a:cs typeface="Times New Roman"/>
                <a:sym typeface="Times New Roman"/>
              </a:rPr>
              <a:t>replaced </a:t>
            </a:r>
            <a:r>
              <a:rPr lang="en-US" sz="2600">
                <a:solidFill>
                  <a:schemeClr val="dk1"/>
                </a:solidFill>
                <a:latin typeface="Times New Roman"/>
                <a:ea typeface="Times New Roman"/>
                <a:cs typeface="Times New Roman"/>
                <a:sym typeface="Times New Roman"/>
              </a:rPr>
              <a:t>by another if and only  if their provided and required interfaces are identical.</a:t>
            </a:r>
            <a:endParaRPr sz="2600">
              <a:solidFill>
                <a:schemeClr val="dk1"/>
              </a:solidFill>
              <a:latin typeface="Times New Roman"/>
              <a:ea typeface="Times New Roman"/>
              <a:cs typeface="Times New Roman"/>
              <a:sym typeface="Times New Roman"/>
            </a:endParaRPr>
          </a:p>
          <a:p>
            <a:pPr marL="285115" marR="709295" lvl="0" indent="-272415" algn="l" rtl="0">
              <a:lnSpc>
                <a:spcPct val="100000"/>
              </a:lnSpc>
              <a:spcBef>
                <a:spcPts val="625"/>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This idea is the underpinning for the </a:t>
            </a:r>
            <a:r>
              <a:rPr lang="en-US" sz="2600" b="1">
                <a:solidFill>
                  <a:schemeClr val="dk1"/>
                </a:solidFill>
                <a:latin typeface="Times New Roman"/>
                <a:ea typeface="Times New Roman"/>
                <a:cs typeface="Times New Roman"/>
                <a:sym typeface="Times New Roman"/>
              </a:rPr>
              <a:t>plug-and-  play </a:t>
            </a:r>
            <a:r>
              <a:rPr lang="en-US" sz="2600">
                <a:solidFill>
                  <a:schemeClr val="dk1"/>
                </a:solidFill>
                <a:latin typeface="Times New Roman"/>
                <a:ea typeface="Times New Roman"/>
                <a:cs typeface="Times New Roman"/>
                <a:sym typeface="Times New Roman"/>
              </a:rPr>
              <a:t>capability of component-based systems and  promotes </a:t>
            </a:r>
            <a:r>
              <a:rPr lang="en-US" sz="2600" b="1">
                <a:solidFill>
                  <a:schemeClr val="dk1"/>
                </a:solidFill>
                <a:latin typeface="Times New Roman"/>
                <a:ea typeface="Times New Roman"/>
                <a:cs typeface="Times New Roman"/>
                <a:sym typeface="Times New Roman"/>
              </a:rPr>
              <a:t>software reuse</a:t>
            </a:r>
            <a:r>
              <a:rPr lang="en-US" sz="2600">
                <a:solidFill>
                  <a:schemeClr val="dk1"/>
                </a:solidFill>
                <a:latin typeface="Times New Roman"/>
                <a:ea typeface="Times New Roman"/>
                <a:cs typeface="Times New Roman"/>
                <a:sym typeface="Times New Roman"/>
              </a:rPr>
              <a:t>.</a:t>
            </a:r>
            <a:endParaRPr sz="2600">
              <a:solidFill>
                <a:schemeClr val="dk1"/>
              </a:solidFill>
              <a:latin typeface="Times New Roman"/>
              <a:ea typeface="Times New Roman"/>
              <a:cs typeface="Times New Roman"/>
              <a:sym typeface="Times New Roman"/>
            </a:endParaRPr>
          </a:p>
          <a:p>
            <a:pPr marL="285115" marR="268605" lvl="0" indent="-272415" algn="l" rtl="0">
              <a:lnSpc>
                <a:spcPct val="100000"/>
              </a:lnSpc>
              <a:spcBef>
                <a:spcPts val="625"/>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UML places </a:t>
            </a:r>
            <a:r>
              <a:rPr lang="en-US" sz="2600" b="1">
                <a:solidFill>
                  <a:schemeClr val="dk1"/>
                </a:solidFill>
                <a:latin typeface="Times New Roman"/>
                <a:ea typeface="Times New Roman"/>
                <a:cs typeface="Times New Roman"/>
                <a:sym typeface="Times New Roman"/>
              </a:rPr>
              <a:t>no restriction on the granularity </a:t>
            </a:r>
            <a:r>
              <a:rPr lang="en-US" sz="2600">
                <a:solidFill>
                  <a:schemeClr val="dk1"/>
                </a:solidFill>
                <a:latin typeface="Times New Roman"/>
                <a:ea typeface="Times New Roman"/>
                <a:cs typeface="Times New Roman"/>
                <a:sym typeface="Times New Roman"/>
              </a:rPr>
              <a:t>of a  component. Thus, a component may be as small as  a </a:t>
            </a:r>
            <a:r>
              <a:rPr lang="en-US" sz="2600" i="1">
                <a:solidFill>
                  <a:schemeClr val="dk1"/>
                </a:solidFill>
                <a:latin typeface="Georgia"/>
                <a:ea typeface="Georgia"/>
                <a:cs typeface="Georgia"/>
                <a:sym typeface="Georgia"/>
              </a:rPr>
              <a:t>figures-to-words converter</a:t>
            </a:r>
            <a:r>
              <a:rPr lang="en-US" sz="2600">
                <a:solidFill>
                  <a:schemeClr val="dk1"/>
                </a:solidFill>
                <a:latin typeface="Times New Roman"/>
                <a:ea typeface="Times New Roman"/>
                <a:cs typeface="Times New Roman"/>
                <a:sym typeface="Times New Roman"/>
              </a:rPr>
              <a:t>, or as large as an</a:t>
            </a:r>
            <a:endParaRPr sz="2600">
              <a:solidFill>
                <a:schemeClr val="dk1"/>
              </a:solidFill>
              <a:latin typeface="Times New Roman"/>
              <a:ea typeface="Times New Roman"/>
              <a:cs typeface="Times New Roman"/>
              <a:sym typeface="Times New Roman"/>
            </a:endParaRPr>
          </a:p>
          <a:p>
            <a:pPr marL="285115" marR="0" lvl="0" indent="0" algn="l" rtl="0">
              <a:lnSpc>
                <a:spcPct val="100000"/>
              </a:lnSpc>
              <a:spcBef>
                <a:spcPts val="0"/>
              </a:spcBef>
              <a:spcAft>
                <a:spcPts val="0"/>
              </a:spcAft>
              <a:buNone/>
            </a:pPr>
            <a:r>
              <a:rPr lang="en-US" sz="2600">
                <a:solidFill>
                  <a:schemeClr val="dk1"/>
                </a:solidFill>
                <a:latin typeface="Times New Roman"/>
                <a:ea typeface="Times New Roman"/>
                <a:cs typeface="Times New Roman"/>
                <a:sym typeface="Times New Roman"/>
              </a:rPr>
              <a:t>entire </a:t>
            </a:r>
            <a:r>
              <a:rPr lang="en-US" sz="2600" i="1">
                <a:solidFill>
                  <a:schemeClr val="dk1"/>
                </a:solidFill>
                <a:latin typeface="Georgia"/>
                <a:ea typeface="Georgia"/>
                <a:cs typeface="Georgia"/>
                <a:sym typeface="Georgia"/>
              </a:rPr>
              <a:t>document management system</a:t>
            </a:r>
            <a:r>
              <a:rPr lang="en-US" sz="2600">
                <a:solidFill>
                  <a:schemeClr val="dk1"/>
                </a:solidFill>
                <a:latin typeface="Times New Roman"/>
                <a:ea typeface="Times New Roman"/>
                <a:cs typeface="Times New Roman"/>
                <a:sym typeface="Times New Roman"/>
              </a:rPr>
              <a:t>.</a:t>
            </a:r>
            <a:endParaRPr sz="2600">
              <a:solidFill>
                <a:schemeClr val="dk1"/>
              </a:solidFill>
              <a:latin typeface="Times New Roman"/>
              <a:ea typeface="Times New Roman"/>
              <a:cs typeface="Times New Roman"/>
              <a:sym typeface="Times New Roman"/>
            </a:endParaRPr>
          </a:p>
          <a:p>
            <a:pPr marL="285115" marR="1856739" lvl="0" indent="-272415" algn="l" rtl="0">
              <a:lnSpc>
                <a:spcPct val="100000"/>
              </a:lnSpc>
              <a:spcBef>
                <a:spcPts val="625"/>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Such assemblies are illustrated by means  of </a:t>
            </a:r>
            <a:r>
              <a:rPr lang="en-US" sz="2600" b="1">
                <a:solidFill>
                  <a:schemeClr val="dk1"/>
                </a:solidFill>
                <a:latin typeface="Times New Roman"/>
                <a:ea typeface="Times New Roman"/>
                <a:cs typeface="Times New Roman"/>
                <a:sym typeface="Times New Roman"/>
              </a:rPr>
              <a:t>component diagrams</a:t>
            </a:r>
            <a:r>
              <a:rPr lang="en-US" sz="2600">
                <a:solidFill>
                  <a:schemeClr val="dk1"/>
                </a:solidFill>
                <a:latin typeface="Times New Roman"/>
                <a:ea typeface="Times New Roman"/>
                <a:cs typeface="Times New Roman"/>
                <a:sym typeface="Times New Roman"/>
              </a:rPr>
              <a:t>.</a:t>
            </a:r>
            <a:endParaRPr sz="2600">
              <a:solidFill>
                <a:schemeClr val="dk1"/>
              </a:solidFill>
              <a:latin typeface="Times New Roman"/>
              <a:ea typeface="Times New Roman"/>
              <a:cs typeface="Times New Roman"/>
              <a:sym typeface="Times New Roman"/>
            </a:endParaRPr>
          </a:p>
        </p:txBody>
      </p:sp>
      <p:sp>
        <p:nvSpPr>
          <p:cNvPr id="282" name="Google Shape;282;p17"/>
          <p:cNvSpPr txBox="1">
            <a:spLocks noGrp="1"/>
          </p:cNvSpPr>
          <p:nvPr>
            <p:ph type="title"/>
          </p:nvPr>
        </p:nvSpPr>
        <p:spPr>
          <a:xfrm>
            <a:off x="444500" y="263397"/>
            <a:ext cx="6300332" cy="8483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400" dirty="0"/>
              <a:t>Component (UML)</a:t>
            </a:r>
            <a:endParaRPr sz="5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8"/>
          <p:cNvSpPr/>
          <p:nvPr/>
        </p:nvSpPr>
        <p:spPr>
          <a:xfrm>
            <a:off x="771144" y="2743225"/>
            <a:ext cx="7677784" cy="67497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91"/>
        <p:cNvGrpSpPr/>
        <p:nvPr/>
      </p:nvGrpSpPr>
      <p:grpSpPr>
        <a:xfrm>
          <a:off x="0" y="0"/>
          <a:ext cx="0" cy="0"/>
          <a:chOff x="0" y="0"/>
          <a:chExt cx="0" cy="0"/>
        </a:xfrm>
      </p:grpSpPr>
      <p:sp>
        <p:nvSpPr>
          <p:cNvPr id="292" name="Google Shape;292;p19"/>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3" name="Google Shape;293;p19"/>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4" name="Google Shape;294;p19"/>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5" name="Google Shape;295;p19"/>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19"/>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7" name="Google Shape;297;p19"/>
          <p:cNvSpPr txBox="1">
            <a:spLocks noGrp="1"/>
          </p:cNvSpPr>
          <p:nvPr>
            <p:ph type="title"/>
          </p:nvPr>
        </p:nvSpPr>
        <p:spPr>
          <a:xfrm>
            <a:off x="444500" y="327406"/>
            <a:ext cx="7748886" cy="7880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000" dirty="0"/>
              <a:t>Implementation Diagrams</a:t>
            </a:r>
            <a:endParaRPr sz="5000" dirty="0"/>
          </a:p>
        </p:txBody>
      </p:sp>
      <p:sp>
        <p:nvSpPr>
          <p:cNvPr id="298" name="Google Shape;298;p19"/>
          <p:cNvSpPr txBox="1"/>
          <p:nvPr/>
        </p:nvSpPr>
        <p:spPr>
          <a:xfrm>
            <a:off x="535940" y="1083310"/>
            <a:ext cx="6821170" cy="3846195"/>
          </a:xfrm>
          <a:prstGeom prst="rect">
            <a:avLst/>
          </a:prstGeom>
          <a:noFill/>
          <a:ln>
            <a:noFill/>
          </a:ln>
        </p:spPr>
        <p:txBody>
          <a:bodyPr spcFirstLastPara="1" wrap="square" lIns="0" tIns="85725" rIns="0" bIns="0" anchor="t" anchorCtr="0">
            <a:spAutoFit/>
          </a:bodyPr>
          <a:lstStyle/>
          <a:p>
            <a:pPr marL="285115" marR="0" lvl="0" indent="-272415" algn="l" rtl="0">
              <a:lnSpc>
                <a:spcPct val="100000"/>
              </a:lnSpc>
              <a:spcBef>
                <a:spcPts val="0"/>
              </a:spcBef>
              <a:spcAft>
                <a:spcPts val="0"/>
              </a:spcAft>
              <a:buClr>
                <a:srgbClr val="0AD0D9"/>
              </a:buClr>
              <a:buSzPts val="2250"/>
              <a:buFont typeface="Arial"/>
              <a:buChar char=""/>
            </a:pPr>
            <a:r>
              <a:rPr lang="en-US" sz="2400">
                <a:solidFill>
                  <a:schemeClr val="dk1"/>
                </a:solidFill>
                <a:latin typeface="Times New Roman"/>
                <a:ea typeface="Times New Roman"/>
                <a:cs typeface="Times New Roman"/>
                <a:sym typeface="Times New Roman"/>
              </a:rPr>
              <a:t>Both are structural diagrams</a:t>
            </a:r>
            <a:endParaRPr sz="2400">
              <a:solidFill>
                <a:schemeClr val="dk1"/>
              </a:solidFill>
              <a:latin typeface="Times New Roman"/>
              <a:ea typeface="Times New Roman"/>
              <a:cs typeface="Times New Roman"/>
              <a:sym typeface="Times New Roman"/>
            </a:endParaRPr>
          </a:p>
          <a:p>
            <a:pPr marL="285115" marR="0" lvl="0" indent="-272415" algn="l" rtl="0">
              <a:lnSpc>
                <a:spcPct val="100000"/>
              </a:lnSpc>
              <a:spcBef>
                <a:spcPts val="575"/>
              </a:spcBef>
              <a:spcAft>
                <a:spcPts val="0"/>
              </a:spcAft>
              <a:buClr>
                <a:srgbClr val="0AD0D9"/>
              </a:buClr>
              <a:buSzPts val="2250"/>
              <a:buFont typeface="Arial"/>
              <a:buChar char=""/>
            </a:pPr>
            <a:r>
              <a:rPr lang="en-US" sz="2400" b="1" u="sng">
                <a:solidFill>
                  <a:schemeClr val="dk1"/>
                </a:solidFill>
                <a:latin typeface="Times New Roman"/>
                <a:ea typeface="Times New Roman"/>
                <a:cs typeface="Times New Roman"/>
                <a:sym typeface="Times New Roman"/>
              </a:rPr>
              <a:t>Component Diagrams</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marL="652780" marR="0" lvl="1" indent="-247015" algn="l" rtl="0">
              <a:lnSpc>
                <a:spcPct val="100000"/>
              </a:lnSpc>
              <a:spcBef>
                <a:spcPts val="509"/>
              </a:spcBef>
              <a:spcAft>
                <a:spcPts val="0"/>
              </a:spcAft>
              <a:buClr>
                <a:srgbClr val="0E6EC5"/>
              </a:buClr>
              <a:buSzPts val="1700"/>
              <a:buFont typeface="Arial"/>
              <a:buChar char=""/>
            </a:pPr>
            <a:r>
              <a:rPr lang="en-US" sz="2000" b="0" i="0" u="none" strike="noStrike" cap="none">
                <a:solidFill>
                  <a:schemeClr val="dk1"/>
                </a:solidFill>
                <a:latin typeface="Times New Roman"/>
                <a:ea typeface="Times New Roman"/>
                <a:cs typeface="Times New Roman"/>
                <a:sym typeface="Times New Roman"/>
              </a:rPr>
              <a:t>set of </a:t>
            </a:r>
            <a:r>
              <a:rPr lang="en-US" sz="2000" b="1" i="0" u="sng" strike="noStrike" cap="none">
                <a:solidFill>
                  <a:schemeClr val="dk1"/>
                </a:solidFill>
                <a:latin typeface="Times New Roman"/>
                <a:ea typeface="Times New Roman"/>
                <a:cs typeface="Times New Roman"/>
                <a:sym typeface="Times New Roman"/>
              </a:rPr>
              <a:t>components</a:t>
            </a:r>
            <a:r>
              <a:rPr lang="en-US" sz="2000" b="1"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and their </a:t>
            </a:r>
            <a:r>
              <a:rPr lang="en-US" sz="2000" b="1" i="0" u="sng" strike="noStrike" cap="none">
                <a:solidFill>
                  <a:schemeClr val="dk1"/>
                </a:solidFill>
                <a:latin typeface="Times New Roman"/>
                <a:ea typeface="Times New Roman"/>
                <a:cs typeface="Times New Roman"/>
                <a:sym typeface="Times New Roman"/>
              </a:rPr>
              <a:t>relationships</a:t>
            </a:r>
            <a:endParaRPr sz="20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480"/>
              </a:spcBef>
              <a:spcAft>
                <a:spcPts val="0"/>
              </a:spcAft>
              <a:buClr>
                <a:srgbClr val="0E6EC5"/>
              </a:buClr>
              <a:buSzPts val="1700"/>
              <a:buFont typeface="Arial"/>
              <a:buChar char=""/>
            </a:pPr>
            <a:r>
              <a:rPr lang="en-US" sz="2000" b="0" i="0" u="none" strike="noStrike" cap="none">
                <a:solidFill>
                  <a:schemeClr val="dk1"/>
                </a:solidFill>
                <a:latin typeface="Times New Roman"/>
                <a:ea typeface="Times New Roman"/>
                <a:cs typeface="Times New Roman"/>
                <a:sym typeface="Times New Roman"/>
              </a:rPr>
              <a:t>Illustrate </a:t>
            </a:r>
            <a:r>
              <a:rPr lang="en-US" sz="2000" b="1" i="0" u="sng" strike="noStrike" cap="none">
                <a:solidFill>
                  <a:schemeClr val="dk1"/>
                </a:solidFill>
                <a:latin typeface="Times New Roman"/>
                <a:ea typeface="Times New Roman"/>
                <a:cs typeface="Times New Roman"/>
                <a:sym typeface="Times New Roman"/>
              </a:rPr>
              <a:t>static</a:t>
            </a:r>
            <a:r>
              <a:rPr lang="en-US" sz="2000" b="1"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implementation view</a:t>
            </a:r>
            <a:endParaRPr sz="20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480"/>
              </a:spcBef>
              <a:spcAft>
                <a:spcPts val="0"/>
              </a:spcAft>
              <a:buClr>
                <a:srgbClr val="0E6EC5"/>
              </a:buClr>
              <a:buSzPts val="1700"/>
              <a:buFont typeface="Arial"/>
              <a:buChar char=""/>
            </a:pPr>
            <a:r>
              <a:rPr lang="en-US" sz="2000" b="0" i="0" u="none" strike="noStrike" cap="none">
                <a:solidFill>
                  <a:schemeClr val="dk1"/>
                </a:solidFill>
                <a:latin typeface="Times New Roman"/>
                <a:ea typeface="Times New Roman"/>
                <a:cs typeface="Times New Roman"/>
                <a:sym typeface="Times New Roman"/>
              </a:rPr>
              <a:t>Component maps to one or more </a:t>
            </a:r>
            <a:r>
              <a:rPr lang="en-US" sz="2000" b="1" i="0" u="sng" strike="noStrike" cap="none">
                <a:solidFill>
                  <a:schemeClr val="dk1"/>
                </a:solidFill>
                <a:latin typeface="Times New Roman"/>
                <a:ea typeface="Times New Roman"/>
                <a:cs typeface="Times New Roman"/>
                <a:sym typeface="Times New Roman"/>
              </a:rPr>
              <a:t>classes</a:t>
            </a:r>
            <a:r>
              <a:rPr lang="en-US" sz="2000" b="0" i="0" u="none" strike="noStrike" cap="none">
                <a:solidFill>
                  <a:schemeClr val="dk1"/>
                </a:solidFill>
                <a:latin typeface="Times New Roman"/>
                <a:ea typeface="Times New Roman"/>
                <a:cs typeface="Times New Roman"/>
                <a:sym typeface="Times New Roman"/>
              </a:rPr>
              <a:t>, </a:t>
            </a:r>
            <a:r>
              <a:rPr lang="en-US" sz="2000" b="1" i="0" u="sng" strike="noStrike" cap="none">
                <a:solidFill>
                  <a:schemeClr val="dk1"/>
                </a:solidFill>
                <a:latin typeface="Times New Roman"/>
                <a:ea typeface="Times New Roman"/>
                <a:cs typeface="Times New Roman"/>
                <a:sym typeface="Times New Roman"/>
              </a:rPr>
              <a:t>interfaces</a:t>
            </a:r>
            <a:r>
              <a:rPr lang="en-US" sz="2000" b="0" i="0" u="none" strike="noStrike" cap="none">
                <a:solidFill>
                  <a:schemeClr val="dk1"/>
                </a:solidFill>
                <a:latin typeface="Times New Roman"/>
                <a:ea typeface="Times New Roman"/>
                <a:cs typeface="Times New Roman"/>
                <a:sym typeface="Times New Roman"/>
              </a:rPr>
              <a:t>, or</a:t>
            </a:r>
            <a:endParaRPr sz="2000" b="0" i="0" u="none" strike="noStrike" cap="none">
              <a:solidFill>
                <a:schemeClr val="dk1"/>
              </a:solidFill>
              <a:latin typeface="Times New Roman"/>
              <a:ea typeface="Times New Roman"/>
              <a:cs typeface="Times New Roman"/>
              <a:sym typeface="Times New Roman"/>
            </a:endParaRPr>
          </a:p>
          <a:p>
            <a:pPr marL="652780" marR="0" lvl="0" indent="0" algn="l" rtl="0">
              <a:lnSpc>
                <a:spcPct val="100000"/>
              </a:lnSpc>
              <a:spcBef>
                <a:spcPts val="0"/>
              </a:spcBef>
              <a:spcAft>
                <a:spcPts val="0"/>
              </a:spcAft>
              <a:buNone/>
            </a:pPr>
            <a:r>
              <a:rPr lang="en-US" sz="2000" b="1" u="sng">
                <a:solidFill>
                  <a:schemeClr val="dk1"/>
                </a:solidFill>
                <a:latin typeface="Times New Roman"/>
                <a:ea typeface="Times New Roman"/>
                <a:cs typeface="Times New Roman"/>
                <a:sym typeface="Times New Roman"/>
              </a:rPr>
              <a:t>collaborations</a:t>
            </a:r>
            <a:endParaRPr sz="2000">
              <a:solidFill>
                <a:schemeClr val="dk1"/>
              </a:solidFill>
              <a:latin typeface="Times New Roman"/>
              <a:ea typeface="Times New Roman"/>
              <a:cs typeface="Times New Roman"/>
              <a:sym typeface="Times New Roman"/>
            </a:endParaRPr>
          </a:p>
          <a:p>
            <a:pPr marL="285115" marR="0" lvl="0" indent="-272415" algn="l" rtl="0">
              <a:lnSpc>
                <a:spcPct val="100000"/>
              </a:lnSpc>
              <a:spcBef>
                <a:spcPts val="550"/>
              </a:spcBef>
              <a:spcAft>
                <a:spcPts val="0"/>
              </a:spcAft>
              <a:buClr>
                <a:srgbClr val="0AD0D9"/>
              </a:buClr>
              <a:buSzPts val="2250"/>
              <a:buFont typeface="Arial"/>
              <a:buChar char=""/>
            </a:pPr>
            <a:r>
              <a:rPr lang="en-US" sz="2400" b="1" u="sng">
                <a:solidFill>
                  <a:schemeClr val="dk1"/>
                </a:solidFill>
                <a:latin typeface="Times New Roman"/>
                <a:ea typeface="Times New Roman"/>
                <a:cs typeface="Times New Roman"/>
                <a:sym typeface="Times New Roman"/>
              </a:rPr>
              <a:t>Deployment Diagrams</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marL="652780" marR="0" lvl="1" indent="-247015" algn="l" rtl="0">
              <a:lnSpc>
                <a:spcPct val="100000"/>
              </a:lnSpc>
              <a:spcBef>
                <a:spcPts val="509"/>
              </a:spcBef>
              <a:spcAft>
                <a:spcPts val="0"/>
              </a:spcAft>
              <a:buClr>
                <a:srgbClr val="0E6EC5"/>
              </a:buClr>
              <a:buSzPts val="1700"/>
              <a:buFont typeface="Arial"/>
              <a:buChar char=""/>
            </a:pPr>
            <a:r>
              <a:rPr lang="en-US" sz="2000" b="0" i="0" u="none" strike="noStrike" cap="none">
                <a:solidFill>
                  <a:schemeClr val="dk1"/>
                </a:solidFill>
                <a:latin typeface="Times New Roman"/>
                <a:ea typeface="Times New Roman"/>
                <a:cs typeface="Times New Roman"/>
                <a:sym typeface="Times New Roman"/>
              </a:rPr>
              <a:t>Set of </a:t>
            </a:r>
            <a:r>
              <a:rPr lang="en-US" sz="2000" b="1" i="0" u="sng" strike="noStrike" cap="none">
                <a:solidFill>
                  <a:schemeClr val="dk1"/>
                </a:solidFill>
                <a:latin typeface="Times New Roman"/>
                <a:ea typeface="Times New Roman"/>
                <a:cs typeface="Times New Roman"/>
                <a:sym typeface="Times New Roman"/>
              </a:rPr>
              <a:t>nodes</a:t>
            </a:r>
            <a:r>
              <a:rPr lang="en-US" sz="2000" b="1"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and their </a:t>
            </a:r>
            <a:r>
              <a:rPr lang="en-US" sz="2000" b="1" i="0" u="sng" strike="noStrike" cap="none">
                <a:solidFill>
                  <a:schemeClr val="dk1"/>
                </a:solidFill>
                <a:latin typeface="Times New Roman"/>
                <a:ea typeface="Times New Roman"/>
                <a:cs typeface="Times New Roman"/>
                <a:sym typeface="Times New Roman"/>
              </a:rPr>
              <a:t>relationships</a:t>
            </a:r>
            <a:endParaRPr sz="20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480"/>
              </a:spcBef>
              <a:spcAft>
                <a:spcPts val="0"/>
              </a:spcAft>
              <a:buClr>
                <a:srgbClr val="0E6EC5"/>
              </a:buClr>
              <a:buSzPts val="1700"/>
              <a:buFont typeface="Arial"/>
              <a:buChar char=""/>
            </a:pPr>
            <a:r>
              <a:rPr lang="en-US" sz="2000" b="0" i="0" u="none" strike="noStrike" cap="none">
                <a:solidFill>
                  <a:schemeClr val="dk1"/>
                </a:solidFill>
                <a:latin typeface="Times New Roman"/>
                <a:ea typeface="Times New Roman"/>
                <a:cs typeface="Times New Roman"/>
                <a:sym typeface="Times New Roman"/>
              </a:rPr>
              <a:t>Illustrate </a:t>
            </a:r>
            <a:r>
              <a:rPr lang="en-US" sz="2000" b="1" i="0" u="sng" strike="noStrike" cap="none">
                <a:solidFill>
                  <a:schemeClr val="dk1"/>
                </a:solidFill>
                <a:latin typeface="Times New Roman"/>
                <a:ea typeface="Times New Roman"/>
                <a:cs typeface="Times New Roman"/>
                <a:sym typeface="Times New Roman"/>
              </a:rPr>
              <a:t>static</a:t>
            </a:r>
            <a:r>
              <a:rPr lang="en-US" sz="2000" b="1"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deployment view of architecture</a:t>
            </a:r>
            <a:endParaRPr sz="20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480"/>
              </a:spcBef>
              <a:spcAft>
                <a:spcPts val="0"/>
              </a:spcAft>
              <a:buClr>
                <a:srgbClr val="0E6EC5"/>
              </a:buClr>
              <a:buSzPts val="1700"/>
              <a:buFont typeface="Arial"/>
              <a:buChar char=""/>
            </a:pPr>
            <a:r>
              <a:rPr lang="en-US" sz="2000" b="1" i="0" u="sng" strike="noStrike" cap="none">
                <a:solidFill>
                  <a:schemeClr val="dk1"/>
                </a:solidFill>
                <a:latin typeface="Times New Roman"/>
                <a:ea typeface="Times New Roman"/>
                <a:cs typeface="Times New Roman"/>
                <a:sym typeface="Times New Roman"/>
              </a:rPr>
              <a:t>Node</a:t>
            </a:r>
            <a:r>
              <a:rPr lang="en-US" sz="2000" b="1"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typically encloses </a:t>
            </a:r>
            <a:r>
              <a:rPr lang="en-US" sz="2000" b="1" i="0" u="sng" strike="noStrike" cap="none">
                <a:solidFill>
                  <a:schemeClr val="dk1"/>
                </a:solidFill>
                <a:latin typeface="Times New Roman"/>
                <a:ea typeface="Times New Roman"/>
                <a:cs typeface="Times New Roman"/>
                <a:sym typeface="Times New Roman"/>
              </a:rPr>
              <a:t>one or more components</a:t>
            </a: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2"/>
          <p:cNvSpPr/>
          <p:nvPr/>
        </p:nvSpPr>
        <p:spPr>
          <a:xfrm>
            <a:off x="5262371" y="629412"/>
            <a:ext cx="3125597" cy="227063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302"/>
        <p:cNvGrpSpPr/>
        <p:nvPr/>
      </p:nvGrpSpPr>
      <p:grpSpPr>
        <a:xfrm>
          <a:off x="0" y="0"/>
          <a:ext cx="0" cy="0"/>
          <a:chOff x="0" y="0"/>
          <a:chExt cx="0" cy="0"/>
        </a:xfrm>
      </p:grpSpPr>
      <p:sp>
        <p:nvSpPr>
          <p:cNvPr id="303" name="Google Shape;303;p20"/>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4" name="Google Shape;304;p20"/>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5" name="Google Shape;305;p20"/>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6" name="Google Shape;306;p20"/>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7" name="Google Shape;307;p20"/>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8" name="Google Shape;308;p20"/>
          <p:cNvSpPr txBox="1">
            <a:spLocks noGrp="1"/>
          </p:cNvSpPr>
          <p:nvPr>
            <p:ph type="title"/>
          </p:nvPr>
        </p:nvSpPr>
        <p:spPr>
          <a:xfrm>
            <a:off x="444500" y="327406"/>
            <a:ext cx="3903620" cy="7880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000" dirty="0"/>
              <a:t>Package</a:t>
            </a:r>
            <a:endParaRPr sz="5000" dirty="0"/>
          </a:p>
        </p:txBody>
      </p:sp>
      <p:sp>
        <p:nvSpPr>
          <p:cNvPr id="309" name="Google Shape;309;p20"/>
          <p:cNvSpPr txBox="1"/>
          <p:nvPr/>
        </p:nvSpPr>
        <p:spPr>
          <a:xfrm>
            <a:off x="535940" y="1154938"/>
            <a:ext cx="7813675" cy="1294765"/>
          </a:xfrm>
          <a:prstGeom prst="rect">
            <a:avLst/>
          </a:prstGeom>
          <a:noFill/>
          <a:ln>
            <a:noFill/>
          </a:ln>
        </p:spPr>
        <p:txBody>
          <a:bodyPr spcFirstLastPara="1" wrap="square" lIns="0" tIns="13325" rIns="0" bIns="0" anchor="t" anchorCtr="0">
            <a:spAutoFit/>
          </a:bodyPr>
          <a:lstStyle/>
          <a:p>
            <a:pPr marL="285115" marR="5080" lvl="0" indent="-272415" algn="l" rtl="0">
              <a:lnSpc>
                <a:spcPct val="100000"/>
              </a:lnSpc>
              <a:spcBef>
                <a:spcPts val="0"/>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General purpose mechanism for organizing elements  into groups</a:t>
            </a:r>
            <a:endParaRPr sz="2600">
              <a:solidFill>
                <a:schemeClr val="dk1"/>
              </a:solidFill>
              <a:latin typeface="Times New Roman"/>
              <a:ea typeface="Times New Roman"/>
              <a:cs typeface="Times New Roman"/>
              <a:sym typeface="Times New Roman"/>
            </a:endParaRPr>
          </a:p>
          <a:p>
            <a:pPr marL="285115" marR="0" lvl="0" indent="-272415" algn="l" rtl="0">
              <a:lnSpc>
                <a:spcPct val="100000"/>
              </a:lnSpc>
              <a:spcBef>
                <a:spcPts val="625"/>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Can group classes or components.</a:t>
            </a:r>
            <a:endParaRPr sz="2600">
              <a:solidFill>
                <a:schemeClr val="dk1"/>
              </a:solidFill>
              <a:latin typeface="Times New Roman"/>
              <a:ea typeface="Times New Roman"/>
              <a:cs typeface="Times New Roman"/>
              <a:sym typeface="Times New Roman"/>
            </a:endParaRPr>
          </a:p>
        </p:txBody>
      </p:sp>
      <p:sp>
        <p:nvSpPr>
          <p:cNvPr id="310" name="Google Shape;310;p20"/>
          <p:cNvSpPr/>
          <p:nvPr/>
        </p:nvSpPr>
        <p:spPr>
          <a:xfrm>
            <a:off x="2057400" y="4149852"/>
            <a:ext cx="3962400" cy="2133600"/>
          </a:xfrm>
          <a:custGeom>
            <a:avLst/>
            <a:gdLst/>
            <a:ahLst/>
            <a:cxnLst/>
            <a:rect l="l" t="t" r="r" b="b"/>
            <a:pathLst>
              <a:path w="3962400" h="2133600" extrusionOk="0">
                <a:moveTo>
                  <a:pt x="0" y="2133600"/>
                </a:moveTo>
                <a:lnTo>
                  <a:pt x="3962400" y="2133600"/>
                </a:lnTo>
                <a:lnTo>
                  <a:pt x="3962400" y="0"/>
                </a:lnTo>
                <a:lnTo>
                  <a:pt x="0" y="0"/>
                </a:lnTo>
                <a:lnTo>
                  <a:pt x="0" y="213360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1" name="Google Shape;311;p20"/>
          <p:cNvSpPr/>
          <p:nvPr/>
        </p:nvSpPr>
        <p:spPr>
          <a:xfrm>
            <a:off x="2057400" y="4149852"/>
            <a:ext cx="3962400" cy="2133600"/>
          </a:xfrm>
          <a:custGeom>
            <a:avLst/>
            <a:gdLst/>
            <a:ahLst/>
            <a:cxnLst/>
            <a:rect l="l" t="t" r="r" b="b"/>
            <a:pathLst>
              <a:path w="3962400" h="2133600" extrusionOk="0">
                <a:moveTo>
                  <a:pt x="0" y="2133600"/>
                </a:moveTo>
                <a:lnTo>
                  <a:pt x="3962400" y="2133600"/>
                </a:lnTo>
                <a:lnTo>
                  <a:pt x="3962400" y="0"/>
                </a:lnTo>
                <a:lnTo>
                  <a:pt x="0" y="0"/>
                </a:lnTo>
                <a:lnTo>
                  <a:pt x="0" y="213360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2" name="Google Shape;312;p20"/>
          <p:cNvSpPr txBox="1"/>
          <p:nvPr/>
        </p:nvSpPr>
        <p:spPr>
          <a:xfrm>
            <a:off x="2057400" y="3845052"/>
            <a:ext cx="2133600" cy="304800"/>
          </a:xfrm>
          <a:prstGeom prst="rect">
            <a:avLst/>
          </a:prstGeom>
          <a:solidFill>
            <a:srgbClr val="FFFFFF"/>
          </a:solidFill>
          <a:ln w="12175" cap="flat" cmpd="sng">
            <a:solidFill>
              <a:srgbClr val="000000"/>
            </a:solidFill>
            <a:prstDash val="solid"/>
            <a:round/>
            <a:headEnd type="none" w="sm" len="sm"/>
            <a:tailEnd type="none" w="sm" len="sm"/>
          </a:ln>
        </p:spPr>
        <p:txBody>
          <a:bodyPr spcFirstLastPara="1" wrap="square" lIns="0" tIns="48875" rIns="0" bIns="0" anchor="t" anchorCtr="0">
            <a:spAutoFit/>
          </a:bodyPr>
          <a:lstStyle/>
          <a:p>
            <a:pPr marL="151765" marR="0" lvl="0" indent="0" algn="l" rtl="0">
              <a:lnSpc>
                <a:spcPct val="100000"/>
              </a:lnSpc>
              <a:spcBef>
                <a:spcPts val="0"/>
              </a:spcBef>
              <a:spcAft>
                <a:spcPts val="0"/>
              </a:spcAft>
              <a:buNone/>
            </a:pPr>
            <a:r>
              <a:rPr lang="en-US" sz="1600">
                <a:solidFill>
                  <a:schemeClr val="dk1"/>
                </a:solidFill>
                <a:latin typeface="Arial"/>
                <a:ea typeface="Arial"/>
                <a:cs typeface="Arial"/>
                <a:sym typeface="Arial"/>
              </a:rPr>
              <a:t>Package Name</a:t>
            </a:r>
            <a:endParaRPr sz="1600">
              <a:solidFill>
                <a:schemeClr val="dk1"/>
              </a:solidFill>
              <a:latin typeface="Arial"/>
              <a:ea typeface="Arial"/>
              <a:cs typeface="Arial"/>
              <a:sym typeface="Arial"/>
            </a:endParaRPr>
          </a:p>
        </p:txBody>
      </p:sp>
      <p:sp>
        <p:nvSpPr>
          <p:cNvPr id="313" name="Google Shape;313;p20"/>
          <p:cNvSpPr/>
          <p:nvPr/>
        </p:nvSpPr>
        <p:spPr>
          <a:xfrm>
            <a:off x="2667000" y="4759452"/>
            <a:ext cx="762000" cy="381000"/>
          </a:xfrm>
          <a:custGeom>
            <a:avLst/>
            <a:gdLst/>
            <a:ahLst/>
            <a:cxnLst/>
            <a:rect l="l" t="t" r="r" b="b"/>
            <a:pathLst>
              <a:path w="762000" h="381000" extrusionOk="0">
                <a:moveTo>
                  <a:pt x="0" y="381000"/>
                </a:moveTo>
                <a:lnTo>
                  <a:pt x="762000" y="381000"/>
                </a:lnTo>
                <a:lnTo>
                  <a:pt x="762000" y="0"/>
                </a:lnTo>
                <a:lnTo>
                  <a:pt x="0" y="0"/>
                </a:lnTo>
                <a:lnTo>
                  <a:pt x="0" y="38100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4" name="Google Shape;314;p20"/>
          <p:cNvSpPr/>
          <p:nvPr/>
        </p:nvSpPr>
        <p:spPr>
          <a:xfrm>
            <a:off x="2667000" y="4759452"/>
            <a:ext cx="762000" cy="381000"/>
          </a:xfrm>
          <a:custGeom>
            <a:avLst/>
            <a:gdLst/>
            <a:ahLst/>
            <a:cxnLst/>
            <a:rect l="l" t="t" r="r" b="b"/>
            <a:pathLst>
              <a:path w="762000" h="381000" extrusionOk="0">
                <a:moveTo>
                  <a:pt x="0" y="381000"/>
                </a:moveTo>
                <a:lnTo>
                  <a:pt x="762000" y="381000"/>
                </a:lnTo>
                <a:lnTo>
                  <a:pt x="762000" y="0"/>
                </a:lnTo>
                <a:lnTo>
                  <a:pt x="0" y="0"/>
                </a:lnTo>
                <a:lnTo>
                  <a:pt x="0" y="38100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5" name="Google Shape;315;p20"/>
          <p:cNvSpPr/>
          <p:nvPr/>
        </p:nvSpPr>
        <p:spPr>
          <a:xfrm>
            <a:off x="4114800" y="4759452"/>
            <a:ext cx="990600" cy="381000"/>
          </a:xfrm>
          <a:custGeom>
            <a:avLst/>
            <a:gdLst/>
            <a:ahLst/>
            <a:cxnLst/>
            <a:rect l="l" t="t" r="r" b="b"/>
            <a:pathLst>
              <a:path w="990600" h="381000" extrusionOk="0">
                <a:moveTo>
                  <a:pt x="0" y="381000"/>
                </a:moveTo>
                <a:lnTo>
                  <a:pt x="990600" y="381000"/>
                </a:lnTo>
                <a:lnTo>
                  <a:pt x="990600" y="0"/>
                </a:lnTo>
                <a:lnTo>
                  <a:pt x="0" y="0"/>
                </a:lnTo>
                <a:lnTo>
                  <a:pt x="0" y="38100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6" name="Google Shape;316;p20"/>
          <p:cNvSpPr/>
          <p:nvPr/>
        </p:nvSpPr>
        <p:spPr>
          <a:xfrm>
            <a:off x="4114800" y="4759452"/>
            <a:ext cx="990600" cy="381000"/>
          </a:xfrm>
          <a:custGeom>
            <a:avLst/>
            <a:gdLst/>
            <a:ahLst/>
            <a:cxnLst/>
            <a:rect l="l" t="t" r="r" b="b"/>
            <a:pathLst>
              <a:path w="990600" h="381000" extrusionOk="0">
                <a:moveTo>
                  <a:pt x="0" y="381000"/>
                </a:moveTo>
                <a:lnTo>
                  <a:pt x="990600" y="381000"/>
                </a:lnTo>
                <a:lnTo>
                  <a:pt x="990600" y="0"/>
                </a:lnTo>
                <a:lnTo>
                  <a:pt x="0" y="0"/>
                </a:lnTo>
                <a:lnTo>
                  <a:pt x="0" y="38100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7" name="Google Shape;317;p20"/>
          <p:cNvSpPr/>
          <p:nvPr/>
        </p:nvSpPr>
        <p:spPr>
          <a:xfrm>
            <a:off x="3429000" y="4911852"/>
            <a:ext cx="685800" cy="0"/>
          </a:xfrm>
          <a:custGeom>
            <a:avLst/>
            <a:gdLst/>
            <a:ahLst/>
            <a:cxnLst/>
            <a:rect l="l" t="t" r="r" b="b"/>
            <a:pathLst>
              <a:path w="685800" h="120000" extrusionOk="0">
                <a:moveTo>
                  <a:pt x="0" y="0"/>
                </a:moveTo>
                <a:lnTo>
                  <a:pt x="6858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8" name="Google Shape;318;p20"/>
          <p:cNvSpPr/>
          <p:nvPr/>
        </p:nvSpPr>
        <p:spPr>
          <a:xfrm>
            <a:off x="3581400" y="5597652"/>
            <a:ext cx="685800" cy="381000"/>
          </a:xfrm>
          <a:custGeom>
            <a:avLst/>
            <a:gdLst/>
            <a:ahLst/>
            <a:cxnLst/>
            <a:rect l="l" t="t" r="r" b="b"/>
            <a:pathLst>
              <a:path w="685800" h="381000" extrusionOk="0">
                <a:moveTo>
                  <a:pt x="0" y="381000"/>
                </a:moveTo>
                <a:lnTo>
                  <a:pt x="685800" y="381000"/>
                </a:lnTo>
                <a:lnTo>
                  <a:pt x="685800" y="0"/>
                </a:lnTo>
                <a:lnTo>
                  <a:pt x="0" y="0"/>
                </a:lnTo>
                <a:lnTo>
                  <a:pt x="0" y="38100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9" name="Google Shape;319;p20"/>
          <p:cNvSpPr/>
          <p:nvPr/>
        </p:nvSpPr>
        <p:spPr>
          <a:xfrm>
            <a:off x="3581400" y="5597652"/>
            <a:ext cx="685800" cy="381000"/>
          </a:xfrm>
          <a:custGeom>
            <a:avLst/>
            <a:gdLst/>
            <a:ahLst/>
            <a:cxnLst/>
            <a:rect l="l" t="t" r="r" b="b"/>
            <a:pathLst>
              <a:path w="685800" h="381000" extrusionOk="0">
                <a:moveTo>
                  <a:pt x="0" y="381000"/>
                </a:moveTo>
                <a:lnTo>
                  <a:pt x="685800" y="381000"/>
                </a:lnTo>
                <a:lnTo>
                  <a:pt x="685800" y="0"/>
                </a:lnTo>
                <a:lnTo>
                  <a:pt x="0" y="0"/>
                </a:lnTo>
                <a:lnTo>
                  <a:pt x="0" y="38100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0" name="Google Shape;320;p20"/>
          <p:cNvSpPr/>
          <p:nvPr/>
        </p:nvSpPr>
        <p:spPr>
          <a:xfrm>
            <a:off x="3048000" y="5140452"/>
            <a:ext cx="857250" cy="244475"/>
          </a:xfrm>
          <a:custGeom>
            <a:avLst/>
            <a:gdLst/>
            <a:ahLst/>
            <a:cxnLst/>
            <a:rect l="l" t="t" r="r" b="b"/>
            <a:pathLst>
              <a:path w="857250" h="244475" extrusionOk="0">
                <a:moveTo>
                  <a:pt x="0" y="0"/>
                </a:moveTo>
                <a:lnTo>
                  <a:pt x="0" y="92075"/>
                </a:lnTo>
                <a:lnTo>
                  <a:pt x="857250" y="92075"/>
                </a:lnTo>
                <a:lnTo>
                  <a:pt x="857250" y="244475"/>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1" name="Google Shape;321;p20"/>
          <p:cNvSpPr/>
          <p:nvPr/>
        </p:nvSpPr>
        <p:spPr>
          <a:xfrm>
            <a:off x="3810000" y="5369052"/>
            <a:ext cx="228600" cy="304800"/>
          </a:xfrm>
          <a:custGeom>
            <a:avLst/>
            <a:gdLst/>
            <a:ahLst/>
            <a:cxnLst/>
            <a:rect l="l" t="t" r="r" b="b"/>
            <a:pathLst>
              <a:path w="228600" h="304800" extrusionOk="0">
                <a:moveTo>
                  <a:pt x="114300" y="0"/>
                </a:moveTo>
                <a:lnTo>
                  <a:pt x="0" y="152400"/>
                </a:lnTo>
                <a:lnTo>
                  <a:pt x="114300" y="304800"/>
                </a:lnTo>
                <a:lnTo>
                  <a:pt x="228600" y="152400"/>
                </a:lnTo>
                <a:lnTo>
                  <a:pt x="1143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2" name="Google Shape;322;p20"/>
          <p:cNvSpPr/>
          <p:nvPr/>
        </p:nvSpPr>
        <p:spPr>
          <a:xfrm>
            <a:off x="3810000" y="5369052"/>
            <a:ext cx="228600" cy="304800"/>
          </a:xfrm>
          <a:custGeom>
            <a:avLst/>
            <a:gdLst/>
            <a:ahLst/>
            <a:cxnLst/>
            <a:rect l="l" t="t" r="r" b="b"/>
            <a:pathLst>
              <a:path w="228600" h="304800" extrusionOk="0">
                <a:moveTo>
                  <a:pt x="0" y="152400"/>
                </a:moveTo>
                <a:lnTo>
                  <a:pt x="114300" y="0"/>
                </a:lnTo>
                <a:lnTo>
                  <a:pt x="228600" y="152400"/>
                </a:lnTo>
                <a:lnTo>
                  <a:pt x="114300" y="304800"/>
                </a:lnTo>
                <a:lnTo>
                  <a:pt x="0" y="15240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3" name="Google Shape;323;p20"/>
          <p:cNvSpPr/>
          <p:nvPr/>
        </p:nvSpPr>
        <p:spPr>
          <a:xfrm>
            <a:off x="3924300" y="5140452"/>
            <a:ext cx="685800" cy="228600"/>
          </a:xfrm>
          <a:custGeom>
            <a:avLst/>
            <a:gdLst/>
            <a:ahLst/>
            <a:cxnLst/>
            <a:rect l="l" t="t" r="r" b="b"/>
            <a:pathLst>
              <a:path w="685800" h="228600" extrusionOk="0">
                <a:moveTo>
                  <a:pt x="0" y="228600"/>
                </a:moveTo>
                <a:lnTo>
                  <a:pt x="0" y="114300"/>
                </a:lnTo>
                <a:lnTo>
                  <a:pt x="685800" y="114300"/>
                </a:lnTo>
                <a:lnTo>
                  <a:pt x="6858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327"/>
        <p:cNvGrpSpPr/>
        <p:nvPr/>
      </p:nvGrpSpPr>
      <p:grpSpPr>
        <a:xfrm>
          <a:off x="0" y="0"/>
          <a:ext cx="0" cy="0"/>
          <a:chOff x="0" y="0"/>
          <a:chExt cx="0" cy="0"/>
        </a:xfrm>
      </p:grpSpPr>
      <p:sp>
        <p:nvSpPr>
          <p:cNvPr id="328" name="Google Shape;328;p21"/>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9" name="Google Shape;329;p21"/>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0" name="Google Shape;330;p21"/>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1" name="Google Shape;331;p21"/>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 name="Google Shape;332;p21"/>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3" name="Google Shape;333;p21"/>
          <p:cNvSpPr txBox="1">
            <a:spLocks noGrp="1"/>
          </p:cNvSpPr>
          <p:nvPr>
            <p:ph type="title"/>
          </p:nvPr>
        </p:nvSpPr>
        <p:spPr>
          <a:xfrm>
            <a:off x="444500" y="327406"/>
            <a:ext cx="6562882" cy="7880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000" dirty="0"/>
              <a:t>Component Diagram</a:t>
            </a:r>
            <a:endParaRPr sz="5000" dirty="0"/>
          </a:p>
        </p:txBody>
      </p:sp>
      <p:sp>
        <p:nvSpPr>
          <p:cNvPr id="334" name="Google Shape;334;p21"/>
          <p:cNvSpPr txBox="1"/>
          <p:nvPr/>
        </p:nvSpPr>
        <p:spPr>
          <a:xfrm>
            <a:off x="535940" y="1523998"/>
            <a:ext cx="7184390" cy="1819275"/>
          </a:xfrm>
          <a:prstGeom prst="rect">
            <a:avLst/>
          </a:prstGeom>
          <a:noFill/>
          <a:ln>
            <a:noFill/>
          </a:ln>
        </p:spPr>
        <p:txBody>
          <a:bodyPr spcFirstLastPara="1" wrap="square" lIns="0" tIns="55875" rIns="0" bIns="0" anchor="t" anchorCtr="0">
            <a:spAutoFit/>
          </a:bodyPr>
          <a:lstStyle/>
          <a:p>
            <a:pPr marL="285115" marR="0" lvl="0" indent="-272415" algn="l" rtl="0">
              <a:lnSpc>
                <a:spcPct val="100000"/>
              </a:lnSpc>
              <a:spcBef>
                <a:spcPts val="0"/>
              </a:spcBef>
              <a:spcAft>
                <a:spcPts val="0"/>
              </a:spcAft>
              <a:buClr>
                <a:srgbClr val="0AD0D9"/>
              </a:buClr>
              <a:buSzPts val="2650"/>
              <a:buFont typeface="Arial"/>
              <a:buChar char=""/>
            </a:pPr>
            <a:r>
              <a:rPr lang="en-US" sz="2800">
                <a:solidFill>
                  <a:schemeClr val="dk1"/>
                </a:solidFill>
                <a:latin typeface="Times New Roman"/>
                <a:ea typeface="Times New Roman"/>
                <a:cs typeface="Times New Roman"/>
                <a:sym typeface="Times New Roman"/>
              </a:rPr>
              <a:t>Classes</a:t>
            </a:r>
            <a:endParaRPr sz="2800">
              <a:solidFill>
                <a:schemeClr val="dk1"/>
              </a:solidFill>
              <a:latin typeface="Times New Roman"/>
              <a:ea typeface="Times New Roman"/>
              <a:cs typeface="Times New Roman"/>
              <a:sym typeface="Times New Roman"/>
            </a:endParaRPr>
          </a:p>
          <a:p>
            <a:pPr marL="285115" marR="0" lvl="0" indent="-272415" algn="l" rtl="0">
              <a:lnSpc>
                <a:spcPct val="100000"/>
              </a:lnSpc>
              <a:spcBef>
                <a:spcPts val="340"/>
              </a:spcBef>
              <a:spcAft>
                <a:spcPts val="0"/>
              </a:spcAft>
              <a:buClr>
                <a:srgbClr val="0AD0D9"/>
              </a:buClr>
              <a:buSzPts val="2650"/>
              <a:buFont typeface="Arial"/>
              <a:buChar char=""/>
            </a:pPr>
            <a:r>
              <a:rPr lang="en-US" sz="2800">
                <a:solidFill>
                  <a:schemeClr val="dk1"/>
                </a:solidFill>
                <a:latin typeface="Times New Roman"/>
                <a:ea typeface="Times New Roman"/>
                <a:cs typeface="Times New Roman"/>
                <a:sym typeface="Times New Roman"/>
              </a:rPr>
              <a:t>Interfaces</a:t>
            </a:r>
            <a:endParaRPr sz="2800">
              <a:solidFill>
                <a:schemeClr val="dk1"/>
              </a:solidFill>
              <a:latin typeface="Times New Roman"/>
              <a:ea typeface="Times New Roman"/>
              <a:cs typeface="Times New Roman"/>
              <a:sym typeface="Times New Roman"/>
            </a:endParaRPr>
          </a:p>
          <a:p>
            <a:pPr marL="285115" marR="5080" lvl="0" indent="-272415" algn="l" rtl="0">
              <a:lnSpc>
                <a:spcPct val="107857"/>
              </a:lnSpc>
              <a:spcBef>
                <a:spcPts val="720"/>
              </a:spcBef>
              <a:spcAft>
                <a:spcPts val="0"/>
              </a:spcAft>
              <a:buClr>
                <a:srgbClr val="0AD0D9"/>
              </a:buClr>
              <a:buSzPts val="2650"/>
              <a:buFont typeface="Arial"/>
              <a:buChar char=""/>
            </a:pPr>
            <a:r>
              <a:rPr lang="en-US" sz="2800">
                <a:solidFill>
                  <a:schemeClr val="dk1"/>
                </a:solidFill>
                <a:latin typeface="Times New Roman"/>
                <a:ea typeface="Times New Roman"/>
                <a:cs typeface="Times New Roman"/>
                <a:sym typeface="Times New Roman"/>
              </a:rPr>
              <a:t>Dependency, generalization, association, and  realization relationships</a:t>
            </a:r>
            <a:endParaRPr sz="2800">
              <a:solidFill>
                <a:schemeClr val="dk1"/>
              </a:solidFill>
              <a:latin typeface="Times New Roman"/>
              <a:ea typeface="Times New Roman"/>
              <a:cs typeface="Times New Roman"/>
              <a:sym typeface="Times New Roman"/>
            </a:endParaRPr>
          </a:p>
        </p:txBody>
      </p:sp>
      <p:sp>
        <p:nvSpPr>
          <p:cNvPr id="335" name="Google Shape;335;p21"/>
          <p:cNvSpPr txBox="1"/>
          <p:nvPr/>
        </p:nvSpPr>
        <p:spPr>
          <a:xfrm>
            <a:off x="535940" y="4768672"/>
            <a:ext cx="7611745" cy="836294"/>
          </a:xfrm>
          <a:prstGeom prst="rect">
            <a:avLst/>
          </a:prstGeom>
          <a:noFill/>
          <a:ln>
            <a:noFill/>
          </a:ln>
        </p:spPr>
        <p:txBody>
          <a:bodyPr spcFirstLastPara="1" wrap="square" lIns="0" tIns="60325" rIns="0" bIns="0" anchor="t" anchorCtr="0">
            <a:spAutoFit/>
          </a:bodyPr>
          <a:lstStyle/>
          <a:p>
            <a:pPr marL="285115" marR="5080" lvl="0" indent="-273050" algn="l" rtl="0">
              <a:lnSpc>
                <a:spcPct val="108214"/>
              </a:lnSpc>
              <a:spcBef>
                <a:spcPts val="0"/>
              </a:spcBef>
              <a:spcAft>
                <a:spcPts val="0"/>
              </a:spcAft>
              <a:buNone/>
            </a:pPr>
            <a:r>
              <a:rPr lang="en-US" sz="2800">
                <a:solidFill>
                  <a:schemeClr val="dk1"/>
                </a:solidFill>
                <a:latin typeface="Times New Roman"/>
                <a:ea typeface="Times New Roman"/>
                <a:cs typeface="Times New Roman"/>
                <a:sym typeface="Times New Roman"/>
              </a:rPr>
              <a:t>Special kind of class diagram focusing on system’s  components.</a:t>
            </a:r>
            <a:endParaRPr sz="2800">
              <a:solidFill>
                <a:schemeClr val="dk1"/>
              </a:solidFill>
              <a:latin typeface="Times New Roman"/>
              <a:ea typeface="Times New Roman"/>
              <a:cs typeface="Times New Roman"/>
              <a:sym typeface="Times New Roman"/>
            </a:endParaRPr>
          </a:p>
        </p:txBody>
      </p:sp>
      <p:sp>
        <p:nvSpPr>
          <p:cNvPr id="336" name="Google Shape;336;p21"/>
          <p:cNvSpPr/>
          <p:nvPr/>
        </p:nvSpPr>
        <p:spPr>
          <a:xfrm>
            <a:off x="4419600" y="3505200"/>
            <a:ext cx="2514600" cy="1219200"/>
          </a:xfrm>
          <a:custGeom>
            <a:avLst/>
            <a:gdLst/>
            <a:ahLst/>
            <a:cxnLst/>
            <a:rect l="l" t="t" r="r" b="b"/>
            <a:pathLst>
              <a:path w="2514600" h="1219200" extrusionOk="0">
                <a:moveTo>
                  <a:pt x="0" y="1219200"/>
                </a:moveTo>
                <a:lnTo>
                  <a:pt x="2514600" y="1219200"/>
                </a:lnTo>
                <a:lnTo>
                  <a:pt x="2514600" y="0"/>
                </a:lnTo>
                <a:lnTo>
                  <a:pt x="0" y="0"/>
                </a:lnTo>
                <a:lnTo>
                  <a:pt x="0" y="121920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7" name="Google Shape;337;p21"/>
          <p:cNvSpPr/>
          <p:nvPr/>
        </p:nvSpPr>
        <p:spPr>
          <a:xfrm>
            <a:off x="4055364" y="3733800"/>
            <a:ext cx="669290" cy="228600"/>
          </a:xfrm>
          <a:custGeom>
            <a:avLst/>
            <a:gdLst/>
            <a:ahLst/>
            <a:cxnLst/>
            <a:rect l="l" t="t" r="r" b="b"/>
            <a:pathLst>
              <a:path w="669289" h="228600" extrusionOk="0">
                <a:moveTo>
                  <a:pt x="0" y="228600"/>
                </a:moveTo>
                <a:lnTo>
                  <a:pt x="669036" y="228600"/>
                </a:lnTo>
                <a:lnTo>
                  <a:pt x="669036" y="0"/>
                </a:lnTo>
                <a:lnTo>
                  <a:pt x="0" y="0"/>
                </a:lnTo>
                <a:lnTo>
                  <a:pt x="0" y="22860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8" name="Google Shape;338;p21"/>
          <p:cNvSpPr/>
          <p:nvPr/>
        </p:nvSpPr>
        <p:spPr>
          <a:xfrm>
            <a:off x="4055364" y="3733800"/>
            <a:ext cx="669290" cy="228600"/>
          </a:xfrm>
          <a:custGeom>
            <a:avLst/>
            <a:gdLst/>
            <a:ahLst/>
            <a:cxnLst/>
            <a:rect l="l" t="t" r="r" b="b"/>
            <a:pathLst>
              <a:path w="669289" h="228600" extrusionOk="0">
                <a:moveTo>
                  <a:pt x="0" y="228600"/>
                </a:moveTo>
                <a:lnTo>
                  <a:pt x="669036" y="228600"/>
                </a:lnTo>
                <a:lnTo>
                  <a:pt x="669036" y="0"/>
                </a:lnTo>
                <a:lnTo>
                  <a:pt x="0" y="0"/>
                </a:lnTo>
                <a:lnTo>
                  <a:pt x="0" y="22860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9" name="Google Shape;339;p21"/>
          <p:cNvSpPr/>
          <p:nvPr/>
        </p:nvSpPr>
        <p:spPr>
          <a:xfrm>
            <a:off x="4055364" y="4191000"/>
            <a:ext cx="669290" cy="228600"/>
          </a:xfrm>
          <a:custGeom>
            <a:avLst/>
            <a:gdLst/>
            <a:ahLst/>
            <a:cxnLst/>
            <a:rect l="l" t="t" r="r" b="b"/>
            <a:pathLst>
              <a:path w="669289" h="228600" extrusionOk="0">
                <a:moveTo>
                  <a:pt x="0" y="228600"/>
                </a:moveTo>
                <a:lnTo>
                  <a:pt x="669036" y="228600"/>
                </a:lnTo>
                <a:lnTo>
                  <a:pt x="669036" y="0"/>
                </a:lnTo>
                <a:lnTo>
                  <a:pt x="0" y="0"/>
                </a:lnTo>
                <a:lnTo>
                  <a:pt x="0" y="22860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0" name="Google Shape;340;p21"/>
          <p:cNvSpPr/>
          <p:nvPr/>
        </p:nvSpPr>
        <p:spPr>
          <a:xfrm>
            <a:off x="4055364" y="4191000"/>
            <a:ext cx="669290" cy="228600"/>
          </a:xfrm>
          <a:custGeom>
            <a:avLst/>
            <a:gdLst/>
            <a:ahLst/>
            <a:cxnLst/>
            <a:rect l="l" t="t" r="r" b="b"/>
            <a:pathLst>
              <a:path w="669289" h="228600" extrusionOk="0">
                <a:moveTo>
                  <a:pt x="0" y="228600"/>
                </a:moveTo>
                <a:lnTo>
                  <a:pt x="669036" y="228600"/>
                </a:lnTo>
                <a:lnTo>
                  <a:pt x="669036" y="0"/>
                </a:lnTo>
                <a:lnTo>
                  <a:pt x="0" y="0"/>
                </a:lnTo>
                <a:lnTo>
                  <a:pt x="0" y="22860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1" name="Google Shape;341;p21"/>
          <p:cNvSpPr/>
          <p:nvPr/>
        </p:nvSpPr>
        <p:spPr>
          <a:xfrm>
            <a:off x="4901184" y="3476294"/>
            <a:ext cx="1670177" cy="508838"/>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2" name="Google Shape;342;p21"/>
          <p:cNvSpPr txBox="1"/>
          <p:nvPr/>
        </p:nvSpPr>
        <p:spPr>
          <a:xfrm>
            <a:off x="4425696" y="3532454"/>
            <a:ext cx="2502535" cy="300355"/>
          </a:xfrm>
          <a:prstGeom prst="rect">
            <a:avLst/>
          </a:prstGeom>
          <a:noFill/>
          <a:ln>
            <a:noFill/>
          </a:ln>
        </p:spPr>
        <p:txBody>
          <a:bodyPr spcFirstLastPara="1" wrap="square" lIns="0" tIns="12700" rIns="0" bIns="0" anchor="t" anchorCtr="0">
            <a:spAutoFit/>
          </a:bodyPr>
          <a:lstStyle/>
          <a:p>
            <a:pPr marL="619125"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Example.java</a:t>
            </a:r>
            <a:endParaRPr sz="180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346"/>
        <p:cNvGrpSpPr/>
        <p:nvPr/>
      </p:nvGrpSpPr>
      <p:grpSpPr>
        <a:xfrm>
          <a:off x="0" y="0"/>
          <a:ext cx="0" cy="0"/>
          <a:chOff x="0" y="0"/>
          <a:chExt cx="0" cy="0"/>
        </a:xfrm>
      </p:grpSpPr>
      <p:sp>
        <p:nvSpPr>
          <p:cNvPr id="347" name="Google Shape;347;p22"/>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8" name="Google Shape;348;p22"/>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9" name="Google Shape;349;p22"/>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0" name="Google Shape;350;p22"/>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1" name="Google Shape;351;p22"/>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2" name="Google Shape;352;p22"/>
          <p:cNvSpPr txBox="1">
            <a:spLocks noGrp="1"/>
          </p:cNvSpPr>
          <p:nvPr>
            <p:ph type="title"/>
          </p:nvPr>
        </p:nvSpPr>
        <p:spPr>
          <a:xfrm>
            <a:off x="444500" y="327406"/>
            <a:ext cx="4190874" cy="7880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000" dirty="0"/>
              <a:t>Interfaces</a:t>
            </a:r>
            <a:endParaRPr sz="5000" dirty="0"/>
          </a:p>
        </p:txBody>
      </p:sp>
      <p:sp>
        <p:nvSpPr>
          <p:cNvPr id="353" name="Google Shape;353;p22"/>
          <p:cNvSpPr txBox="1"/>
          <p:nvPr/>
        </p:nvSpPr>
        <p:spPr>
          <a:xfrm>
            <a:off x="688340" y="1548129"/>
            <a:ext cx="6821170" cy="3930015"/>
          </a:xfrm>
          <a:prstGeom prst="rect">
            <a:avLst/>
          </a:prstGeom>
          <a:noFill/>
          <a:ln>
            <a:noFill/>
          </a:ln>
        </p:spPr>
        <p:txBody>
          <a:bodyPr spcFirstLastPara="1" wrap="square" lIns="0" tIns="12700" rIns="0" bIns="0" anchor="t" anchorCtr="0">
            <a:spAutoFit/>
          </a:bodyPr>
          <a:lstStyle/>
          <a:p>
            <a:pPr marL="285750" marR="0" lvl="0" indent="-273050" algn="l" rtl="0">
              <a:lnSpc>
                <a:spcPct val="100000"/>
              </a:lnSpc>
              <a:spcBef>
                <a:spcPts val="0"/>
              </a:spcBef>
              <a:spcAft>
                <a:spcPts val="0"/>
              </a:spcAft>
              <a:buClr>
                <a:srgbClr val="0AD0D9"/>
              </a:buClr>
              <a:buSzPts val="2250"/>
              <a:buFont typeface="Arial"/>
              <a:buChar char=""/>
            </a:pPr>
            <a:r>
              <a:rPr lang="en-US" sz="2400">
                <a:solidFill>
                  <a:schemeClr val="dk1"/>
                </a:solidFill>
                <a:latin typeface="Times New Roman"/>
                <a:ea typeface="Times New Roman"/>
                <a:cs typeface="Times New Roman"/>
                <a:sym typeface="Times New Roman"/>
              </a:rPr>
              <a:t>Definition:</a:t>
            </a:r>
            <a:endParaRPr sz="2400">
              <a:solidFill>
                <a:schemeClr val="dk1"/>
              </a:solidFill>
              <a:latin typeface="Times New Roman"/>
              <a:ea typeface="Times New Roman"/>
              <a:cs typeface="Times New Roman"/>
              <a:sym typeface="Times New Roman"/>
            </a:endParaRPr>
          </a:p>
          <a:p>
            <a:pPr marL="652780" marR="0" lvl="1" indent="-247015" algn="l" rtl="0">
              <a:lnSpc>
                <a:spcPct val="100000"/>
              </a:lnSpc>
              <a:spcBef>
                <a:spcPts val="15"/>
              </a:spcBef>
              <a:spcAft>
                <a:spcPts val="0"/>
              </a:spcAft>
              <a:buClr>
                <a:srgbClr val="0E6EC5"/>
              </a:buClr>
              <a:buSzPts val="1700"/>
              <a:buFont typeface="Arial"/>
              <a:buChar char=""/>
            </a:pPr>
            <a:r>
              <a:rPr lang="en-US" sz="2000" b="0" i="0" u="none" strike="noStrike" cap="none">
                <a:solidFill>
                  <a:schemeClr val="dk1"/>
                </a:solidFill>
                <a:latin typeface="Times New Roman"/>
                <a:ea typeface="Times New Roman"/>
                <a:cs typeface="Times New Roman"/>
                <a:sym typeface="Times New Roman"/>
              </a:rPr>
              <a:t>Collection of operation signatures and/or attribute defns</a:t>
            </a:r>
            <a:endParaRPr sz="20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19500"/>
              </a:lnSpc>
              <a:spcBef>
                <a:spcPts val="5"/>
              </a:spcBef>
              <a:spcAft>
                <a:spcPts val="0"/>
              </a:spcAft>
              <a:buClr>
                <a:srgbClr val="0E6EC5"/>
              </a:buClr>
              <a:buSzPts val="1700"/>
              <a:buFont typeface="Arial"/>
              <a:buChar char=""/>
            </a:pPr>
            <a:r>
              <a:rPr lang="en-US" sz="2000" b="0" i="0" u="none" strike="noStrike" cap="none">
                <a:solidFill>
                  <a:schemeClr val="dk1"/>
                </a:solidFill>
                <a:latin typeface="Times New Roman"/>
                <a:ea typeface="Times New Roman"/>
                <a:cs typeface="Times New Roman"/>
                <a:sym typeface="Times New Roman"/>
              </a:rPr>
              <a:t>Defines a cohesive set of behaviors</a:t>
            </a:r>
            <a:endParaRPr sz="2000" b="0" i="0" u="none" strike="noStrike" cap="none">
              <a:solidFill>
                <a:schemeClr val="dk1"/>
              </a:solidFill>
              <a:latin typeface="Times New Roman"/>
              <a:ea typeface="Times New Roman"/>
              <a:cs typeface="Times New Roman"/>
              <a:sym typeface="Times New Roman"/>
            </a:endParaRPr>
          </a:p>
          <a:p>
            <a:pPr marL="285750" marR="0" lvl="0" indent="-273050" algn="l" rtl="0">
              <a:lnSpc>
                <a:spcPct val="119583"/>
              </a:lnSpc>
              <a:spcBef>
                <a:spcPts val="0"/>
              </a:spcBef>
              <a:spcAft>
                <a:spcPts val="0"/>
              </a:spcAft>
              <a:buClr>
                <a:srgbClr val="0AD0D9"/>
              </a:buClr>
              <a:buSzPts val="2250"/>
              <a:buFont typeface="Arial"/>
              <a:buChar char=""/>
            </a:pPr>
            <a:r>
              <a:rPr lang="en-US" sz="2400">
                <a:solidFill>
                  <a:schemeClr val="dk1"/>
                </a:solidFill>
                <a:latin typeface="Times New Roman"/>
                <a:ea typeface="Times New Roman"/>
                <a:cs typeface="Times New Roman"/>
                <a:sym typeface="Times New Roman"/>
              </a:rPr>
              <a:t>Realized by:</a:t>
            </a:r>
            <a:endParaRPr sz="2400">
              <a:solidFill>
                <a:schemeClr val="dk1"/>
              </a:solidFill>
              <a:latin typeface="Times New Roman"/>
              <a:ea typeface="Times New Roman"/>
              <a:cs typeface="Times New Roman"/>
              <a:sym typeface="Times New Roman"/>
            </a:endParaRPr>
          </a:p>
          <a:p>
            <a:pPr marL="652780" marR="0" lvl="1" indent="-247015" algn="l" rtl="0">
              <a:lnSpc>
                <a:spcPct val="100000"/>
              </a:lnSpc>
              <a:spcBef>
                <a:spcPts val="15"/>
              </a:spcBef>
              <a:spcAft>
                <a:spcPts val="0"/>
              </a:spcAft>
              <a:buClr>
                <a:srgbClr val="0E6EC5"/>
              </a:buClr>
              <a:buSzPts val="1700"/>
              <a:buFont typeface="Arial"/>
              <a:buChar char=""/>
            </a:pPr>
            <a:r>
              <a:rPr lang="en-US" sz="2000" b="0" i="0" u="none" strike="noStrike" cap="none">
                <a:solidFill>
                  <a:schemeClr val="dk1"/>
                </a:solidFill>
                <a:latin typeface="Times New Roman"/>
                <a:ea typeface="Times New Roman"/>
                <a:cs typeface="Times New Roman"/>
                <a:sym typeface="Times New Roman"/>
              </a:rPr>
              <a:t>Implemented by classes and components</a:t>
            </a:r>
            <a:endParaRPr sz="20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19500"/>
              </a:lnSpc>
              <a:spcBef>
                <a:spcPts val="0"/>
              </a:spcBef>
              <a:spcAft>
                <a:spcPts val="0"/>
              </a:spcAft>
              <a:buClr>
                <a:srgbClr val="0E6EC5"/>
              </a:buClr>
              <a:buSzPts val="1700"/>
              <a:buFont typeface="Arial"/>
              <a:buChar char=""/>
            </a:pPr>
            <a:r>
              <a:rPr lang="en-US" sz="2000" b="0" i="0" u="none" strike="noStrike" cap="none">
                <a:solidFill>
                  <a:schemeClr val="dk1"/>
                </a:solidFill>
                <a:latin typeface="Times New Roman"/>
                <a:ea typeface="Times New Roman"/>
                <a:cs typeface="Times New Roman"/>
                <a:sym typeface="Times New Roman"/>
              </a:rPr>
              <a:t>Implement operations/attributes defined by interface</a:t>
            </a:r>
            <a:endParaRPr sz="2000" b="0" i="0" u="none" strike="noStrike" cap="none">
              <a:solidFill>
                <a:schemeClr val="dk1"/>
              </a:solidFill>
              <a:latin typeface="Times New Roman"/>
              <a:ea typeface="Times New Roman"/>
              <a:cs typeface="Times New Roman"/>
              <a:sym typeface="Times New Roman"/>
            </a:endParaRPr>
          </a:p>
          <a:p>
            <a:pPr marL="285750" marR="0" lvl="0" indent="-273050" algn="l" rtl="0">
              <a:lnSpc>
                <a:spcPct val="119583"/>
              </a:lnSpc>
              <a:spcBef>
                <a:spcPts val="0"/>
              </a:spcBef>
              <a:spcAft>
                <a:spcPts val="0"/>
              </a:spcAft>
              <a:buClr>
                <a:srgbClr val="0AD0D9"/>
              </a:buClr>
              <a:buSzPts val="2250"/>
              <a:buFont typeface="Arial"/>
              <a:buChar char=""/>
            </a:pPr>
            <a:r>
              <a:rPr lang="en-US" sz="2400">
                <a:solidFill>
                  <a:schemeClr val="dk1"/>
                </a:solidFill>
                <a:latin typeface="Times New Roman"/>
                <a:ea typeface="Times New Roman"/>
                <a:cs typeface="Times New Roman"/>
                <a:sym typeface="Times New Roman"/>
              </a:rPr>
              <a:t>Relationships:</a:t>
            </a:r>
            <a:endParaRPr sz="2400">
              <a:solidFill>
                <a:schemeClr val="dk1"/>
              </a:solidFill>
              <a:latin typeface="Times New Roman"/>
              <a:ea typeface="Times New Roman"/>
              <a:cs typeface="Times New Roman"/>
              <a:sym typeface="Times New Roman"/>
            </a:endParaRPr>
          </a:p>
          <a:p>
            <a:pPr marL="652780" marR="0" lvl="1" indent="-247015" algn="l" rtl="0">
              <a:lnSpc>
                <a:spcPct val="100000"/>
              </a:lnSpc>
              <a:spcBef>
                <a:spcPts val="15"/>
              </a:spcBef>
              <a:spcAft>
                <a:spcPts val="0"/>
              </a:spcAft>
              <a:buClr>
                <a:srgbClr val="0E6EC5"/>
              </a:buClr>
              <a:buSzPts val="1700"/>
              <a:buFont typeface="Arial"/>
              <a:buChar char=""/>
            </a:pPr>
            <a:r>
              <a:rPr lang="en-US" sz="2000" b="0" i="0" u="none" strike="noStrike" cap="none">
                <a:solidFill>
                  <a:schemeClr val="dk1"/>
                </a:solidFill>
                <a:latin typeface="Times New Roman"/>
                <a:ea typeface="Times New Roman"/>
                <a:cs typeface="Times New Roman"/>
                <a:sym typeface="Times New Roman"/>
              </a:rPr>
              <a:t>A class can implement 0ne or more interfaces</a:t>
            </a:r>
            <a:endParaRPr sz="20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19500"/>
              </a:lnSpc>
              <a:spcBef>
                <a:spcPts val="0"/>
              </a:spcBef>
              <a:spcAft>
                <a:spcPts val="0"/>
              </a:spcAft>
              <a:buClr>
                <a:srgbClr val="0E6EC5"/>
              </a:buClr>
              <a:buSzPts val="1700"/>
              <a:buFont typeface="Arial"/>
              <a:buChar char=""/>
            </a:pPr>
            <a:r>
              <a:rPr lang="en-US" sz="2000" b="0" i="0" u="none" strike="noStrike" cap="none">
                <a:solidFill>
                  <a:schemeClr val="dk1"/>
                </a:solidFill>
                <a:latin typeface="Times New Roman"/>
                <a:ea typeface="Times New Roman"/>
                <a:cs typeface="Times New Roman"/>
                <a:sym typeface="Times New Roman"/>
              </a:rPr>
              <a:t>An interface can be implemented by 1 or more classes</a:t>
            </a:r>
            <a:endParaRPr sz="2000" b="0" i="0" u="none" strike="noStrike" cap="none">
              <a:solidFill>
                <a:schemeClr val="dk1"/>
              </a:solidFill>
              <a:latin typeface="Times New Roman"/>
              <a:ea typeface="Times New Roman"/>
              <a:cs typeface="Times New Roman"/>
              <a:sym typeface="Times New Roman"/>
            </a:endParaRPr>
          </a:p>
          <a:p>
            <a:pPr marL="285750" marR="0" lvl="0" indent="-273050" algn="l" rtl="0">
              <a:lnSpc>
                <a:spcPct val="119583"/>
              </a:lnSpc>
              <a:spcBef>
                <a:spcPts val="0"/>
              </a:spcBef>
              <a:spcAft>
                <a:spcPts val="0"/>
              </a:spcAft>
              <a:buClr>
                <a:srgbClr val="0AD0D9"/>
              </a:buClr>
              <a:buSzPts val="2250"/>
              <a:buFont typeface="Arial"/>
              <a:buChar char=""/>
            </a:pPr>
            <a:r>
              <a:rPr lang="en-US" sz="2400">
                <a:solidFill>
                  <a:schemeClr val="dk1"/>
                </a:solidFill>
                <a:latin typeface="Times New Roman"/>
                <a:ea typeface="Times New Roman"/>
                <a:cs typeface="Times New Roman"/>
                <a:sym typeface="Times New Roman"/>
              </a:rPr>
              <a:t>Notation:</a:t>
            </a:r>
            <a:endParaRPr sz="2400">
              <a:solidFill>
                <a:schemeClr val="dk1"/>
              </a:solidFill>
              <a:latin typeface="Times New Roman"/>
              <a:ea typeface="Times New Roman"/>
              <a:cs typeface="Times New Roman"/>
              <a:sym typeface="Times New Roman"/>
            </a:endParaRPr>
          </a:p>
          <a:p>
            <a:pPr marL="652780" marR="0" lvl="1" indent="-247015" algn="l" rtl="0">
              <a:lnSpc>
                <a:spcPct val="100000"/>
              </a:lnSpc>
              <a:spcBef>
                <a:spcPts val="15"/>
              </a:spcBef>
              <a:spcAft>
                <a:spcPts val="0"/>
              </a:spcAft>
              <a:buClr>
                <a:srgbClr val="0E6EC5"/>
              </a:buClr>
              <a:buSzPts val="1700"/>
              <a:buFont typeface="Arial"/>
              <a:buChar char=""/>
            </a:pPr>
            <a:r>
              <a:rPr lang="en-US" sz="2000" b="0" i="0" u="none" strike="noStrike" cap="none">
                <a:solidFill>
                  <a:schemeClr val="dk1"/>
                </a:solidFill>
                <a:latin typeface="Times New Roman"/>
                <a:ea typeface="Times New Roman"/>
                <a:cs typeface="Times New Roman"/>
                <a:sym typeface="Times New Roman"/>
              </a:rPr>
              <a:t>Lollipop</a:t>
            </a:r>
            <a:endParaRPr sz="20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5"/>
              </a:spcBef>
              <a:spcAft>
                <a:spcPts val="0"/>
              </a:spcAft>
              <a:buClr>
                <a:srgbClr val="0E6EC5"/>
              </a:buClr>
              <a:buSzPts val="1700"/>
              <a:buFont typeface="Arial"/>
              <a:buChar char=""/>
            </a:pPr>
            <a:r>
              <a:rPr lang="en-US" sz="2000" b="0" i="0" u="none" strike="noStrike" cap="none">
                <a:solidFill>
                  <a:schemeClr val="dk1"/>
                </a:solidFill>
                <a:latin typeface="Times New Roman"/>
                <a:ea typeface="Times New Roman"/>
                <a:cs typeface="Times New Roman"/>
                <a:sym typeface="Times New Roman"/>
              </a:rPr>
              <a:t>Dashed arrow</a:t>
            </a: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357"/>
        <p:cNvGrpSpPr/>
        <p:nvPr/>
      </p:nvGrpSpPr>
      <p:grpSpPr>
        <a:xfrm>
          <a:off x="0" y="0"/>
          <a:ext cx="0" cy="0"/>
          <a:chOff x="0" y="0"/>
          <a:chExt cx="0" cy="0"/>
        </a:xfrm>
      </p:grpSpPr>
      <p:sp>
        <p:nvSpPr>
          <p:cNvPr id="358" name="Google Shape;358;p23"/>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9" name="Google Shape;359;p23"/>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0" name="Google Shape;360;p23"/>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1" name="Google Shape;361;p23"/>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2" name="Google Shape;362;p23"/>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3" name="Google Shape;363;p23"/>
          <p:cNvSpPr txBox="1"/>
          <p:nvPr/>
        </p:nvSpPr>
        <p:spPr>
          <a:xfrm>
            <a:off x="535940" y="1154938"/>
            <a:ext cx="7882890" cy="4465320"/>
          </a:xfrm>
          <a:prstGeom prst="rect">
            <a:avLst/>
          </a:prstGeom>
          <a:noFill/>
          <a:ln>
            <a:noFill/>
          </a:ln>
        </p:spPr>
        <p:txBody>
          <a:bodyPr spcFirstLastPara="1" wrap="square" lIns="0" tIns="13325" rIns="0" bIns="0" anchor="t" anchorCtr="0">
            <a:spAutoFit/>
          </a:bodyPr>
          <a:lstStyle/>
          <a:p>
            <a:pPr marL="285115" marR="175895" lvl="0" indent="-272415" algn="l" rtl="0">
              <a:lnSpc>
                <a:spcPct val="100000"/>
              </a:lnSpc>
              <a:spcBef>
                <a:spcPts val="0"/>
              </a:spcBef>
              <a:spcAft>
                <a:spcPts val="0"/>
              </a:spcAft>
              <a:buClr>
                <a:srgbClr val="0AD0D9"/>
              </a:buClr>
              <a:buSzPts val="2450"/>
              <a:buFont typeface="Arial"/>
              <a:buChar char=""/>
            </a:pPr>
            <a:r>
              <a:rPr lang="en-US" sz="2600" b="1">
                <a:solidFill>
                  <a:schemeClr val="dk1"/>
                </a:solidFill>
                <a:latin typeface="Times New Roman"/>
                <a:ea typeface="Times New Roman"/>
                <a:cs typeface="Times New Roman"/>
                <a:sym typeface="Times New Roman"/>
              </a:rPr>
              <a:t>Component diagram </a:t>
            </a:r>
            <a:r>
              <a:rPr lang="en-US" sz="2600">
                <a:solidFill>
                  <a:schemeClr val="dk1"/>
                </a:solidFill>
                <a:latin typeface="Times New Roman"/>
                <a:ea typeface="Times New Roman"/>
                <a:cs typeface="Times New Roman"/>
                <a:sym typeface="Times New Roman"/>
              </a:rPr>
              <a:t>shows components, provided  and required interfaces, ports, and relationships  between them. This type of diagrams is used</a:t>
            </a:r>
            <a:endParaRPr sz="2600">
              <a:solidFill>
                <a:schemeClr val="dk1"/>
              </a:solidFill>
              <a:latin typeface="Times New Roman"/>
              <a:ea typeface="Times New Roman"/>
              <a:cs typeface="Times New Roman"/>
              <a:sym typeface="Times New Roman"/>
            </a:endParaRPr>
          </a:p>
          <a:p>
            <a:pPr marL="285115" marR="740410" lvl="0" indent="0" algn="l" rtl="0">
              <a:lnSpc>
                <a:spcPct val="100000"/>
              </a:lnSpc>
              <a:spcBef>
                <a:spcPts val="0"/>
              </a:spcBef>
              <a:spcAft>
                <a:spcPts val="0"/>
              </a:spcAft>
              <a:buNone/>
            </a:pPr>
            <a:r>
              <a:rPr lang="en-US" sz="2600">
                <a:solidFill>
                  <a:schemeClr val="dk1"/>
                </a:solidFill>
                <a:latin typeface="Times New Roman"/>
                <a:ea typeface="Times New Roman"/>
                <a:cs typeface="Times New Roman"/>
                <a:sym typeface="Times New Roman"/>
              </a:rPr>
              <a:t>in </a:t>
            </a:r>
            <a:r>
              <a:rPr lang="en-US" sz="2600" b="1">
                <a:solidFill>
                  <a:schemeClr val="dk1"/>
                </a:solidFill>
                <a:latin typeface="Times New Roman"/>
                <a:ea typeface="Times New Roman"/>
                <a:cs typeface="Times New Roman"/>
                <a:sym typeface="Times New Roman"/>
              </a:rPr>
              <a:t>Component-Based Development </a:t>
            </a:r>
            <a:r>
              <a:rPr lang="en-US" sz="2600">
                <a:solidFill>
                  <a:schemeClr val="dk1"/>
                </a:solidFill>
                <a:latin typeface="Times New Roman"/>
                <a:ea typeface="Times New Roman"/>
                <a:cs typeface="Times New Roman"/>
                <a:sym typeface="Times New Roman"/>
              </a:rPr>
              <a:t>(</a:t>
            </a:r>
            <a:r>
              <a:rPr lang="en-US" sz="2600" b="1">
                <a:solidFill>
                  <a:schemeClr val="dk1"/>
                </a:solidFill>
                <a:latin typeface="Times New Roman"/>
                <a:ea typeface="Times New Roman"/>
                <a:cs typeface="Times New Roman"/>
                <a:sym typeface="Times New Roman"/>
              </a:rPr>
              <a:t>CBD</a:t>
            </a:r>
            <a:r>
              <a:rPr lang="en-US" sz="2600">
                <a:solidFill>
                  <a:schemeClr val="dk1"/>
                </a:solidFill>
                <a:latin typeface="Times New Roman"/>
                <a:ea typeface="Times New Roman"/>
                <a:cs typeface="Times New Roman"/>
                <a:sym typeface="Times New Roman"/>
              </a:rPr>
              <a:t>) to  describe systems with </a:t>
            </a:r>
            <a:r>
              <a:rPr lang="en-US" sz="2600" b="1">
                <a:solidFill>
                  <a:schemeClr val="dk1"/>
                </a:solidFill>
                <a:latin typeface="Times New Roman"/>
                <a:ea typeface="Times New Roman"/>
                <a:cs typeface="Times New Roman"/>
                <a:sym typeface="Times New Roman"/>
              </a:rPr>
              <a:t>Service-Oriented  Architecture </a:t>
            </a:r>
            <a:r>
              <a:rPr lang="en-US" sz="2600">
                <a:solidFill>
                  <a:schemeClr val="dk1"/>
                </a:solidFill>
                <a:latin typeface="Times New Roman"/>
                <a:ea typeface="Times New Roman"/>
                <a:cs typeface="Times New Roman"/>
                <a:sym typeface="Times New Roman"/>
              </a:rPr>
              <a:t>(</a:t>
            </a:r>
            <a:r>
              <a:rPr lang="en-US" sz="2600" b="1">
                <a:solidFill>
                  <a:schemeClr val="dk1"/>
                </a:solidFill>
                <a:latin typeface="Times New Roman"/>
                <a:ea typeface="Times New Roman"/>
                <a:cs typeface="Times New Roman"/>
                <a:sym typeface="Times New Roman"/>
              </a:rPr>
              <a:t>SOA</a:t>
            </a:r>
            <a:r>
              <a:rPr lang="en-US" sz="2600">
                <a:solidFill>
                  <a:schemeClr val="dk1"/>
                </a:solidFill>
                <a:latin typeface="Times New Roman"/>
                <a:ea typeface="Times New Roman"/>
                <a:cs typeface="Times New Roman"/>
                <a:sym typeface="Times New Roman"/>
              </a:rPr>
              <a:t>).</a:t>
            </a:r>
            <a:endParaRPr sz="2600">
              <a:solidFill>
                <a:schemeClr val="dk1"/>
              </a:solidFill>
              <a:latin typeface="Times New Roman"/>
              <a:ea typeface="Times New Roman"/>
              <a:cs typeface="Times New Roman"/>
              <a:sym typeface="Times New Roman"/>
            </a:endParaRPr>
          </a:p>
          <a:p>
            <a:pPr marL="285115" marR="5080" lvl="0" indent="-272415" algn="l" rtl="0">
              <a:lnSpc>
                <a:spcPct val="100000"/>
              </a:lnSpc>
              <a:spcBef>
                <a:spcPts val="625"/>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Component-based development is based on  assumptions that previously constructed components  could be </a:t>
            </a:r>
            <a:r>
              <a:rPr lang="en-US" sz="2600" b="1" u="sng">
                <a:solidFill>
                  <a:schemeClr val="dk1"/>
                </a:solidFill>
                <a:latin typeface="Times New Roman"/>
                <a:ea typeface="Times New Roman"/>
                <a:cs typeface="Times New Roman"/>
                <a:sym typeface="Times New Roman"/>
              </a:rPr>
              <a:t>reused</a:t>
            </a:r>
            <a:r>
              <a:rPr lang="en-US" sz="2600" b="1">
                <a:solidFill>
                  <a:schemeClr val="dk1"/>
                </a:solidFill>
                <a:latin typeface="Times New Roman"/>
                <a:ea typeface="Times New Roman"/>
                <a:cs typeface="Times New Roman"/>
                <a:sym typeface="Times New Roman"/>
              </a:rPr>
              <a:t> </a:t>
            </a:r>
            <a:r>
              <a:rPr lang="en-US" sz="2600">
                <a:solidFill>
                  <a:schemeClr val="dk1"/>
                </a:solidFill>
                <a:latin typeface="Times New Roman"/>
                <a:ea typeface="Times New Roman"/>
                <a:cs typeface="Times New Roman"/>
                <a:sym typeface="Times New Roman"/>
              </a:rPr>
              <a:t>and that components could be </a:t>
            </a:r>
            <a:r>
              <a:rPr lang="en-US" sz="2600" u="sng">
                <a:solidFill>
                  <a:schemeClr val="dk1"/>
                </a:solidFill>
                <a:latin typeface="Times New Roman"/>
                <a:ea typeface="Times New Roman"/>
                <a:cs typeface="Times New Roman"/>
                <a:sym typeface="Times New Roman"/>
              </a:rPr>
              <a:t> </a:t>
            </a:r>
            <a:r>
              <a:rPr lang="en-US" sz="2600" b="1" u="sng">
                <a:solidFill>
                  <a:schemeClr val="dk1"/>
                </a:solidFill>
                <a:latin typeface="Times New Roman"/>
                <a:ea typeface="Times New Roman"/>
                <a:cs typeface="Times New Roman"/>
                <a:sym typeface="Times New Roman"/>
              </a:rPr>
              <a:t>replaced</a:t>
            </a:r>
            <a:r>
              <a:rPr lang="en-US" sz="2600" b="1">
                <a:solidFill>
                  <a:schemeClr val="dk1"/>
                </a:solidFill>
                <a:latin typeface="Times New Roman"/>
                <a:ea typeface="Times New Roman"/>
                <a:cs typeface="Times New Roman"/>
                <a:sym typeface="Times New Roman"/>
              </a:rPr>
              <a:t> </a:t>
            </a:r>
            <a:r>
              <a:rPr lang="en-US" sz="2600">
                <a:solidFill>
                  <a:schemeClr val="dk1"/>
                </a:solidFill>
                <a:latin typeface="Times New Roman"/>
                <a:ea typeface="Times New Roman"/>
                <a:cs typeface="Times New Roman"/>
                <a:sym typeface="Times New Roman"/>
              </a:rPr>
              <a:t>by some other "equivalent" or "conformant"  components, if needed.</a:t>
            </a:r>
            <a:endParaRPr sz="2600">
              <a:solidFill>
                <a:schemeClr val="dk1"/>
              </a:solidFill>
              <a:latin typeface="Times New Roman"/>
              <a:ea typeface="Times New Roman"/>
              <a:cs typeface="Times New Roman"/>
              <a:sym typeface="Times New Roman"/>
            </a:endParaRPr>
          </a:p>
        </p:txBody>
      </p:sp>
      <p:sp>
        <p:nvSpPr>
          <p:cNvPr id="364" name="Google Shape;364;p23"/>
          <p:cNvSpPr txBox="1">
            <a:spLocks noGrp="1"/>
          </p:cNvSpPr>
          <p:nvPr>
            <p:ph type="title"/>
          </p:nvPr>
        </p:nvSpPr>
        <p:spPr>
          <a:xfrm>
            <a:off x="444499" y="327406"/>
            <a:ext cx="8246827" cy="7880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000" dirty="0"/>
              <a:t>UML Component Diagrams</a:t>
            </a:r>
            <a:endParaRPr sz="5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368"/>
        <p:cNvGrpSpPr/>
        <p:nvPr/>
      </p:nvGrpSpPr>
      <p:grpSpPr>
        <a:xfrm>
          <a:off x="0" y="0"/>
          <a:ext cx="0" cy="0"/>
          <a:chOff x="0" y="0"/>
          <a:chExt cx="0" cy="0"/>
        </a:xfrm>
      </p:grpSpPr>
      <p:sp>
        <p:nvSpPr>
          <p:cNvPr id="369" name="Google Shape;369;p24"/>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0" name="Google Shape;370;p24"/>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1" name="Google Shape;371;p24"/>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2" name="Google Shape;372;p24"/>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3" name="Google Shape;373;p24"/>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4" name="Google Shape;374;p24"/>
          <p:cNvSpPr txBox="1"/>
          <p:nvPr/>
        </p:nvSpPr>
        <p:spPr>
          <a:xfrm>
            <a:off x="535940" y="1154938"/>
            <a:ext cx="8039100" cy="3667125"/>
          </a:xfrm>
          <a:prstGeom prst="rect">
            <a:avLst/>
          </a:prstGeom>
          <a:noFill/>
          <a:ln>
            <a:noFill/>
          </a:ln>
        </p:spPr>
        <p:txBody>
          <a:bodyPr spcFirstLastPara="1" wrap="square" lIns="0" tIns="13325" rIns="0" bIns="0" anchor="t" anchorCtr="0">
            <a:spAutoFit/>
          </a:bodyPr>
          <a:lstStyle/>
          <a:p>
            <a:pPr marL="285115" marR="887730" lvl="0" indent="-272415" algn="l" rtl="0">
              <a:lnSpc>
                <a:spcPct val="100000"/>
              </a:lnSpc>
              <a:spcBef>
                <a:spcPts val="0"/>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Component are intended to be capable of being </a:t>
            </a:r>
            <a:r>
              <a:rPr lang="en-US" sz="2600" u="sng">
                <a:solidFill>
                  <a:schemeClr val="dk1"/>
                </a:solidFill>
                <a:latin typeface="Times New Roman"/>
                <a:ea typeface="Times New Roman"/>
                <a:cs typeface="Times New Roman"/>
                <a:sym typeface="Times New Roman"/>
              </a:rPr>
              <a:t> </a:t>
            </a:r>
            <a:r>
              <a:rPr lang="en-US" sz="2600" b="1" u="sng">
                <a:solidFill>
                  <a:schemeClr val="dk1"/>
                </a:solidFill>
                <a:latin typeface="Times New Roman"/>
                <a:ea typeface="Times New Roman"/>
                <a:cs typeface="Times New Roman"/>
                <a:sym typeface="Times New Roman"/>
              </a:rPr>
              <a:t>deployed</a:t>
            </a:r>
            <a:r>
              <a:rPr lang="en-US" sz="2600" b="1">
                <a:solidFill>
                  <a:schemeClr val="dk1"/>
                </a:solidFill>
                <a:latin typeface="Times New Roman"/>
                <a:ea typeface="Times New Roman"/>
                <a:cs typeface="Times New Roman"/>
                <a:sym typeface="Times New Roman"/>
              </a:rPr>
              <a:t> </a:t>
            </a:r>
            <a:r>
              <a:rPr lang="en-US" sz="2600">
                <a:solidFill>
                  <a:schemeClr val="dk1"/>
                </a:solidFill>
                <a:latin typeface="Times New Roman"/>
                <a:ea typeface="Times New Roman"/>
                <a:cs typeface="Times New Roman"/>
                <a:sym typeface="Times New Roman"/>
              </a:rPr>
              <a:t>and </a:t>
            </a:r>
            <a:r>
              <a:rPr lang="en-US" sz="2600" b="1" u="sng">
                <a:solidFill>
                  <a:schemeClr val="dk1"/>
                </a:solidFill>
                <a:latin typeface="Times New Roman"/>
                <a:ea typeface="Times New Roman"/>
                <a:cs typeface="Times New Roman"/>
                <a:sym typeface="Times New Roman"/>
              </a:rPr>
              <a:t>re-deployed</a:t>
            </a:r>
            <a:r>
              <a:rPr lang="en-US" sz="2600" b="1">
                <a:solidFill>
                  <a:schemeClr val="dk1"/>
                </a:solidFill>
                <a:latin typeface="Times New Roman"/>
                <a:ea typeface="Times New Roman"/>
                <a:cs typeface="Times New Roman"/>
                <a:sym typeface="Times New Roman"/>
              </a:rPr>
              <a:t> </a:t>
            </a:r>
            <a:r>
              <a:rPr lang="en-US" sz="2600" b="1" i="1">
                <a:solidFill>
                  <a:schemeClr val="dk1"/>
                </a:solidFill>
                <a:latin typeface="Times New Roman"/>
                <a:ea typeface="Times New Roman"/>
                <a:cs typeface="Times New Roman"/>
                <a:sym typeface="Times New Roman"/>
              </a:rPr>
              <a:t>independently</a:t>
            </a:r>
            <a:r>
              <a:rPr lang="en-US" sz="2600">
                <a:solidFill>
                  <a:schemeClr val="dk1"/>
                </a:solidFill>
                <a:latin typeface="Times New Roman"/>
                <a:ea typeface="Times New Roman"/>
                <a:cs typeface="Times New Roman"/>
                <a:sym typeface="Times New Roman"/>
              </a:rPr>
              <a:t>, for  instance to update an existing system.</a:t>
            </a:r>
            <a:endParaRPr sz="2600">
              <a:solidFill>
                <a:schemeClr val="dk1"/>
              </a:solidFill>
              <a:latin typeface="Times New Roman"/>
              <a:ea typeface="Times New Roman"/>
              <a:cs typeface="Times New Roman"/>
              <a:sym typeface="Times New Roman"/>
            </a:endParaRPr>
          </a:p>
          <a:p>
            <a:pPr marL="285115" marR="0" lvl="0" indent="-272415" algn="l" rtl="0">
              <a:lnSpc>
                <a:spcPct val="100000"/>
              </a:lnSpc>
              <a:spcBef>
                <a:spcPts val="625"/>
              </a:spcBef>
              <a:spcAft>
                <a:spcPts val="0"/>
              </a:spcAft>
              <a:buClr>
                <a:srgbClr val="0AD0D9"/>
              </a:buClr>
              <a:buSzPts val="2450"/>
              <a:buFont typeface="Arial"/>
              <a:buChar char=""/>
            </a:pPr>
            <a:r>
              <a:rPr lang="en-US" sz="2600" b="1">
                <a:solidFill>
                  <a:schemeClr val="dk1"/>
                </a:solidFill>
                <a:latin typeface="Times New Roman"/>
                <a:ea typeface="Times New Roman"/>
                <a:cs typeface="Times New Roman"/>
                <a:sym typeface="Times New Roman"/>
              </a:rPr>
              <a:t>Components </a:t>
            </a:r>
            <a:r>
              <a:rPr lang="en-US" sz="2600">
                <a:solidFill>
                  <a:schemeClr val="dk1"/>
                </a:solidFill>
                <a:latin typeface="Times New Roman"/>
                <a:ea typeface="Times New Roman"/>
                <a:cs typeface="Times New Roman"/>
                <a:sym typeface="Times New Roman"/>
              </a:rPr>
              <a:t>in UML could represent</a:t>
            </a:r>
            <a:endParaRPr sz="2600">
              <a:solidFill>
                <a:schemeClr val="dk1"/>
              </a:solidFill>
              <a:latin typeface="Times New Roman"/>
              <a:ea typeface="Times New Roman"/>
              <a:cs typeface="Times New Roman"/>
              <a:sym typeface="Times New Roman"/>
            </a:endParaRPr>
          </a:p>
          <a:p>
            <a:pPr marL="652780" marR="875664" lvl="1" indent="-247015" algn="l" rtl="0">
              <a:lnSpc>
                <a:spcPct val="100000"/>
              </a:lnSpc>
              <a:spcBef>
                <a:spcPts val="585"/>
              </a:spcBef>
              <a:spcAft>
                <a:spcPts val="0"/>
              </a:spcAft>
              <a:buClr>
                <a:srgbClr val="0E6EC5"/>
              </a:buClr>
              <a:buSzPts val="2050"/>
              <a:buFont typeface="Arial"/>
              <a:buChar char=""/>
            </a:pPr>
            <a:r>
              <a:rPr lang="en-US" sz="2400" b="1" i="0" u="none" strike="noStrike" cap="none">
                <a:solidFill>
                  <a:schemeClr val="dk1"/>
                </a:solidFill>
                <a:latin typeface="Times New Roman"/>
                <a:ea typeface="Times New Roman"/>
                <a:cs typeface="Times New Roman"/>
                <a:sym typeface="Times New Roman"/>
              </a:rPr>
              <a:t>logical components </a:t>
            </a:r>
            <a:r>
              <a:rPr lang="en-US" sz="2400" b="0" i="0" u="none" strike="noStrike" cap="none">
                <a:solidFill>
                  <a:schemeClr val="dk1"/>
                </a:solidFill>
                <a:latin typeface="Times New Roman"/>
                <a:ea typeface="Times New Roman"/>
                <a:cs typeface="Times New Roman"/>
                <a:sym typeface="Times New Roman"/>
              </a:rPr>
              <a:t>(e.g., business components,  process components), and</a:t>
            </a:r>
            <a:endParaRPr sz="2400" b="0" i="0" u="none" strike="noStrike" cap="none">
              <a:solidFill>
                <a:schemeClr val="dk1"/>
              </a:solidFill>
              <a:latin typeface="Times New Roman"/>
              <a:ea typeface="Times New Roman"/>
              <a:cs typeface="Times New Roman"/>
              <a:sym typeface="Times New Roman"/>
            </a:endParaRPr>
          </a:p>
          <a:p>
            <a:pPr marL="652780" marR="5080" lvl="1" indent="-247015" algn="l" rtl="0">
              <a:lnSpc>
                <a:spcPct val="100000"/>
              </a:lnSpc>
              <a:spcBef>
                <a:spcPts val="575"/>
              </a:spcBef>
              <a:spcAft>
                <a:spcPts val="0"/>
              </a:spcAft>
              <a:buClr>
                <a:srgbClr val="0E6EC5"/>
              </a:buClr>
              <a:buSzPts val="2050"/>
              <a:buFont typeface="Arial"/>
              <a:buChar char=""/>
            </a:pPr>
            <a:r>
              <a:rPr lang="en-US" sz="2400" b="1" i="0" u="none" strike="noStrike" cap="none">
                <a:solidFill>
                  <a:schemeClr val="dk1"/>
                </a:solidFill>
                <a:latin typeface="Times New Roman"/>
                <a:ea typeface="Times New Roman"/>
                <a:cs typeface="Times New Roman"/>
                <a:sym typeface="Times New Roman"/>
              </a:rPr>
              <a:t>physical components </a:t>
            </a:r>
            <a:r>
              <a:rPr lang="en-US" sz="2400" b="0" i="0" u="none" strike="noStrike" cap="none">
                <a:solidFill>
                  <a:schemeClr val="dk1"/>
                </a:solidFill>
                <a:latin typeface="Times New Roman"/>
                <a:ea typeface="Times New Roman"/>
                <a:cs typeface="Times New Roman"/>
                <a:sym typeface="Times New Roman"/>
              </a:rPr>
              <a:t>(e.g., CORBA components, EJB  components, ATL, COM+ and .NET components, WSDL  (Web Service Definition Language) components, etc.),</a:t>
            </a:r>
            <a:endParaRPr sz="2400" b="0" i="0" u="none" strike="noStrike" cap="none">
              <a:solidFill>
                <a:schemeClr val="dk1"/>
              </a:solidFill>
              <a:latin typeface="Times New Roman"/>
              <a:ea typeface="Times New Roman"/>
              <a:cs typeface="Times New Roman"/>
              <a:sym typeface="Times New Roman"/>
            </a:endParaRPr>
          </a:p>
        </p:txBody>
      </p:sp>
      <p:sp>
        <p:nvSpPr>
          <p:cNvPr id="375" name="Google Shape;375;p24"/>
          <p:cNvSpPr txBox="1">
            <a:spLocks noGrp="1"/>
          </p:cNvSpPr>
          <p:nvPr>
            <p:ph type="title"/>
          </p:nvPr>
        </p:nvSpPr>
        <p:spPr>
          <a:xfrm>
            <a:off x="444499" y="327406"/>
            <a:ext cx="8337361" cy="7880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000" dirty="0"/>
              <a:t>UML Component Diagrams</a:t>
            </a:r>
            <a:endParaRPr sz="5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379"/>
        <p:cNvGrpSpPr/>
        <p:nvPr/>
      </p:nvGrpSpPr>
      <p:grpSpPr>
        <a:xfrm>
          <a:off x="0" y="0"/>
          <a:ext cx="0" cy="0"/>
          <a:chOff x="0" y="0"/>
          <a:chExt cx="0" cy="0"/>
        </a:xfrm>
      </p:grpSpPr>
      <p:sp>
        <p:nvSpPr>
          <p:cNvPr id="380" name="Google Shape;380;p25"/>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1" name="Google Shape;381;p25"/>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2" name="Google Shape;382;p25"/>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3" name="Google Shape;383;p25"/>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4" name="Google Shape;384;p25"/>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5" name="Google Shape;385;p25"/>
          <p:cNvSpPr txBox="1"/>
          <p:nvPr/>
        </p:nvSpPr>
        <p:spPr>
          <a:xfrm>
            <a:off x="535940" y="1154938"/>
            <a:ext cx="8013700" cy="4623435"/>
          </a:xfrm>
          <a:prstGeom prst="rect">
            <a:avLst/>
          </a:prstGeom>
          <a:noFill/>
          <a:ln>
            <a:noFill/>
          </a:ln>
        </p:spPr>
        <p:txBody>
          <a:bodyPr spcFirstLastPara="1" wrap="square" lIns="0" tIns="13325" rIns="0" bIns="0" anchor="t" anchorCtr="0">
            <a:spAutoFit/>
          </a:bodyPr>
          <a:lstStyle/>
          <a:p>
            <a:pPr marL="285115" marR="106045" lvl="0" indent="-272415" algn="l" rtl="0">
              <a:lnSpc>
                <a:spcPct val="100000"/>
              </a:lnSpc>
              <a:spcBef>
                <a:spcPts val="0"/>
              </a:spcBef>
              <a:spcAft>
                <a:spcPts val="0"/>
              </a:spcAft>
              <a:buClr>
                <a:srgbClr val="0AD0D9"/>
              </a:buClr>
              <a:buSzPts val="2450"/>
              <a:buFont typeface="Arial"/>
              <a:buChar char=""/>
            </a:pPr>
            <a:r>
              <a:rPr lang="en-US" sz="2600" b="1" i="1">
                <a:solidFill>
                  <a:schemeClr val="dk1"/>
                </a:solidFill>
                <a:latin typeface="Times New Roman"/>
                <a:ea typeface="Times New Roman"/>
                <a:cs typeface="Times New Roman"/>
                <a:sym typeface="Times New Roman"/>
              </a:rPr>
              <a:t>Summary</a:t>
            </a:r>
            <a:r>
              <a:rPr lang="en-US" sz="2600" i="1">
                <a:solidFill>
                  <a:schemeClr val="dk1"/>
                </a:solidFill>
                <a:latin typeface="Georgia"/>
                <a:ea typeface="Georgia"/>
                <a:cs typeface="Georgia"/>
                <a:sym typeface="Georgia"/>
              </a:rPr>
              <a:t>: The diagram shows "white-box" view of the  internal structure of three related </a:t>
            </a:r>
            <a:r>
              <a:rPr lang="en-US" sz="2600" b="1" i="1">
                <a:solidFill>
                  <a:schemeClr val="dk1"/>
                </a:solidFill>
                <a:latin typeface="Times New Roman"/>
                <a:ea typeface="Times New Roman"/>
                <a:cs typeface="Times New Roman"/>
                <a:sym typeface="Times New Roman"/>
              </a:rPr>
              <a:t>subsystems</a:t>
            </a:r>
            <a:r>
              <a:rPr lang="en-US" sz="2600" i="1">
                <a:solidFill>
                  <a:schemeClr val="dk1"/>
                </a:solidFill>
                <a:latin typeface="Georgia"/>
                <a:ea typeface="Georgia"/>
                <a:cs typeface="Georgia"/>
                <a:sym typeface="Georgia"/>
              </a:rPr>
              <a:t>:  WebStore, Warehouses, and Accounting.</a:t>
            </a:r>
            <a:endParaRPr sz="2600">
              <a:solidFill>
                <a:schemeClr val="dk1"/>
              </a:solidFill>
              <a:latin typeface="Georgia"/>
              <a:ea typeface="Georgia"/>
              <a:cs typeface="Georgia"/>
              <a:sym typeface="Georgia"/>
            </a:endParaRPr>
          </a:p>
          <a:p>
            <a:pPr marL="285115" marR="5080" lvl="0" indent="-272415" algn="l" rtl="0">
              <a:lnSpc>
                <a:spcPct val="100000"/>
              </a:lnSpc>
              <a:spcBef>
                <a:spcPts val="625"/>
              </a:spcBef>
              <a:spcAft>
                <a:spcPts val="0"/>
              </a:spcAft>
              <a:buClr>
                <a:srgbClr val="0AD0D9"/>
              </a:buClr>
              <a:buSzPts val="2450"/>
              <a:buFont typeface="Arial"/>
              <a:buChar char=""/>
            </a:pPr>
            <a:r>
              <a:rPr lang="en-US" sz="2600" b="1" i="1">
                <a:solidFill>
                  <a:schemeClr val="dk1"/>
                </a:solidFill>
                <a:latin typeface="Times New Roman"/>
                <a:ea typeface="Times New Roman"/>
                <a:cs typeface="Times New Roman"/>
                <a:sym typeface="Times New Roman"/>
              </a:rPr>
              <a:t>WebStore </a:t>
            </a:r>
            <a:r>
              <a:rPr lang="en-US" sz="2600" i="1">
                <a:solidFill>
                  <a:schemeClr val="dk1"/>
                </a:solidFill>
                <a:latin typeface="Georgia"/>
                <a:ea typeface="Georgia"/>
                <a:cs typeface="Georgia"/>
                <a:sym typeface="Georgia"/>
              </a:rPr>
              <a:t>subsystem contains three components  related to online shopping - </a:t>
            </a:r>
            <a:r>
              <a:rPr lang="en-US" sz="2600" b="1" i="1">
                <a:solidFill>
                  <a:schemeClr val="dk1"/>
                </a:solidFill>
                <a:latin typeface="Times New Roman"/>
                <a:ea typeface="Times New Roman"/>
                <a:cs typeface="Times New Roman"/>
                <a:sym typeface="Times New Roman"/>
              </a:rPr>
              <a:t>Search Engine</a:t>
            </a:r>
            <a:r>
              <a:rPr lang="en-US" sz="2600" i="1">
                <a:solidFill>
                  <a:schemeClr val="dk1"/>
                </a:solidFill>
                <a:latin typeface="Georgia"/>
                <a:ea typeface="Georgia"/>
                <a:cs typeface="Georgia"/>
                <a:sym typeface="Georgia"/>
              </a:rPr>
              <a:t>, </a:t>
            </a:r>
            <a:r>
              <a:rPr lang="en-US" sz="2600" b="1" i="1">
                <a:solidFill>
                  <a:schemeClr val="dk1"/>
                </a:solidFill>
                <a:latin typeface="Times New Roman"/>
                <a:ea typeface="Times New Roman"/>
                <a:cs typeface="Times New Roman"/>
                <a:sym typeface="Times New Roman"/>
              </a:rPr>
              <a:t>Shopping  Cart</a:t>
            </a:r>
            <a:r>
              <a:rPr lang="en-US" sz="2600" i="1">
                <a:solidFill>
                  <a:schemeClr val="dk1"/>
                </a:solidFill>
                <a:latin typeface="Georgia"/>
                <a:ea typeface="Georgia"/>
                <a:cs typeface="Georgia"/>
                <a:sym typeface="Georgia"/>
              </a:rPr>
              <a:t>, and </a:t>
            </a:r>
            <a:r>
              <a:rPr lang="en-US" sz="2600" b="1" i="1">
                <a:solidFill>
                  <a:schemeClr val="dk1"/>
                </a:solidFill>
                <a:latin typeface="Times New Roman"/>
                <a:ea typeface="Times New Roman"/>
                <a:cs typeface="Times New Roman"/>
                <a:sym typeface="Times New Roman"/>
              </a:rPr>
              <a:t>Authentication</a:t>
            </a:r>
            <a:r>
              <a:rPr lang="en-US" sz="2600" i="1">
                <a:solidFill>
                  <a:schemeClr val="dk1"/>
                </a:solidFill>
                <a:latin typeface="Georgia"/>
                <a:ea typeface="Georgia"/>
                <a:cs typeface="Georgia"/>
                <a:sym typeface="Georgia"/>
              </a:rPr>
              <a:t>.</a:t>
            </a:r>
            <a:endParaRPr sz="2600">
              <a:solidFill>
                <a:schemeClr val="dk1"/>
              </a:solidFill>
              <a:latin typeface="Georgia"/>
              <a:ea typeface="Georgia"/>
              <a:cs typeface="Georgia"/>
              <a:sym typeface="Georgia"/>
            </a:endParaRPr>
          </a:p>
          <a:p>
            <a:pPr marL="285115" marR="0" lvl="0" indent="-272415" algn="l" rtl="0">
              <a:lnSpc>
                <a:spcPct val="100000"/>
              </a:lnSpc>
              <a:spcBef>
                <a:spcPts val="625"/>
              </a:spcBef>
              <a:spcAft>
                <a:spcPts val="0"/>
              </a:spcAft>
              <a:buClr>
                <a:srgbClr val="0AD0D9"/>
              </a:buClr>
              <a:buSzPts val="2450"/>
              <a:buFont typeface="Arial"/>
              <a:buChar char=""/>
            </a:pPr>
            <a:r>
              <a:rPr lang="en-US" sz="2600" b="1" i="1">
                <a:solidFill>
                  <a:schemeClr val="dk1"/>
                </a:solidFill>
                <a:latin typeface="Times New Roman"/>
                <a:ea typeface="Times New Roman"/>
                <a:cs typeface="Times New Roman"/>
                <a:sym typeface="Times New Roman"/>
              </a:rPr>
              <a:t>Accounting </a:t>
            </a:r>
            <a:r>
              <a:rPr lang="en-US" sz="2600" i="1">
                <a:solidFill>
                  <a:schemeClr val="dk1"/>
                </a:solidFill>
                <a:latin typeface="Georgia"/>
                <a:ea typeface="Georgia"/>
                <a:cs typeface="Georgia"/>
                <a:sym typeface="Georgia"/>
              </a:rPr>
              <a:t>subsystem provides two</a:t>
            </a:r>
            <a:endParaRPr sz="2600">
              <a:solidFill>
                <a:schemeClr val="dk1"/>
              </a:solidFill>
              <a:latin typeface="Georgia"/>
              <a:ea typeface="Georgia"/>
              <a:cs typeface="Georgia"/>
              <a:sym typeface="Georgia"/>
            </a:endParaRPr>
          </a:p>
          <a:p>
            <a:pPr marL="285115" marR="0" lvl="0" indent="0" algn="l" rtl="0">
              <a:lnSpc>
                <a:spcPct val="100000"/>
              </a:lnSpc>
              <a:spcBef>
                <a:spcPts val="0"/>
              </a:spcBef>
              <a:spcAft>
                <a:spcPts val="0"/>
              </a:spcAft>
              <a:buNone/>
            </a:pPr>
            <a:r>
              <a:rPr lang="en-US" sz="2600" i="1">
                <a:solidFill>
                  <a:schemeClr val="dk1"/>
                </a:solidFill>
                <a:latin typeface="Georgia"/>
                <a:ea typeface="Georgia"/>
                <a:cs typeface="Georgia"/>
                <a:sym typeface="Georgia"/>
              </a:rPr>
              <a:t>interfaces: </a:t>
            </a:r>
            <a:r>
              <a:rPr lang="en-US" sz="2600" b="1" i="1">
                <a:solidFill>
                  <a:schemeClr val="dk1"/>
                </a:solidFill>
                <a:latin typeface="Times New Roman"/>
                <a:ea typeface="Times New Roman"/>
                <a:cs typeface="Times New Roman"/>
                <a:sym typeface="Times New Roman"/>
              </a:rPr>
              <a:t>Manage Orders </a:t>
            </a:r>
            <a:r>
              <a:rPr lang="en-US" sz="2600" i="1">
                <a:solidFill>
                  <a:schemeClr val="dk1"/>
                </a:solidFill>
                <a:latin typeface="Georgia"/>
                <a:ea typeface="Georgia"/>
                <a:cs typeface="Georgia"/>
                <a:sym typeface="Georgia"/>
              </a:rPr>
              <a:t>and </a:t>
            </a:r>
            <a:r>
              <a:rPr lang="en-US" sz="2600" b="1" i="1">
                <a:solidFill>
                  <a:schemeClr val="dk1"/>
                </a:solidFill>
                <a:latin typeface="Times New Roman"/>
                <a:ea typeface="Times New Roman"/>
                <a:cs typeface="Times New Roman"/>
                <a:sym typeface="Times New Roman"/>
              </a:rPr>
              <a:t>Manage Customers</a:t>
            </a:r>
            <a:r>
              <a:rPr lang="en-US" sz="2600" i="1">
                <a:solidFill>
                  <a:schemeClr val="dk1"/>
                </a:solidFill>
                <a:latin typeface="Georgia"/>
                <a:ea typeface="Georgia"/>
                <a:cs typeface="Georgia"/>
                <a:sym typeface="Georgia"/>
              </a:rPr>
              <a:t>.</a:t>
            </a:r>
            <a:endParaRPr sz="2600">
              <a:solidFill>
                <a:schemeClr val="dk1"/>
              </a:solidFill>
              <a:latin typeface="Georgia"/>
              <a:ea typeface="Georgia"/>
              <a:cs typeface="Georgia"/>
              <a:sym typeface="Georgia"/>
            </a:endParaRPr>
          </a:p>
          <a:p>
            <a:pPr marL="285115" marR="441325" lvl="0" indent="-272415" algn="l" rtl="0">
              <a:lnSpc>
                <a:spcPct val="100000"/>
              </a:lnSpc>
              <a:spcBef>
                <a:spcPts val="625"/>
              </a:spcBef>
              <a:spcAft>
                <a:spcPts val="0"/>
              </a:spcAft>
              <a:buClr>
                <a:srgbClr val="0AD0D9"/>
              </a:buClr>
              <a:buSzPts val="2450"/>
              <a:buFont typeface="Arial"/>
              <a:buChar char=""/>
            </a:pPr>
            <a:r>
              <a:rPr lang="en-US" sz="2600" b="1" i="1">
                <a:solidFill>
                  <a:schemeClr val="dk1"/>
                </a:solidFill>
                <a:latin typeface="Times New Roman"/>
                <a:ea typeface="Times New Roman"/>
                <a:cs typeface="Times New Roman"/>
                <a:sym typeface="Times New Roman"/>
              </a:rPr>
              <a:t>Warehouses </a:t>
            </a:r>
            <a:r>
              <a:rPr lang="en-US" sz="2600" i="1">
                <a:solidFill>
                  <a:schemeClr val="dk1"/>
                </a:solidFill>
                <a:latin typeface="Georgia"/>
                <a:ea typeface="Georgia"/>
                <a:cs typeface="Georgia"/>
                <a:sym typeface="Georgia"/>
              </a:rPr>
              <a:t>subsystem provides two interfaces:  </a:t>
            </a:r>
            <a:r>
              <a:rPr lang="en-US" sz="2600" b="1" i="1">
                <a:solidFill>
                  <a:schemeClr val="dk1"/>
                </a:solidFill>
                <a:latin typeface="Times New Roman"/>
                <a:ea typeface="Times New Roman"/>
                <a:cs typeface="Times New Roman"/>
                <a:sym typeface="Times New Roman"/>
              </a:rPr>
              <a:t>Search Inventory </a:t>
            </a:r>
            <a:r>
              <a:rPr lang="en-US" sz="2600" i="1">
                <a:solidFill>
                  <a:schemeClr val="dk1"/>
                </a:solidFill>
                <a:latin typeface="Georgia"/>
                <a:ea typeface="Georgia"/>
                <a:cs typeface="Georgia"/>
                <a:sym typeface="Georgia"/>
              </a:rPr>
              <a:t>and </a:t>
            </a:r>
            <a:r>
              <a:rPr lang="en-US" sz="2600" b="1" i="1">
                <a:solidFill>
                  <a:schemeClr val="dk1"/>
                </a:solidFill>
                <a:latin typeface="Times New Roman"/>
                <a:ea typeface="Times New Roman"/>
                <a:cs typeface="Times New Roman"/>
                <a:sym typeface="Times New Roman"/>
              </a:rPr>
              <a:t>Manage Inventory </a:t>
            </a:r>
            <a:r>
              <a:rPr lang="en-US" sz="2600" i="1">
                <a:solidFill>
                  <a:schemeClr val="dk1"/>
                </a:solidFill>
                <a:latin typeface="Georgia"/>
                <a:ea typeface="Georgia"/>
                <a:cs typeface="Georgia"/>
                <a:sym typeface="Georgia"/>
              </a:rPr>
              <a:t>used by  other subsystems.</a:t>
            </a:r>
            <a:endParaRPr sz="2600">
              <a:solidFill>
                <a:schemeClr val="dk1"/>
              </a:solidFill>
              <a:latin typeface="Georgia"/>
              <a:ea typeface="Georgia"/>
              <a:cs typeface="Georgia"/>
              <a:sym typeface="Georgia"/>
            </a:endParaRPr>
          </a:p>
        </p:txBody>
      </p:sp>
      <p:sp>
        <p:nvSpPr>
          <p:cNvPr id="386" name="Google Shape;386;p25"/>
          <p:cNvSpPr txBox="1">
            <a:spLocks noGrp="1"/>
          </p:cNvSpPr>
          <p:nvPr>
            <p:ph type="title"/>
          </p:nvPr>
        </p:nvSpPr>
        <p:spPr>
          <a:xfrm>
            <a:off x="172017" y="327406"/>
            <a:ext cx="9261694" cy="7880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000" dirty="0"/>
              <a:t>Online Shopping - Components</a:t>
            </a:r>
            <a:endParaRPr sz="5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390"/>
        <p:cNvGrpSpPr/>
        <p:nvPr/>
      </p:nvGrpSpPr>
      <p:grpSpPr>
        <a:xfrm>
          <a:off x="0" y="0"/>
          <a:ext cx="0" cy="0"/>
          <a:chOff x="0" y="0"/>
          <a:chExt cx="0" cy="0"/>
        </a:xfrm>
      </p:grpSpPr>
      <p:sp>
        <p:nvSpPr>
          <p:cNvPr id="391" name="Google Shape;391;p26"/>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2" name="Google Shape;392;p26"/>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3" name="Google Shape;393;p26"/>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4" name="Google Shape;394;p26"/>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5" name="Google Shape;395;p26"/>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6" name="Google Shape;396;p26"/>
          <p:cNvSpPr txBox="1"/>
          <p:nvPr/>
        </p:nvSpPr>
        <p:spPr>
          <a:xfrm>
            <a:off x="535940" y="1156461"/>
            <a:ext cx="8061959" cy="5513070"/>
          </a:xfrm>
          <a:prstGeom prst="rect">
            <a:avLst/>
          </a:prstGeom>
          <a:noFill/>
          <a:ln>
            <a:noFill/>
          </a:ln>
        </p:spPr>
        <p:txBody>
          <a:bodyPr spcFirstLastPara="1" wrap="square" lIns="0" tIns="12700" rIns="0" bIns="0" anchor="t" anchorCtr="0">
            <a:spAutoFit/>
          </a:bodyPr>
          <a:lstStyle/>
          <a:p>
            <a:pPr marL="12700" marR="110489" lvl="0" indent="0" algn="l" rtl="0">
              <a:lnSpc>
                <a:spcPct val="100000"/>
              </a:lnSpc>
              <a:spcBef>
                <a:spcPts val="0"/>
              </a:spcBef>
              <a:spcAft>
                <a:spcPts val="0"/>
              </a:spcAft>
              <a:buNone/>
            </a:pPr>
            <a:r>
              <a:rPr lang="en-US" sz="2250">
                <a:solidFill>
                  <a:srgbClr val="0AD0D9"/>
                </a:solidFill>
                <a:latin typeface="Arial"/>
                <a:ea typeface="Arial"/>
                <a:cs typeface="Arial"/>
                <a:sym typeface="Arial"/>
              </a:rPr>
              <a:t></a:t>
            </a:r>
            <a:r>
              <a:rPr lang="en-US" sz="2400" b="1">
                <a:solidFill>
                  <a:schemeClr val="dk1"/>
                </a:solidFill>
                <a:latin typeface="Times New Roman"/>
                <a:ea typeface="Times New Roman"/>
                <a:cs typeface="Times New Roman"/>
                <a:sym typeface="Times New Roman"/>
              </a:rPr>
              <a:t>WebStore </a:t>
            </a:r>
            <a:r>
              <a:rPr lang="en-US" sz="2400">
                <a:solidFill>
                  <a:schemeClr val="dk1"/>
                </a:solidFill>
                <a:latin typeface="Times New Roman"/>
                <a:ea typeface="Times New Roman"/>
                <a:cs typeface="Times New Roman"/>
                <a:sym typeface="Times New Roman"/>
              </a:rPr>
              <a:t>subsystem contains three components related to  online shopping - </a:t>
            </a:r>
            <a:r>
              <a:rPr lang="en-US" sz="2400" b="1">
                <a:solidFill>
                  <a:schemeClr val="dk1"/>
                </a:solidFill>
                <a:latin typeface="Times New Roman"/>
                <a:ea typeface="Times New Roman"/>
                <a:cs typeface="Times New Roman"/>
                <a:sym typeface="Times New Roman"/>
              </a:rPr>
              <a:t>Search Engine</a:t>
            </a:r>
            <a:r>
              <a:rPr lang="en-US" sz="2400">
                <a:solidFill>
                  <a:schemeClr val="dk1"/>
                </a:solidFill>
                <a:latin typeface="Times New Roman"/>
                <a:ea typeface="Times New Roman"/>
                <a:cs typeface="Times New Roman"/>
                <a:sym typeface="Times New Roman"/>
              </a:rPr>
              <a:t>, </a:t>
            </a:r>
            <a:r>
              <a:rPr lang="en-US" sz="2400" b="1">
                <a:solidFill>
                  <a:schemeClr val="dk1"/>
                </a:solidFill>
                <a:latin typeface="Times New Roman"/>
                <a:ea typeface="Times New Roman"/>
                <a:cs typeface="Times New Roman"/>
                <a:sym typeface="Times New Roman"/>
              </a:rPr>
              <a:t>Shopping Cart</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and </a:t>
            </a:r>
            <a:r>
              <a:rPr lang="en-US" sz="2400" b="1">
                <a:solidFill>
                  <a:schemeClr val="dk1"/>
                </a:solidFill>
                <a:latin typeface="Times New Roman"/>
                <a:ea typeface="Times New Roman"/>
                <a:cs typeface="Times New Roman"/>
                <a:sym typeface="Times New Roman"/>
              </a:rPr>
              <a:t>Authentication</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marL="12700" marR="5080" lvl="0" indent="0" algn="l" rtl="0">
              <a:lnSpc>
                <a:spcPct val="100000"/>
              </a:lnSpc>
              <a:spcBef>
                <a:spcPts val="0"/>
              </a:spcBef>
              <a:spcAft>
                <a:spcPts val="0"/>
              </a:spcAft>
              <a:buNone/>
            </a:pPr>
            <a:r>
              <a:rPr lang="en-US" sz="2250">
                <a:solidFill>
                  <a:srgbClr val="0AD0D9"/>
                </a:solidFill>
                <a:latin typeface="Arial"/>
                <a:ea typeface="Arial"/>
                <a:cs typeface="Arial"/>
                <a:sym typeface="Arial"/>
              </a:rPr>
              <a:t></a:t>
            </a:r>
            <a:r>
              <a:rPr lang="en-US" sz="2400" b="1">
                <a:solidFill>
                  <a:schemeClr val="dk1"/>
                </a:solidFill>
                <a:latin typeface="Times New Roman"/>
                <a:ea typeface="Times New Roman"/>
                <a:cs typeface="Times New Roman"/>
                <a:sym typeface="Times New Roman"/>
              </a:rPr>
              <a:t>Search Engine </a:t>
            </a:r>
            <a:r>
              <a:rPr lang="en-US" sz="2400">
                <a:solidFill>
                  <a:schemeClr val="dk1"/>
                </a:solidFill>
                <a:latin typeface="Times New Roman"/>
                <a:ea typeface="Times New Roman"/>
                <a:cs typeface="Times New Roman"/>
                <a:sym typeface="Times New Roman"/>
              </a:rPr>
              <a:t>component allows to search or browse  items by exposing </a:t>
            </a:r>
            <a:r>
              <a:rPr lang="en-US" sz="2400" b="1">
                <a:solidFill>
                  <a:schemeClr val="dk1"/>
                </a:solidFill>
                <a:latin typeface="Times New Roman"/>
                <a:ea typeface="Times New Roman"/>
                <a:cs typeface="Times New Roman"/>
                <a:sym typeface="Times New Roman"/>
              </a:rPr>
              <a:t>provided interface Product Search </a:t>
            </a:r>
            <a:r>
              <a:rPr lang="en-US" sz="2400">
                <a:solidFill>
                  <a:schemeClr val="dk1"/>
                </a:solidFill>
                <a:latin typeface="Times New Roman"/>
                <a:ea typeface="Times New Roman"/>
                <a:cs typeface="Times New Roman"/>
                <a:sym typeface="Times New Roman"/>
              </a:rPr>
              <a:t>and</a:t>
            </a:r>
            <a:endParaRPr sz="2400">
              <a:solidFill>
                <a:schemeClr val="dk1"/>
              </a:solidFill>
              <a:latin typeface="Times New Roman"/>
              <a:ea typeface="Times New Roman"/>
              <a:cs typeface="Times New Roman"/>
              <a:sym typeface="Times New Roman"/>
            </a:endParaRPr>
          </a:p>
          <a:p>
            <a:pPr marL="12700" marR="1053465"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uses </a:t>
            </a:r>
            <a:r>
              <a:rPr lang="en-US" sz="2400" b="1">
                <a:solidFill>
                  <a:schemeClr val="dk1"/>
                </a:solidFill>
                <a:latin typeface="Times New Roman"/>
                <a:ea typeface="Times New Roman"/>
                <a:cs typeface="Times New Roman"/>
                <a:sym typeface="Times New Roman"/>
              </a:rPr>
              <a:t>required interface Search Inventory </a:t>
            </a:r>
            <a:r>
              <a:rPr lang="en-US" sz="2400">
                <a:solidFill>
                  <a:schemeClr val="dk1"/>
                </a:solidFill>
                <a:latin typeface="Times New Roman"/>
                <a:ea typeface="Times New Roman"/>
                <a:cs typeface="Times New Roman"/>
                <a:sym typeface="Times New Roman"/>
              </a:rPr>
              <a:t>provided  by </a:t>
            </a:r>
            <a:r>
              <a:rPr lang="en-US" sz="2400" b="1">
                <a:solidFill>
                  <a:schemeClr val="dk1"/>
                </a:solidFill>
                <a:latin typeface="Times New Roman"/>
                <a:ea typeface="Times New Roman"/>
                <a:cs typeface="Times New Roman"/>
                <a:sym typeface="Times New Roman"/>
              </a:rPr>
              <a:t>Inventory </a:t>
            </a:r>
            <a:r>
              <a:rPr lang="en-US" sz="2400">
                <a:solidFill>
                  <a:schemeClr val="dk1"/>
                </a:solidFill>
                <a:latin typeface="Times New Roman"/>
                <a:ea typeface="Times New Roman"/>
                <a:cs typeface="Times New Roman"/>
                <a:sym typeface="Times New Roman"/>
              </a:rPr>
              <a:t>component.</a:t>
            </a:r>
            <a:endParaRPr sz="2400">
              <a:solidFill>
                <a:schemeClr val="dk1"/>
              </a:solidFill>
              <a:latin typeface="Times New Roman"/>
              <a:ea typeface="Times New Roman"/>
              <a:cs typeface="Times New Roman"/>
              <a:sym typeface="Times New Roman"/>
            </a:endParaRPr>
          </a:p>
          <a:p>
            <a:pPr marL="12700" marR="0" lvl="0" indent="0" algn="l" rtl="0">
              <a:lnSpc>
                <a:spcPct val="100000"/>
              </a:lnSpc>
              <a:spcBef>
                <a:spcPts val="5"/>
              </a:spcBef>
              <a:spcAft>
                <a:spcPts val="0"/>
              </a:spcAft>
              <a:buNone/>
            </a:pPr>
            <a:r>
              <a:rPr lang="en-US" sz="2250">
                <a:solidFill>
                  <a:srgbClr val="0AD0D9"/>
                </a:solidFill>
                <a:latin typeface="Arial"/>
                <a:ea typeface="Arial"/>
                <a:cs typeface="Arial"/>
                <a:sym typeface="Arial"/>
              </a:rPr>
              <a:t></a:t>
            </a:r>
            <a:r>
              <a:rPr lang="en-US" sz="2400" b="1">
                <a:solidFill>
                  <a:schemeClr val="dk1"/>
                </a:solidFill>
                <a:latin typeface="Times New Roman"/>
                <a:ea typeface="Times New Roman"/>
                <a:cs typeface="Times New Roman"/>
                <a:sym typeface="Times New Roman"/>
              </a:rPr>
              <a:t>Shopping Cart </a:t>
            </a:r>
            <a:r>
              <a:rPr lang="en-US" sz="2400">
                <a:solidFill>
                  <a:schemeClr val="dk1"/>
                </a:solidFill>
                <a:latin typeface="Times New Roman"/>
                <a:ea typeface="Times New Roman"/>
                <a:cs typeface="Times New Roman"/>
                <a:sym typeface="Times New Roman"/>
              </a:rPr>
              <a:t>component uses </a:t>
            </a:r>
            <a:r>
              <a:rPr lang="en-US" sz="2400" b="1">
                <a:solidFill>
                  <a:schemeClr val="dk1"/>
                </a:solidFill>
                <a:latin typeface="Times New Roman"/>
                <a:ea typeface="Times New Roman"/>
                <a:cs typeface="Times New Roman"/>
                <a:sym typeface="Times New Roman"/>
              </a:rPr>
              <a:t>Manage</a:t>
            </a:r>
            <a:endParaRPr sz="2400">
              <a:solidFill>
                <a:schemeClr val="dk1"/>
              </a:solidFill>
              <a:latin typeface="Times New Roman"/>
              <a:ea typeface="Times New Roman"/>
              <a:cs typeface="Times New Roman"/>
              <a:sym typeface="Times New Roman"/>
            </a:endParaRPr>
          </a:p>
          <a:p>
            <a:pPr marL="12700" marR="454025" lvl="0" indent="0" algn="l" rtl="0">
              <a:lnSpc>
                <a:spcPct val="100000"/>
              </a:lnSpc>
              <a:spcBef>
                <a:spcPts val="0"/>
              </a:spcBef>
              <a:spcAft>
                <a:spcPts val="0"/>
              </a:spcAft>
              <a:buNone/>
            </a:pPr>
            <a:r>
              <a:rPr lang="en-US" sz="2400" b="1">
                <a:solidFill>
                  <a:schemeClr val="dk1"/>
                </a:solidFill>
                <a:latin typeface="Times New Roman"/>
                <a:ea typeface="Times New Roman"/>
                <a:cs typeface="Times New Roman"/>
                <a:sym typeface="Times New Roman"/>
              </a:rPr>
              <a:t>Orders interface </a:t>
            </a:r>
            <a:r>
              <a:rPr lang="en-US" sz="2400">
                <a:solidFill>
                  <a:schemeClr val="dk1"/>
                </a:solidFill>
                <a:latin typeface="Times New Roman"/>
                <a:ea typeface="Times New Roman"/>
                <a:cs typeface="Times New Roman"/>
                <a:sym typeface="Times New Roman"/>
              </a:rPr>
              <a:t>provided by </a:t>
            </a:r>
            <a:r>
              <a:rPr lang="en-US" sz="2400" b="1">
                <a:solidFill>
                  <a:schemeClr val="dk1"/>
                </a:solidFill>
                <a:latin typeface="Times New Roman"/>
                <a:ea typeface="Times New Roman"/>
                <a:cs typeface="Times New Roman"/>
                <a:sym typeface="Times New Roman"/>
              </a:rPr>
              <a:t>Orders </a:t>
            </a:r>
            <a:r>
              <a:rPr lang="en-US" sz="2400">
                <a:solidFill>
                  <a:schemeClr val="dk1"/>
                </a:solidFill>
                <a:latin typeface="Times New Roman"/>
                <a:ea typeface="Times New Roman"/>
                <a:cs typeface="Times New Roman"/>
                <a:sym typeface="Times New Roman"/>
              </a:rPr>
              <a:t>component during  checkout.</a:t>
            </a:r>
            <a:endParaRPr sz="2400">
              <a:solidFill>
                <a:schemeClr val="dk1"/>
              </a:solidFill>
              <a:latin typeface="Times New Roman"/>
              <a:ea typeface="Times New Roman"/>
              <a:cs typeface="Times New Roman"/>
              <a:sym typeface="Times New Roman"/>
            </a:endParaRPr>
          </a:p>
          <a:p>
            <a:pPr marL="12700" marR="610870" lvl="0" indent="0" algn="l" rtl="0">
              <a:lnSpc>
                <a:spcPct val="100000"/>
              </a:lnSpc>
              <a:spcBef>
                <a:spcPts val="0"/>
              </a:spcBef>
              <a:spcAft>
                <a:spcPts val="0"/>
              </a:spcAft>
              <a:buNone/>
            </a:pPr>
            <a:r>
              <a:rPr lang="en-US" sz="2250">
                <a:solidFill>
                  <a:srgbClr val="0AD0D9"/>
                </a:solidFill>
                <a:latin typeface="Arial"/>
                <a:ea typeface="Arial"/>
                <a:cs typeface="Arial"/>
                <a:sym typeface="Arial"/>
              </a:rPr>
              <a:t></a:t>
            </a:r>
            <a:r>
              <a:rPr lang="en-US" sz="2400" b="1">
                <a:solidFill>
                  <a:schemeClr val="dk1"/>
                </a:solidFill>
                <a:latin typeface="Times New Roman"/>
                <a:ea typeface="Times New Roman"/>
                <a:cs typeface="Times New Roman"/>
                <a:sym typeface="Times New Roman"/>
              </a:rPr>
              <a:t>Authentication </a:t>
            </a:r>
            <a:r>
              <a:rPr lang="en-US" sz="2400">
                <a:solidFill>
                  <a:schemeClr val="dk1"/>
                </a:solidFill>
                <a:latin typeface="Times New Roman"/>
                <a:ea typeface="Times New Roman"/>
                <a:cs typeface="Times New Roman"/>
                <a:sym typeface="Times New Roman"/>
              </a:rPr>
              <a:t>component allows customers to create  account, login, or logout and binds customer to some  account.</a:t>
            </a:r>
            <a:endParaRPr sz="2400">
              <a:solidFill>
                <a:schemeClr val="dk1"/>
              </a:solidFill>
              <a:latin typeface="Times New Roman"/>
              <a:ea typeface="Times New Roman"/>
              <a:cs typeface="Times New Roman"/>
              <a:sym typeface="Times New Roman"/>
            </a:endParaRPr>
          </a:p>
          <a:p>
            <a:pPr marL="12700" marR="330835" lvl="0" indent="0" algn="l" rtl="0">
              <a:lnSpc>
                <a:spcPct val="100000"/>
              </a:lnSpc>
              <a:spcBef>
                <a:spcPts val="0"/>
              </a:spcBef>
              <a:spcAft>
                <a:spcPts val="0"/>
              </a:spcAft>
              <a:buNone/>
            </a:pPr>
            <a:r>
              <a:rPr lang="en-US" sz="2250">
                <a:solidFill>
                  <a:srgbClr val="0AD0D9"/>
                </a:solidFill>
                <a:latin typeface="Arial"/>
                <a:ea typeface="Arial"/>
                <a:cs typeface="Arial"/>
                <a:sym typeface="Arial"/>
              </a:rPr>
              <a:t></a:t>
            </a:r>
            <a:r>
              <a:rPr lang="en-US" sz="2400" b="1">
                <a:solidFill>
                  <a:schemeClr val="dk1"/>
                </a:solidFill>
                <a:latin typeface="Times New Roman"/>
                <a:ea typeface="Times New Roman"/>
                <a:cs typeface="Times New Roman"/>
                <a:sym typeface="Times New Roman"/>
              </a:rPr>
              <a:t>Accounting </a:t>
            </a:r>
            <a:r>
              <a:rPr lang="en-US" sz="2400">
                <a:solidFill>
                  <a:schemeClr val="dk1"/>
                </a:solidFill>
                <a:latin typeface="Times New Roman"/>
                <a:ea typeface="Times New Roman"/>
                <a:cs typeface="Times New Roman"/>
                <a:sym typeface="Times New Roman"/>
              </a:rPr>
              <a:t>subsystem provides two interfaces - </a:t>
            </a:r>
            <a:r>
              <a:rPr lang="en-US" sz="2400" b="1">
                <a:solidFill>
                  <a:schemeClr val="dk1"/>
                </a:solidFill>
                <a:latin typeface="Times New Roman"/>
                <a:ea typeface="Times New Roman"/>
                <a:cs typeface="Times New Roman"/>
                <a:sym typeface="Times New Roman"/>
              </a:rPr>
              <a:t>Manage  Orders </a:t>
            </a:r>
            <a:r>
              <a:rPr lang="en-US" sz="2400">
                <a:solidFill>
                  <a:schemeClr val="dk1"/>
                </a:solidFill>
                <a:latin typeface="Times New Roman"/>
                <a:ea typeface="Times New Roman"/>
                <a:cs typeface="Times New Roman"/>
                <a:sym typeface="Times New Roman"/>
              </a:rPr>
              <a:t>and </a:t>
            </a:r>
            <a:r>
              <a:rPr lang="en-US" sz="2400" b="1">
                <a:solidFill>
                  <a:schemeClr val="dk1"/>
                </a:solidFill>
                <a:latin typeface="Times New Roman"/>
                <a:ea typeface="Times New Roman"/>
                <a:cs typeface="Times New Roman"/>
                <a:sym typeface="Times New Roman"/>
              </a:rPr>
              <a:t>Manage Customers</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sp>
        <p:nvSpPr>
          <p:cNvPr id="397" name="Google Shape;397;p26"/>
          <p:cNvSpPr txBox="1">
            <a:spLocks noGrp="1"/>
          </p:cNvSpPr>
          <p:nvPr>
            <p:ph type="title"/>
          </p:nvPr>
        </p:nvSpPr>
        <p:spPr>
          <a:xfrm>
            <a:off x="181069" y="327406"/>
            <a:ext cx="9090762" cy="78226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000" dirty="0"/>
              <a:t>Online Shopping - Components</a:t>
            </a:r>
            <a:endParaRPr sz="5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401"/>
        <p:cNvGrpSpPr/>
        <p:nvPr/>
      </p:nvGrpSpPr>
      <p:grpSpPr>
        <a:xfrm>
          <a:off x="0" y="0"/>
          <a:ext cx="0" cy="0"/>
          <a:chOff x="0" y="0"/>
          <a:chExt cx="0" cy="0"/>
        </a:xfrm>
      </p:grpSpPr>
      <p:sp>
        <p:nvSpPr>
          <p:cNvPr id="402" name="Google Shape;402;p27"/>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3" name="Google Shape;403;p27"/>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4" name="Google Shape;404;p27"/>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5" name="Google Shape;405;p27"/>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6" name="Google Shape;406;p27"/>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7" name="Google Shape;407;p27"/>
          <p:cNvSpPr txBox="1">
            <a:spLocks noGrp="1"/>
          </p:cNvSpPr>
          <p:nvPr>
            <p:ph type="title"/>
          </p:nvPr>
        </p:nvSpPr>
        <p:spPr>
          <a:xfrm>
            <a:off x="444500" y="327406"/>
            <a:ext cx="6588125" cy="7880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000"/>
              <a:t>Ex1: Component Diagram</a:t>
            </a:r>
            <a:endParaRPr sz="5000"/>
          </a:p>
        </p:txBody>
      </p:sp>
      <p:sp>
        <p:nvSpPr>
          <p:cNvPr id="408" name="Google Shape;408;p27"/>
          <p:cNvSpPr/>
          <p:nvPr/>
        </p:nvSpPr>
        <p:spPr>
          <a:xfrm>
            <a:off x="477012" y="1142998"/>
            <a:ext cx="8189976" cy="5714998"/>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412"/>
        <p:cNvGrpSpPr/>
        <p:nvPr/>
      </p:nvGrpSpPr>
      <p:grpSpPr>
        <a:xfrm>
          <a:off x="0" y="0"/>
          <a:ext cx="0" cy="0"/>
          <a:chOff x="0" y="0"/>
          <a:chExt cx="0" cy="0"/>
        </a:xfrm>
      </p:grpSpPr>
      <p:sp>
        <p:nvSpPr>
          <p:cNvPr id="413" name="Google Shape;413;p28"/>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4" name="Google Shape;414;p28"/>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5" name="Google Shape;415;p28"/>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6" name="Google Shape;416;p28"/>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7" name="Google Shape;417;p28"/>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8" name="Google Shape;418;p28"/>
          <p:cNvSpPr txBox="1">
            <a:spLocks noGrp="1"/>
          </p:cNvSpPr>
          <p:nvPr>
            <p:ph type="title"/>
          </p:nvPr>
        </p:nvSpPr>
        <p:spPr>
          <a:xfrm>
            <a:off x="444500" y="327406"/>
            <a:ext cx="7948295" cy="7880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000"/>
              <a:t>Ex1: UML Component Diagram</a:t>
            </a:r>
            <a:endParaRPr sz="5000"/>
          </a:p>
        </p:txBody>
      </p:sp>
      <p:sp>
        <p:nvSpPr>
          <p:cNvPr id="419" name="Google Shape;419;p28"/>
          <p:cNvSpPr/>
          <p:nvPr/>
        </p:nvSpPr>
        <p:spPr>
          <a:xfrm>
            <a:off x="86868" y="1143000"/>
            <a:ext cx="9057131" cy="5038344"/>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423"/>
        <p:cNvGrpSpPr/>
        <p:nvPr/>
      </p:nvGrpSpPr>
      <p:grpSpPr>
        <a:xfrm>
          <a:off x="0" y="0"/>
          <a:ext cx="0" cy="0"/>
          <a:chOff x="0" y="0"/>
          <a:chExt cx="0" cy="0"/>
        </a:xfrm>
      </p:grpSpPr>
      <p:sp>
        <p:nvSpPr>
          <p:cNvPr id="424" name="Google Shape;424;p29"/>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5" name="Google Shape;425;p29"/>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6" name="Google Shape;426;p29"/>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7" name="Google Shape;427;p29"/>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8" name="Google Shape;428;p29"/>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9" name="Google Shape;429;p29"/>
          <p:cNvSpPr txBox="1">
            <a:spLocks noGrp="1"/>
          </p:cNvSpPr>
          <p:nvPr>
            <p:ph type="title"/>
          </p:nvPr>
        </p:nvSpPr>
        <p:spPr>
          <a:xfrm>
            <a:off x="444499" y="327406"/>
            <a:ext cx="7024609" cy="7880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000" dirty="0"/>
              <a:t>Ex2: Sample interfaces</a:t>
            </a:r>
            <a:endParaRPr sz="5000" dirty="0"/>
          </a:p>
        </p:txBody>
      </p:sp>
      <p:sp>
        <p:nvSpPr>
          <p:cNvPr id="430" name="Google Shape;430;p29"/>
          <p:cNvSpPr/>
          <p:nvPr/>
        </p:nvSpPr>
        <p:spPr>
          <a:xfrm>
            <a:off x="685800" y="1866900"/>
            <a:ext cx="7772400" cy="3124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85"/>
        <p:cNvGrpSpPr/>
        <p:nvPr/>
      </p:nvGrpSpPr>
      <p:grpSpPr>
        <a:xfrm>
          <a:off x="0" y="0"/>
          <a:ext cx="0" cy="0"/>
          <a:chOff x="0" y="0"/>
          <a:chExt cx="0" cy="0"/>
        </a:xfrm>
      </p:grpSpPr>
      <p:sp>
        <p:nvSpPr>
          <p:cNvPr id="86" name="Google Shape;86;p3"/>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3"/>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3"/>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3"/>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3"/>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3"/>
          <p:cNvSpPr txBox="1"/>
          <p:nvPr/>
        </p:nvSpPr>
        <p:spPr>
          <a:xfrm>
            <a:off x="535940" y="1040637"/>
            <a:ext cx="7025005" cy="3209925"/>
          </a:xfrm>
          <a:prstGeom prst="rect">
            <a:avLst/>
          </a:prstGeom>
          <a:noFill/>
          <a:ln>
            <a:noFill/>
          </a:ln>
        </p:spPr>
        <p:txBody>
          <a:bodyPr spcFirstLastPara="1" wrap="square" lIns="0" tIns="102225" rIns="0" bIns="0" anchor="t" anchorCtr="0">
            <a:spAutoFit/>
          </a:bodyPr>
          <a:lstStyle/>
          <a:p>
            <a:pPr marL="285115" marR="0" lvl="0" indent="-272415" algn="l" rtl="0">
              <a:lnSpc>
                <a:spcPct val="100000"/>
              </a:lnSpc>
              <a:spcBef>
                <a:spcPts val="0"/>
              </a:spcBef>
              <a:spcAft>
                <a:spcPts val="0"/>
              </a:spcAft>
              <a:buClr>
                <a:srgbClr val="0AD0D9"/>
              </a:buClr>
              <a:buSzPts val="2250"/>
              <a:buFont typeface="Arial"/>
              <a:buChar char=""/>
            </a:pPr>
            <a:r>
              <a:rPr lang="en-US" sz="2400">
                <a:solidFill>
                  <a:schemeClr val="dk1"/>
                </a:solidFill>
                <a:latin typeface="Times New Roman"/>
                <a:ea typeface="Times New Roman"/>
                <a:cs typeface="Times New Roman"/>
                <a:sym typeface="Times New Roman"/>
              </a:rPr>
              <a:t>Concept of reflexive relationship</a:t>
            </a:r>
            <a:endParaRPr sz="2400">
              <a:solidFill>
                <a:schemeClr val="dk1"/>
              </a:solidFill>
              <a:latin typeface="Times New Roman"/>
              <a:ea typeface="Times New Roman"/>
              <a:cs typeface="Times New Roman"/>
              <a:sym typeface="Times New Roman"/>
            </a:endParaRPr>
          </a:p>
          <a:p>
            <a:pPr marL="285115" marR="0" lvl="0" indent="-272415" algn="l" rtl="0">
              <a:lnSpc>
                <a:spcPct val="100000"/>
              </a:lnSpc>
              <a:spcBef>
                <a:spcPts val="710"/>
              </a:spcBef>
              <a:spcAft>
                <a:spcPts val="0"/>
              </a:spcAft>
              <a:buClr>
                <a:srgbClr val="0AD0D9"/>
              </a:buClr>
              <a:buSzPts val="2250"/>
              <a:buFont typeface="Arial"/>
              <a:buChar char=""/>
            </a:pPr>
            <a:r>
              <a:rPr lang="en-US" sz="2400">
                <a:solidFill>
                  <a:schemeClr val="dk1"/>
                </a:solidFill>
                <a:latin typeface="Times New Roman"/>
                <a:ea typeface="Times New Roman"/>
                <a:cs typeface="Times New Roman"/>
                <a:sym typeface="Times New Roman"/>
              </a:rPr>
              <a:t>Concept of association class</a:t>
            </a:r>
            <a:endParaRPr sz="2400">
              <a:solidFill>
                <a:schemeClr val="dk1"/>
              </a:solidFill>
              <a:latin typeface="Times New Roman"/>
              <a:ea typeface="Times New Roman"/>
              <a:cs typeface="Times New Roman"/>
              <a:sym typeface="Times New Roman"/>
            </a:endParaRPr>
          </a:p>
          <a:p>
            <a:pPr marL="285115" marR="0" lvl="0" indent="-272415" algn="l" rtl="0">
              <a:lnSpc>
                <a:spcPct val="100000"/>
              </a:lnSpc>
              <a:spcBef>
                <a:spcPts val="700"/>
              </a:spcBef>
              <a:spcAft>
                <a:spcPts val="0"/>
              </a:spcAft>
              <a:buClr>
                <a:srgbClr val="0AD0D9"/>
              </a:buClr>
              <a:buSzPts val="2250"/>
              <a:buFont typeface="Arial"/>
              <a:buChar char=""/>
            </a:pPr>
            <a:r>
              <a:rPr lang="en-US" sz="2400">
                <a:solidFill>
                  <a:schemeClr val="dk1"/>
                </a:solidFill>
                <a:latin typeface="Times New Roman"/>
                <a:ea typeface="Times New Roman"/>
                <a:cs typeface="Times New Roman"/>
                <a:sym typeface="Times New Roman"/>
              </a:rPr>
              <a:t>Homogenization of the system</a:t>
            </a:r>
            <a:endParaRPr sz="2400">
              <a:solidFill>
                <a:schemeClr val="dk1"/>
              </a:solidFill>
              <a:latin typeface="Times New Roman"/>
              <a:ea typeface="Times New Roman"/>
              <a:cs typeface="Times New Roman"/>
              <a:sym typeface="Times New Roman"/>
            </a:endParaRPr>
          </a:p>
          <a:p>
            <a:pPr marL="285115" marR="0" lvl="0" indent="-272415" algn="l" rtl="0">
              <a:lnSpc>
                <a:spcPct val="100000"/>
              </a:lnSpc>
              <a:spcBef>
                <a:spcPts val="695"/>
              </a:spcBef>
              <a:spcAft>
                <a:spcPts val="0"/>
              </a:spcAft>
              <a:buClr>
                <a:srgbClr val="0AD0D9"/>
              </a:buClr>
              <a:buSzPts val="2250"/>
              <a:buFont typeface="Arial"/>
              <a:buChar char=""/>
            </a:pPr>
            <a:r>
              <a:rPr lang="en-US" sz="2400">
                <a:solidFill>
                  <a:schemeClr val="dk1"/>
                </a:solidFill>
                <a:latin typeface="Times New Roman"/>
                <a:ea typeface="Times New Roman"/>
                <a:cs typeface="Times New Roman"/>
                <a:sym typeface="Times New Roman"/>
              </a:rPr>
              <a:t>Why is homogenization required</a:t>
            </a:r>
            <a:endParaRPr sz="2400">
              <a:solidFill>
                <a:schemeClr val="dk1"/>
              </a:solidFill>
              <a:latin typeface="Times New Roman"/>
              <a:ea typeface="Times New Roman"/>
              <a:cs typeface="Times New Roman"/>
              <a:sym typeface="Times New Roman"/>
            </a:endParaRPr>
          </a:p>
          <a:p>
            <a:pPr marL="285115" marR="0" lvl="0" indent="-272415" algn="l" rtl="0">
              <a:lnSpc>
                <a:spcPct val="100000"/>
              </a:lnSpc>
              <a:spcBef>
                <a:spcPts val="695"/>
              </a:spcBef>
              <a:spcAft>
                <a:spcPts val="0"/>
              </a:spcAft>
              <a:buClr>
                <a:srgbClr val="0AD0D9"/>
              </a:buClr>
              <a:buSzPts val="2250"/>
              <a:buFont typeface="Arial"/>
              <a:buChar char=""/>
            </a:pPr>
            <a:r>
              <a:rPr lang="en-US" sz="2400">
                <a:solidFill>
                  <a:schemeClr val="dk1"/>
                </a:solidFill>
                <a:latin typeface="Times New Roman"/>
                <a:ea typeface="Times New Roman"/>
                <a:cs typeface="Times New Roman"/>
                <a:sym typeface="Times New Roman"/>
              </a:rPr>
              <a:t>Changing the class model through homogenization</a:t>
            </a:r>
            <a:endParaRPr sz="2400">
              <a:solidFill>
                <a:schemeClr val="dk1"/>
              </a:solidFill>
              <a:latin typeface="Times New Roman"/>
              <a:ea typeface="Times New Roman"/>
              <a:cs typeface="Times New Roman"/>
              <a:sym typeface="Times New Roman"/>
            </a:endParaRPr>
          </a:p>
          <a:p>
            <a:pPr marL="285115" marR="0" lvl="0" indent="-272415" algn="l" rtl="0">
              <a:lnSpc>
                <a:spcPct val="100000"/>
              </a:lnSpc>
              <a:spcBef>
                <a:spcPts val="695"/>
              </a:spcBef>
              <a:spcAft>
                <a:spcPts val="0"/>
              </a:spcAft>
              <a:buClr>
                <a:srgbClr val="0AD0D9"/>
              </a:buClr>
              <a:buSzPts val="2250"/>
              <a:buFont typeface="Arial"/>
              <a:buChar char=""/>
            </a:pPr>
            <a:r>
              <a:rPr lang="en-US" sz="2400">
                <a:solidFill>
                  <a:schemeClr val="dk1"/>
                </a:solidFill>
                <a:latin typeface="Times New Roman"/>
                <a:ea typeface="Times New Roman"/>
                <a:cs typeface="Times New Roman"/>
                <a:sym typeface="Times New Roman"/>
              </a:rPr>
              <a:t>Case study for homogenization</a:t>
            </a:r>
            <a:endParaRPr sz="2400">
              <a:solidFill>
                <a:schemeClr val="dk1"/>
              </a:solidFill>
              <a:latin typeface="Times New Roman"/>
              <a:ea typeface="Times New Roman"/>
              <a:cs typeface="Times New Roman"/>
              <a:sym typeface="Times New Roman"/>
            </a:endParaRPr>
          </a:p>
          <a:p>
            <a:pPr marL="285115" marR="0" lvl="0" indent="-272415" algn="l" rtl="0">
              <a:lnSpc>
                <a:spcPct val="100000"/>
              </a:lnSpc>
              <a:spcBef>
                <a:spcPts val="710"/>
              </a:spcBef>
              <a:spcAft>
                <a:spcPts val="0"/>
              </a:spcAft>
              <a:buClr>
                <a:srgbClr val="0AD0D9"/>
              </a:buClr>
              <a:buSzPts val="2250"/>
              <a:buFont typeface="Arial"/>
              <a:buChar char=""/>
            </a:pPr>
            <a:r>
              <a:rPr lang="en-US" sz="2400">
                <a:solidFill>
                  <a:schemeClr val="dk1"/>
                </a:solidFill>
                <a:latin typeface="Times New Roman"/>
                <a:ea typeface="Times New Roman"/>
                <a:cs typeface="Times New Roman"/>
                <a:sym typeface="Times New Roman"/>
              </a:rPr>
              <a:t>What are components and why we need them</a:t>
            </a:r>
            <a:endParaRPr sz="2400">
              <a:solidFill>
                <a:schemeClr val="dk1"/>
              </a:solidFill>
              <a:latin typeface="Times New Roman"/>
              <a:ea typeface="Times New Roman"/>
              <a:cs typeface="Times New Roman"/>
              <a:sym typeface="Times New Roman"/>
            </a:endParaRPr>
          </a:p>
        </p:txBody>
      </p:sp>
      <p:sp>
        <p:nvSpPr>
          <p:cNvPr id="92" name="Google Shape;92;p3"/>
          <p:cNvSpPr txBox="1">
            <a:spLocks noGrp="1"/>
          </p:cNvSpPr>
          <p:nvPr>
            <p:ph type="title"/>
          </p:nvPr>
        </p:nvSpPr>
        <p:spPr>
          <a:xfrm>
            <a:off x="444500" y="327406"/>
            <a:ext cx="3520918" cy="7880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000" dirty="0"/>
              <a:t>Objectives</a:t>
            </a:r>
            <a:endParaRPr sz="5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434"/>
        <p:cNvGrpSpPr/>
        <p:nvPr/>
      </p:nvGrpSpPr>
      <p:grpSpPr>
        <a:xfrm>
          <a:off x="0" y="0"/>
          <a:ext cx="0" cy="0"/>
          <a:chOff x="0" y="0"/>
          <a:chExt cx="0" cy="0"/>
        </a:xfrm>
      </p:grpSpPr>
      <p:sp>
        <p:nvSpPr>
          <p:cNvPr id="435" name="Google Shape;435;p30"/>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6" name="Google Shape;436;p30"/>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7" name="Google Shape;437;p30"/>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8" name="Google Shape;438;p30"/>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9" name="Google Shape;439;p30"/>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0" name="Google Shape;440;p30"/>
          <p:cNvSpPr txBox="1"/>
          <p:nvPr/>
        </p:nvSpPr>
        <p:spPr>
          <a:xfrm>
            <a:off x="535940" y="699261"/>
            <a:ext cx="8554822" cy="5367020"/>
          </a:xfrm>
          <a:prstGeom prst="rect">
            <a:avLst/>
          </a:prstGeom>
          <a:noFill/>
          <a:ln>
            <a:noFill/>
          </a:ln>
        </p:spPr>
        <p:txBody>
          <a:bodyPr spcFirstLastPara="1" wrap="square" lIns="0" tIns="12700" rIns="0" bIns="0" anchor="t" anchorCtr="0">
            <a:spAutoFit/>
          </a:bodyPr>
          <a:lstStyle/>
          <a:p>
            <a:pPr marL="285115" marR="5080" lvl="0" indent="-272415" algn="l" rtl="0">
              <a:lnSpc>
                <a:spcPct val="100000"/>
              </a:lnSpc>
              <a:spcBef>
                <a:spcPts val="0"/>
              </a:spcBef>
              <a:spcAft>
                <a:spcPts val="0"/>
              </a:spcAft>
              <a:buClr>
                <a:srgbClr val="0AD0D9"/>
              </a:buClr>
              <a:buSzPts val="2250"/>
              <a:buFont typeface="Arial"/>
              <a:buChar char=""/>
            </a:pPr>
            <a:r>
              <a:rPr lang="en-US" sz="2400" dirty="0">
                <a:solidFill>
                  <a:schemeClr val="dk1"/>
                </a:solidFill>
                <a:latin typeface="Times New Roman"/>
                <a:ea typeface="Times New Roman"/>
                <a:cs typeface="Times New Roman"/>
                <a:sym typeface="Times New Roman"/>
              </a:rPr>
              <a:t>Online </a:t>
            </a:r>
            <a:r>
              <a:rPr lang="en-US" sz="2400" b="1" dirty="0">
                <a:solidFill>
                  <a:schemeClr val="dk1"/>
                </a:solidFill>
                <a:latin typeface="Times New Roman"/>
                <a:ea typeface="Times New Roman"/>
                <a:cs typeface="Times New Roman"/>
                <a:sym typeface="Times New Roman"/>
              </a:rPr>
              <a:t>Ordering </a:t>
            </a:r>
            <a:r>
              <a:rPr lang="en-US" sz="2400" dirty="0">
                <a:solidFill>
                  <a:schemeClr val="dk1"/>
                </a:solidFill>
                <a:latin typeface="Times New Roman"/>
                <a:ea typeface="Times New Roman"/>
                <a:cs typeface="Times New Roman"/>
                <a:sym typeface="Times New Roman"/>
              </a:rPr>
              <a:t>and </a:t>
            </a:r>
            <a:r>
              <a:rPr lang="en-US" sz="2400" b="1" dirty="0">
                <a:solidFill>
                  <a:schemeClr val="dk1"/>
                </a:solidFill>
                <a:latin typeface="Times New Roman"/>
                <a:ea typeface="Times New Roman"/>
                <a:cs typeface="Times New Roman"/>
                <a:sym typeface="Times New Roman"/>
              </a:rPr>
              <a:t>Shipping </a:t>
            </a:r>
            <a:r>
              <a:rPr lang="en-US" sz="2400" dirty="0">
                <a:solidFill>
                  <a:schemeClr val="dk1"/>
                </a:solidFill>
                <a:latin typeface="Times New Roman"/>
                <a:ea typeface="Times New Roman"/>
                <a:cs typeface="Times New Roman"/>
                <a:sym typeface="Times New Roman"/>
              </a:rPr>
              <a:t>applications uses </a:t>
            </a:r>
            <a:r>
              <a:rPr lang="en-US" sz="2400" b="1" dirty="0">
                <a:solidFill>
                  <a:schemeClr val="dk1"/>
                </a:solidFill>
                <a:latin typeface="Times New Roman"/>
                <a:ea typeface="Times New Roman"/>
                <a:cs typeface="Times New Roman"/>
                <a:sym typeface="Times New Roman"/>
              </a:rPr>
              <a:t>Apache Struts  </a:t>
            </a:r>
            <a:r>
              <a:rPr lang="en-US" sz="2400" dirty="0">
                <a:solidFill>
                  <a:schemeClr val="dk1"/>
                </a:solidFill>
                <a:latin typeface="Times New Roman"/>
                <a:ea typeface="Times New Roman"/>
                <a:cs typeface="Times New Roman"/>
                <a:sym typeface="Times New Roman"/>
              </a:rPr>
              <a:t>framework </a:t>
            </a:r>
            <a:r>
              <a:rPr lang="en-US" sz="2400" dirty="0" err="1">
                <a:solidFill>
                  <a:schemeClr val="dk1"/>
                </a:solidFill>
                <a:latin typeface="Times New Roman"/>
                <a:ea typeface="Times New Roman"/>
                <a:cs typeface="Times New Roman"/>
                <a:sym typeface="Times New Roman"/>
              </a:rPr>
              <a:t>forMVC</a:t>
            </a:r>
            <a:r>
              <a:rPr lang="en-US" sz="2400" dirty="0">
                <a:solidFill>
                  <a:schemeClr val="dk1"/>
                </a:solidFill>
                <a:latin typeface="Times New Roman"/>
                <a:ea typeface="Times New Roman"/>
                <a:cs typeface="Times New Roman"/>
                <a:sym typeface="Times New Roman"/>
              </a:rPr>
              <a:t>. There isa </a:t>
            </a:r>
            <a:r>
              <a:rPr lang="en-US" sz="2400" b="1" dirty="0">
                <a:solidFill>
                  <a:schemeClr val="dk1"/>
                </a:solidFill>
                <a:latin typeface="Times New Roman"/>
                <a:ea typeface="Times New Roman"/>
                <a:cs typeface="Times New Roman"/>
                <a:sym typeface="Times New Roman"/>
              </a:rPr>
              <a:t>Customer </a:t>
            </a:r>
            <a:r>
              <a:rPr lang="en-US" sz="2400" dirty="0" err="1">
                <a:solidFill>
                  <a:schemeClr val="dk1"/>
                </a:solidFill>
                <a:latin typeface="Times New Roman"/>
                <a:ea typeface="Times New Roman"/>
                <a:cs typeface="Times New Roman"/>
                <a:sym typeface="Times New Roman"/>
              </a:rPr>
              <a:t>componentwhich</a:t>
            </a:r>
            <a:r>
              <a:rPr lang="en-US" sz="2400" dirty="0">
                <a:solidFill>
                  <a:schemeClr val="dk1"/>
                </a:solidFill>
                <a:latin typeface="Times New Roman"/>
                <a:ea typeface="Times New Roman"/>
                <a:cs typeface="Times New Roman"/>
                <a:sym typeface="Times New Roman"/>
              </a:rPr>
              <a:t>  provides </a:t>
            </a:r>
            <a:r>
              <a:rPr lang="en-US" sz="2400" dirty="0">
                <a:solidFill>
                  <a:srgbClr val="006FC0"/>
                </a:solidFill>
                <a:latin typeface="Times New Roman"/>
                <a:ea typeface="Times New Roman"/>
                <a:cs typeface="Times New Roman"/>
                <a:sym typeface="Times New Roman"/>
              </a:rPr>
              <a:t>XML (data) </a:t>
            </a:r>
            <a:r>
              <a:rPr lang="en-US" sz="2400" dirty="0">
                <a:solidFill>
                  <a:schemeClr val="dk1"/>
                </a:solidFill>
                <a:latin typeface="Times New Roman"/>
                <a:ea typeface="Times New Roman"/>
                <a:cs typeface="Times New Roman"/>
                <a:sym typeface="Times New Roman"/>
              </a:rPr>
              <a:t>and </a:t>
            </a:r>
            <a:r>
              <a:rPr lang="en-US" sz="2400" dirty="0" err="1">
                <a:solidFill>
                  <a:srgbClr val="006FC0"/>
                </a:solidFill>
                <a:latin typeface="Times New Roman"/>
                <a:ea typeface="Times New Roman"/>
                <a:cs typeface="Times New Roman"/>
                <a:sym typeface="Times New Roman"/>
              </a:rPr>
              <a:t>ICustomer</a:t>
            </a:r>
            <a:r>
              <a:rPr lang="en-US" sz="2400" dirty="0">
                <a:solidFill>
                  <a:srgbClr val="006FC0"/>
                </a:solidFill>
                <a:latin typeface="Times New Roman"/>
                <a:ea typeface="Times New Roman"/>
                <a:cs typeface="Times New Roman"/>
                <a:sym typeface="Times New Roman"/>
              </a:rPr>
              <a:t> </a:t>
            </a:r>
            <a:r>
              <a:rPr lang="en-US" sz="2400" dirty="0">
                <a:solidFill>
                  <a:schemeClr val="dk1"/>
                </a:solidFill>
                <a:latin typeface="Times New Roman"/>
                <a:ea typeface="Times New Roman"/>
                <a:cs typeface="Times New Roman"/>
                <a:sym typeface="Times New Roman"/>
              </a:rPr>
              <a:t>interfaces. There </a:t>
            </a:r>
            <a:r>
              <a:rPr lang="en-US" sz="2400" dirty="0" err="1">
                <a:solidFill>
                  <a:schemeClr val="dk1"/>
                </a:solidFill>
                <a:latin typeface="Times New Roman"/>
                <a:ea typeface="Times New Roman"/>
                <a:cs typeface="Times New Roman"/>
                <a:sym typeface="Times New Roman"/>
              </a:rPr>
              <a:t>isan</a:t>
            </a: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Orders  </a:t>
            </a:r>
            <a:r>
              <a:rPr lang="en-US" sz="2400" dirty="0" err="1">
                <a:solidFill>
                  <a:schemeClr val="dk1"/>
                </a:solidFill>
                <a:latin typeface="Times New Roman"/>
                <a:ea typeface="Times New Roman"/>
                <a:cs typeface="Times New Roman"/>
                <a:sym typeface="Times New Roman"/>
              </a:rPr>
              <a:t>componentwhich</a:t>
            </a:r>
            <a:r>
              <a:rPr lang="en-US" sz="2400" dirty="0">
                <a:solidFill>
                  <a:schemeClr val="dk1"/>
                </a:solidFill>
                <a:latin typeface="Times New Roman"/>
                <a:ea typeface="Times New Roman"/>
                <a:cs typeface="Times New Roman"/>
                <a:sym typeface="Times New Roman"/>
              </a:rPr>
              <a:t> provides </a:t>
            </a:r>
            <a:r>
              <a:rPr lang="en-US" sz="2400" dirty="0">
                <a:solidFill>
                  <a:srgbClr val="006FC0"/>
                </a:solidFill>
                <a:latin typeface="Times New Roman"/>
                <a:ea typeface="Times New Roman"/>
                <a:cs typeface="Times New Roman"/>
                <a:sym typeface="Times New Roman"/>
              </a:rPr>
              <a:t>XML (data) </a:t>
            </a:r>
            <a:r>
              <a:rPr lang="en-US" sz="2400" dirty="0">
                <a:solidFill>
                  <a:schemeClr val="dk1"/>
                </a:solidFill>
                <a:latin typeface="Times New Roman"/>
                <a:ea typeface="Times New Roman"/>
                <a:cs typeface="Times New Roman"/>
                <a:sym typeface="Times New Roman"/>
              </a:rPr>
              <a:t>and </a:t>
            </a:r>
            <a:r>
              <a:rPr lang="en-US" sz="2400" dirty="0" err="1">
                <a:solidFill>
                  <a:srgbClr val="006FC0"/>
                </a:solidFill>
                <a:latin typeface="Times New Roman"/>
                <a:ea typeface="Times New Roman"/>
                <a:cs typeface="Times New Roman"/>
                <a:sym typeface="Times New Roman"/>
              </a:rPr>
              <a:t>IOrder</a:t>
            </a:r>
            <a:r>
              <a:rPr lang="en-US" sz="2400" dirty="0" err="1">
                <a:solidFill>
                  <a:schemeClr val="dk1"/>
                </a:solidFill>
                <a:latin typeface="Times New Roman"/>
                <a:ea typeface="Times New Roman"/>
                <a:cs typeface="Times New Roman"/>
                <a:sym typeface="Times New Roman"/>
              </a:rPr>
              <a:t>interfaces</a:t>
            </a:r>
            <a:r>
              <a:rPr lang="en-US" sz="2400" dirty="0">
                <a:solidFill>
                  <a:schemeClr val="dk1"/>
                </a:solidFill>
                <a:latin typeface="Times New Roman"/>
                <a:ea typeface="Times New Roman"/>
                <a:cs typeface="Times New Roman"/>
                <a:sym typeface="Times New Roman"/>
              </a:rPr>
              <a:t>.</a:t>
            </a:r>
            <a:endParaRPr sz="2400" dirty="0">
              <a:solidFill>
                <a:schemeClr val="dk1"/>
              </a:solidFill>
              <a:latin typeface="Times New Roman"/>
              <a:ea typeface="Times New Roman"/>
              <a:cs typeface="Times New Roman"/>
              <a:sym typeface="Times New Roman"/>
            </a:endParaRPr>
          </a:p>
          <a:p>
            <a:pPr marL="285115" marR="60325" lvl="0" indent="-272415" algn="l" rtl="0">
              <a:lnSpc>
                <a:spcPct val="100000"/>
              </a:lnSpc>
              <a:spcBef>
                <a:spcPts val="575"/>
              </a:spcBef>
              <a:spcAft>
                <a:spcPts val="0"/>
              </a:spcAft>
              <a:buClr>
                <a:srgbClr val="0AD0D9"/>
              </a:buClr>
              <a:buSzPts val="2250"/>
              <a:buFont typeface="Arial"/>
              <a:buChar char=""/>
            </a:pPr>
            <a:r>
              <a:rPr lang="en-US" sz="2400" b="1" dirty="0">
                <a:solidFill>
                  <a:schemeClr val="dk1"/>
                </a:solidFill>
                <a:latin typeface="Times New Roman"/>
                <a:ea typeface="Times New Roman"/>
                <a:cs typeface="Times New Roman"/>
                <a:sym typeface="Times New Roman"/>
              </a:rPr>
              <a:t>Ordering </a:t>
            </a:r>
            <a:r>
              <a:rPr lang="en-US" sz="2400" dirty="0" err="1">
                <a:solidFill>
                  <a:schemeClr val="dk1"/>
                </a:solidFill>
                <a:latin typeface="Times New Roman"/>
                <a:ea typeface="Times New Roman"/>
                <a:cs typeface="Times New Roman"/>
                <a:sym typeface="Times New Roman"/>
              </a:rPr>
              <a:t>Appuses</a:t>
            </a:r>
            <a:r>
              <a:rPr lang="en-US" sz="2400" dirty="0">
                <a:solidFill>
                  <a:schemeClr val="dk1"/>
                </a:solidFill>
                <a:latin typeface="Times New Roman"/>
                <a:ea typeface="Times New Roman"/>
                <a:cs typeface="Times New Roman"/>
                <a:sym typeface="Times New Roman"/>
              </a:rPr>
              <a:t> </a:t>
            </a:r>
            <a:r>
              <a:rPr lang="en-US" sz="2400" dirty="0" err="1">
                <a:solidFill>
                  <a:srgbClr val="006FC0"/>
                </a:solidFill>
                <a:latin typeface="Times New Roman"/>
                <a:ea typeface="Times New Roman"/>
                <a:cs typeface="Times New Roman"/>
                <a:sym typeface="Times New Roman"/>
              </a:rPr>
              <a:t>IOrder</a:t>
            </a:r>
            <a:r>
              <a:rPr lang="en-US" sz="2400" dirty="0">
                <a:solidFill>
                  <a:srgbClr val="006FC0"/>
                </a:solidFill>
                <a:latin typeface="Times New Roman"/>
                <a:ea typeface="Times New Roman"/>
                <a:cs typeface="Times New Roman"/>
                <a:sym typeface="Times New Roman"/>
              </a:rPr>
              <a:t> </a:t>
            </a:r>
            <a:r>
              <a:rPr lang="en-US" sz="2400" dirty="0">
                <a:solidFill>
                  <a:schemeClr val="dk1"/>
                </a:solidFill>
                <a:latin typeface="Times New Roman"/>
                <a:ea typeface="Times New Roman"/>
                <a:cs typeface="Times New Roman"/>
                <a:sym typeface="Times New Roman"/>
              </a:rPr>
              <a:t>&amp; </a:t>
            </a:r>
            <a:r>
              <a:rPr lang="en-US" sz="2400" dirty="0" err="1">
                <a:solidFill>
                  <a:srgbClr val="006FC0"/>
                </a:solidFill>
                <a:latin typeface="Times New Roman"/>
                <a:ea typeface="Times New Roman"/>
                <a:cs typeface="Times New Roman"/>
                <a:sym typeface="Times New Roman"/>
              </a:rPr>
              <a:t>ICustomer</a:t>
            </a:r>
            <a:r>
              <a:rPr lang="en-US" sz="2400" dirty="0">
                <a:solidFill>
                  <a:srgbClr val="006FC0"/>
                </a:solidFill>
                <a:latin typeface="Times New Roman"/>
                <a:ea typeface="Times New Roman"/>
                <a:cs typeface="Times New Roman"/>
                <a:sym typeface="Times New Roman"/>
              </a:rPr>
              <a:t> </a:t>
            </a:r>
            <a:r>
              <a:rPr lang="en-US" sz="2400" dirty="0">
                <a:solidFill>
                  <a:schemeClr val="dk1"/>
                </a:solidFill>
                <a:latin typeface="Times New Roman"/>
                <a:ea typeface="Times New Roman"/>
                <a:cs typeface="Times New Roman"/>
                <a:sym typeface="Times New Roman"/>
              </a:rPr>
              <a:t>interfaces </a:t>
            </a:r>
            <a:r>
              <a:rPr lang="en-US" sz="2400" dirty="0" err="1">
                <a:solidFill>
                  <a:schemeClr val="dk1"/>
                </a:solidFill>
                <a:latin typeface="Times New Roman"/>
                <a:ea typeface="Times New Roman"/>
                <a:cs typeface="Times New Roman"/>
                <a:sym typeface="Times New Roman"/>
              </a:rPr>
              <a:t>toplaceorders</a:t>
            </a: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Shipping </a:t>
            </a:r>
            <a:r>
              <a:rPr lang="en-US" sz="2400" dirty="0" err="1">
                <a:solidFill>
                  <a:schemeClr val="dk1"/>
                </a:solidFill>
                <a:latin typeface="Times New Roman"/>
                <a:ea typeface="Times New Roman"/>
                <a:cs typeface="Times New Roman"/>
                <a:sym typeface="Times New Roman"/>
              </a:rPr>
              <a:t>Apprequires</a:t>
            </a:r>
            <a:r>
              <a:rPr lang="en-US" sz="2400" dirty="0">
                <a:solidFill>
                  <a:schemeClr val="dk1"/>
                </a:solidFill>
                <a:latin typeface="Times New Roman"/>
                <a:ea typeface="Times New Roman"/>
                <a:cs typeface="Times New Roman"/>
                <a:sym typeface="Times New Roman"/>
              </a:rPr>
              <a:t> </a:t>
            </a:r>
            <a:r>
              <a:rPr lang="en-US" sz="2400" dirty="0">
                <a:solidFill>
                  <a:srgbClr val="006FC0"/>
                </a:solidFill>
                <a:latin typeface="Times New Roman"/>
                <a:ea typeface="Times New Roman"/>
                <a:cs typeface="Times New Roman"/>
                <a:sym typeface="Times New Roman"/>
              </a:rPr>
              <a:t>XML </a:t>
            </a:r>
            <a:r>
              <a:rPr lang="en-US" sz="2400" dirty="0">
                <a:solidFill>
                  <a:schemeClr val="dk1"/>
                </a:solidFill>
                <a:latin typeface="Times New Roman"/>
                <a:ea typeface="Times New Roman"/>
                <a:cs typeface="Times New Roman"/>
                <a:sym typeface="Times New Roman"/>
              </a:rPr>
              <a:t>data from </a:t>
            </a:r>
            <a:r>
              <a:rPr lang="en-US" sz="2400" b="1" dirty="0">
                <a:solidFill>
                  <a:schemeClr val="dk1"/>
                </a:solidFill>
                <a:latin typeface="Times New Roman"/>
                <a:ea typeface="Times New Roman"/>
                <a:cs typeface="Times New Roman"/>
                <a:sym typeface="Times New Roman"/>
              </a:rPr>
              <a:t>Customer </a:t>
            </a:r>
            <a:r>
              <a:rPr lang="en-US" sz="2400" dirty="0">
                <a:solidFill>
                  <a:schemeClr val="dk1"/>
                </a:solidFill>
                <a:latin typeface="Times New Roman"/>
                <a:ea typeface="Times New Roman"/>
                <a:cs typeface="Times New Roman"/>
                <a:sym typeface="Times New Roman"/>
              </a:rPr>
              <a:t>component &amp;  uses </a:t>
            </a:r>
            <a:r>
              <a:rPr lang="en-US" sz="2400" dirty="0" err="1">
                <a:solidFill>
                  <a:srgbClr val="006FC0"/>
                </a:solidFill>
                <a:latin typeface="Times New Roman"/>
                <a:ea typeface="Times New Roman"/>
                <a:cs typeface="Times New Roman"/>
                <a:sym typeface="Times New Roman"/>
              </a:rPr>
              <a:t>IOrder</a:t>
            </a:r>
            <a:r>
              <a:rPr lang="en-US" sz="2400" dirty="0" err="1">
                <a:solidFill>
                  <a:schemeClr val="dk1"/>
                </a:solidFill>
                <a:latin typeface="Times New Roman"/>
                <a:ea typeface="Times New Roman"/>
                <a:cs typeface="Times New Roman"/>
                <a:sym typeface="Times New Roman"/>
              </a:rPr>
              <a:t>to</a:t>
            </a:r>
            <a:r>
              <a:rPr lang="en-US" sz="2400" dirty="0">
                <a:solidFill>
                  <a:schemeClr val="dk1"/>
                </a:solidFill>
                <a:latin typeface="Times New Roman"/>
                <a:ea typeface="Times New Roman"/>
                <a:cs typeface="Times New Roman"/>
                <a:sym typeface="Times New Roman"/>
              </a:rPr>
              <a:t> link </a:t>
            </a:r>
            <a:r>
              <a:rPr lang="en-US" sz="2400" dirty="0" err="1">
                <a:solidFill>
                  <a:schemeClr val="dk1"/>
                </a:solidFill>
                <a:latin typeface="Times New Roman"/>
                <a:ea typeface="Times New Roman"/>
                <a:cs typeface="Times New Roman"/>
                <a:sym typeface="Times New Roman"/>
              </a:rPr>
              <a:t>respectiveorders</a:t>
            </a:r>
            <a:r>
              <a:rPr lang="en-US" sz="2400" dirty="0">
                <a:solidFill>
                  <a:schemeClr val="dk1"/>
                </a:solidFill>
                <a:latin typeface="Times New Roman"/>
                <a:ea typeface="Times New Roman"/>
                <a:cs typeface="Times New Roman"/>
                <a:sym typeface="Times New Roman"/>
              </a:rPr>
              <a:t> </a:t>
            </a:r>
            <a:r>
              <a:rPr lang="en-US" sz="2400" dirty="0" err="1">
                <a:solidFill>
                  <a:schemeClr val="dk1"/>
                </a:solidFill>
                <a:latin typeface="Times New Roman"/>
                <a:ea typeface="Times New Roman"/>
                <a:cs typeface="Times New Roman"/>
                <a:sym typeface="Times New Roman"/>
              </a:rPr>
              <a:t>forshipping</a:t>
            </a:r>
            <a:r>
              <a:rPr lang="en-US" sz="2400" dirty="0">
                <a:solidFill>
                  <a:schemeClr val="dk1"/>
                </a:solidFill>
                <a:latin typeface="Times New Roman"/>
                <a:ea typeface="Times New Roman"/>
                <a:cs typeface="Times New Roman"/>
                <a:sym typeface="Times New Roman"/>
              </a:rPr>
              <a:t>.</a:t>
            </a:r>
            <a:endParaRPr sz="2400" dirty="0">
              <a:solidFill>
                <a:schemeClr val="dk1"/>
              </a:solidFill>
              <a:latin typeface="Times New Roman"/>
              <a:ea typeface="Times New Roman"/>
              <a:cs typeface="Times New Roman"/>
              <a:sym typeface="Times New Roman"/>
            </a:endParaRPr>
          </a:p>
          <a:p>
            <a:pPr marL="285115" marR="926464" lvl="0" indent="-272415" algn="l" rtl="0">
              <a:lnSpc>
                <a:spcPct val="100000"/>
              </a:lnSpc>
              <a:spcBef>
                <a:spcPts val="580"/>
              </a:spcBef>
              <a:spcAft>
                <a:spcPts val="0"/>
              </a:spcAft>
              <a:buClr>
                <a:srgbClr val="0AD0D9"/>
              </a:buClr>
              <a:buSzPts val="2250"/>
              <a:buFont typeface="Arial"/>
              <a:buChar char=""/>
            </a:pPr>
            <a:r>
              <a:rPr lang="en-US" sz="2400" b="1" dirty="0">
                <a:solidFill>
                  <a:schemeClr val="dk1"/>
                </a:solidFill>
                <a:latin typeface="Times New Roman"/>
                <a:ea typeface="Times New Roman"/>
                <a:cs typeface="Times New Roman"/>
                <a:sym typeface="Times New Roman"/>
              </a:rPr>
              <a:t>Security </a:t>
            </a:r>
            <a:r>
              <a:rPr lang="en-US" sz="2400" dirty="0" err="1">
                <a:solidFill>
                  <a:schemeClr val="dk1"/>
                </a:solidFill>
                <a:latin typeface="Times New Roman"/>
                <a:ea typeface="Times New Roman"/>
                <a:cs typeface="Times New Roman"/>
                <a:sym typeface="Times New Roman"/>
              </a:rPr>
              <a:t>infrastrure</a:t>
            </a:r>
            <a:r>
              <a:rPr lang="en-US" sz="2400" dirty="0">
                <a:solidFill>
                  <a:schemeClr val="dk1"/>
                </a:solidFill>
                <a:latin typeface="Times New Roman"/>
                <a:ea typeface="Times New Roman"/>
                <a:cs typeface="Times New Roman"/>
                <a:sym typeface="Times New Roman"/>
              </a:rPr>
              <a:t> provides </a:t>
            </a:r>
            <a:r>
              <a:rPr lang="en-US" sz="2400" dirty="0" err="1">
                <a:solidFill>
                  <a:srgbClr val="006FC0"/>
                </a:solidFill>
                <a:latin typeface="Times New Roman"/>
                <a:ea typeface="Times New Roman"/>
                <a:cs typeface="Times New Roman"/>
                <a:sym typeface="Times New Roman"/>
              </a:rPr>
              <a:t>IAccesControl</a:t>
            </a:r>
            <a:r>
              <a:rPr lang="en-US" sz="2400" dirty="0">
                <a:solidFill>
                  <a:srgbClr val="006FC0"/>
                </a:solidFill>
                <a:latin typeface="Times New Roman"/>
                <a:ea typeface="Times New Roman"/>
                <a:cs typeface="Times New Roman"/>
                <a:sym typeface="Times New Roman"/>
              </a:rPr>
              <a:t> </a:t>
            </a:r>
            <a:r>
              <a:rPr lang="en-US" sz="2400" dirty="0">
                <a:solidFill>
                  <a:schemeClr val="dk1"/>
                </a:solidFill>
                <a:latin typeface="Times New Roman"/>
                <a:ea typeface="Times New Roman"/>
                <a:cs typeface="Times New Roman"/>
                <a:sym typeface="Times New Roman"/>
              </a:rPr>
              <a:t>&amp; </a:t>
            </a:r>
            <a:r>
              <a:rPr lang="en-US" sz="2400" dirty="0" err="1">
                <a:solidFill>
                  <a:srgbClr val="006FC0"/>
                </a:solidFill>
                <a:latin typeface="Times New Roman"/>
                <a:ea typeface="Times New Roman"/>
                <a:cs typeface="Times New Roman"/>
                <a:sym typeface="Times New Roman"/>
              </a:rPr>
              <a:t>IEncryption</a:t>
            </a:r>
            <a:r>
              <a:rPr lang="en-US" sz="2400" dirty="0">
                <a:solidFill>
                  <a:srgbClr val="006FC0"/>
                </a:solidFill>
                <a:latin typeface="Times New Roman"/>
                <a:ea typeface="Times New Roman"/>
                <a:cs typeface="Times New Roman"/>
                <a:sym typeface="Times New Roman"/>
              </a:rPr>
              <a:t> </a:t>
            </a:r>
            <a:r>
              <a:rPr lang="en-US" sz="2400" dirty="0">
                <a:solidFill>
                  <a:schemeClr val="dk1"/>
                </a:solidFill>
                <a:latin typeface="Times New Roman"/>
                <a:ea typeface="Times New Roman"/>
                <a:cs typeface="Times New Roman"/>
                <a:sym typeface="Times New Roman"/>
              </a:rPr>
              <a:t> interfaces. </a:t>
            </a:r>
            <a:r>
              <a:rPr lang="en-US" sz="2400" dirty="0" err="1">
                <a:solidFill>
                  <a:srgbClr val="006FC0"/>
                </a:solidFill>
                <a:latin typeface="Times New Roman"/>
                <a:ea typeface="Times New Roman"/>
                <a:cs typeface="Times New Roman"/>
                <a:sym typeface="Times New Roman"/>
              </a:rPr>
              <a:t>IAccesControl</a:t>
            </a:r>
            <a:r>
              <a:rPr lang="en-US" sz="2400" dirty="0">
                <a:solidFill>
                  <a:srgbClr val="006FC0"/>
                </a:solidFill>
                <a:latin typeface="Times New Roman"/>
                <a:ea typeface="Times New Roman"/>
                <a:cs typeface="Times New Roman"/>
                <a:sym typeface="Times New Roman"/>
              </a:rPr>
              <a:t> </a:t>
            </a:r>
            <a:r>
              <a:rPr lang="en-US" sz="2400" dirty="0" err="1">
                <a:solidFill>
                  <a:schemeClr val="dk1"/>
                </a:solidFill>
                <a:latin typeface="Times New Roman"/>
                <a:ea typeface="Times New Roman"/>
                <a:cs typeface="Times New Roman"/>
                <a:sym typeface="Times New Roman"/>
              </a:rPr>
              <a:t>isused</a:t>
            </a:r>
            <a:r>
              <a:rPr lang="en-US" sz="2400" dirty="0">
                <a:solidFill>
                  <a:schemeClr val="dk1"/>
                </a:solidFill>
                <a:latin typeface="Times New Roman"/>
                <a:ea typeface="Times New Roman"/>
                <a:cs typeface="Times New Roman"/>
                <a:sym typeface="Times New Roman"/>
              </a:rPr>
              <a:t> by </a:t>
            </a:r>
            <a:r>
              <a:rPr lang="en-US" sz="2400" b="1" dirty="0">
                <a:solidFill>
                  <a:schemeClr val="dk1"/>
                </a:solidFill>
                <a:latin typeface="Times New Roman"/>
                <a:ea typeface="Times New Roman"/>
                <a:cs typeface="Times New Roman"/>
                <a:sym typeface="Times New Roman"/>
              </a:rPr>
              <a:t>Ordering</a:t>
            </a: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Shipping</a:t>
            </a: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Customers </a:t>
            </a:r>
            <a:r>
              <a:rPr lang="en-US" sz="2400" dirty="0">
                <a:solidFill>
                  <a:schemeClr val="dk1"/>
                </a:solidFill>
                <a:latin typeface="Times New Roman"/>
                <a:ea typeface="Times New Roman"/>
                <a:cs typeface="Times New Roman"/>
                <a:sym typeface="Times New Roman"/>
              </a:rPr>
              <a:t>and </a:t>
            </a:r>
            <a:r>
              <a:rPr lang="en-US" sz="2400" b="1" dirty="0">
                <a:solidFill>
                  <a:schemeClr val="dk1"/>
                </a:solidFill>
                <a:latin typeface="Times New Roman"/>
                <a:ea typeface="Times New Roman"/>
                <a:cs typeface="Times New Roman"/>
                <a:sym typeface="Times New Roman"/>
              </a:rPr>
              <a:t>Orders</a:t>
            </a:r>
            <a:r>
              <a:rPr lang="en-US" sz="2400" dirty="0">
                <a:solidFill>
                  <a:schemeClr val="dk1"/>
                </a:solidFill>
                <a:latin typeface="Times New Roman"/>
                <a:ea typeface="Times New Roman"/>
                <a:cs typeface="Times New Roman"/>
                <a:sym typeface="Times New Roman"/>
              </a:rPr>
              <a:t>.</a:t>
            </a:r>
            <a:endParaRPr sz="2400" dirty="0">
              <a:solidFill>
                <a:schemeClr val="dk1"/>
              </a:solidFill>
              <a:latin typeface="Times New Roman"/>
              <a:ea typeface="Times New Roman"/>
              <a:cs typeface="Times New Roman"/>
              <a:sym typeface="Times New Roman"/>
            </a:endParaRPr>
          </a:p>
          <a:p>
            <a:pPr marL="285115" marR="294005" lvl="0" indent="-272415" algn="l" rtl="0">
              <a:lnSpc>
                <a:spcPct val="100000"/>
              </a:lnSpc>
              <a:spcBef>
                <a:spcPts val="575"/>
              </a:spcBef>
              <a:spcAft>
                <a:spcPts val="0"/>
              </a:spcAft>
              <a:buClr>
                <a:srgbClr val="0AD0D9"/>
              </a:buClr>
              <a:buSzPts val="2250"/>
              <a:buFont typeface="Arial"/>
              <a:buChar char=""/>
            </a:pPr>
            <a:r>
              <a:rPr lang="en-US" sz="2400" b="1" dirty="0">
                <a:solidFill>
                  <a:schemeClr val="dk1"/>
                </a:solidFill>
                <a:latin typeface="Times New Roman"/>
                <a:ea typeface="Times New Roman"/>
                <a:cs typeface="Times New Roman"/>
                <a:sym typeface="Times New Roman"/>
              </a:rPr>
              <a:t>Persistence </a:t>
            </a:r>
            <a:r>
              <a:rPr lang="en-US" sz="2400" dirty="0">
                <a:solidFill>
                  <a:schemeClr val="dk1"/>
                </a:solidFill>
                <a:latin typeface="Times New Roman"/>
                <a:ea typeface="Times New Roman"/>
                <a:cs typeface="Times New Roman"/>
                <a:sym typeface="Times New Roman"/>
              </a:rPr>
              <a:t>infrastructure </a:t>
            </a:r>
            <a:r>
              <a:rPr lang="en-US" sz="2400" dirty="0" err="1">
                <a:solidFill>
                  <a:schemeClr val="dk1"/>
                </a:solidFill>
                <a:latin typeface="Times New Roman"/>
                <a:ea typeface="Times New Roman"/>
                <a:cs typeface="Times New Roman"/>
                <a:sym typeface="Times New Roman"/>
              </a:rPr>
              <a:t>hasa</a:t>
            </a:r>
            <a:r>
              <a:rPr lang="en-US" sz="2400" dirty="0">
                <a:solidFill>
                  <a:schemeClr val="dk1"/>
                </a:solidFill>
                <a:latin typeface="Times New Roman"/>
                <a:ea typeface="Times New Roman"/>
                <a:cs typeface="Times New Roman"/>
                <a:sym typeface="Times New Roman"/>
              </a:rPr>
              <a:t> </a:t>
            </a:r>
            <a:r>
              <a:rPr lang="en-US" sz="2400" i="1" u="sng" dirty="0">
                <a:solidFill>
                  <a:schemeClr val="dk1"/>
                </a:solidFill>
                <a:latin typeface="Georgia"/>
                <a:ea typeface="Georgia"/>
                <a:cs typeface="Georgia"/>
                <a:sym typeface="Georgia"/>
              </a:rPr>
              <a:t>dependency</a:t>
            </a:r>
            <a:r>
              <a:rPr lang="en-US" sz="2400" i="1" dirty="0">
                <a:solidFill>
                  <a:schemeClr val="dk1"/>
                </a:solidFill>
                <a:latin typeface="Georgia"/>
                <a:ea typeface="Georgia"/>
                <a:cs typeface="Georgia"/>
                <a:sym typeface="Georgia"/>
              </a:rPr>
              <a:t> </a:t>
            </a:r>
            <a:r>
              <a:rPr lang="en-US" sz="2400" dirty="0">
                <a:solidFill>
                  <a:schemeClr val="dk1"/>
                </a:solidFill>
                <a:latin typeface="Times New Roman"/>
                <a:ea typeface="Times New Roman"/>
                <a:cs typeface="Times New Roman"/>
                <a:sym typeface="Times New Roman"/>
              </a:rPr>
              <a:t>on </a:t>
            </a:r>
            <a:r>
              <a:rPr lang="en-US" sz="2400" b="1" dirty="0" err="1">
                <a:solidFill>
                  <a:schemeClr val="dk1"/>
                </a:solidFill>
                <a:latin typeface="Times New Roman"/>
                <a:ea typeface="Times New Roman"/>
                <a:cs typeface="Times New Roman"/>
                <a:sym typeface="Times New Roman"/>
              </a:rPr>
              <a:t>CorporateDB</a:t>
            </a:r>
            <a:r>
              <a:rPr lang="en-US" sz="2400" b="1" dirty="0">
                <a:solidFill>
                  <a:schemeClr val="dk1"/>
                </a:solidFill>
                <a:latin typeface="Times New Roman"/>
                <a:ea typeface="Times New Roman"/>
                <a:cs typeface="Times New Roman"/>
                <a:sym typeface="Times New Roman"/>
              </a:rPr>
              <a:t>  </a:t>
            </a:r>
            <a:r>
              <a:rPr lang="en-US" sz="2400" dirty="0" err="1">
                <a:solidFill>
                  <a:schemeClr val="dk1"/>
                </a:solidFill>
                <a:latin typeface="Times New Roman"/>
                <a:ea typeface="Times New Roman"/>
                <a:cs typeface="Times New Roman"/>
                <a:sym typeface="Times New Roman"/>
              </a:rPr>
              <a:t>componentvia</a:t>
            </a:r>
            <a:r>
              <a:rPr lang="en-US" sz="2400" dirty="0">
                <a:solidFill>
                  <a:schemeClr val="dk1"/>
                </a:solidFill>
                <a:latin typeface="Times New Roman"/>
                <a:ea typeface="Times New Roman"/>
                <a:cs typeface="Times New Roman"/>
                <a:sym typeface="Times New Roman"/>
              </a:rPr>
              <a:t> </a:t>
            </a:r>
            <a:r>
              <a:rPr lang="en-US" sz="2400" dirty="0">
                <a:solidFill>
                  <a:srgbClr val="006FC0"/>
                </a:solidFill>
                <a:latin typeface="Times New Roman"/>
                <a:ea typeface="Times New Roman"/>
                <a:cs typeface="Times New Roman"/>
                <a:sym typeface="Times New Roman"/>
              </a:rPr>
              <a:t>JDBC</a:t>
            </a: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Persistence </a:t>
            </a:r>
            <a:r>
              <a:rPr lang="en-US" sz="2400" dirty="0">
                <a:solidFill>
                  <a:schemeClr val="dk1"/>
                </a:solidFill>
                <a:latin typeface="Times New Roman"/>
                <a:ea typeface="Times New Roman"/>
                <a:cs typeface="Times New Roman"/>
                <a:sym typeface="Times New Roman"/>
              </a:rPr>
              <a:t>infrastructure provides </a:t>
            </a:r>
            <a:r>
              <a:rPr lang="en-US" sz="2400" dirty="0">
                <a:solidFill>
                  <a:srgbClr val="006FC0"/>
                </a:solidFill>
                <a:latin typeface="Times New Roman"/>
                <a:ea typeface="Times New Roman"/>
                <a:cs typeface="Times New Roman"/>
                <a:sym typeface="Times New Roman"/>
              </a:rPr>
              <a:t> </a:t>
            </a:r>
            <a:r>
              <a:rPr lang="en-US" sz="2400" dirty="0" err="1">
                <a:solidFill>
                  <a:srgbClr val="006FC0"/>
                </a:solidFill>
                <a:latin typeface="Times New Roman"/>
                <a:ea typeface="Times New Roman"/>
                <a:cs typeface="Times New Roman"/>
                <a:sym typeface="Times New Roman"/>
              </a:rPr>
              <a:t>IPersistence</a:t>
            </a:r>
            <a:r>
              <a:rPr lang="en-US" sz="2400" dirty="0">
                <a:solidFill>
                  <a:srgbClr val="006FC0"/>
                </a:solidFill>
                <a:latin typeface="Times New Roman"/>
                <a:ea typeface="Times New Roman"/>
                <a:cs typeface="Times New Roman"/>
                <a:sym typeface="Times New Roman"/>
              </a:rPr>
              <a:t> </a:t>
            </a:r>
            <a:r>
              <a:rPr lang="en-US" sz="2400" dirty="0">
                <a:solidFill>
                  <a:schemeClr val="dk1"/>
                </a:solidFill>
                <a:latin typeface="Times New Roman"/>
                <a:ea typeface="Times New Roman"/>
                <a:cs typeface="Times New Roman"/>
                <a:sym typeface="Times New Roman"/>
              </a:rPr>
              <a:t>used by </a:t>
            </a:r>
            <a:r>
              <a:rPr lang="en-US" sz="2400" b="1" dirty="0">
                <a:solidFill>
                  <a:schemeClr val="dk1"/>
                </a:solidFill>
                <a:latin typeface="Times New Roman"/>
                <a:ea typeface="Times New Roman"/>
                <a:cs typeface="Times New Roman"/>
                <a:sym typeface="Times New Roman"/>
              </a:rPr>
              <a:t>Customers </a:t>
            </a:r>
            <a:r>
              <a:rPr lang="en-US" sz="2400" dirty="0">
                <a:solidFill>
                  <a:schemeClr val="dk1"/>
                </a:solidFill>
                <a:latin typeface="Times New Roman"/>
                <a:ea typeface="Times New Roman"/>
                <a:cs typeface="Times New Roman"/>
                <a:sym typeface="Times New Roman"/>
              </a:rPr>
              <a:t>and </a:t>
            </a:r>
            <a:r>
              <a:rPr lang="en-US" sz="2400" b="1" dirty="0" err="1">
                <a:solidFill>
                  <a:schemeClr val="dk1"/>
                </a:solidFill>
                <a:latin typeface="Times New Roman"/>
                <a:ea typeface="Times New Roman"/>
                <a:cs typeface="Times New Roman"/>
                <a:sym typeface="Times New Roman"/>
              </a:rPr>
              <a:t>Orders</a:t>
            </a:r>
            <a:r>
              <a:rPr lang="en-US" sz="2400" dirty="0" err="1">
                <a:solidFill>
                  <a:schemeClr val="dk1"/>
                </a:solidFill>
                <a:latin typeface="Times New Roman"/>
                <a:ea typeface="Times New Roman"/>
                <a:cs typeface="Times New Roman"/>
                <a:sym typeface="Times New Roman"/>
              </a:rPr>
              <a:t>to</a:t>
            </a:r>
            <a:r>
              <a:rPr lang="en-US" sz="2400" dirty="0">
                <a:solidFill>
                  <a:schemeClr val="dk1"/>
                </a:solidFill>
                <a:latin typeface="Times New Roman"/>
                <a:ea typeface="Times New Roman"/>
                <a:cs typeface="Times New Roman"/>
                <a:sym typeface="Times New Roman"/>
              </a:rPr>
              <a:t> </a:t>
            </a:r>
            <a:r>
              <a:rPr lang="en-US" sz="2400" dirty="0" err="1">
                <a:solidFill>
                  <a:schemeClr val="dk1"/>
                </a:solidFill>
                <a:latin typeface="Times New Roman"/>
                <a:ea typeface="Times New Roman"/>
                <a:cs typeface="Times New Roman"/>
                <a:sym typeface="Times New Roman"/>
              </a:rPr>
              <a:t>providestorage</a:t>
            </a:r>
            <a:r>
              <a:rPr lang="en-US" sz="2400" dirty="0">
                <a:solidFill>
                  <a:schemeClr val="dk1"/>
                </a:solidFill>
                <a:latin typeface="Times New Roman"/>
                <a:ea typeface="Times New Roman"/>
                <a:cs typeface="Times New Roman"/>
                <a:sym typeface="Times New Roman"/>
              </a:rPr>
              <a:t>  persistency for </a:t>
            </a:r>
            <a:r>
              <a:rPr lang="en-US" sz="2400" dirty="0" err="1">
                <a:solidFill>
                  <a:schemeClr val="dk1"/>
                </a:solidFill>
                <a:latin typeface="Times New Roman"/>
                <a:ea typeface="Times New Roman"/>
                <a:cs typeface="Times New Roman"/>
                <a:sym typeface="Times New Roman"/>
              </a:rPr>
              <a:t>customerorders</a:t>
            </a:r>
            <a:r>
              <a:rPr lang="en-US" sz="2400" dirty="0">
                <a:solidFill>
                  <a:schemeClr val="dk1"/>
                </a:solidFill>
                <a:latin typeface="Times New Roman"/>
                <a:ea typeface="Times New Roman"/>
                <a:cs typeface="Times New Roman"/>
                <a:sym typeface="Times New Roman"/>
              </a:rPr>
              <a:t>.</a:t>
            </a:r>
            <a:endParaRPr sz="2400" dirty="0">
              <a:solidFill>
                <a:schemeClr val="dk1"/>
              </a:solidFill>
              <a:latin typeface="Times New Roman"/>
              <a:ea typeface="Times New Roman"/>
              <a:cs typeface="Times New Roman"/>
              <a:sym typeface="Times New Roman"/>
            </a:endParaRPr>
          </a:p>
        </p:txBody>
      </p:sp>
      <p:sp>
        <p:nvSpPr>
          <p:cNvPr id="441" name="Google Shape;441;p30"/>
          <p:cNvSpPr txBox="1">
            <a:spLocks noGrp="1"/>
          </p:cNvSpPr>
          <p:nvPr>
            <p:ph type="title"/>
          </p:nvPr>
        </p:nvSpPr>
        <p:spPr>
          <a:xfrm>
            <a:off x="444500" y="31191"/>
            <a:ext cx="6661150"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4000"/>
              <a:t>Online ordering / shipping</a:t>
            </a:r>
            <a:endParaRPr sz="4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445"/>
        <p:cNvGrpSpPr/>
        <p:nvPr/>
      </p:nvGrpSpPr>
      <p:grpSpPr>
        <a:xfrm>
          <a:off x="0" y="0"/>
          <a:ext cx="0" cy="0"/>
          <a:chOff x="0" y="0"/>
          <a:chExt cx="0" cy="0"/>
        </a:xfrm>
      </p:grpSpPr>
      <p:sp>
        <p:nvSpPr>
          <p:cNvPr id="446" name="Google Shape;446;p31"/>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7" name="Google Shape;447;p31"/>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8" name="Google Shape;448;p31"/>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9" name="Google Shape;449;p31"/>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0" name="Google Shape;450;p31"/>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1" name="Google Shape;451;p31"/>
          <p:cNvSpPr txBox="1">
            <a:spLocks noGrp="1"/>
          </p:cNvSpPr>
          <p:nvPr>
            <p:ph type="title"/>
          </p:nvPr>
        </p:nvSpPr>
        <p:spPr>
          <a:xfrm>
            <a:off x="444500" y="327406"/>
            <a:ext cx="6586220" cy="7880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000"/>
              <a:t>Ex3: Component Diagram</a:t>
            </a:r>
            <a:endParaRPr sz="5000"/>
          </a:p>
        </p:txBody>
      </p:sp>
      <p:sp>
        <p:nvSpPr>
          <p:cNvPr id="452" name="Google Shape;452;p31"/>
          <p:cNvSpPr/>
          <p:nvPr/>
        </p:nvSpPr>
        <p:spPr>
          <a:xfrm>
            <a:off x="0" y="1676400"/>
            <a:ext cx="8991600" cy="345948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456"/>
        <p:cNvGrpSpPr/>
        <p:nvPr/>
      </p:nvGrpSpPr>
      <p:grpSpPr>
        <a:xfrm>
          <a:off x="0" y="0"/>
          <a:ext cx="0" cy="0"/>
          <a:chOff x="0" y="0"/>
          <a:chExt cx="0" cy="0"/>
        </a:xfrm>
      </p:grpSpPr>
      <p:sp>
        <p:nvSpPr>
          <p:cNvPr id="457" name="Google Shape;457;p32"/>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8" name="Google Shape;458;p32"/>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9" name="Google Shape;459;p32"/>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0" name="Google Shape;460;p32"/>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1" name="Google Shape;461;p32"/>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2" name="Google Shape;462;p32"/>
          <p:cNvSpPr txBox="1"/>
          <p:nvPr/>
        </p:nvSpPr>
        <p:spPr>
          <a:xfrm>
            <a:off x="535940" y="621538"/>
            <a:ext cx="8059420" cy="6050280"/>
          </a:xfrm>
          <a:prstGeom prst="rect">
            <a:avLst/>
          </a:prstGeom>
          <a:noFill/>
          <a:ln>
            <a:noFill/>
          </a:ln>
        </p:spPr>
        <p:txBody>
          <a:bodyPr spcFirstLastPara="1" wrap="square" lIns="0" tIns="13325" rIns="0" bIns="0" anchor="t" anchorCtr="0">
            <a:spAutoFit/>
          </a:bodyPr>
          <a:lstStyle/>
          <a:p>
            <a:pPr marL="285115" marR="5080" lvl="0" indent="-272415" algn="l" rtl="0">
              <a:lnSpc>
                <a:spcPct val="100000"/>
              </a:lnSpc>
              <a:spcBef>
                <a:spcPts val="0"/>
              </a:spcBef>
              <a:spcAft>
                <a:spcPts val="0"/>
              </a:spcAft>
              <a:buClr>
                <a:srgbClr val="0AD0D9"/>
              </a:buClr>
              <a:buSzPts val="2450"/>
              <a:buFont typeface="Arial"/>
              <a:buChar char=""/>
            </a:pPr>
            <a:r>
              <a:rPr lang="en-US" sz="2600" dirty="0">
                <a:solidFill>
                  <a:schemeClr val="dk1"/>
                </a:solidFill>
                <a:latin typeface="Times New Roman"/>
                <a:ea typeface="Times New Roman"/>
                <a:cs typeface="Times New Roman"/>
                <a:sym typeface="Times New Roman"/>
              </a:rPr>
              <a:t>Consider a scenario of a web application where initially  customer visits </a:t>
            </a:r>
            <a:r>
              <a:rPr lang="en-US" sz="2600" b="1" dirty="0">
                <a:solidFill>
                  <a:schemeClr val="dk1"/>
                </a:solidFill>
                <a:latin typeface="Times New Roman"/>
                <a:ea typeface="Times New Roman"/>
                <a:cs typeface="Times New Roman"/>
                <a:sym typeface="Times New Roman"/>
              </a:rPr>
              <a:t>index.html </a:t>
            </a:r>
            <a:r>
              <a:rPr lang="en-US" sz="2600" dirty="0">
                <a:solidFill>
                  <a:schemeClr val="dk1"/>
                </a:solidFill>
                <a:latin typeface="Times New Roman"/>
                <a:ea typeface="Times New Roman"/>
                <a:cs typeface="Times New Roman"/>
                <a:sym typeface="Times New Roman"/>
              </a:rPr>
              <a:t>page and from there he  has two options: (1) select a category then </a:t>
            </a:r>
            <a:r>
              <a:rPr lang="en-US" sz="2600" dirty="0" err="1">
                <a:solidFill>
                  <a:schemeClr val="dk1"/>
                </a:solidFill>
                <a:latin typeface="Times New Roman"/>
                <a:ea typeface="Times New Roman"/>
                <a:cs typeface="Times New Roman"/>
                <a:sym typeface="Times New Roman"/>
              </a:rPr>
              <a:t>goto</a:t>
            </a:r>
            <a:r>
              <a:rPr lang="en-US" sz="2600" dirty="0">
                <a:solidFill>
                  <a:schemeClr val="dk1"/>
                </a:solidFill>
                <a:latin typeface="Times New Roman"/>
                <a:ea typeface="Times New Roman"/>
                <a:cs typeface="Times New Roman"/>
                <a:sym typeface="Times New Roman"/>
              </a:rPr>
              <a:t>  </a:t>
            </a:r>
            <a:r>
              <a:rPr lang="en-US" sz="2600" b="1" dirty="0">
                <a:solidFill>
                  <a:schemeClr val="dk1"/>
                </a:solidFill>
                <a:latin typeface="Times New Roman"/>
                <a:ea typeface="Times New Roman"/>
                <a:cs typeface="Times New Roman"/>
                <a:sym typeface="Times New Roman"/>
              </a:rPr>
              <a:t>find.html </a:t>
            </a:r>
            <a:r>
              <a:rPr lang="en-US" sz="2600" dirty="0">
                <a:solidFill>
                  <a:schemeClr val="dk1"/>
                </a:solidFill>
                <a:latin typeface="Times New Roman"/>
                <a:ea typeface="Times New Roman"/>
                <a:cs typeface="Times New Roman"/>
                <a:sym typeface="Times New Roman"/>
              </a:rPr>
              <a:t>page to search in that category (2) or he can  directly jump to the </a:t>
            </a:r>
            <a:r>
              <a:rPr lang="en-US" sz="2600" b="1" dirty="0">
                <a:solidFill>
                  <a:schemeClr val="dk1"/>
                </a:solidFill>
                <a:latin typeface="Times New Roman"/>
                <a:ea typeface="Times New Roman"/>
                <a:cs typeface="Times New Roman"/>
                <a:sym typeface="Times New Roman"/>
              </a:rPr>
              <a:t>find.html </a:t>
            </a:r>
            <a:r>
              <a:rPr lang="en-US" sz="2600" dirty="0">
                <a:solidFill>
                  <a:schemeClr val="dk1"/>
                </a:solidFill>
                <a:latin typeface="Times New Roman"/>
                <a:ea typeface="Times New Roman"/>
                <a:cs typeface="Times New Roman"/>
                <a:sym typeface="Times New Roman"/>
              </a:rPr>
              <a:t>page for direct product  search without category. </a:t>
            </a:r>
            <a:r>
              <a:rPr lang="en-US" sz="2600" b="1" dirty="0">
                <a:solidFill>
                  <a:schemeClr val="dk1"/>
                </a:solidFill>
                <a:latin typeface="Times New Roman"/>
                <a:ea typeface="Times New Roman"/>
                <a:cs typeface="Times New Roman"/>
                <a:sym typeface="Times New Roman"/>
              </a:rPr>
              <a:t>find.html </a:t>
            </a:r>
            <a:r>
              <a:rPr lang="en-US" sz="2600" dirty="0">
                <a:solidFill>
                  <a:schemeClr val="dk1"/>
                </a:solidFill>
                <a:latin typeface="Times New Roman"/>
                <a:ea typeface="Times New Roman"/>
                <a:cs typeface="Times New Roman"/>
                <a:sym typeface="Times New Roman"/>
              </a:rPr>
              <a:t>uses </a:t>
            </a:r>
            <a:r>
              <a:rPr lang="en-US" sz="2600" b="1" dirty="0">
                <a:solidFill>
                  <a:schemeClr val="dk1"/>
                </a:solidFill>
                <a:latin typeface="Times New Roman"/>
                <a:ea typeface="Times New Roman"/>
                <a:cs typeface="Times New Roman"/>
                <a:sym typeface="Times New Roman"/>
              </a:rPr>
              <a:t>Find.exe  </a:t>
            </a:r>
            <a:r>
              <a:rPr lang="en-US" sz="2600" dirty="0">
                <a:solidFill>
                  <a:schemeClr val="dk1"/>
                </a:solidFill>
                <a:latin typeface="Times New Roman"/>
                <a:ea typeface="Times New Roman"/>
                <a:cs typeface="Times New Roman"/>
                <a:sym typeface="Times New Roman"/>
              </a:rPr>
              <a:t>application, which in-turn uses a </a:t>
            </a:r>
            <a:r>
              <a:rPr lang="en-US" sz="2600" b="1" dirty="0">
                <a:solidFill>
                  <a:schemeClr val="dk1"/>
                </a:solidFill>
                <a:latin typeface="Times New Roman"/>
                <a:ea typeface="Times New Roman"/>
                <a:cs typeface="Times New Roman"/>
                <a:sym typeface="Times New Roman"/>
              </a:rPr>
              <a:t>Products </a:t>
            </a:r>
            <a:r>
              <a:rPr lang="en-US" sz="2600" dirty="0">
                <a:solidFill>
                  <a:schemeClr val="dk1"/>
                </a:solidFill>
                <a:latin typeface="Times New Roman"/>
                <a:ea typeface="Times New Roman"/>
                <a:cs typeface="Times New Roman"/>
                <a:sym typeface="Times New Roman"/>
              </a:rPr>
              <a:t>DLL with  static binding and </a:t>
            </a:r>
            <a:r>
              <a:rPr lang="en-US" sz="2600" b="1" dirty="0">
                <a:solidFill>
                  <a:schemeClr val="dk1"/>
                </a:solidFill>
                <a:latin typeface="Times New Roman"/>
                <a:ea typeface="Times New Roman"/>
                <a:cs typeface="Times New Roman"/>
                <a:sym typeface="Times New Roman"/>
              </a:rPr>
              <a:t>Categories </a:t>
            </a:r>
            <a:r>
              <a:rPr lang="en-US" sz="2600" dirty="0">
                <a:solidFill>
                  <a:schemeClr val="dk1"/>
                </a:solidFill>
                <a:latin typeface="Times New Roman"/>
                <a:ea typeface="Times New Roman"/>
                <a:cs typeface="Times New Roman"/>
                <a:sym typeface="Times New Roman"/>
              </a:rPr>
              <a:t>with dynamic binding.</a:t>
            </a:r>
            <a:endParaRPr sz="2600" dirty="0">
              <a:solidFill>
                <a:schemeClr val="dk1"/>
              </a:solidFill>
              <a:latin typeface="Times New Roman"/>
              <a:ea typeface="Times New Roman"/>
              <a:cs typeface="Times New Roman"/>
              <a:sym typeface="Times New Roman"/>
            </a:endParaRPr>
          </a:p>
          <a:p>
            <a:pPr marL="285115" marR="71120" lvl="0" indent="-272415" algn="l" rtl="0">
              <a:lnSpc>
                <a:spcPct val="100000"/>
              </a:lnSpc>
              <a:spcBef>
                <a:spcPts val="625"/>
              </a:spcBef>
              <a:spcAft>
                <a:spcPts val="0"/>
              </a:spcAft>
              <a:buClr>
                <a:srgbClr val="0AD0D9"/>
              </a:buClr>
              <a:buSzPts val="2450"/>
              <a:buFont typeface="Arial"/>
              <a:buChar char=""/>
            </a:pPr>
            <a:r>
              <a:rPr lang="en-US" sz="2600" dirty="0">
                <a:solidFill>
                  <a:schemeClr val="dk1"/>
                </a:solidFill>
                <a:latin typeface="Times New Roman"/>
                <a:ea typeface="Times New Roman"/>
                <a:cs typeface="Times New Roman"/>
                <a:sym typeface="Times New Roman"/>
              </a:rPr>
              <a:t>DLL (</a:t>
            </a:r>
            <a:r>
              <a:rPr lang="en-US" sz="2600" b="1" i="1" dirty="0">
                <a:solidFill>
                  <a:schemeClr val="dk1"/>
                </a:solidFill>
                <a:latin typeface="Times New Roman"/>
                <a:ea typeface="Times New Roman"/>
                <a:cs typeface="Times New Roman"/>
                <a:sym typeface="Times New Roman"/>
              </a:rPr>
              <a:t>D</a:t>
            </a:r>
            <a:r>
              <a:rPr lang="en-US" sz="2600" i="1" dirty="0">
                <a:solidFill>
                  <a:schemeClr val="dk1"/>
                </a:solidFill>
                <a:latin typeface="Georgia"/>
                <a:ea typeface="Georgia"/>
                <a:cs typeface="Georgia"/>
                <a:sym typeface="Georgia"/>
              </a:rPr>
              <a:t>ynamic </a:t>
            </a:r>
            <a:r>
              <a:rPr lang="en-US" sz="2600" b="1" i="1" dirty="0">
                <a:solidFill>
                  <a:schemeClr val="dk1"/>
                </a:solidFill>
                <a:latin typeface="Times New Roman"/>
                <a:ea typeface="Times New Roman"/>
                <a:cs typeface="Times New Roman"/>
                <a:sym typeface="Times New Roman"/>
              </a:rPr>
              <a:t>L</a:t>
            </a:r>
            <a:r>
              <a:rPr lang="en-US" sz="2600" i="1" dirty="0">
                <a:solidFill>
                  <a:schemeClr val="dk1"/>
                </a:solidFill>
                <a:latin typeface="Georgia"/>
                <a:ea typeface="Georgia"/>
                <a:cs typeface="Georgia"/>
                <a:sym typeface="Georgia"/>
              </a:rPr>
              <a:t>ink </a:t>
            </a:r>
            <a:r>
              <a:rPr lang="en-US" sz="2600" b="1" i="1" dirty="0">
                <a:solidFill>
                  <a:schemeClr val="dk1"/>
                </a:solidFill>
                <a:latin typeface="Times New Roman"/>
                <a:ea typeface="Times New Roman"/>
                <a:cs typeface="Times New Roman"/>
                <a:sym typeface="Times New Roman"/>
              </a:rPr>
              <a:t>L</a:t>
            </a:r>
            <a:r>
              <a:rPr lang="en-US" sz="2600" i="1" dirty="0">
                <a:solidFill>
                  <a:schemeClr val="dk1"/>
                </a:solidFill>
                <a:latin typeface="Georgia"/>
                <a:ea typeface="Georgia"/>
                <a:cs typeface="Georgia"/>
                <a:sym typeface="Georgia"/>
              </a:rPr>
              <a:t>ibrary) , </a:t>
            </a:r>
            <a:r>
              <a:rPr lang="en-US" sz="2600" dirty="0">
                <a:solidFill>
                  <a:schemeClr val="dk1"/>
                </a:solidFill>
                <a:latin typeface="Times New Roman"/>
                <a:ea typeface="Times New Roman"/>
                <a:cs typeface="Times New Roman"/>
                <a:sym typeface="Times New Roman"/>
              </a:rPr>
              <a:t>a library of executable  functions or data that can be used by a Windows  application. Typically, a DLL provides one or more  functions and a program can accesses functions by  creating either a </a:t>
            </a:r>
            <a:r>
              <a:rPr lang="en-US" sz="2600" b="1" dirty="0">
                <a:solidFill>
                  <a:schemeClr val="dk1"/>
                </a:solidFill>
                <a:latin typeface="Times New Roman"/>
                <a:ea typeface="Times New Roman"/>
                <a:cs typeface="Times New Roman"/>
                <a:sym typeface="Times New Roman"/>
              </a:rPr>
              <a:t>static </a:t>
            </a:r>
            <a:r>
              <a:rPr lang="en-US" sz="2600" dirty="0">
                <a:solidFill>
                  <a:schemeClr val="dk1"/>
                </a:solidFill>
                <a:latin typeface="Times New Roman"/>
                <a:ea typeface="Times New Roman"/>
                <a:cs typeface="Times New Roman"/>
                <a:sym typeface="Times New Roman"/>
              </a:rPr>
              <a:t>or </a:t>
            </a:r>
            <a:r>
              <a:rPr lang="en-US" sz="2600" b="1" dirty="0">
                <a:solidFill>
                  <a:schemeClr val="dk1"/>
                </a:solidFill>
                <a:latin typeface="Times New Roman"/>
                <a:ea typeface="Times New Roman"/>
                <a:cs typeface="Times New Roman"/>
                <a:sym typeface="Times New Roman"/>
              </a:rPr>
              <a:t>dynamic </a:t>
            </a:r>
            <a:r>
              <a:rPr lang="en-US" sz="2600" dirty="0">
                <a:solidFill>
                  <a:schemeClr val="dk1"/>
                </a:solidFill>
                <a:latin typeface="Times New Roman"/>
                <a:ea typeface="Times New Roman"/>
                <a:cs typeface="Times New Roman"/>
                <a:sym typeface="Times New Roman"/>
              </a:rPr>
              <a:t>link to DLL. Static  link remains constant during program execution while  a dynamic link is created by the program as needed.</a:t>
            </a:r>
            <a:endParaRPr sz="2600" dirty="0">
              <a:solidFill>
                <a:schemeClr val="dk1"/>
              </a:solidFill>
              <a:latin typeface="Times New Roman"/>
              <a:ea typeface="Times New Roman"/>
              <a:cs typeface="Times New Roman"/>
              <a:sym typeface="Times New Roman"/>
            </a:endParaRPr>
          </a:p>
        </p:txBody>
      </p:sp>
      <p:sp>
        <p:nvSpPr>
          <p:cNvPr id="463" name="Google Shape;463;p32"/>
          <p:cNvSpPr txBox="1">
            <a:spLocks noGrp="1"/>
          </p:cNvSpPr>
          <p:nvPr>
            <p:ph type="title"/>
          </p:nvPr>
        </p:nvSpPr>
        <p:spPr>
          <a:xfrm>
            <a:off x="444500" y="0"/>
            <a:ext cx="7685512" cy="7886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5000" dirty="0"/>
              <a:t>Ex4: Component Diagram</a:t>
            </a:r>
            <a:endParaRPr sz="5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467"/>
        <p:cNvGrpSpPr/>
        <p:nvPr/>
      </p:nvGrpSpPr>
      <p:grpSpPr>
        <a:xfrm>
          <a:off x="0" y="0"/>
          <a:ext cx="0" cy="0"/>
          <a:chOff x="0" y="0"/>
          <a:chExt cx="0" cy="0"/>
        </a:xfrm>
      </p:grpSpPr>
      <p:sp>
        <p:nvSpPr>
          <p:cNvPr id="468" name="Google Shape;468;p33"/>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9" name="Google Shape;469;p33"/>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0" name="Google Shape;470;p33"/>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1" name="Google Shape;471;p33"/>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2" name="Google Shape;472;p33"/>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3" name="Google Shape;473;p33"/>
          <p:cNvSpPr txBox="1">
            <a:spLocks noGrp="1"/>
          </p:cNvSpPr>
          <p:nvPr>
            <p:ph type="title"/>
          </p:nvPr>
        </p:nvSpPr>
        <p:spPr>
          <a:xfrm>
            <a:off x="444500" y="185369"/>
            <a:ext cx="5932170" cy="7118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500"/>
              <a:t>Ex4: Component Diagram</a:t>
            </a:r>
            <a:endParaRPr sz="4500"/>
          </a:p>
        </p:txBody>
      </p:sp>
      <p:sp>
        <p:nvSpPr>
          <p:cNvPr id="474" name="Google Shape;474;p33"/>
          <p:cNvSpPr/>
          <p:nvPr/>
        </p:nvSpPr>
        <p:spPr>
          <a:xfrm>
            <a:off x="610362" y="4267961"/>
            <a:ext cx="1066800" cy="1295400"/>
          </a:xfrm>
          <a:custGeom>
            <a:avLst/>
            <a:gdLst/>
            <a:ahLst/>
            <a:cxnLst/>
            <a:rect l="l" t="t" r="r" b="b"/>
            <a:pathLst>
              <a:path w="1066800" h="1295400" extrusionOk="0">
                <a:moveTo>
                  <a:pt x="933450" y="0"/>
                </a:moveTo>
                <a:lnTo>
                  <a:pt x="0" y="0"/>
                </a:lnTo>
                <a:lnTo>
                  <a:pt x="0" y="1295400"/>
                </a:lnTo>
                <a:lnTo>
                  <a:pt x="1066800" y="1295400"/>
                </a:lnTo>
                <a:lnTo>
                  <a:pt x="1066800" y="133350"/>
                </a:lnTo>
                <a:lnTo>
                  <a:pt x="93345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5" name="Google Shape;475;p33"/>
          <p:cNvSpPr/>
          <p:nvPr/>
        </p:nvSpPr>
        <p:spPr>
          <a:xfrm>
            <a:off x="1543811" y="4267961"/>
            <a:ext cx="133350" cy="133350"/>
          </a:xfrm>
          <a:custGeom>
            <a:avLst/>
            <a:gdLst/>
            <a:ahLst/>
            <a:cxnLst/>
            <a:rect l="l" t="t" r="r" b="b"/>
            <a:pathLst>
              <a:path w="133350" h="133350" extrusionOk="0">
                <a:moveTo>
                  <a:pt x="0" y="0"/>
                </a:moveTo>
                <a:lnTo>
                  <a:pt x="26669" y="106680"/>
                </a:lnTo>
                <a:lnTo>
                  <a:pt x="133350" y="133350"/>
                </a:lnTo>
                <a:lnTo>
                  <a:pt x="0" y="0"/>
                </a:lnTo>
                <a:close/>
              </a:path>
            </a:pathLst>
          </a:custGeom>
          <a:solidFill>
            <a:srgbClr val="CDCDC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6" name="Google Shape;476;p33"/>
          <p:cNvSpPr/>
          <p:nvPr/>
        </p:nvSpPr>
        <p:spPr>
          <a:xfrm>
            <a:off x="610362" y="4267961"/>
            <a:ext cx="1066800" cy="1295400"/>
          </a:xfrm>
          <a:custGeom>
            <a:avLst/>
            <a:gdLst/>
            <a:ahLst/>
            <a:cxnLst/>
            <a:rect l="l" t="t" r="r" b="b"/>
            <a:pathLst>
              <a:path w="1066800" h="1295400" extrusionOk="0">
                <a:moveTo>
                  <a:pt x="933450" y="0"/>
                </a:moveTo>
                <a:lnTo>
                  <a:pt x="960119" y="106680"/>
                </a:lnTo>
                <a:lnTo>
                  <a:pt x="1066800" y="133350"/>
                </a:lnTo>
                <a:lnTo>
                  <a:pt x="933450" y="0"/>
                </a:lnTo>
                <a:lnTo>
                  <a:pt x="0" y="0"/>
                </a:lnTo>
                <a:lnTo>
                  <a:pt x="0" y="1295400"/>
                </a:lnTo>
                <a:lnTo>
                  <a:pt x="1066800" y="1295400"/>
                </a:lnTo>
                <a:lnTo>
                  <a:pt x="1066800" y="133350"/>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7" name="Google Shape;477;p33"/>
          <p:cNvSpPr/>
          <p:nvPr/>
        </p:nvSpPr>
        <p:spPr>
          <a:xfrm>
            <a:off x="914400" y="4953000"/>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8" name="Google Shape;478;p33"/>
          <p:cNvSpPr/>
          <p:nvPr/>
        </p:nvSpPr>
        <p:spPr>
          <a:xfrm>
            <a:off x="914400" y="5105400"/>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9" name="Google Shape;479;p33"/>
          <p:cNvSpPr/>
          <p:nvPr/>
        </p:nvSpPr>
        <p:spPr>
          <a:xfrm>
            <a:off x="914400" y="5257800"/>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0" name="Google Shape;480;p33"/>
          <p:cNvSpPr/>
          <p:nvPr/>
        </p:nvSpPr>
        <p:spPr>
          <a:xfrm>
            <a:off x="914400" y="4495800"/>
            <a:ext cx="381000" cy="304800"/>
          </a:xfrm>
          <a:custGeom>
            <a:avLst/>
            <a:gdLst/>
            <a:ahLst/>
            <a:cxnLst/>
            <a:rect l="l" t="t" r="r" b="b"/>
            <a:pathLst>
              <a:path w="381000" h="304800" extrusionOk="0">
                <a:moveTo>
                  <a:pt x="190500" y="0"/>
                </a:moveTo>
                <a:lnTo>
                  <a:pt x="139858" y="5441"/>
                </a:lnTo>
                <a:lnTo>
                  <a:pt x="94352" y="20799"/>
                </a:lnTo>
                <a:lnTo>
                  <a:pt x="55797" y="44624"/>
                </a:lnTo>
                <a:lnTo>
                  <a:pt x="26009" y="75466"/>
                </a:lnTo>
                <a:lnTo>
                  <a:pt x="6805" y="111874"/>
                </a:lnTo>
                <a:lnTo>
                  <a:pt x="0" y="152400"/>
                </a:lnTo>
                <a:lnTo>
                  <a:pt x="6805" y="192925"/>
                </a:lnTo>
                <a:lnTo>
                  <a:pt x="26009" y="229333"/>
                </a:lnTo>
                <a:lnTo>
                  <a:pt x="55797" y="260175"/>
                </a:lnTo>
                <a:lnTo>
                  <a:pt x="94352" y="284000"/>
                </a:lnTo>
                <a:lnTo>
                  <a:pt x="139858" y="299358"/>
                </a:lnTo>
                <a:lnTo>
                  <a:pt x="190500" y="304800"/>
                </a:lnTo>
                <a:lnTo>
                  <a:pt x="241141" y="299358"/>
                </a:lnTo>
                <a:lnTo>
                  <a:pt x="286647" y="284000"/>
                </a:lnTo>
                <a:lnTo>
                  <a:pt x="325202" y="260175"/>
                </a:lnTo>
                <a:lnTo>
                  <a:pt x="354990" y="229333"/>
                </a:lnTo>
                <a:lnTo>
                  <a:pt x="374194" y="192925"/>
                </a:lnTo>
                <a:lnTo>
                  <a:pt x="381000" y="152400"/>
                </a:lnTo>
                <a:lnTo>
                  <a:pt x="374194" y="111874"/>
                </a:lnTo>
                <a:lnTo>
                  <a:pt x="354990" y="75466"/>
                </a:lnTo>
                <a:lnTo>
                  <a:pt x="325202" y="44624"/>
                </a:lnTo>
                <a:lnTo>
                  <a:pt x="286647" y="20799"/>
                </a:lnTo>
                <a:lnTo>
                  <a:pt x="241141" y="5441"/>
                </a:lnTo>
                <a:lnTo>
                  <a:pt x="190500" y="0"/>
                </a:lnTo>
                <a:close/>
              </a:path>
            </a:pathLst>
          </a:custGeom>
          <a:solidFill>
            <a:srgbClr val="0E6EC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1" name="Google Shape;481;p33"/>
          <p:cNvSpPr/>
          <p:nvPr/>
        </p:nvSpPr>
        <p:spPr>
          <a:xfrm>
            <a:off x="914400" y="4495800"/>
            <a:ext cx="381000" cy="304800"/>
          </a:xfrm>
          <a:custGeom>
            <a:avLst/>
            <a:gdLst/>
            <a:ahLst/>
            <a:cxnLst/>
            <a:rect l="l" t="t" r="r" b="b"/>
            <a:pathLst>
              <a:path w="381000" h="304800" extrusionOk="0">
                <a:moveTo>
                  <a:pt x="0" y="152400"/>
                </a:moveTo>
                <a:lnTo>
                  <a:pt x="6805" y="111874"/>
                </a:lnTo>
                <a:lnTo>
                  <a:pt x="26009" y="75466"/>
                </a:lnTo>
                <a:lnTo>
                  <a:pt x="55797" y="44624"/>
                </a:lnTo>
                <a:lnTo>
                  <a:pt x="94352" y="20799"/>
                </a:lnTo>
                <a:lnTo>
                  <a:pt x="139858" y="5441"/>
                </a:lnTo>
                <a:lnTo>
                  <a:pt x="190500" y="0"/>
                </a:lnTo>
                <a:lnTo>
                  <a:pt x="241141" y="5441"/>
                </a:lnTo>
                <a:lnTo>
                  <a:pt x="286647" y="20799"/>
                </a:lnTo>
                <a:lnTo>
                  <a:pt x="325202" y="44624"/>
                </a:lnTo>
                <a:lnTo>
                  <a:pt x="354990" y="75466"/>
                </a:lnTo>
                <a:lnTo>
                  <a:pt x="374194" y="111874"/>
                </a:lnTo>
                <a:lnTo>
                  <a:pt x="381000" y="152400"/>
                </a:lnTo>
                <a:lnTo>
                  <a:pt x="374194" y="192925"/>
                </a:lnTo>
                <a:lnTo>
                  <a:pt x="354990" y="229333"/>
                </a:lnTo>
                <a:lnTo>
                  <a:pt x="325202" y="260175"/>
                </a:lnTo>
                <a:lnTo>
                  <a:pt x="286647" y="284000"/>
                </a:lnTo>
                <a:lnTo>
                  <a:pt x="241141" y="299358"/>
                </a:lnTo>
                <a:lnTo>
                  <a:pt x="190500" y="304800"/>
                </a:lnTo>
                <a:lnTo>
                  <a:pt x="139858" y="299358"/>
                </a:lnTo>
                <a:lnTo>
                  <a:pt x="94352" y="284000"/>
                </a:lnTo>
                <a:lnTo>
                  <a:pt x="55797" y="260175"/>
                </a:lnTo>
                <a:lnTo>
                  <a:pt x="26009" y="229333"/>
                </a:lnTo>
                <a:lnTo>
                  <a:pt x="6805" y="192925"/>
                </a:lnTo>
                <a:lnTo>
                  <a:pt x="0" y="15240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2" name="Google Shape;482;p33"/>
          <p:cNvSpPr/>
          <p:nvPr/>
        </p:nvSpPr>
        <p:spPr>
          <a:xfrm>
            <a:off x="329184" y="3704894"/>
            <a:ext cx="1354709" cy="508838"/>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3" name="Google Shape;483;p33"/>
          <p:cNvSpPr txBox="1"/>
          <p:nvPr/>
        </p:nvSpPr>
        <p:spPr>
          <a:xfrm>
            <a:off x="459740" y="3761613"/>
            <a:ext cx="107759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Index.html</a:t>
            </a:r>
            <a:endParaRPr sz="1800">
              <a:solidFill>
                <a:schemeClr val="dk1"/>
              </a:solidFill>
              <a:latin typeface="Arial"/>
              <a:ea typeface="Arial"/>
              <a:cs typeface="Arial"/>
              <a:sym typeface="Arial"/>
            </a:endParaRPr>
          </a:p>
        </p:txBody>
      </p:sp>
      <p:sp>
        <p:nvSpPr>
          <p:cNvPr id="484" name="Google Shape;484;p33"/>
          <p:cNvSpPr/>
          <p:nvPr/>
        </p:nvSpPr>
        <p:spPr>
          <a:xfrm>
            <a:off x="5868161" y="4737353"/>
            <a:ext cx="1066800" cy="1295400"/>
          </a:xfrm>
          <a:custGeom>
            <a:avLst/>
            <a:gdLst/>
            <a:ahLst/>
            <a:cxnLst/>
            <a:rect l="l" t="t" r="r" b="b"/>
            <a:pathLst>
              <a:path w="1066800" h="1295400" extrusionOk="0">
                <a:moveTo>
                  <a:pt x="933449" y="0"/>
                </a:moveTo>
                <a:lnTo>
                  <a:pt x="0" y="0"/>
                </a:lnTo>
                <a:lnTo>
                  <a:pt x="0" y="1295400"/>
                </a:lnTo>
                <a:lnTo>
                  <a:pt x="1066799" y="1295400"/>
                </a:lnTo>
                <a:lnTo>
                  <a:pt x="1066799" y="133350"/>
                </a:lnTo>
                <a:lnTo>
                  <a:pt x="933449"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5" name="Google Shape;485;p33"/>
          <p:cNvSpPr/>
          <p:nvPr/>
        </p:nvSpPr>
        <p:spPr>
          <a:xfrm>
            <a:off x="6801611" y="4737353"/>
            <a:ext cx="133350" cy="133350"/>
          </a:xfrm>
          <a:custGeom>
            <a:avLst/>
            <a:gdLst/>
            <a:ahLst/>
            <a:cxnLst/>
            <a:rect l="l" t="t" r="r" b="b"/>
            <a:pathLst>
              <a:path w="133350" h="133350" extrusionOk="0">
                <a:moveTo>
                  <a:pt x="0" y="0"/>
                </a:moveTo>
                <a:lnTo>
                  <a:pt x="26670" y="106680"/>
                </a:lnTo>
                <a:lnTo>
                  <a:pt x="133350" y="133350"/>
                </a:lnTo>
                <a:lnTo>
                  <a:pt x="0" y="0"/>
                </a:lnTo>
                <a:close/>
              </a:path>
            </a:pathLst>
          </a:custGeom>
          <a:solidFill>
            <a:srgbClr val="CDCDC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6" name="Google Shape;486;p33"/>
          <p:cNvSpPr/>
          <p:nvPr/>
        </p:nvSpPr>
        <p:spPr>
          <a:xfrm>
            <a:off x="5868161" y="4737353"/>
            <a:ext cx="1066800" cy="1295400"/>
          </a:xfrm>
          <a:custGeom>
            <a:avLst/>
            <a:gdLst/>
            <a:ahLst/>
            <a:cxnLst/>
            <a:rect l="l" t="t" r="r" b="b"/>
            <a:pathLst>
              <a:path w="1066800" h="1295400" extrusionOk="0">
                <a:moveTo>
                  <a:pt x="933449" y="0"/>
                </a:moveTo>
                <a:lnTo>
                  <a:pt x="960119" y="106680"/>
                </a:lnTo>
                <a:lnTo>
                  <a:pt x="1066799" y="133350"/>
                </a:lnTo>
                <a:lnTo>
                  <a:pt x="933449" y="0"/>
                </a:lnTo>
                <a:lnTo>
                  <a:pt x="0" y="0"/>
                </a:lnTo>
                <a:lnTo>
                  <a:pt x="0" y="1295400"/>
                </a:lnTo>
                <a:lnTo>
                  <a:pt x="1066799" y="1295400"/>
                </a:lnTo>
                <a:lnTo>
                  <a:pt x="1066799" y="133350"/>
                </a:lnTo>
              </a:path>
            </a:pathLst>
          </a:custGeom>
          <a:noFill/>
          <a:ln w="289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7" name="Google Shape;487;p33"/>
          <p:cNvSpPr/>
          <p:nvPr/>
        </p:nvSpPr>
        <p:spPr>
          <a:xfrm>
            <a:off x="6020561" y="4889753"/>
            <a:ext cx="381000" cy="381000"/>
          </a:xfrm>
          <a:custGeom>
            <a:avLst/>
            <a:gdLst/>
            <a:ahLst/>
            <a:cxnLst/>
            <a:rect l="l" t="t" r="r" b="b"/>
            <a:pathLst>
              <a:path w="381000" h="381000" extrusionOk="0">
                <a:moveTo>
                  <a:pt x="304164" y="163195"/>
                </a:moveTo>
                <a:lnTo>
                  <a:pt x="304164" y="217805"/>
                </a:lnTo>
                <a:lnTo>
                  <a:pt x="381000" y="190500"/>
                </a:lnTo>
                <a:lnTo>
                  <a:pt x="304164" y="163195"/>
                </a:lnTo>
                <a:close/>
              </a:path>
              <a:path w="381000" h="381000" extrusionOk="0">
                <a:moveTo>
                  <a:pt x="217804" y="304165"/>
                </a:moveTo>
                <a:lnTo>
                  <a:pt x="163195" y="304165"/>
                </a:lnTo>
                <a:lnTo>
                  <a:pt x="190500" y="381000"/>
                </a:lnTo>
                <a:lnTo>
                  <a:pt x="217804" y="304165"/>
                </a:lnTo>
                <a:close/>
              </a:path>
              <a:path w="381000" h="381000" extrusionOk="0">
                <a:moveTo>
                  <a:pt x="90804" y="251460"/>
                </a:moveTo>
                <a:lnTo>
                  <a:pt x="55752" y="325247"/>
                </a:lnTo>
                <a:lnTo>
                  <a:pt x="129539" y="290195"/>
                </a:lnTo>
                <a:lnTo>
                  <a:pt x="90804" y="251460"/>
                </a:lnTo>
                <a:close/>
              </a:path>
              <a:path w="381000" h="381000" extrusionOk="0">
                <a:moveTo>
                  <a:pt x="290195" y="251460"/>
                </a:moveTo>
                <a:lnTo>
                  <a:pt x="251460" y="290195"/>
                </a:lnTo>
                <a:lnTo>
                  <a:pt x="325247" y="325247"/>
                </a:lnTo>
                <a:lnTo>
                  <a:pt x="290195" y="251460"/>
                </a:lnTo>
                <a:close/>
              </a:path>
              <a:path w="381000" h="381000" extrusionOk="0">
                <a:moveTo>
                  <a:pt x="190500" y="95250"/>
                </a:moveTo>
                <a:lnTo>
                  <a:pt x="153435" y="102739"/>
                </a:lnTo>
                <a:lnTo>
                  <a:pt x="123158" y="123158"/>
                </a:lnTo>
                <a:lnTo>
                  <a:pt x="102739" y="153435"/>
                </a:lnTo>
                <a:lnTo>
                  <a:pt x="95250" y="190500"/>
                </a:lnTo>
                <a:lnTo>
                  <a:pt x="102739" y="227564"/>
                </a:lnTo>
                <a:lnTo>
                  <a:pt x="123158" y="257841"/>
                </a:lnTo>
                <a:lnTo>
                  <a:pt x="153435" y="278260"/>
                </a:lnTo>
                <a:lnTo>
                  <a:pt x="190500" y="285750"/>
                </a:lnTo>
                <a:lnTo>
                  <a:pt x="227564" y="278260"/>
                </a:lnTo>
                <a:lnTo>
                  <a:pt x="257841" y="257841"/>
                </a:lnTo>
                <a:lnTo>
                  <a:pt x="278260" y="227564"/>
                </a:lnTo>
                <a:lnTo>
                  <a:pt x="285750" y="190500"/>
                </a:lnTo>
                <a:lnTo>
                  <a:pt x="278260" y="153435"/>
                </a:lnTo>
                <a:lnTo>
                  <a:pt x="257841" y="123158"/>
                </a:lnTo>
                <a:lnTo>
                  <a:pt x="227564" y="102739"/>
                </a:lnTo>
                <a:lnTo>
                  <a:pt x="190500" y="95250"/>
                </a:lnTo>
                <a:close/>
              </a:path>
              <a:path w="381000" h="381000" extrusionOk="0">
                <a:moveTo>
                  <a:pt x="76835" y="163195"/>
                </a:moveTo>
                <a:lnTo>
                  <a:pt x="0" y="190500"/>
                </a:lnTo>
                <a:lnTo>
                  <a:pt x="76835" y="217805"/>
                </a:lnTo>
                <a:lnTo>
                  <a:pt x="76835" y="163195"/>
                </a:lnTo>
                <a:close/>
              </a:path>
              <a:path w="381000" h="381000" extrusionOk="0">
                <a:moveTo>
                  <a:pt x="55752" y="55753"/>
                </a:moveTo>
                <a:lnTo>
                  <a:pt x="90804" y="129540"/>
                </a:lnTo>
                <a:lnTo>
                  <a:pt x="129539" y="90805"/>
                </a:lnTo>
                <a:lnTo>
                  <a:pt x="55752" y="55753"/>
                </a:lnTo>
                <a:close/>
              </a:path>
              <a:path w="381000" h="381000" extrusionOk="0">
                <a:moveTo>
                  <a:pt x="325247" y="55753"/>
                </a:moveTo>
                <a:lnTo>
                  <a:pt x="251460" y="90805"/>
                </a:lnTo>
                <a:lnTo>
                  <a:pt x="290195" y="129540"/>
                </a:lnTo>
                <a:lnTo>
                  <a:pt x="325247" y="55753"/>
                </a:lnTo>
                <a:close/>
              </a:path>
              <a:path w="381000" h="381000" extrusionOk="0">
                <a:moveTo>
                  <a:pt x="190500" y="0"/>
                </a:moveTo>
                <a:lnTo>
                  <a:pt x="163195" y="76835"/>
                </a:lnTo>
                <a:lnTo>
                  <a:pt x="217804" y="76835"/>
                </a:lnTo>
                <a:lnTo>
                  <a:pt x="1905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8" name="Google Shape;488;p33"/>
          <p:cNvSpPr/>
          <p:nvPr/>
        </p:nvSpPr>
        <p:spPr>
          <a:xfrm>
            <a:off x="6006084" y="4875276"/>
            <a:ext cx="409955" cy="409955"/>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9" name="Google Shape;489;p33"/>
          <p:cNvSpPr/>
          <p:nvPr/>
        </p:nvSpPr>
        <p:spPr>
          <a:xfrm>
            <a:off x="6096761" y="5194553"/>
            <a:ext cx="685800" cy="609600"/>
          </a:xfrm>
          <a:custGeom>
            <a:avLst/>
            <a:gdLst/>
            <a:ahLst/>
            <a:cxnLst/>
            <a:rect l="l" t="t" r="r" b="b"/>
            <a:pathLst>
              <a:path w="685800" h="609600" extrusionOk="0">
                <a:moveTo>
                  <a:pt x="547369" y="261112"/>
                </a:moveTo>
                <a:lnTo>
                  <a:pt x="547369" y="348488"/>
                </a:lnTo>
                <a:lnTo>
                  <a:pt x="685799" y="304800"/>
                </a:lnTo>
                <a:lnTo>
                  <a:pt x="547369" y="261112"/>
                </a:lnTo>
                <a:close/>
              </a:path>
              <a:path w="685800" h="609600" extrusionOk="0">
                <a:moveTo>
                  <a:pt x="392049" y="486600"/>
                </a:moveTo>
                <a:lnTo>
                  <a:pt x="293750" y="486600"/>
                </a:lnTo>
                <a:lnTo>
                  <a:pt x="342900" y="609600"/>
                </a:lnTo>
                <a:lnTo>
                  <a:pt x="392049" y="486600"/>
                </a:lnTo>
                <a:close/>
              </a:path>
              <a:path w="685800" h="609600" extrusionOk="0">
                <a:moveTo>
                  <a:pt x="163449" y="402412"/>
                </a:moveTo>
                <a:lnTo>
                  <a:pt x="100457" y="520306"/>
                </a:lnTo>
                <a:lnTo>
                  <a:pt x="233045" y="464273"/>
                </a:lnTo>
                <a:lnTo>
                  <a:pt x="163449" y="402412"/>
                </a:lnTo>
                <a:close/>
              </a:path>
              <a:path w="685800" h="609600" extrusionOk="0">
                <a:moveTo>
                  <a:pt x="522351" y="402412"/>
                </a:moveTo>
                <a:lnTo>
                  <a:pt x="452755" y="464273"/>
                </a:lnTo>
                <a:lnTo>
                  <a:pt x="585342" y="520306"/>
                </a:lnTo>
                <a:lnTo>
                  <a:pt x="522351" y="402412"/>
                </a:lnTo>
                <a:close/>
              </a:path>
              <a:path w="685800" h="609600" extrusionOk="0">
                <a:moveTo>
                  <a:pt x="342900" y="152400"/>
                </a:moveTo>
                <a:lnTo>
                  <a:pt x="297303" y="157841"/>
                </a:lnTo>
                <a:lnTo>
                  <a:pt x="256342" y="173199"/>
                </a:lnTo>
                <a:lnTo>
                  <a:pt x="221646" y="197024"/>
                </a:lnTo>
                <a:lnTo>
                  <a:pt x="194846" y="227866"/>
                </a:lnTo>
                <a:lnTo>
                  <a:pt x="177570" y="264274"/>
                </a:lnTo>
                <a:lnTo>
                  <a:pt x="171450" y="304800"/>
                </a:lnTo>
                <a:lnTo>
                  <a:pt x="177570" y="345325"/>
                </a:lnTo>
                <a:lnTo>
                  <a:pt x="194846" y="381733"/>
                </a:lnTo>
                <a:lnTo>
                  <a:pt x="221646" y="412575"/>
                </a:lnTo>
                <a:lnTo>
                  <a:pt x="256342" y="436400"/>
                </a:lnTo>
                <a:lnTo>
                  <a:pt x="297303" y="451758"/>
                </a:lnTo>
                <a:lnTo>
                  <a:pt x="342900" y="457200"/>
                </a:lnTo>
                <a:lnTo>
                  <a:pt x="388496" y="451758"/>
                </a:lnTo>
                <a:lnTo>
                  <a:pt x="429457" y="436400"/>
                </a:lnTo>
                <a:lnTo>
                  <a:pt x="464153" y="412575"/>
                </a:lnTo>
                <a:lnTo>
                  <a:pt x="490953" y="381733"/>
                </a:lnTo>
                <a:lnTo>
                  <a:pt x="508229" y="345325"/>
                </a:lnTo>
                <a:lnTo>
                  <a:pt x="514349" y="304800"/>
                </a:lnTo>
                <a:lnTo>
                  <a:pt x="508229" y="264274"/>
                </a:lnTo>
                <a:lnTo>
                  <a:pt x="490953" y="227866"/>
                </a:lnTo>
                <a:lnTo>
                  <a:pt x="464153" y="197024"/>
                </a:lnTo>
                <a:lnTo>
                  <a:pt x="429457" y="173199"/>
                </a:lnTo>
                <a:lnTo>
                  <a:pt x="388496" y="157841"/>
                </a:lnTo>
                <a:lnTo>
                  <a:pt x="342900" y="152400"/>
                </a:lnTo>
                <a:close/>
              </a:path>
              <a:path w="685800" h="609600" extrusionOk="0">
                <a:moveTo>
                  <a:pt x="138429" y="261112"/>
                </a:moveTo>
                <a:lnTo>
                  <a:pt x="0" y="304800"/>
                </a:lnTo>
                <a:lnTo>
                  <a:pt x="138429" y="348488"/>
                </a:lnTo>
                <a:lnTo>
                  <a:pt x="138429" y="261112"/>
                </a:lnTo>
                <a:close/>
              </a:path>
              <a:path w="685800" h="609600" extrusionOk="0">
                <a:moveTo>
                  <a:pt x="100457" y="89281"/>
                </a:moveTo>
                <a:lnTo>
                  <a:pt x="163449" y="207137"/>
                </a:lnTo>
                <a:lnTo>
                  <a:pt x="233045" y="145288"/>
                </a:lnTo>
                <a:lnTo>
                  <a:pt x="100457" y="89281"/>
                </a:lnTo>
                <a:close/>
              </a:path>
              <a:path w="685800" h="609600" extrusionOk="0">
                <a:moveTo>
                  <a:pt x="585342" y="89281"/>
                </a:moveTo>
                <a:lnTo>
                  <a:pt x="452755" y="145288"/>
                </a:lnTo>
                <a:lnTo>
                  <a:pt x="522351" y="207137"/>
                </a:lnTo>
                <a:lnTo>
                  <a:pt x="585342" y="89281"/>
                </a:lnTo>
                <a:close/>
              </a:path>
              <a:path w="685800" h="609600" extrusionOk="0">
                <a:moveTo>
                  <a:pt x="342900" y="0"/>
                </a:moveTo>
                <a:lnTo>
                  <a:pt x="293750" y="122936"/>
                </a:lnTo>
                <a:lnTo>
                  <a:pt x="392049" y="122936"/>
                </a:lnTo>
                <a:lnTo>
                  <a:pt x="3429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0" name="Google Shape;490;p33"/>
          <p:cNvSpPr/>
          <p:nvPr/>
        </p:nvSpPr>
        <p:spPr>
          <a:xfrm>
            <a:off x="6644131" y="5455665"/>
            <a:ext cx="138430" cy="87630"/>
          </a:xfrm>
          <a:custGeom>
            <a:avLst/>
            <a:gdLst/>
            <a:ahLst/>
            <a:cxnLst/>
            <a:rect l="l" t="t" r="r" b="b"/>
            <a:pathLst>
              <a:path w="138429" h="87629" extrusionOk="0">
                <a:moveTo>
                  <a:pt x="138429" y="43688"/>
                </a:moveTo>
                <a:lnTo>
                  <a:pt x="0" y="87376"/>
                </a:lnTo>
                <a:lnTo>
                  <a:pt x="0" y="0"/>
                </a:lnTo>
                <a:lnTo>
                  <a:pt x="138429" y="43688"/>
                </a:lnTo>
                <a:close/>
              </a:path>
            </a:pathLst>
          </a:custGeom>
          <a:noFill/>
          <a:ln w="289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1" name="Google Shape;491;p33"/>
          <p:cNvSpPr/>
          <p:nvPr/>
        </p:nvSpPr>
        <p:spPr>
          <a:xfrm>
            <a:off x="6549517" y="5283834"/>
            <a:ext cx="132715" cy="118110"/>
          </a:xfrm>
          <a:custGeom>
            <a:avLst/>
            <a:gdLst/>
            <a:ahLst/>
            <a:cxnLst/>
            <a:rect l="l" t="t" r="r" b="b"/>
            <a:pathLst>
              <a:path w="132715" h="118110" extrusionOk="0">
                <a:moveTo>
                  <a:pt x="132587" y="0"/>
                </a:moveTo>
                <a:lnTo>
                  <a:pt x="69596" y="117855"/>
                </a:lnTo>
                <a:lnTo>
                  <a:pt x="0" y="56006"/>
                </a:lnTo>
                <a:lnTo>
                  <a:pt x="132587" y="0"/>
                </a:lnTo>
                <a:close/>
              </a:path>
            </a:pathLst>
          </a:custGeom>
          <a:noFill/>
          <a:ln w="289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2" name="Google Shape;492;p33"/>
          <p:cNvSpPr/>
          <p:nvPr/>
        </p:nvSpPr>
        <p:spPr>
          <a:xfrm>
            <a:off x="6390513" y="5194553"/>
            <a:ext cx="98425" cy="123189"/>
          </a:xfrm>
          <a:custGeom>
            <a:avLst/>
            <a:gdLst/>
            <a:ahLst/>
            <a:cxnLst/>
            <a:rect l="l" t="t" r="r" b="b"/>
            <a:pathLst>
              <a:path w="98425" h="123189" extrusionOk="0">
                <a:moveTo>
                  <a:pt x="49149" y="0"/>
                </a:moveTo>
                <a:lnTo>
                  <a:pt x="98298" y="122936"/>
                </a:lnTo>
                <a:lnTo>
                  <a:pt x="0" y="122936"/>
                </a:lnTo>
                <a:lnTo>
                  <a:pt x="49149" y="0"/>
                </a:lnTo>
                <a:close/>
              </a:path>
            </a:pathLst>
          </a:custGeom>
          <a:noFill/>
          <a:ln w="289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3" name="Google Shape;493;p33"/>
          <p:cNvSpPr/>
          <p:nvPr/>
        </p:nvSpPr>
        <p:spPr>
          <a:xfrm>
            <a:off x="6197219" y="5283834"/>
            <a:ext cx="132715" cy="118110"/>
          </a:xfrm>
          <a:custGeom>
            <a:avLst/>
            <a:gdLst/>
            <a:ahLst/>
            <a:cxnLst/>
            <a:rect l="l" t="t" r="r" b="b"/>
            <a:pathLst>
              <a:path w="132714" h="118110" extrusionOk="0">
                <a:moveTo>
                  <a:pt x="0" y="0"/>
                </a:moveTo>
                <a:lnTo>
                  <a:pt x="132587" y="56006"/>
                </a:lnTo>
                <a:lnTo>
                  <a:pt x="62991" y="117855"/>
                </a:lnTo>
                <a:lnTo>
                  <a:pt x="0" y="0"/>
                </a:lnTo>
                <a:close/>
              </a:path>
            </a:pathLst>
          </a:custGeom>
          <a:noFill/>
          <a:ln w="289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4" name="Google Shape;494;p33"/>
          <p:cNvSpPr/>
          <p:nvPr/>
        </p:nvSpPr>
        <p:spPr>
          <a:xfrm>
            <a:off x="6096761" y="5455665"/>
            <a:ext cx="138430" cy="87630"/>
          </a:xfrm>
          <a:custGeom>
            <a:avLst/>
            <a:gdLst/>
            <a:ahLst/>
            <a:cxnLst/>
            <a:rect l="l" t="t" r="r" b="b"/>
            <a:pathLst>
              <a:path w="138429" h="87629" extrusionOk="0">
                <a:moveTo>
                  <a:pt x="0" y="43688"/>
                </a:moveTo>
                <a:lnTo>
                  <a:pt x="138429" y="0"/>
                </a:lnTo>
                <a:lnTo>
                  <a:pt x="138429" y="87376"/>
                </a:lnTo>
                <a:lnTo>
                  <a:pt x="0" y="43688"/>
                </a:lnTo>
                <a:close/>
              </a:path>
            </a:pathLst>
          </a:custGeom>
          <a:noFill/>
          <a:ln w="289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5" name="Google Shape;495;p33"/>
          <p:cNvSpPr/>
          <p:nvPr/>
        </p:nvSpPr>
        <p:spPr>
          <a:xfrm>
            <a:off x="6197219" y="5596966"/>
            <a:ext cx="132715" cy="118110"/>
          </a:xfrm>
          <a:custGeom>
            <a:avLst/>
            <a:gdLst/>
            <a:ahLst/>
            <a:cxnLst/>
            <a:rect l="l" t="t" r="r" b="b"/>
            <a:pathLst>
              <a:path w="132714" h="118110" extrusionOk="0">
                <a:moveTo>
                  <a:pt x="0" y="117894"/>
                </a:moveTo>
                <a:lnTo>
                  <a:pt x="62991" y="0"/>
                </a:lnTo>
                <a:lnTo>
                  <a:pt x="132587" y="61861"/>
                </a:lnTo>
                <a:lnTo>
                  <a:pt x="0" y="117894"/>
                </a:lnTo>
                <a:close/>
              </a:path>
            </a:pathLst>
          </a:custGeom>
          <a:noFill/>
          <a:ln w="289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6" name="Google Shape;496;p33"/>
          <p:cNvSpPr/>
          <p:nvPr/>
        </p:nvSpPr>
        <p:spPr>
          <a:xfrm>
            <a:off x="6390513" y="5681154"/>
            <a:ext cx="98425" cy="123189"/>
          </a:xfrm>
          <a:custGeom>
            <a:avLst/>
            <a:gdLst/>
            <a:ahLst/>
            <a:cxnLst/>
            <a:rect l="l" t="t" r="r" b="b"/>
            <a:pathLst>
              <a:path w="98425" h="123189" extrusionOk="0">
                <a:moveTo>
                  <a:pt x="49149" y="122999"/>
                </a:moveTo>
                <a:lnTo>
                  <a:pt x="0" y="0"/>
                </a:lnTo>
                <a:lnTo>
                  <a:pt x="98298" y="0"/>
                </a:lnTo>
                <a:lnTo>
                  <a:pt x="49149" y="122999"/>
                </a:lnTo>
                <a:close/>
              </a:path>
            </a:pathLst>
          </a:custGeom>
          <a:noFill/>
          <a:ln w="289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7" name="Google Shape;497;p33"/>
          <p:cNvSpPr/>
          <p:nvPr/>
        </p:nvSpPr>
        <p:spPr>
          <a:xfrm>
            <a:off x="6549517" y="5596966"/>
            <a:ext cx="132715" cy="118110"/>
          </a:xfrm>
          <a:custGeom>
            <a:avLst/>
            <a:gdLst/>
            <a:ahLst/>
            <a:cxnLst/>
            <a:rect l="l" t="t" r="r" b="b"/>
            <a:pathLst>
              <a:path w="132715" h="118110" extrusionOk="0">
                <a:moveTo>
                  <a:pt x="132587" y="117894"/>
                </a:moveTo>
                <a:lnTo>
                  <a:pt x="0" y="61861"/>
                </a:lnTo>
                <a:lnTo>
                  <a:pt x="69596" y="0"/>
                </a:lnTo>
                <a:lnTo>
                  <a:pt x="132587" y="117894"/>
                </a:lnTo>
                <a:close/>
              </a:path>
            </a:pathLst>
          </a:custGeom>
          <a:noFill/>
          <a:ln w="289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8" name="Google Shape;498;p33"/>
          <p:cNvSpPr/>
          <p:nvPr/>
        </p:nvSpPr>
        <p:spPr>
          <a:xfrm>
            <a:off x="6268211" y="5346953"/>
            <a:ext cx="342900" cy="304800"/>
          </a:xfrm>
          <a:custGeom>
            <a:avLst/>
            <a:gdLst/>
            <a:ahLst/>
            <a:cxnLst/>
            <a:rect l="l" t="t" r="r" b="b"/>
            <a:pathLst>
              <a:path w="342900" h="304800" extrusionOk="0">
                <a:moveTo>
                  <a:pt x="0" y="152400"/>
                </a:moveTo>
                <a:lnTo>
                  <a:pt x="6120" y="111874"/>
                </a:lnTo>
                <a:lnTo>
                  <a:pt x="23396" y="75466"/>
                </a:lnTo>
                <a:lnTo>
                  <a:pt x="50196" y="44624"/>
                </a:lnTo>
                <a:lnTo>
                  <a:pt x="84892" y="20799"/>
                </a:lnTo>
                <a:lnTo>
                  <a:pt x="125853" y="5441"/>
                </a:lnTo>
                <a:lnTo>
                  <a:pt x="171450" y="0"/>
                </a:lnTo>
                <a:lnTo>
                  <a:pt x="217046" y="5441"/>
                </a:lnTo>
                <a:lnTo>
                  <a:pt x="258007" y="20799"/>
                </a:lnTo>
                <a:lnTo>
                  <a:pt x="292703" y="44624"/>
                </a:lnTo>
                <a:lnTo>
                  <a:pt x="319503" y="75466"/>
                </a:lnTo>
                <a:lnTo>
                  <a:pt x="336779" y="111874"/>
                </a:lnTo>
                <a:lnTo>
                  <a:pt x="342899" y="152400"/>
                </a:lnTo>
                <a:lnTo>
                  <a:pt x="336779" y="192925"/>
                </a:lnTo>
                <a:lnTo>
                  <a:pt x="319503" y="229333"/>
                </a:lnTo>
                <a:lnTo>
                  <a:pt x="292703" y="260175"/>
                </a:lnTo>
                <a:lnTo>
                  <a:pt x="258007" y="284000"/>
                </a:lnTo>
                <a:lnTo>
                  <a:pt x="217046" y="299358"/>
                </a:lnTo>
                <a:lnTo>
                  <a:pt x="171450" y="304800"/>
                </a:lnTo>
                <a:lnTo>
                  <a:pt x="125853" y="299358"/>
                </a:lnTo>
                <a:lnTo>
                  <a:pt x="84892" y="284000"/>
                </a:lnTo>
                <a:lnTo>
                  <a:pt x="50196" y="260175"/>
                </a:lnTo>
                <a:lnTo>
                  <a:pt x="23396" y="229333"/>
                </a:lnTo>
                <a:lnTo>
                  <a:pt x="6120" y="192925"/>
                </a:lnTo>
                <a:lnTo>
                  <a:pt x="0" y="152400"/>
                </a:lnTo>
                <a:close/>
              </a:path>
            </a:pathLst>
          </a:custGeom>
          <a:noFill/>
          <a:ln w="289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9" name="Google Shape;499;p33"/>
          <p:cNvSpPr/>
          <p:nvPr/>
        </p:nvSpPr>
        <p:spPr>
          <a:xfrm>
            <a:off x="5563361" y="2210561"/>
            <a:ext cx="2514600" cy="1219200"/>
          </a:xfrm>
          <a:custGeom>
            <a:avLst/>
            <a:gdLst/>
            <a:ahLst/>
            <a:cxnLst/>
            <a:rect l="l" t="t" r="r" b="b"/>
            <a:pathLst>
              <a:path w="2514600" h="1219200" extrusionOk="0">
                <a:moveTo>
                  <a:pt x="0" y="1219200"/>
                </a:moveTo>
                <a:lnTo>
                  <a:pt x="2514599" y="1219200"/>
                </a:lnTo>
                <a:lnTo>
                  <a:pt x="2514599" y="0"/>
                </a:lnTo>
                <a:lnTo>
                  <a:pt x="0" y="0"/>
                </a:lnTo>
                <a:lnTo>
                  <a:pt x="0" y="1219200"/>
                </a:lnTo>
                <a:close/>
              </a:path>
            </a:pathLst>
          </a:custGeom>
          <a:noFill/>
          <a:ln w="289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0" name="Google Shape;500;p33"/>
          <p:cNvSpPr/>
          <p:nvPr/>
        </p:nvSpPr>
        <p:spPr>
          <a:xfrm>
            <a:off x="5182361" y="2362961"/>
            <a:ext cx="685800" cy="304800"/>
          </a:xfrm>
          <a:custGeom>
            <a:avLst/>
            <a:gdLst/>
            <a:ahLst/>
            <a:cxnLst/>
            <a:rect l="l" t="t" r="r" b="b"/>
            <a:pathLst>
              <a:path w="685800" h="304800" extrusionOk="0">
                <a:moveTo>
                  <a:pt x="0" y="304800"/>
                </a:moveTo>
                <a:lnTo>
                  <a:pt x="685800" y="304800"/>
                </a:lnTo>
                <a:lnTo>
                  <a:pt x="685800" y="0"/>
                </a:lnTo>
                <a:lnTo>
                  <a:pt x="0" y="0"/>
                </a:lnTo>
                <a:lnTo>
                  <a:pt x="0" y="30480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1" name="Google Shape;501;p33"/>
          <p:cNvSpPr/>
          <p:nvPr/>
        </p:nvSpPr>
        <p:spPr>
          <a:xfrm>
            <a:off x="5182361" y="2362961"/>
            <a:ext cx="685800" cy="304800"/>
          </a:xfrm>
          <a:custGeom>
            <a:avLst/>
            <a:gdLst/>
            <a:ahLst/>
            <a:cxnLst/>
            <a:rect l="l" t="t" r="r" b="b"/>
            <a:pathLst>
              <a:path w="685800" h="304800" extrusionOk="0">
                <a:moveTo>
                  <a:pt x="0" y="304800"/>
                </a:moveTo>
                <a:lnTo>
                  <a:pt x="685800" y="304800"/>
                </a:lnTo>
                <a:lnTo>
                  <a:pt x="685800" y="0"/>
                </a:lnTo>
                <a:lnTo>
                  <a:pt x="0" y="0"/>
                </a:lnTo>
                <a:lnTo>
                  <a:pt x="0" y="304800"/>
                </a:lnTo>
                <a:close/>
              </a:path>
            </a:pathLst>
          </a:custGeom>
          <a:noFill/>
          <a:ln w="289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2" name="Google Shape;502;p33"/>
          <p:cNvSpPr/>
          <p:nvPr/>
        </p:nvSpPr>
        <p:spPr>
          <a:xfrm>
            <a:off x="5182361" y="2896361"/>
            <a:ext cx="685800" cy="304800"/>
          </a:xfrm>
          <a:custGeom>
            <a:avLst/>
            <a:gdLst/>
            <a:ahLst/>
            <a:cxnLst/>
            <a:rect l="l" t="t" r="r" b="b"/>
            <a:pathLst>
              <a:path w="685800" h="304800" extrusionOk="0">
                <a:moveTo>
                  <a:pt x="0" y="304800"/>
                </a:moveTo>
                <a:lnTo>
                  <a:pt x="685800" y="304800"/>
                </a:lnTo>
                <a:lnTo>
                  <a:pt x="685800" y="0"/>
                </a:lnTo>
                <a:lnTo>
                  <a:pt x="0" y="0"/>
                </a:lnTo>
                <a:lnTo>
                  <a:pt x="0" y="30480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3" name="Google Shape;503;p33"/>
          <p:cNvSpPr/>
          <p:nvPr/>
        </p:nvSpPr>
        <p:spPr>
          <a:xfrm>
            <a:off x="5182361" y="2896361"/>
            <a:ext cx="685800" cy="304800"/>
          </a:xfrm>
          <a:custGeom>
            <a:avLst/>
            <a:gdLst/>
            <a:ahLst/>
            <a:cxnLst/>
            <a:rect l="l" t="t" r="r" b="b"/>
            <a:pathLst>
              <a:path w="685800" h="304800" extrusionOk="0">
                <a:moveTo>
                  <a:pt x="0" y="304800"/>
                </a:moveTo>
                <a:lnTo>
                  <a:pt x="685800" y="304800"/>
                </a:lnTo>
                <a:lnTo>
                  <a:pt x="685800" y="0"/>
                </a:lnTo>
                <a:lnTo>
                  <a:pt x="0" y="0"/>
                </a:lnTo>
                <a:lnTo>
                  <a:pt x="0" y="304800"/>
                </a:lnTo>
                <a:close/>
              </a:path>
            </a:pathLst>
          </a:custGeom>
          <a:noFill/>
          <a:ln w="289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4" name="Google Shape;504;p33"/>
          <p:cNvSpPr/>
          <p:nvPr/>
        </p:nvSpPr>
        <p:spPr>
          <a:xfrm>
            <a:off x="6044184" y="2180894"/>
            <a:ext cx="1176337" cy="508838"/>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5" name="Google Shape;505;p33"/>
          <p:cNvSpPr txBox="1"/>
          <p:nvPr/>
        </p:nvSpPr>
        <p:spPr>
          <a:xfrm>
            <a:off x="6175628" y="2237359"/>
            <a:ext cx="899794"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Find.exe</a:t>
            </a:r>
            <a:endParaRPr sz="1800">
              <a:solidFill>
                <a:schemeClr val="dk1"/>
              </a:solidFill>
              <a:latin typeface="Arial"/>
              <a:ea typeface="Arial"/>
              <a:cs typeface="Arial"/>
              <a:sym typeface="Arial"/>
            </a:endParaRPr>
          </a:p>
        </p:txBody>
      </p:sp>
      <p:sp>
        <p:nvSpPr>
          <p:cNvPr id="506" name="Google Shape;506;p33"/>
          <p:cNvSpPr/>
          <p:nvPr/>
        </p:nvSpPr>
        <p:spPr>
          <a:xfrm>
            <a:off x="2439161" y="2362961"/>
            <a:ext cx="1066800" cy="1295400"/>
          </a:xfrm>
          <a:custGeom>
            <a:avLst/>
            <a:gdLst/>
            <a:ahLst/>
            <a:cxnLst/>
            <a:rect l="l" t="t" r="r" b="b"/>
            <a:pathLst>
              <a:path w="1066800" h="1295400" extrusionOk="0">
                <a:moveTo>
                  <a:pt x="933450" y="0"/>
                </a:moveTo>
                <a:lnTo>
                  <a:pt x="0" y="0"/>
                </a:lnTo>
                <a:lnTo>
                  <a:pt x="0" y="1295400"/>
                </a:lnTo>
                <a:lnTo>
                  <a:pt x="1066800" y="1295400"/>
                </a:lnTo>
                <a:lnTo>
                  <a:pt x="1066800" y="133350"/>
                </a:lnTo>
                <a:lnTo>
                  <a:pt x="93345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7" name="Google Shape;507;p33"/>
          <p:cNvSpPr/>
          <p:nvPr/>
        </p:nvSpPr>
        <p:spPr>
          <a:xfrm>
            <a:off x="3372611" y="2362961"/>
            <a:ext cx="133350" cy="133350"/>
          </a:xfrm>
          <a:custGeom>
            <a:avLst/>
            <a:gdLst/>
            <a:ahLst/>
            <a:cxnLst/>
            <a:rect l="l" t="t" r="r" b="b"/>
            <a:pathLst>
              <a:path w="133350" h="133350" extrusionOk="0">
                <a:moveTo>
                  <a:pt x="0" y="0"/>
                </a:moveTo>
                <a:lnTo>
                  <a:pt x="26670" y="106679"/>
                </a:lnTo>
                <a:lnTo>
                  <a:pt x="133350" y="133350"/>
                </a:lnTo>
                <a:lnTo>
                  <a:pt x="0" y="0"/>
                </a:lnTo>
                <a:close/>
              </a:path>
            </a:pathLst>
          </a:custGeom>
          <a:solidFill>
            <a:srgbClr val="CDCDC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8" name="Google Shape;508;p33"/>
          <p:cNvSpPr/>
          <p:nvPr/>
        </p:nvSpPr>
        <p:spPr>
          <a:xfrm>
            <a:off x="2439161" y="2362961"/>
            <a:ext cx="1066800" cy="1295400"/>
          </a:xfrm>
          <a:custGeom>
            <a:avLst/>
            <a:gdLst/>
            <a:ahLst/>
            <a:cxnLst/>
            <a:rect l="l" t="t" r="r" b="b"/>
            <a:pathLst>
              <a:path w="1066800" h="1295400" extrusionOk="0">
                <a:moveTo>
                  <a:pt x="933450" y="0"/>
                </a:moveTo>
                <a:lnTo>
                  <a:pt x="960120" y="106679"/>
                </a:lnTo>
                <a:lnTo>
                  <a:pt x="1066800" y="133350"/>
                </a:lnTo>
                <a:lnTo>
                  <a:pt x="933450" y="0"/>
                </a:lnTo>
                <a:lnTo>
                  <a:pt x="0" y="0"/>
                </a:lnTo>
                <a:lnTo>
                  <a:pt x="0" y="1295400"/>
                </a:lnTo>
                <a:lnTo>
                  <a:pt x="1066800" y="1295400"/>
                </a:lnTo>
                <a:lnTo>
                  <a:pt x="1066800" y="133350"/>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9" name="Google Shape;509;p33"/>
          <p:cNvSpPr/>
          <p:nvPr/>
        </p:nvSpPr>
        <p:spPr>
          <a:xfrm>
            <a:off x="2743200" y="3048000"/>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0" name="Google Shape;510;p33"/>
          <p:cNvSpPr/>
          <p:nvPr/>
        </p:nvSpPr>
        <p:spPr>
          <a:xfrm>
            <a:off x="2743200" y="3200400"/>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1" name="Google Shape;511;p33"/>
          <p:cNvSpPr/>
          <p:nvPr/>
        </p:nvSpPr>
        <p:spPr>
          <a:xfrm>
            <a:off x="2743200" y="3352800"/>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2" name="Google Shape;512;p33"/>
          <p:cNvSpPr/>
          <p:nvPr/>
        </p:nvSpPr>
        <p:spPr>
          <a:xfrm>
            <a:off x="2743200" y="2590800"/>
            <a:ext cx="381000" cy="304800"/>
          </a:xfrm>
          <a:custGeom>
            <a:avLst/>
            <a:gdLst/>
            <a:ahLst/>
            <a:cxnLst/>
            <a:rect l="l" t="t" r="r" b="b"/>
            <a:pathLst>
              <a:path w="381000" h="304800" extrusionOk="0">
                <a:moveTo>
                  <a:pt x="190500" y="0"/>
                </a:moveTo>
                <a:lnTo>
                  <a:pt x="139876" y="5441"/>
                </a:lnTo>
                <a:lnTo>
                  <a:pt x="94375" y="20799"/>
                </a:lnTo>
                <a:lnTo>
                  <a:pt x="55816" y="44624"/>
                </a:lnTo>
                <a:lnTo>
                  <a:pt x="26020" y="75466"/>
                </a:lnTo>
                <a:lnTo>
                  <a:pt x="6808" y="111874"/>
                </a:lnTo>
                <a:lnTo>
                  <a:pt x="0" y="152400"/>
                </a:lnTo>
                <a:lnTo>
                  <a:pt x="6808" y="192925"/>
                </a:lnTo>
                <a:lnTo>
                  <a:pt x="26020" y="229333"/>
                </a:lnTo>
                <a:lnTo>
                  <a:pt x="55816" y="260175"/>
                </a:lnTo>
                <a:lnTo>
                  <a:pt x="94375" y="284000"/>
                </a:lnTo>
                <a:lnTo>
                  <a:pt x="139876" y="299358"/>
                </a:lnTo>
                <a:lnTo>
                  <a:pt x="190500" y="304800"/>
                </a:lnTo>
                <a:lnTo>
                  <a:pt x="241123" y="299358"/>
                </a:lnTo>
                <a:lnTo>
                  <a:pt x="286624" y="284000"/>
                </a:lnTo>
                <a:lnTo>
                  <a:pt x="325183" y="260175"/>
                </a:lnTo>
                <a:lnTo>
                  <a:pt x="354979" y="229333"/>
                </a:lnTo>
                <a:lnTo>
                  <a:pt x="374191" y="192925"/>
                </a:lnTo>
                <a:lnTo>
                  <a:pt x="381000" y="152400"/>
                </a:lnTo>
                <a:lnTo>
                  <a:pt x="374191" y="111874"/>
                </a:lnTo>
                <a:lnTo>
                  <a:pt x="354979" y="75466"/>
                </a:lnTo>
                <a:lnTo>
                  <a:pt x="325183" y="44624"/>
                </a:lnTo>
                <a:lnTo>
                  <a:pt x="286624" y="20799"/>
                </a:lnTo>
                <a:lnTo>
                  <a:pt x="241123" y="5441"/>
                </a:lnTo>
                <a:lnTo>
                  <a:pt x="190500" y="0"/>
                </a:lnTo>
                <a:close/>
              </a:path>
            </a:pathLst>
          </a:custGeom>
          <a:solidFill>
            <a:srgbClr val="0E6EC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3" name="Google Shape;513;p33"/>
          <p:cNvSpPr/>
          <p:nvPr/>
        </p:nvSpPr>
        <p:spPr>
          <a:xfrm>
            <a:off x="2743200" y="2590800"/>
            <a:ext cx="381000" cy="304800"/>
          </a:xfrm>
          <a:custGeom>
            <a:avLst/>
            <a:gdLst/>
            <a:ahLst/>
            <a:cxnLst/>
            <a:rect l="l" t="t" r="r" b="b"/>
            <a:pathLst>
              <a:path w="381000" h="304800" extrusionOk="0">
                <a:moveTo>
                  <a:pt x="0" y="152400"/>
                </a:moveTo>
                <a:lnTo>
                  <a:pt x="6808" y="111874"/>
                </a:lnTo>
                <a:lnTo>
                  <a:pt x="26020" y="75466"/>
                </a:lnTo>
                <a:lnTo>
                  <a:pt x="55816" y="44624"/>
                </a:lnTo>
                <a:lnTo>
                  <a:pt x="94375" y="20799"/>
                </a:lnTo>
                <a:lnTo>
                  <a:pt x="139876" y="5441"/>
                </a:lnTo>
                <a:lnTo>
                  <a:pt x="190500" y="0"/>
                </a:lnTo>
                <a:lnTo>
                  <a:pt x="241123" y="5441"/>
                </a:lnTo>
                <a:lnTo>
                  <a:pt x="286624" y="20799"/>
                </a:lnTo>
                <a:lnTo>
                  <a:pt x="325183" y="44624"/>
                </a:lnTo>
                <a:lnTo>
                  <a:pt x="354979" y="75466"/>
                </a:lnTo>
                <a:lnTo>
                  <a:pt x="374191" y="111874"/>
                </a:lnTo>
                <a:lnTo>
                  <a:pt x="381000" y="152400"/>
                </a:lnTo>
                <a:lnTo>
                  <a:pt x="374191" y="192925"/>
                </a:lnTo>
                <a:lnTo>
                  <a:pt x="354979" y="229333"/>
                </a:lnTo>
                <a:lnTo>
                  <a:pt x="325183" y="260175"/>
                </a:lnTo>
                <a:lnTo>
                  <a:pt x="286624" y="284000"/>
                </a:lnTo>
                <a:lnTo>
                  <a:pt x="241123" y="299358"/>
                </a:lnTo>
                <a:lnTo>
                  <a:pt x="190500" y="304800"/>
                </a:lnTo>
                <a:lnTo>
                  <a:pt x="139876" y="299358"/>
                </a:lnTo>
                <a:lnTo>
                  <a:pt x="94375" y="284000"/>
                </a:lnTo>
                <a:lnTo>
                  <a:pt x="55816" y="260175"/>
                </a:lnTo>
                <a:lnTo>
                  <a:pt x="26020" y="229333"/>
                </a:lnTo>
                <a:lnTo>
                  <a:pt x="6808" y="192925"/>
                </a:lnTo>
                <a:lnTo>
                  <a:pt x="0" y="15240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4" name="Google Shape;514;p33"/>
          <p:cNvSpPr/>
          <p:nvPr/>
        </p:nvSpPr>
        <p:spPr>
          <a:xfrm>
            <a:off x="1776983" y="1799894"/>
            <a:ext cx="1165669" cy="508838"/>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5" name="Google Shape;515;p33"/>
          <p:cNvSpPr txBox="1"/>
          <p:nvPr/>
        </p:nvSpPr>
        <p:spPr>
          <a:xfrm>
            <a:off x="1907794" y="1855673"/>
            <a:ext cx="88900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find.html</a:t>
            </a:r>
            <a:endParaRPr sz="1800">
              <a:solidFill>
                <a:schemeClr val="dk1"/>
              </a:solidFill>
              <a:latin typeface="Arial"/>
              <a:ea typeface="Arial"/>
              <a:cs typeface="Arial"/>
              <a:sym typeface="Arial"/>
            </a:endParaRPr>
          </a:p>
        </p:txBody>
      </p:sp>
      <p:sp>
        <p:nvSpPr>
          <p:cNvPr id="516" name="Google Shape;516;p33"/>
          <p:cNvSpPr/>
          <p:nvPr/>
        </p:nvSpPr>
        <p:spPr>
          <a:xfrm>
            <a:off x="3505961" y="4725161"/>
            <a:ext cx="1066800" cy="1295400"/>
          </a:xfrm>
          <a:custGeom>
            <a:avLst/>
            <a:gdLst/>
            <a:ahLst/>
            <a:cxnLst/>
            <a:rect l="l" t="t" r="r" b="b"/>
            <a:pathLst>
              <a:path w="1066800" h="1295400" extrusionOk="0">
                <a:moveTo>
                  <a:pt x="933450" y="0"/>
                </a:moveTo>
                <a:lnTo>
                  <a:pt x="0" y="0"/>
                </a:lnTo>
                <a:lnTo>
                  <a:pt x="0" y="1295400"/>
                </a:lnTo>
                <a:lnTo>
                  <a:pt x="1066800" y="1295400"/>
                </a:lnTo>
                <a:lnTo>
                  <a:pt x="1066800" y="133350"/>
                </a:lnTo>
                <a:lnTo>
                  <a:pt x="93345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7" name="Google Shape;517;p33"/>
          <p:cNvSpPr/>
          <p:nvPr/>
        </p:nvSpPr>
        <p:spPr>
          <a:xfrm>
            <a:off x="4439411" y="4725161"/>
            <a:ext cx="133350" cy="133350"/>
          </a:xfrm>
          <a:custGeom>
            <a:avLst/>
            <a:gdLst/>
            <a:ahLst/>
            <a:cxnLst/>
            <a:rect l="l" t="t" r="r" b="b"/>
            <a:pathLst>
              <a:path w="133350" h="133350" extrusionOk="0">
                <a:moveTo>
                  <a:pt x="0" y="0"/>
                </a:moveTo>
                <a:lnTo>
                  <a:pt x="26670" y="106680"/>
                </a:lnTo>
                <a:lnTo>
                  <a:pt x="133350" y="133350"/>
                </a:lnTo>
                <a:lnTo>
                  <a:pt x="0" y="0"/>
                </a:lnTo>
                <a:close/>
              </a:path>
            </a:pathLst>
          </a:custGeom>
          <a:solidFill>
            <a:srgbClr val="CDCDC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8" name="Google Shape;518;p33"/>
          <p:cNvSpPr/>
          <p:nvPr/>
        </p:nvSpPr>
        <p:spPr>
          <a:xfrm>
            <a:off x="3505961" y="4725161"/>
            <a:ext cx="1066800" cy="1295400"/>
          </a:xfrm>
          <a:custGeom>
            <a:avLst/>
            <a:gdLst/>
            <a:ahLst/>
            <a:cxnLst/>
            <a:rect l="l" t="t" r="r" b="b"/>
            <a:pathLst>
              <a:path w="1066800" h="1295400" extrusionOk="0">
                <a:moveTo>
                  <a:pt x="933450" y="0"/>
                </a:moveTo>
                <a:lnTo>
                  <a:pt x="960120" y="106680"/>
                </a:lnTo>
                <a:lnTo>
                  <a:pt x="1066800" y="133350"/>
                </a:lnTo>
                <a:lnTo>
                  <a:pt x="933450" y="0"/>
                </a:lnTo>
                <a:lnTo>
                  <a:pt x="0" y="0"/>
                </a:lnTo>
                <a:lnTo>
                  <a:pt x="0" y="1295400"/>
                </a:lnTo>
                <a:lnTo>
                  <a:pt x="1066800" y="1295400"/>
                </a:lnTo>
                <a:lnTo>
                  <a:pt x="1066800" y="133350"/>
                </a:lnTo>
              </a:path>
            </a:pathLst>
          </a:custGeom>
          <a:noFill/>
          <a:ln w="289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9" name="Google Shape;519;p33"/>
          <p:cNvSpPr/>
          <p:nvPr/>
        </p:nvSpPr>
        <p:spPr>
          <a:xfrm>
            <a:off x="3658361" y="4877561"/>
            <a:ext cx="381000" cy="381000"/>
          </a:xfrm>
          <a:custGeom>
            <a:avLst/>
            <a:gdLst/>
            <a:ahLst/>
            <a:cxnLst/>
            <a:rect l="l" t="t" r="r" b="b"/>
            <a:pathLst>
              <a:path w="381000" h="381000" extrusionOk="0">
                <a:moveTo>
                  <a:pt x="304164" y="163194"/>
                </a:moveTo>
                <a:lnTo>
                  <a:pt x="304164" y="217805"/>
                </a:lnTo>
                <a:lnTo>
                  <a:pt x="381000" y="190500"/>
                </a:lnTo>
                <a:lnTo>
                  <a:pt x="304164" y="163194"/>
                </a:lnTo>
                <a:close/>
              </a:path>
              <a:path w="381000" h="381000" extrusionOk="0">
                <a:moveTo>
                  <a:pt x="217804" y="304164"/>
                </a:moveTo>
                <a:lnTo>
                  <a:pt x="163195" y="304164"/>
                </a:lnTo>
                <a:lnTo>
                  <a:pt x="190500" y="381000"/>
                </a:lnTo>
                <a:lnTo>
                  <a:pt x="217804" y="304164"/>
                </a:lnTo>
                <a:close/>
              </a:path>
              <a:path w="381000" h="381000" extrusionOk="0">
                <a:moveTo>
                  <a:pt x="90804" y="251460"/>
                </a:moveTo>
                <a:lnTo>
                  <a:pt x="55752" y="325246"/>
                </a:lnTo>
                <a:lnTo>
                  <a:pt x="129539" y="290194"/>
                </a:lnTo>
                <a:lnTo>
                  <a:pt x="90804" y="251460"/>
                </a:lnTo>
                <a:close/>
              </a:path>
              <a:path w="381000" h="381000" extrusionOk="0">
                <a:moveTo>
                  <a:pt x="290195" y="251460"/>
                </a:moveTo>
                <a:lnTo>
                  <a:pt x="251460" y="290194"/>
                </a:lnTo>
                <a:lnTo>
                  <a:pt x="325247" y="325246"/>
                </a:lnTo>
                <a:lnTo>
                  <a:pt x="290195" y="251460"/>
                </a:lnTo>
                <a:close/>
              </a:path>
              <a:path w="381000" h="381000" extrusionOk="0">
                <a:moveTo>
                  <a:pt x="190500" y="95250"/>
                </a:moveTo>
                <a:lnTo>
                  <a:pt x="153435" y="102739"/>
                </a:lnTo>
                <a:lnTo>
                  <a:pt x="123158" y="123158"/>
                </a:lnTo>
                <a:lnTo>
                  <a:pt x="102739" y="153435"/>
                </a:lnTo>
                <a:lnTo>
                  <a:pt x="95250" y="190500"/>
                </a:lnTo>
                <a:lnTo>
                  <a:pt x="102739" y="227564"/>
                </a:lnTo>
                <a:lnTo>
                  <a:pt x="123158" y="257841"/>
                </a:lnTo>
                <a:lnTo>
                  <a:pt x="153435" y="278260"/>
                </a:lnTo>
                <a:lnTo>
                  <a:pt x="190500" y="285750"/>
                </a:lnTo>
                <a:lnTo>
                  <a:pt x="227564" y="278260"/>
                </a:lnTo>
                <a:lnTo>
                  <a:pt x="257841" y="257841"/>
                </a:lnTo>
                <a:lnTo>
                  <a:pt x="278260" y="227564"/>
                </a:lnTo>
                <a:lnTo>
                  <a:pt x="285750" y="190500"/>
                </a:lnTo>
                <a:lnTo>
                  <a:pt x="278260" y="153435"/>
                </a:lnTo>
                <a:lnTo>
                  <a:pt x="257841" y="123158"/>
                </a:lnTo>
                <a:lnTo>
                  <a:pt x="227564" y="102739"/>
                </a:lnTo>
                <a:lnTo>
                  <a:pt x="190500" y="95250"/>
                </a:lnTo>
                <a:close/>
              </a:path>
              <a:path w="381000" h="381000" extrusionOk="0">
                <a:moveTo>
                  <a:pt x="76835" y="163194"/>
                </a:moveTo>
                <a:lnTo>
                  <a:pt x="0" y="190500"/>
                </a:lnTo>
                <a:lnTo>
                  <a:pt x="76835" y="217805"/>
                </a:lnTo>
                <a:lnTo>
                  <a:pt x="76835" y="163194"/>
                </a:lnTo>
                <a:close/>
              </a:path>
              <a:path w="381000" h="381000" extrusionOk="0">
                <a:moveTo>
                  <a:pt x="55752" y="55752"/>
                </a:moveTo>
                <a:lnTo>
                  <a:pt x="90804" y="129539"/>
                </a:lnTo>
                <a:lnTo>
                  <a:pt x="129539" y="90805"/>
                </a:lnTo>
                <a:lnTo>
                  <a:pt x="55752" y="55752"/>
                </a:lnTo>
                <a:close/>
              </a:path>
              <a:path w="381000" h="381000" extrusionOk="0">
                <a:moveTo>
                  <a:pt x="325247" y="55752"/>
                </a:moveTo>
                <a:lnTo>
                  <a:pt x="251460" y="90805"/>
                </a:lnTo>
                <a:lnTo>
                  <a:pt x="290195" y="129539"/>
                </a:lnTo>
                <a:lnTo>
                  <a:pt x="325247" y="55752"/>
                </a:lnTo>
                <a:close/>
              </a:path>
              <a:path w="381000" h="381000" extrusionOk="0">
                <a:moveTo>
                  <a:pt x="190500" y="0"/>
                </a:moveTo>
                <a:lnTo>
                  <a:pt x="163195" y="76835"/>
                </a:lnTo>
                <a:lnTo>
                  <a:pt x="217804" y="76835"/>
                </a:lnTo>
                <a:lnTo>
                  <a:pt x="1905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0" name="Google Shape;520;p33"/>
          <p:cNvSpPr/>
          <p:nvPr/>
        </p:nvSpPr>
        <p:spPr>
          <a:xfrm>
            <a:off x="3643884" y="4863084"/>
            <a:ext cx="409955" cy="409955"/>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1" name="Google Shape;521;p33"/>
          <p:cNvSpPr/>
          <p:nvPr/>
        </p:nvSpPr>
        <p:spPr>
          <a:xfrm>
            <a:off x="3734561" y="5182361"/>
            <a:ext cx="685800" cy="609600"/>
          </a:xfrm>
          <a:custGeom>
            <a:avLst/>
            <a:gdLst/>
            <a:ahLst/>
            <a:cxnLst/>
            <a:rect l="l" t="t" r="r" b="b"/>
            <a:pathLst>
              <a:path w="685800" h="609600" extrusionOk="0">
                <a:moveTo>
                  <a:pt x="547370" y="261112"/>
                </a:moveTo>
                <a:lnTo>
                  <a:pt x="547370" y="348488"/>
                </a:lnTo>
                <a:lnTo>
                  <a:pt x="685800" y="304800"/>
                </a:lnTo>
                <a:lnTo>
                  <a:pt x="547370" y="261112"/>
                </a:lnTo>
                <a:close/>
              </a:path>
              <a:path w="685800" h="609600" extrusionOk="0">
                <a:moveTo>
                  <a:pt x="392049" y="486600"/>
                </a:moveTo>
                <a:lnTo>
                  <a:pt x="293750" y="486600"/>
                </a:lnTo>
                <a:lnTo>
                  <a:pt x="342900" y="609600"/>
                </a:lnTo>
                <a:lnTo>
                  <a:pt x="392049" y="486600"/>
                </a:lnTo>
                <a:close/>
              </a:path>
              <a:path w="685800" h="609600" extrusionOk="0">
                <a:moveTo>
                  <a:pt x="163449" y="402463"/>
                </a:moveTo>
                <a:lnTo>
                  <a:pt x="100457" y="520306"/>
                </a:lnTo>
                <a:lnTo>
                  <a:pt x="233045" y="464273"/>
                </a:lnTo>
                <a:lnTo>
                  <a:pt x="163449" y="402463"/>
                </a:lnTo>
                <a:close/>
              </a:path>
              <a:path w="685800" h="609600" extrusionOk="0">
                <a:moveTo>
                  <a:pt x="522350" y="402463"/>
                </a:moveTo>
                <a:lnTo>
                  <a:pt x="452754" y="464273"/>
                </a:lnTo>
                <a:lnTo>
                  <a:pt x="585342" y="520306"/>
                </a:lnTo>
                <a:lnTo>
                  <a:pt x="522350" y="402463"/>
                </a:lnTo>
                <a:close/>
              </a:path>
              <a:path w="685800" h="609600" extrusionOk="0">
                <a:moveTo>
                  <a:pt x="342900" y="152400"/>
                </a:moveTo>
                <a:lnTo>
                  <a:pt x="297303" y="157841"/>
                </a:lnTo>
                <a:lnTo>
                  <a:pt x="256342" y="173199"/>
                </a:lnTo>
                <a:lnTo>
                  <a:pt x="221646" y="197024"/>
                </a:lnTo>
                <a:lnTo>
                  <a:pt x="194846" y="227866"/>
                </a:lnTo>
                <a:lnTo>
                  <a:pt x="177570" y="264274"/>
                </a:lnTo>
                <a:lnTo>
                  <a:pt x="171450" y="304800"/>
                </a:lnTo>
                <a:lnTo>
                  <a:pt x="177570" y="345325"/>
                </a:lnTo>
                <a:lnTo>
                  <a:pt x="194846" y="381733"/>
                </a:lnTo>
                <a:lnTo>
                  <a:pt x="221646" y="412575"/>
                </a:lnTo>
                <a:lnTo>
                  <a:pt x="256342" y="436400"/>
                </a:lnTo>
                <a:lnTo>
                  <a:pt x="297303" y="451758"/>
                </a:lnTo>
                <a:lnTo>
                  <a:pt x="342900" y="457200"/>
                </a:lnTo>
                <a:lnTo>
                  <a:pt x="388496" y="451758"/>
                </a:lnTo>
                <a:lnTo>
                  <a:pt x="429457" y="436400"/>
                </a:lnTo>
                <a:lnTo>
                  <a:pt x="464153" y="412575"/>
                </a:lnTo>
                <a:lnTo>
                  <a:pt x="490953" y="381733"/>
                </a:lnTo>
                <a:lnTo>
                  <a:pt x="508229" y="345325"/>
                </a:lnTo>
                <a:lnTo>
                  <a:pt x="514350" y="304800"/>
                </a:lnTo>
                <a:lnTo>
                  <a:pt x="508229" y="264274"/>
                </a:lnTo>
                <a:lnTo>
                  <a:pt x="490953" y="227866"/>
                </a:lnTo>
                <a:lnTo>
                  <a:pt x="464153" y="197024"/>
                </a:lnTo>
                <a:lnTo>
                  <a:pt x="429457" y="173199"/>
                </a:lnTo>
                <a:lnTo>
                  <a:pt x="388496" y="157841"/>
                </a:lnTo>
                <a:lnTo>
                  <a:pt x="342900" y="152400"/>
                </a:lnTo>
                <a:close/>
              </a:path>
              <a:path w="685800" h="609600" extrusionOk="0">
                <a:moveTo>
                  <a:pt x="138429" y="261112"/>
                </a:moveTo>
                <a:lnTo>
                  <a:pt x="0" y="304800"/>
                </a:lnTo>
                <a:lnTo>
                  <a:pt x="138429" y="348488"/>
                </a:lnTo>
                <a:lnTo>
                  <a:pt x="138429" y="261112"/>
                </a:lnTo>
                <a:close/>
              </a:path>
              <a:path w="685800" h="609600" extrusionOk="0">
                <a:moveTo>
                  <a:pt x="100457" y="89281"/>
                </a:moveTo>
                <a:lnTo>
                  <a:pt x="163449" y="207137"/>
                </a:lnTo>
                <a:lnTo>
                  <a:pt x="233045" y="145287"/>
                </a:lnTo>
                <a:lnTo>
                  <a:pt x="100457" y="89281"/>
                </a:lnTo>
                <a:close/>
              </a:path>
              <a:path w="685800" h="609600" extrusionOk="0">
                <a:moveTo>
                  <a:pt x="585342" y="89281"/>
                </a:moveTo>
                <a:lnTo>
                  <a:pt x="452754" y="145287"/>
                </a:lnTo>
                <a:lnTo>
                  <a:pt x="522350" y="207137"/>
                </a:lnTo>
                <a:lnTo>
                  <a:pt x="585342" y="89281"/>
                </a:lnTo>
                <a:close/>
              </a:path>
              <a:path w="685800" h="609600" extrusionOk="0">
                <a:moveTo>
                  <a:pt x="342900" y="0"/>
                </a:moveTo>
                <a:lnTo>
                  <a:pt x="293750" y="122935"/>
                </a:lnTo>
                <a:lnTo>
                  <a:pt x="392049" y="122935"/>
                </a:lnTo>
                <a:lnTo>
                  <a:pt x="3429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2" name="Google Shape;522;p33"/>
          <p:cNvSpPr/>
          <p:nvPr/>
        </p:nvSpPr>
        <p:spPr>
          <a:xfrm>
            <a:off x="4281932" y="5443473"/>
            <a:ext cx="138430" cy="87630"/>
          </a:xfrm>
          <a:custGeom>
            <a:avLst/>
            <a:gdLst/>
            <a:ahLst/>
            <a:cxnLst/>
            <a:rect l="l" t="t" r="r" b="b"/>
            <a:pathLst>
              <a:path w="138429" h="87629" extrusionOk="0">
                <a:moveTo>
                  <a:pt x="138429" y="43687"/>
                </a:moveTo>
                <a:lnTo>
                  <a:pt x="0" y="87375"/>
                </a:lnTo>
                <a:lnTo>
                  <a:pt x="0" y="0"/>
                </a:lnTo>
                <a:lnTo>
                  <a:pt x="138429" y="43687"/>
                </a:lnTo>
                <a:close/>
              </a:path>
            </a:pathLst>
          </a:custGeom>
          <a:noFill/>
          <a:ln w="289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3" name="Google Shape;523;p33"/>
          <p:cNvSpPr/>
          <p:nvPr/>
        </p:nvSpPr>
        <p:spPr>
          <a:xfrm>
            <a:off x="4187316" y="5271642"/>
            <a:ext cx="132715" cy="118110"/>
          </a:xfrm>
          <a:custGeom>
            <a:avLst/>
            <a:gdLst/>
            <a:ahLst/>
            <a:cxnLst/>
            <a:rect l="l" t="t" r="r" b="b"/>
            <a:pathLst>
              <a:path w="132714" h="118110" extrusionOk="0">
                <a:moveTo>
                  <a:pt x="132587" y="0"/>
                </a:moveTo>
                <a:lnTo>
                  <a:pt x="69596" y="117855"/>
                </a:lnTo>
                <a:lnTo>
                  <a:pt x="0" y="56006"/>
                </a:lnTo>
                <a:lnTo>
                  <a:pt x="132587" y="0"/>
                </a:lnTo>
                <a:close/>
              </a:path>
            </a:pathLst>
          </a:custGeom>
          <a:noFill/>
          <a:ln w="289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4" name="Google Shape;524;p33"/>
          <p:cNvSpPr/>
          <p:nvPr/>
        </p:nvSpPr>
        <p:spPr>
          <a:xfrm>
            <a:off x="4028313" y="5182361"/>
            <a:ext cx="98425" cy="123189"/>
          </a:xfrm>
          <a:custGeom>
            <a:avLst/>
            <a:gdLst/>
            <a:ahLst/>
            <a:cxnLst/>
            <a:rect l="l" t="t" r="r" b="b"/>
            <a:pathLst>
              <a:path w="98425" h="123189" extrusionOk="0">
                <a:moveTo>
                  <a:pt x="49149" y="0"/>
                </a:moveTo>
                <a:lnTo>
                  <a:pt x="98298" y="122935"/>
                </a:lnTo>
                <a:lnTo>
                  <a:pt x="0" y="122935"/>
                </a:lnTo>
                <a:lnTo>
                  <a:pt x="49149" y="0"/>
                </a:lnTo>
                <a:close/>
              </a:path>
            </a:pathLst>
          </a:custGeom>
          <a:noFill/>
          <a:ln w="289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5" name="Google Shape;525;p33"/>
          <p:cNvSpPr/>
          <p:nvPr/>
        </p:nvSpPr>
        <p:spPr>
          <a:xfrm>
            <a:off x="3835019" y="5271642"/>
            <a:ext cx="132715" cy="118110"/>
          </a:xfrm>
          <a:custGeom>
            <a:avLst/>
            <a:gdLst/>
            <a:ahLst/>
            <a:cxnLst/>
            <a:rect l="l" t="t" r="r" b="b"/>
            <a:pathLst>
              <a:path w="132714" h="118110" extrusionOk="0">
                <a:moveTo>
                  <a:pt x="0" y="0"/>
                </a:moveTo>
                <a:lnTo>
                  <a:pt x="132587" y="56006"/>
                </a:lnTo>
                <a:lnTo>
                  <a:pt x="62991" y="117855"/>
                </a:lnTo>
                <a:lnTo>
                  <a:pt x="0" y="0"/>
                </a:lnTo>
                <a:close/>
              </a:path>
            </a:pathLst>
          </a:custGeom>
          <a:noFill/>
          <a:ln w="289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6" name="Google Shape;526;p33"/>
          <p:cNvSpPr/>
          <p:nvPr/>
        </p:nvSpPr>
        <p:spPr>
          <a:xfrm>
            <a:off x="3734561" y="5443473"/>
            <a:ext cx="138430" cy="87630"/>
          </a:xfrm>
          <a:custGeom>
            <a:avLst/>
            <a:gdLst/>
            <a:ahLst/>
            <a:cxnLst/>
            <a:rect l="l" t="t" r="r" b="b"/>
            <a:pathLst>
              <a:path w="138429" h="87629" extrusionOk="0">
                <a:moveTo>
                  <a:pt x="0" y="43687"/>
                </a:moveTo>
                <a:lnTo>
                  <a:pt x="138429" y="0"/>
                </a:lnTo>
                <a:lnTo>
                  <a:pt x="138429" y="87375"/>
                </a:lnTo>
                <a:lnTo>
                  <a:pt x="0" y="43687"/>
                </a:lnTo>
                <a:close/>
              </a:path>
            </a:pathLst>
          </a:custGeom>
          <a:noFill/>
          <a:ln w="289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7" name="Google Shape;527;p33"/>
          <p:cNvSpPr/>
          <p:nvPr/>
        </p:nvSpPr>
        <p:spPr>
          <a:xfrm>
            <a:off x="3835019" y="5584825"/>
            <a:ext cx="132715" cy="118110"/>
          </a:xfrm>
          <a:custGeom>
            <a:avLst/>
            <a:gdLst/>
            <a:ahLst/>
            <a:cxnLst/>
            <a:rect l="l" t="t" r="r" b="b"/>
            <a:pathLst>
              <a:path w="132714" h="118110" extrusionOk="0">
                <a:moveTo>
                  <a:pt x="0" y="117843"/>
                </a:moveTo>
                <a:lnTo>
                  <a:pt x="62991" y="0"/>
                </a:lnTo>
                <a:lnTo>
                  <a:pt x="132587" y="61810"/>
                </a:lnTo>
                <a:lnTo>
                  <a:pt x="0" y="117843"/>
                </a:lnTo>
                <a:close/>
              </a:path>
            </a:pathLst>
          </a:custGeom>
          <a:noFill/>
          <a:ln w="289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8" name="Google Shape;528;p33"/>
          <p:cNvSpPr/>
          <p:nvPr/>
        </p:nvSpPr>
        <p:spPr>
          <a:xfrm>
            <a:off x="4028313" y="5668962"/>
            <a:ext cx="98425" cy="123189"/>
          </a:xfrm>
          <a:custGeom>
            <a:avLst/>
            <a:gdLst/>
            <a:ahLst/>
            <a:cxnLst/>
            <a:rect l="l" t="t" r="r" b="b"/>
            <a:pathLst>
              <a:path w="98425" h="123189" extrusionOk="0">
                <a:moveTo>
                  <a:pt x="49149" y="122999"/>
                </a:moveTo>
                <a:lnTo>
                  <a:pt x="0" y="0"/>
                </a:lnTo>
                <a:lnTo>
                  <a:pt x="98298" y="0"/>
                </a:lnTo>
                <a:lnTo>
                  <a:pt x="49149" y="122999"/>
                </a:lnTo>
                <a:close/>
              </a:path>
            </a:pathLst>
          </a:custGeom>
          <a:noFill/>
          <a:ln w="289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9" name="Google Shape;529;p33"/>
          <p:cNvSpPr/>
          <p:nvPr/>
        </p:nvSpPr>
        <p:spPr>
          <a:xfrm>
            <a:off x="4187316" y="5584825"/>
            <a:ext cx="132715" cy="118110"/>
          </a:xfrm>
          <a:custGeom>
            <a:avLst/>
            <a:gdLst/>
            <a:ahLst/>
            <a:cxnLst/>
            <a:rect l="l" t="t" r="r" b="b"/>
            <a:pathLst>
              <a:path w="132714" h="118110" extrusionOk="0">
                <a:moveTo>
                  <a:pt x="132587" y="117843"/>
                </a:moveTo>
                <a:lnTo>
                  <a:pt x="0" y="61810"/>
                </a:lnTo>
                <a:lnTo>
                  <a:pt x="69596" y="0"/>
                </a:lnTo>
                <a:lnTo>
                  <a:pt x="132587" y="117843"/>
                </a:lnTo>
                <a:close/>
              </a:path>
            </a:pathLst>
          </a:custGeom>
          <a:noFill/>
          <a:ln w="289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0" name="Google Shape;530;p33"/>
          <p:cNvSpPr/>
          <p:nvPr/>
        </p:nvSpPr>
        <p:spPr>
          <a:xfrm>
            <a:off x="3906011" y="5334761"/>
            <a:ext cx="342900" cy="304800"/>
          </a:xfrm>
          <a:custGeom>
            <a:avLst/>
            <a:gdLst/>
            <a:ahLst/>
            <a:cxnLst/>
            <a:rect l="l" t="t" r="r" b="b"/>
            <a:pathLst>
              <a:path w="342900" h="304800" extrusionOk="0">
                <a:moveTo>
                  <a:pt x="0" y="152400"/>
                </a:moveTo>
                <a:lnTo>
                  <a:pt x="6120" y="111874"/>
                </a:lnTo>
                <a:lnTo>
                  <a:pt x="23396" y="75466"/>
                </a:lnTo>
                <a:lnTo>
                  <a:pt x="50196" y="44624"/>
                </a:lnTo>
                <a:lnTo>
                  <a:pt x="84892" y="20799"/>
                </a:lnTo>
                <a:lnTo>
                  <a:pt x="125853" y="5441"/>
                </a:lnTo>
                <a:lnTo>
                  <a:pt x="171450" y="0"/>
                </a:lnTo>
                <a:lnTo>
                  <a:pt x="217046" y="5441"/>
                </a:lnTo>
                <a:lnTo>
                  <a:pt x="258007" y="20799"/>
                </a:lnTo>
                <a:lnTo>
                  <a:pt x="292703" y="44624"/>
                </a:lnTo>
                <a:lnTo>
                  <a:pt x="319503" y="75466"/>
                </a:lnTo>
                <a:lnTo>
                  <a:pt x="336779" y="111874"/>
                </a:lnTo>
                <a:lnTo>
                  <a:pt x="342900" y="152400"/>
                </a:lnTo>
                <a:lnTo>
                  <a:pt x="336779" y="192925"/>
                </a:lnTo>
                <a:lnTo>
                  <a:pt x="319503" y="229333"/>
                </a:lnTo>
                <a:lnTo>
                  <a:pt x="292703" y="260175"/>
                </a:lnTo>
                <a:lnTo>
                  <a:pt x="258007" y="284000"/>
                </a:lnTo>
                <a:lnTo>
                  <a:pt x="217046" y="299358"/>
                </a:lnTo>
                <a:lnTo>
                  <a:pt x="171450" y="304800"/>
                </a:lnTo>
                <a:lnTo>
                  <a:pt x="125853" y="299358"/>
                </a:lnTo>
                <a:lnTo>
                  <a:pt x="84892" y="284000"/>
                </a:lnTo>
                <a:lnTo>
                  <a:pt x="50196" y="260175"/>
                </a:lnTo>
                <a:lnTo>
                  <a:pt x="23396" y="229333"/>
                </a:lnTo>
                <a:lnTo>
                  <a:pt x="6120" y="192925"/>
                </a:lnTo>
                <a:lnTo>
                  <a:pt x="0" y="152400"/>
                </a:lnTo>
                <a:close/>
              </a:path>
            </a:pathLst>
          </a:custGeom>
          <a:noFill/>
          <a:ln w="289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1" name="Google Shape;531;p33"/>
          <p:cNvSpPr/>
          <p:nvPr/>
        </p:nvSpPr>
        <p:spPr>
          <a:xfrm>
            <a:off x="1512188" y="3048761"/>
            <a:ext cx="946785" cy="1607820"/>
          </a:xfrm>
          <a:custGeom>
            <a:avLst/>
            <a:gdLst/>
            <a:ahLst/>
            <a:cxnLst/>
            <a:rect l="l" t="t" r="r" b="b"/>
            <a:pathLst>
              <a:path w="946785" h="1607820" extrusionOk="0">
                <a:moveTo>
                  <a:pt x="57404" y="1492504"/>
                </a:moveTo>
                <a:lnTo>
                  <a:pt x="0" y="1592961"/>
                </a:lnTo>
                <a:lnTo>
                  <a:pt x="25146" y="1607439"/>
                </a:lnTo>
                <a:lnTo>
                  <a:pt x="82550" y="1506855"/>
                </a:lnTo>
                <a:lnTo>
                  <a:pt x="57404" y="1492504"/>
                </a:lnTo>
                <a:close/>
              </a:path>
              <a:path w="946785" h="1607820" extrusionOk="0">
                <a:moveTo>
                  <a:pt x="157987" y="1316482"/>
                </a:moveTo>
                <a:lnTo>
                  <a:pt x="100584" y="1417065"/>
                </a:lnTo>
                <a:lnTo>
                  <a:pt x="125730" y="1431417"/>
                </a:lnTo>
                <a:lnTo>
                  <a:pt x="183134" y="1330833"/>
                </a:lnTo>
                <a:lnTo>
                  <a:pt x="157987" y="1316482"/>
                </a:lnTo>
                <a:close/>
              </a:path>
              <a:path w="946785" h="1607820" extrusionOk="0">
                <a:moveTo>
                  <a:pt x="258572" y="1140460"/>
                </a:moveTo>
                <a:lnTo>
                  <a:pt x="201168" y="1241044"/>
                </a:lnTo>
                <a:lnTo>
                  <a:pt x="226313" y="1255395"/>
                </a:lnTo>
                <a:lnTo>
                  <a:pt x="283718" y="1154811"/>
                </a:lnTo>
                <a:lnTo>
                  <a:pt x="258572" y="1140460"/>
                </a:lnTo>
                <a:close/>
              </a:path>
              <a:path w="946785" h="1607820" extrusionOk="0">
                <a:moveTo>
                  <a:pt x="359156" y="964438"/>
                </a:moveTo>
                <a:lnTo>
                  <a:pt x="301752" y="1065021"/>
                </a:lnTo>
                <a:lnTo>
                  <a:pt x="326771" y="1079373"/>
                </a:lnTo>
                <a:lnTo>
                  <a:pt x="384302" y="978915"/>
                </a:lnTo>
                <a:lnTo>
                  <a:pt x="359156" y="964438"/>
                </a:lnTo>
                <a:close/>
              </a:path>
              <a:path w="946785" h="1607820" extrusionOk="0">
                <a:moveTo>
                  <a:pt x="459740" y="788543"/>
                </a:moveTo>
                <a:lnTo>
                  <a:pt x="402209" y="889126"/>
                </a:lnTo>
                <a:lnTo>
                  <a:pt x="427355" y="903477"/>
                </a:lnTo>
                <a:lnTo>
                  <a:pt x="484886" y="802894"/>
                </a:lnTo>
                <a:lnTo>
                  <a:pt x="459740" y="788543"/>
                </a:lnTo>
                <a:close/>
              </a:path>
              <a:path w="946785" h="1607820" extrusionOk="0">
                <a:moveTo>
                  <a:pt x="560324" y="612520"/>
                </a:moveTo>
                <a:lnTo>
                  <a:pt x="502793" y="713105"/>
                </a:lnTo>
                <a:lnTo>
                  <a:pt x="527938" y="727456"/>
                </a:lnTo>
                <a:lnTo>
                  <a:pt x="585469" y="626871"/>
                </a:lnTo>
                <a:lnTo>
                  <a:pt x="560324" y="612520"/>
                </a:lnTo>
                <a:close/>
              </a:path>
              <a:path w="946785" h="1607820" extrusionOk="0">
                <a:moveTo>
                  <a:pt x="660908" y="436499"/>
                </a:moveTo>
                <a:lnTo>
                  <a:pt x="603377" y="537083"/>
                </a:lnTo>
                <a:lnTo>
                  <a:pt x="628523" y="551434"/>
                </a:lnTo>
                <a:lnTo>
                  <a:pt x="685927" y="450850"/>
                </a:lnTo>
                <a:lnTo>
                  <a:pt x="660908" y="436499"/>
                </a:lnTo>
                <a:close/>
              </a:path>
              <a:path w="946785" h="1607820" extrusionOk="0">
                <a:moveTo>
                  <a:pt x="761365" y="260603"/>
                </a:moveTo>
                <a:lnTo>
                  <a:pt x="703961" y="361061"/>
                </a:lnTo>
                <a:lnTo>
                  <a:pt x="729107" y="375538"/>
                </a:lnTo>
                <a:lnTo>
                  <a:pt x="786511" y="274954"/>
                </a:lnTo>
                <a:lnTo>
                  <a:pt x="761365" y="260603"/>
                </a:lnTo>
                <a:close/>
              </a:path>
              <a:path w="946785" h="1607820" extrusionOk="0">
                <a:moveTo>
                  <a:pt x="861949" y="84582"/>
                </a:moveTo>
                <a:lnTo>
                  <a:pt x="804544" y="185165"/>
                </a:lnTo>
                <a:lnTo>
                  <a:pt x="829691" y="199516"/>
                </a:lnTo>
                <a:lnTo>
                  <a:pt x="887094" y="98933"/>
                </a:lnTo>
                <a:lnTo>
                  <a:pt x="861949" y="84582"/>
                </a:lnTo>
                <a:close/>
              </a:path>
              <a:path w="946785" h="1607820" extrusionOk="0">
                <a:moveTo>
                  <a:pt x="926973" y="0"/>
                </a:moveTo>
                <a:lnTo>
                  <a:pt x="821055" y="39497"/>
                </a:lnTo>
                <a:lnTo>
                  <a:pt x="946785" y="111378"/>
                </a:lnTo>
                <a:lnTo>
                  <a:pt x="926973"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2" name="Google Shape;532;p33"/>
          <p:cNvSpPr/>
          <p:nvPr/>
        </p:nvSpPr>
        <p:spPr>
          <a:xfrm>
            <a:off x="3353561" y="2519172"/>
            <a:ext cx="1828800" cy="144780"/>
          </a:xfrm>
          <a:custGeom>
            <a:avLst/>
            <a:gdLst/>
            <a:ahLst/>
            <a:cxnLst/>
            <a:rect l="l" t="t" r="r" b="b"/>
            <a:pathLst>
              <a:path w="1828800" h="144780" extrusionOk="0">
                <a:moveTo>
                  <a:pt x="115824" y="57912"/>
                </a:moveTo>
                <a:lnTo>
                  <a:pt x="0" y="57912"/>
                </a:lnTo>
                <a:lnTo>
                  <a:pt x="0" y="86867"/>
                </a:lnTo>
                <a:lnTo>
                  <a:pt x="115824" y="86867"/>
                </a:lnTo>
                <a:lnTo>
                  <a:pt x="115824" y="57912"/>
                </a:lnTo>
                <a:close/>
              </a:path>
              <a:path w="1828800" h="144780" extrusionOk="0">
                <a:moveTo>
                  <a:pt x="318515" y="57912"/>
                </a:moveTo>
                <a:lnTo>
                  <a:pt x="202691" y="57912"/>
                </a:lnTo>
                <a:lnTo>
                  <a:pt x="202691" y="86867"/>
                </a:lnTo>
                <a:lnTo>
                  <a:pt x="318515" y="86867"/>
                </a:lnTo>
                <a:lnTo>
                  <a:pt x="318515" y="57912"/>
                </a:lnTo>
                <a:close/>
              </a:path>
              <a:path w="1828800" h="144780" extrusionOk="0">
                <a:moveTo>
                  <a:pt x="521208" y="57912"/>
                </a:moveTo>
                <a:lnTo>
                  <a:pt x="405384" y="57912"/>
                </a:lnTo>
                <a:lnTo>
                  <a:pt x="405384" y="86867"/>
                </a:lnTo>
                <a:lnTo>
                  <a:pt x="521208" y="86867"/>
                </a:lnTo>
                <a:lnTo>
                  <a:pt x="521208" y="57912"/>
                </a:lnTo>
                <a:close/>
              </a:path>
              <a:path w="1828800" h="144780" extrusionOk="0">
                <a:moveTo>
                  <a:pt x="723900" y="57912"/>
                </a:moveTo>
                <a:lnTo>
                  <a:pt x="608076" y="57912"/>
                </a:lnTo>
                <a:lnTo>
                  <a:pt x="608076" y="86867"/>
                </a:lnTo>
                <a:lnTo>
                  <a:pt x="723900" y="86867"/>
                </a:lnTo>
                <a:lnTo>
                  <a:pt x="723900" y="57912"/>
                </a:lnTo>
                <a:close/>
              </a:path>
              <a:path w="1828800" h="144780" extrusionOk="0">
                <a:moveTo>
                  <a:pt x="926591" y="57912"/>
                </a:moveTo>
                <a:lnTo>
                  <a:pt x="810767" y="57912"/>
                </a:lnTo>
                <a:lnTo>
                  <a:pt x="810767" y="86867"/>
                </a:lnTo>
                <a:lnTo>
                  <a:pt x="926591" y="86867"/>
                </a:lnTo>
                <a:lnTo>
                  <a:pt x="926591" y="57912"/>
                </a:lnTo>
                <a:close/>
              </a:path>
              <a:path w="1828800" h="144780" extrusionOk="0">
                <a:moveTo>
                  <a:pt x="1129284" y="57912"/>
                </a:moveTo>
                <a:lnTo>
                  <a:pt x="1013460" y="57912"/>
                </a:lnTo>
                <a:lnTo>
                  <a:pt x="1013460" y="86867"/>
                </a:lnTo>
                <a:lnTo>
                  <a:pt x="1129284" y="86867"/>
                </a:lnTo>
                <a:lnTo>
                  <a:pt x="1129284" y="57912"/>
                </a:lnTo>
                <a:close/>
              </a:path>
              <a:path w="1828800" h="144780" extrusionOk="0">
                <a:moveTo>
                  <a:pt x="1331976" y="57912"/>
                </a:moveTo>
                <a:lnTo>
                  <a:pt x="1216152" y="57912"/>
                </a:lnTo>
                <a:lnTo>
                  <a:pt x="1216152" y="86867"/>
                </a:lnTo>
                <a:lnTo>
                  <a:pt x="1331976" y="86867"/>
                </a:lnTo>
                <a:lnTo>
                  <a:pt x="1331976" y="57912"/>
                </a:lnTo>
                <a:close/>
              </a:path>
              <a:path w="1828800" h="144780" extrusionOk="0">
                <a:moveTo>
                  <a:pt x="1534667" y="57912"/>
                </a:moveTo>
                <a:lnTo>
                  <a:pt x="1418843" y="57912"/>
                </a:lnTo>
                <a:lnTo>
                  <a:pt x="1418843" y="86867"/>
                </a:lnTo>
                <a:lnTo>
                  <a:pt x="1534667" y="86867"/>
                </a:lnTo>
                <a:lnTo>
                  <a:pt x="1534667" y="57912"/>
                </a:lnTo>
                <a:close/>
              </a:path>
              <a:path w="1828800" h="144780" extrusionOk="0">
                <a:moveTo>
                  <a:pt x="1737360" y="57912"/>
                </a:moveTo>
                <a:lnTo>
                  <a:pt x="1621536" y="57912"/>
                </a:lnTo>
                <a:lnTo>
                  <a:pt x="1621536" y="86867"/>
                </a:lnTo>
                <a:lnTo>
                  <a:pt x="1737360" y="86867"/>
                </a:lnTo>
                <a:lnTo>
                  <a:pt x="1737360" y="57912"/>
                </a:lnTo>
                <a:close/>
              </a:path>
              <a:path w="1828800" h="144780" extrusionOk="0">
                <a:moveTo>
                  <a:pt x="1741932" y="0"/>
                </a:moveTo>
                <a:lnTo>
                  <a:pt x="1741932" y="144779"/>
                </a:lnTo>
                <a:lnTo>
                  <a:pt x="1828800" y="72389"/>
                </a:lnTo>
                <a:lnTo>
                  <a:pt x="1741932"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3" name="Google Shape;533;p33"/>
          <p:cNvSpPr/>
          <p:nvPr/>
        </p:nvSpPr>
        <p:spPr>
          <a:xfrm>
            <a:off x="4316348" y="3042539"/>
            <a:ext cx="879475" cy="1758950"/>
          </a:xfrm>
          <a:custGeom>
            <a:avLst/>
            <a:gdLst/>
            <a:ahLst/>
            <a:cxnLst/>
            <a:rect l="l" t="t" r="r" b="b"/>
            <a:pathLst>
              <a:path w="879475" h="1758950" extrusionOk="0">
                <a:moveTo>
                  <a:pt x="852931" y="0"/>
                </a:moveTo>
                <a:lnTo>
                  <a:pt x="803021" y="104521"/>
                </a:lnTo>
                <a:lnTo>
                  <a:pt x="829055" y="116966"/>
                </a:lnTo>
                <a:lnTo>
                  <a:pt x="879093" y="12446"/>
                </a:lnTo>
                <a:lnTo>
                  <a:pt x="852931" y="0"/>
                </a:lnTo>
                <a:close/>
              </a:path>
              <a:path w="879475" h="1758950" extrusionOk="0">
                <a:moveTo>
                  <a:pt x="765555" y="182880"/>
                </a:moveTo>
                <a:lnTo>
                  <a:pt x="715517" y="287274"/>
                </a:lnTo>
                <a:lnTo>
                  <a:pt x="741679" y="299847"/>
                </a:lnTo>
                <a:lnTo>
                  <a:pt x="791590" y="195325"/>
                </a:lnTo>
                <a:lnTo>
                  <a:pt x="765555" y="182880"/>
                </a:lnTo>
                <a:close/>
              </a:path>
              <a:path w="879475" h="1758950" extrusionOk="0">
                <a:moveTo>
                  <a:pt x="678052" y="365633"/>
                </a:moveTo>
                <a:lnTo>
                  <a:pt x="628014" y="470153"/>
                </a:lnTo>
                <a:lnTo>
                  <a:pt x="654176" y="482726"/>
                </a:lnTo>
                <a:lnTo>
                  <a:pt x="704214" y="378206"/>
                </a:lnTo>
                <a:lnTo>
                  <a:pt x="678052" y="365633"/>
                </a:lnTo>
                <a:close/>
              </a:path>
              <a:path w="879475" h="1758950" extrusionOk="0">
                <a:moveTo>
                  <a:pt x="590550" y="548513"/>
                </a:moveTo>
                <a:lnTo>
                  <a:pt x="540638" y="653034"/>
                </a:lnTo>
                <a:lnTo>
                  <a:pt x="566801" y="665480"/>
                </a:lnTo>
                <a:lnTo>
                  <a:pt x="616712" y="561086"/>
                </a:lnTo>
                <a:lnTo>
                  <a:pt x="590550" y="548513"/>
                </a:lnTo>
                <a:close/>
              </a:path>
              <a:path w="879475" h="1758950" extrusionOk="0">
                <a:moveTo>
                  <a:pt x="503174" y="731393"/>
                </a:moveTo>
                <a:lnTo>
                  <a:pt x="453136" y="835913"/>
                </a:lnTo>
                <a:lnTo>
                  <a:pt x="479298" y="848360"/>
                </a:lnTo>
                <a:lnTo>
                  <a:pt x="529209" y="743838"/>
                </a:lnTo>
                <a:lnTo>
                  <a:pt x="503174" y="731393"/>
                </a:lnTo>
                <a:close/>
              </a:path>
              <a:path w="879475" h="1758950" extrusionOk="0">
                <a:moveTo>
                  <a:pt x="415671" y="914273"/>
                </a:moveTo>
                <a:lnTo>
                  <a:pt x="365760" y="1018794"/>
                </a:lnTo>
                <a:lnTo>
                  <a:pt x="391795" y="1031240"/>
                </a:lnTo>
                <a:lnTo>
                  <a:pt x="441833" y="926719"/>
                </a:lnTo>
                <a:lnTo>
                  <a:pt x="415671" y="914273"/>
                </a:lnTo>
                <a:close/>
              </a:path>
              <a:path w="879475" h="1758950" extrusionOk="0">
                <a:moveTo>
                  <a:pt x="328295" y="1097153"/>
                </a:moveTo>
                <a:lnTo>
                  <a:pt x="278256" y="1201547"/>
                </a:lnTo>
                <a:lnTo>
                  <a:pt x="304418" y="1214120"/>
                </a:lnTo>
                <a:lnTo>
                  <a:pt x="354329" y="1109599"/>
                </a:lnTo>
                <a:lnTo>
                  <a:pt x="328295" y="1097153"/>
                </a:lnTo>
                <a:close/>
              </a:path>
              <a:path w="879475" h="1758950" extrusionOk="0">
                <a:moveTo>
                  <a:pt x="240791" y="1279906"/>
                </a:moveTo>
                <a:lnTo>
                  <a:pt x="190753" y="1384427"/>
                </a:lnTo>
                <a:lnTo>
                  <a:pt x="216915" y="1397000"/>
                </a:lnTo>
                <a:lnTo>
                  <a:pt x="266953" y="1292479"/>
                </a:lnTo>
                <a:lnTo>
                  <a:pt x="240791" y="1279906"/>
                </a:lnTo>
                <a:close/>
              </a:path>
              <a:path w="879475" h="1758950" extrusionOk="0">
                <a:moveTo>
                  <a:pt x="153288" y="1462786"/>
                </a:moveTo>
                <a:lnTo>
                  <a:pt x="103377" y="1567307"/>
                </a:lnTo>
                <a:lnTo>
                  <a:pt x="129539" y="1579753"/>
                </a:lnTo>
                <a:lnTo>
                  <a:pt x="179450" y="1475359"/>
                </a:lnTo>
                <a:lnTo>
                  <a:pt x="153288" y="1462786"/>
                </a:lnTo>
                <a:close/>
              </a:path>
              <a:path w="879475" h="1758950" extrusionOk="0">
                <a:moveTo>
                  <a:pt x="0" y="1649222"/>
                </a:moveTo>
                <a:lnTo>
                  <a:pt x="27812" y="1758823"/>
                </a:lnTo>
                <a:lnTo>
                  <a:pt x="130555" y="1711706"/>
                </a:lnTo>
                <a:lnTo>
                  <a:pt x="105612" y="1699768"/>
                </a:lnTo>
                <a:lnTo>
                  <a:pt x="72136" y="1699768"/>
                </a:lnTo>
                <a:lnTo>
                  <a:pt x="45974" y="1687322"/>
                </a:lnTo>
                <a:lnTo>
                  <a:pt x="52242" y="1674225"/>
                </a:lnTo>
                <a:lnTo>
                  <a:pt x="0" y="1649222"/>
                </a:lnTo>
                <a:close/>
              </a:path>
              <a:path w="879475" h="1758950" extrusionOk="0">
                <a:moveTo>
                  <a:pt x="52242" y="1674225"/>
                </a:moveTo>
                <a:lnTo>
                  <a:pt x="45974" y="1687322"/>
                </a:lnTo>
                <a:lnTo>
                  <a:pt x="72136" y="1699768"/>
                </a:lnTo>
                <a:lnTo>
                  <a:pt x="78343" y="1686716"/>
                </a:lnTo>
                <a:lnTo>
                  <a:pt x="52242" y="1674225"/>
                </a:lnTo>
                <a:close/>
              </a:path>
              <a:path w="879475" h="1758950" extrusionOk="0">
                <a:moveTo>
                  <a:pt x="78343" y="1686716"/>
                </a:moveTo>
                <a:lnTo>
                  <a:pt x="72136" y="1699768"/>
                </a:lnTo>
                <a:lnTo>
                  <a:pt x="105612" y="1699768"/>
                </a:lnTo>
                <a:lnTo>
                  <a:pt x="78343" y="1686716"/>
                </a:lnTo>
                <a:close/>
              </a:path>
              <a:path w="879475" h="1758950" extrusionOk="0">
                <a:moveTo>
                  <a:pt x="65912" y="1645666"/>
                </a:moveTo>
                <a:lnTo>
                  <a:pt x="52242" y="1674225"/>
                </a:lnTo>
                <a:lnTo>
                  <a:pt x="78343" y="1686716"/>
                </a:lnTo>
                <a:lnTo>
                  <a:pt x="91948" y="1658112"/>
                </a:lnTo>
                <a:lnTo>
                  <a:pt x="65912" y="164566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4" name="Google Shape;534;p33"/>
          <p:cNvSpPr/>
          <p:nvPr/>
        </p:nvSpPr>
        <p:spPr>
          <a:xfrm>
            <a:off x="6416802" y="3429634"/>
            <a:ext cx="144780" cy="1289685"/>
          </a:xfrm>
          <a:custGeom>
            <a:avLst/>
            <a:gdLst/>
            <a:ahLst/>
            <a:cxnLst/>
            <a:rect l="l" t="t" r="r" b="b"/>
            <a:pathLst>
              <a:path w="144779" h="1289685" extrusionOk="0">
                <a:moveTo>
                  <a:pt x="75437" y="0"/>
                </a:moveTo>
                <a:lnTo>
                  <a:pt x="46482" y="253"/>
                </a:lnTo>
                <a:lnTo>
                  <a:pt x="47625" y="116077"/>
                </a:lnTo>
                <a:lnTo>
                  <a:pt x="76581" y="115824"/>
                </a:lnTo>
                <a:lnTo>
                  <a:pt x="75437" y="0"/>
                </a:lnTo>
                <a:close/>
              </a:path>
              <a:path w="144779" h="1289685" extrusionOk="0">
                <a:moveTo>
                  <a:pt x="77343" y="202691"/>
                </a:moveTo>
                <a:lnTo>
                  <a:pt x="48387" y="202945"/>
                </a:lnTo>
                <a:lnTo>
                  <a:pt x="49530" y="318769"/>
                </a:lnTo>
                <a:lnTo>
                  <a:pt x="78486" y="318515"/>
                </a:lnTo>
                <a:lnTo>
                  <a:pt x="77343" y="202691"/>
                </a:lnTo>
                <a:close/>
              </a:path>
              <a:path w="144779" h="1289685" extrusionOk="0">
                <a:moveTo>
                  <a:pt x="79248" y="405383"/>
                </a:moveTo>
                <a:lnTo>
                  <a:pt x="50292" y="405638"/>
                </a:lnTo>
                <a:lnTo>
                  <a:pt x="51435" y="521462"/>
                </a:lnTo>
                <a:lnTo>
                  <a:pt x="80390" y="521207"/>
                </a:lnTo>
                <a:lnTo>
                  <a:pt x="79248" y="405383"/>
                </a:lnTo>
                <a:close/>
              </a:path>
              <a:path w="144779" h="1289685" extrusionOk="0">
                <a:moveTo>
                  <a:pt x="81152" y="608076"/>
                </a:moveTo>
                <a:lnTo>
                  <a:pt x="52197" y="608329"/>
                </a:lnTo>
                <a:lnTo>
                  <a:pt x="53339" y="724153"/>
                </a:lnTo>
                <a:lnTo>
                  <a:pt x="82296" y="723900"/>
                </a:lnTo>
                <a:lnTo>
                  <a:pt x="81152" y="608076"/>
                </a:lnTo>
                <a:close/>
              </a:path>
              <a:path w="144779" h="1289685" extrusionOk="0">
                <a:moveTo>
                  <a:pt x="83058" y="810767"/>
                </a:moveTo>
                <a:lnTo>
                  <a:pt x="54101" y="811021"/>
                </a:lnTo>
                <a:lnTo>
                  <a:pt x="55245" y="926845"/>
                </a:lnTo>
                <a:lnTo>
                  <a:pt x="84200" y="926591"/>
                </a:lnTo>
                <a:lnTo>
                  <a:pt x="83058" y="810767"/>
                </a:lnTo>
                <a:close/>
              </a:path>
              <a:path w="144779" h="1289685" extrusionOk="0">
                <a:moveTo>
                  <a:pt x="84962" y="1013459"/>
                </a:moveTo>
                <a:lnTo>
                  <a:pt x="56007" y="1013713"/>
                </a:lnTo>
                <a:lnTo>
                  <a:pt x="57150" y="1129538"/>
                </a:lnTo>
                <a:lnTo>
                  <a:pt x="86105" y="1129283"/>
                </a:lnTo>
                <a:lnTo>
                  <a:pt x="84962" y="1013459"/>
                </a:lnTo>
                <a:close/>
              </a:path>
              <a:path w="144779" h="1289685" extrusionOk="0">
                <a:moveTo>
                  <a:pt x="144652" y="1201927"/>
                </a:moveTo>
                <a:lnTo>
                  <a:pt x="0" y="1203197"/>
                </a:lnTo>
                <a:lnTo>
                  <a:pt x="73151" y="1289431"/>
                </a:lnTo>
                <a:lnTo>
                  <a:pt x="132199" y="1217167"/>
                </a:lnTo>
                <a:lnTo>
                  <a:pt x="58038" y="1217167"/>
                </a:lnTo>
                <a:lnTo>
                  <a:pt x="58038" y="1216406"/>
                </a:lnTo>
                <a:lnTo>
                  <a:pt x="86995" y="1216025"/>
                </a:lnTo>
                <a:lnTo>
                  <a:pt x="133133" y="1216025"/>
                </a:lnTo>
                <a:lnTo>
                  <a:pt x="144652" y="1201927"/>
                </a:lnTo>
                <a:close/>
              </a:path>
              <a:path w="144779" h="1289685" extrusionOk="0">
                <a:moveTo>
                  <a:pt x="86995" y="1216025"/>
                </a:moveTo>
                <a:lnTo>
                  <a:pt x="58038" y="1216406"/>
                </a:lnTo>
                <a:lnTo>
                  <a:pt x="58038" y="1217167"/>
                </a:lnTo>
                <a:lnTo>
                  <a:pt x="86995" y="1216914"/>
                </a:lnTo>
                <a:lnTo>
                  <a:pt x="86995" y="1216025"/>
                </a:lnTo>
                <a:close/>
              </a:path>
              <a:path w="144779" h="1289685" extrusionOk="0">
                <a:moveTo>
                  <a:pt x="133133" y="1216025"/>
                </a:moveTo>
                <a:lnTo>
                  <a:pt x="86995" y="1216025"/>
                </a:lnTo>
                <a:lnTo>
                  <a:pt x="86995" y="1216914"/>
                </a:lnTo>
                <a:lnTo>
                  <a:pt x="58038" y="1217167"/>
                </a:lnTo>
                <a:lnTo>
                  <a:pt x="132199" y="1217167"/>
                </a:lnTo>
                <a:lnTo>
                  <a:pt x="133133" y="121602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5" name="Google Shape;535;p33"/>
          <p:cNvSpPr/>
          <p:nvPr/>
        </p:nvSpPr>
        <p:spPr>
          <a:xfrm>
            <a:off x="3185160" y="6003023"/>
            <a:ext cx="1499489" cy="508838"/>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6" name="Google Shape;536;p33"/>
          <p:cNvSpPr txBox="1"/>
          <p:nvPr/>
        </p:nvSpPr>
        <p:spPr>
          <a:xfrm>
            <a:off x="3329939" y="6060440"/>
            <a:ext cx="1393953" cy="29972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800" dirty="0">
                <a:solidFill>
                  <a:schemeClr val="dk1"/>
                </a:solidFill>
                <a:latin typeface="Arial"/>
                <a:ea typeface="Arial"/>
                <a:cs typeface="Arial"/>
                <a:sym typeface="Arial"/>
              </a:rPr>
              <a:t>Category.dll</a:t>
            </a:r>
            <a:endParaRPr sz="1800" dirty="0">
              <a:solidFill>
                <a:schemeClr val="dk1"/>
              </a:solidFill>
              <a:latin typeface="Arial"/>
              <a:ea typeface="Arial"/>
              <a:cs typeface="Arial"/>
              <a:sym typeface="Arial"/>
            </a:endParaRPr>
          </a:p>
        </p:txBody>
      </p:sp>
      <p:sp>
        <p:nvSpPr>
          <p:cNvPr id="537" name="Google Shape;537;p33"/>
          <p:cNvSpPr/>
          <p:nvPr/>
        </p:nvSpPr>
        <p:spPr>
          <a:xfrm>
            <a:off x="5780532" y="6001499"/>
            <a:ext cx="1494789" cy="508838"/>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8" name="Google Shape;538;p33"/>
          <p:cNvSpPr txBox="1"/>
          <p:nvPr/>
        </p:nvSpPr>
        <p:spPr>
          <a:xfrm>
            <a:off x="5925058" y="6059525"/>
            <a:ext cx="1205230" cy="29972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Products.dll</a:t>
            </a:r>
            <a:endParaRPr sz="1800">
              <a:solidFill>
                <a:schemeClr val="dk1"/>
              </a:solidFill>
              <a:latin typeface="Arial"/>
              <a:ea typeface="Arial"/>
              <a:cs typeface="Arial"/>
              <a:sym typeface="Arial"/>
            </a:endParaRPr>
          </a:p>
        </p:txBody>
      </p:sp>
      <p:sp>
        <p:nvSpPr>
          <p:cNvPr id="539" name="Google Shape;539;p33"/>
          <p:cNvSpPr/>
          <p:nvPr/>
        </p:nvSpPr>
        <p:spPr>
          <a:xfrm>
            <a:off x="5646420" y="1307642"/>
            <a:ext cx="1403477" cy="508838"/>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0" name="Google Shape;540;p33"/>
          <p:cNvSpPr txBox="1"/>
          <p:nvPr/>
        </p:nvSpPr>
        <p:spPr>
          <a:xfrm>
            <a:off x="5778753" y="1363421"/>
            <a:ext cx="112776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rgbClr val="FF5050"/>
                </a:solidFill>
                <a:latin typeface="Arial"/>
                <a:ea typeface="Arial"/>
                <a:cs typeface="Arial"/>
                <a:sym typeface="Arial"/>
              </a:rPr>
              <a:t>executable</a:t>
            </a:r>
            <a:endParaRPr sz="1800">
              <a:solidFill>
                <a:schemeClr val="dk1"/>
              </a:solidFill>
              <a:latin typeface="Arial"/>
              <a:ea typeface="Arial"/>
              <a:cs typeface="Arial"/>
              <a:sym typeface="Arial"/>
            </a:endParaRPr>
          </a:p>
        </p:txBody>
      </p:sp>
      <p:sp>
        <p:nvSpPr>
          <p:cNvPr id="541" name="Google Shape;541;p33"/>
          <p:cNvSpPr/>
          <p:nvPr/>
        </p:nvSpPr>
        <p:spPr>
          <a:xfrm>
            <a:off x="4780788" y="6233166"/>
            <a:ext cx="920305" cy="508825"/>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2" name="Google Shape;542;p33"/>
          <p:cNvSpPr txBox="1"/>
          <p:nvPr/>
        </p:nvSpPr>
        <p:spPr>
          <a:xfrm>
            <a:off x="4924933" y="6291478"/>
            <a:ext cx="633095" cy="29972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800">
                <a:solidFill>
                  <a:srgbClr val="FF5050"/>
                </a:solidFill>
                <a:latin typeface="Arial"/>
                <a:ea typeface="Arial"/>
                <a:cs typeface="Arial"/>
                <a:sym typeface="Arial"/>
              </a:rPr>
              <a:t>library</a:t>
            </a:r>
            <a:endParaRPr sz="1800">
              <a:solidFill>
                <a:schemeClr val="dk1"/>
              </a:solidFill>
              <a:latin typeface="Arial"/>
              <a:ea typeface="Arial"/>
              <a:cs typeface="Arial"/>
              <a:sym typeface="Arial"/>
            </a:endParaRPr>
          </a:p>
        </p:txBody>
      </p:sp>
      <p:sp>
        <p:nvSpPr>
          <p:cNvPr id="543" name="Google Shape;543;p33"/>
          <p:cNvSpPr/>
          <p:nvPr/>
        </p:nvSpPr>
        <p:spPr>
          <a:xfrm>
            <a:off x="633983" y="2485694"/>
            <a:ext cx="809028" cy="508838"/>
          </a:xfrm>
          <a:prstGeom prst="rect">
            <a:avLst/>
          </a:prstGeom>
          <a:blipFill rotWithShape="1">
            <a:blip r:embed="rId1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4" name="Google Shape;544;p33"/>
          <p:cNvSpPr txBox="1"/>
          <p:nvPr/>
        </p:nvSpPr>
        <p:spPr>
          <a:xfrm>
            <a:off x="764540" y="2542159"/>
            <a:ext cx="53149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rgbClr val="FF5050"/>
                </a:solidFill>
                <a:latin typeface="Arial"/>
                <a:ea typeface="Arial"/>
                <a:cs typeface="Arial"/>
                <a:sym typeface="Arial"/>
              </a:rPr>
              <a:t>page</a:t>
            </a:r>
            <a:endParaRPr sz="1800">
              <a:solidFill>
                <a:schemeClr val="dk1"/>
              </a:solidFill>
              <a:latin typeface="Arial"/>
              <a:ea typeface="Arial"/>
              <a:cs typeface="Arial"/>
              <a:sym typeface="Arial"/>
            </a:endParaRPr>
          </a:p>
        </p:txBody>
      </p:sp>
      <p:sp>
        <p:nvSpPr>
          <p:cNvPr id="545" name="Google Shape;545;p33"/>
          <p:cNvSpPr/>
          <p:nvPr/>
        </p:nvSpPr>
        <p:spPr>
          <a:xfrm>
            <a:off x="3925823" y="3654602"/>
            <a:ext cx="1673098" cy="508838"/>
          </a:xfrm>
          <a:prstGeom prst="rect">
            <a:avLst/>
          </a:prstGeom>
          <a:blipFill rotWithShape="1">
            <a:blip r:embed="rId1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6" name="Google Shape;546;p33"/>
          <p:cNvSpPr txBox="1"/>
          <p:nvPr/>
        </p:nvSpPr>
        <p:spPr>
          <a:xfrm>
            <a:off x="4057015" y="3711397"/>
            <a:ext cx="139573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Dynamic Link</a:t>
            </a:r>
            <a:endParaRPr sz="1800">
              <a:solidFill>
                <a:schemeClr val="dk1"/>
              </a:solidFill>
              <a:latin typeface="Arial"/>
              <a:ea typeface="Arial"/>
              <a:cs typeface="Arial"/>
              <a:sym typeface="Arial"/>
            </a:endParaRPr>
          </a:p>
        </p:txBody>
      </p:sp>
      <p:sp>
        <p:nvSpPr>
          <p:cNvPr id="547" name="Google Shape;547;p33"/>
          <p:cNvSpPr/>
          <p:nvPr/>
        </p:nvSpPr>
        <p:spPr>
          <a:xfrm>
            <a:off x="6387084" y="3715562"/>
            <a:ext cx="1356233" cy="508838"/>
          </a:xfrm>
          <a:prstGeom prst="rect">
            <a:avLst/>
          </a:prstGeom>
          <a:blipFill rotWithShape="1">
            <a:blip r:embed="rId1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8" name="Google Shape;548;p33"/>
          <p:cNvSpPr txBox="1"/>
          <p:nvPr/>
        </p:nvSpPr>
        <p:spPr>
          <a:xfrm>
            <a:off x="6518529" y="3773170"/>
            <a:ext cx="10795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Static Link</a:t>
            </a:r>
            <a:endParaRPr sz="1800">
              <a:solidFill>
                <a:schemeClr val="dk1"/>
              </a:solidFill>
              <a:latin typeface="Arial"/>
              <a:ea typeface="Arial"/>
              <a:cs typeface="Arial"/>
              <a:sym typeface="Arial"/>
            </a:endParaRPr>
          </a:p>
        </p:txBody>
      </p:sp>
      <p:sp>
        <p:nvSpPr>
          <p:cNvPr id="549" name="Google Shape;549;p33"/>
          <p:cNvSpPr/>
          <p:nvPr/>
        </p:nvSpPr>
        <p:spPr>
          <a:xfrm>
            <a:off x="3224783" y="4387596"/>
            <a:ext cx="3962400" cy="2344420"/>
          </a:xfrm>
          <a:custGeom>
            <a:avLst/>
            <a:gdLst/>
            <a:ahLst/>
            <a:cxnLst/>
            <a:rect l="l" t="t" r="r" b="b"/>
            <a:pathLst>
              <a:path w="3962400" h="2344420" extrusionOk="0">
                <a:moveTo>
                  <a:pt x="0" y="2343911"/>
                </a:moveTo>
                <a:lnTo>
                  <a:pt x="3962400" y="2343911"/>
                </a:lnTo>
                <a:lnTo>
                  <a:pt x="3962400" y="0"/>
                </a:lnTo>
                <a:lnTo>
                  <a:pt x="0" y="0"/>
                </a:lnTo>
                <a:lnTo>
                  <a:pt x="0" y="2343911"/>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0" name="Google Shape;550;p33"/>
          <p:cNvSpPr/>
          <p:nvPr/>
        </p:nvSpPr>
        <p:spPr>
          <a:xfrm>
            <a:off x="3224783" y="4053840"/>
            <a:ext cx="2133600" cy="334010"/>
          </a:xfrm>
          <a:custGeom>
            <a:avLst/>
            <a:gdLst/>
            <a:ahLst/>
            <a:cxnLst/>
            <a:rect l="l" t="t" r="r" b="b"/>
            <a:pathLst>
              <a:path w="2133600" h="334010" extrusionOk="0">
                <a:moveTo>
                  <a:pt x="0" y="333756"/>
                </a:moveTo>
                <a:lnTo>
                  <a:pt x="2133599" y="333756"/>
                </a:lnTo>
                <a:lnTo>
                  <a:pt x="2133599" y="0"/>
                </a:lnTo>
                <a:lnTo>
                  <a:pt x="0" y="0"/>
                </a:lnTo>
                <a:lnTo>
                  <a:pt x="0" y="333756"/>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1" name="Google Shape;551;p33"/>
          <p:cNvSpPr txBox="1"/>
          <p:nvPr/>
        </p:nvSpPr>
        <p:spPr>
          <a:xfrm>
            <a:off x="3224783" y="4053840"/>
            <a:ext cx="2133600" cy="334010"/>
          </a:xfrm>
          <a:prstGeom prst="rect">
            <a:avLst/>
          </a:prstGeom>
          <a:noFill/>
          <a:ln w="12175" cap="flat" cmpd="sng">
            <a:solidFill>
              <a:srgbClr val="000000"/>
            </a:solidFill>
            <a:prstDash val="solid"/>
            <a:round/>
            <a:headEnd type="none" w="sm" len="sm"/>
            <a:tailEnd type="none" w="sm" len="sm"/>
          </a:ln>
        </p:spPr>
        <p:txBody>
          <a:bodyPr spcFirstLastPara="1" wrap="square" lIns="0" tIns="49525" rIns="0" bIns="0" anchor="t" anchorCtr="0">
            <a:spAutoFit/>
          </a:bodyPr>
          <a:lstStyle/>
          <a:p>
            <a:pPr marL="151765" marR="0" lvl="0" indent="0" algn="l" rtl="0">
              <a:lnSpc>
                <a:spcPct val="100000"/>
              </a:lnSpc>
              <a:spcBef>
                <a:spcPts val="0"/>
              </a:spcBef>
              <a:spcAft>
                <a:spcPts val="0"/>
              </a:spcAft>
              <a:buNone/>
            </a:pPr>
            <a:r>
              <a:rPr lang="en-US" sz="1600">
                <a:solidFill>
                  <a:schemeClr val="dk1"/>
                </a:solidFill>
                <a:latin typeface="Arial"/>
                <a:ea typeface="Arial"/>
                <a:cs typeface="Arial"/>
                <a:sym typeface="Arial"/>
              </a:rPr>
              <a:t>Library Package</a:t>
            </a:r>
            <a:endParaRPr sz="1600">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555"/>
        <p:cNvGrpSpPr/>
        <p:nvPr/>
      </p:nvGrpSpPr>
      <p:grpSpPr>
        <a:xfrm>
          <a:off x="0" y="0"/>
          <a:ext cx="0" cy="0"/>
          <a:chOff x="0" y="0"/>
          <a:chExt cx="0" cy="0"/>
        </a:xfrm>
      </p:grpSpPr>
      <p:sp>
        <p:nvSpPr>
          <p:cNvPr id="556" name="Google Shape;556;p34"/>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7" name="Google Shape;557;p34"/>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8" name="Google Shape;558;p34"/>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9" name="Google Shape;559;p34"/>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0" name="Google Shape;560;p34"/>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1" name="Google Shape;561;p34"/>
          <p:cNvSpPr txBox="1">
            <a:spLocks noGrp="1"/>
          </p:cNvSpPr>
          <p:nvPr>
            <p:ph type="title"/>
          </p:nvPr>
        </p:nvSpPr>
        <p:spPr>
          <a:xfrm>
            <a:off x="444500" y="327406"/>
            <a:ext cx="5141488" cy="7880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000" dirty="0"/>
              <a:t>Common Uses:</a:t>
            </a:r>
            <a:endParaRPr sz="5000" dirty="0"/>
          </a:p>
        </p:txBody>
      </p:sp>
      <p:sp>
        <p:nvSpPr>
          <p:cNvPr id="562" name="Google Shape;562;p34"/>
          <p:cNvSpPr txBox="1"/>
          <p:nvPr/>
        </p:nvSpPr>
        <p:spPr>
          <a:xfrm>
            <a:off x="535940" y="1063870"/>
            <a:ext cx="7712075" cy="3898265"/>
          </a:xfrm>
          <a:prstGeom prst="rect">
            <a:avLst/>
          </a:prstGeom>
          <a:noFill/>
          <a:ln>
            <a:noFill/>
          </a:ln>
        </p:spPr>
        <p:txBody>
          <a:bodyPr spcFirstLastPara="1" wrap="square" lIns="0" tIns="59050" rIns="0" bIns="0" anchor="t" anchorCtr="0">
            <a:spAutoFit/>
          </a:bodyPr>
          <a:lstStyle/>
          <a:p>
            <a:pPr marL="285115" marR="0" lvl="0" indent="-272415" algn="l" rtl="0">
              <a:lnSpc>
                <a:spcPct val="100000"/>
              </a:lnSpc>
              <a:spcBef>
                <a:spcPts val="0"/>
              </a:spcBef>
              <a:spcAft>
                <a:spcPts val="0"/>
              </a:spcAft>
              <a:buClr>
                <a:srgbClr val="0AD0D9"/>
              </a:buClr>
              <a:buSzPts val="2650"/>
              <a:buFont typeface="Arial"/>
              <a:buChar char=""/>
            </a:pPr>
            <a:r>
              <a:rPr lang="en-US" sz="2800">
                <a:solidFill>
                  <a:schemeClr val="dk1"/>
                </a:solidFill>
                <a:latin typeface="Times New Roman"/>
                <a:ea typeface="Times New Roman"/>
                <a:cs typeface="Times New Roman"/>
                <a:sym typeface="Times New Roman"/>
              </a:rPr>
              <a:t>Model source code:</a:t>
            </a:r>
            <a:endParaRPr sz="2800">
              <a:solidFill>
                <a:schemeClr val="dk1"/>
              </a:solidFill>
              <a:latin typeface="Times New Roman"/>
              <a:ea typeface="Times New Roman"/>
              <a:cs typeface="Times New Roman"/>
              <a:sym typeface="Times New Roman"/>
            </a:endParaRPr>
          </a:p>
          <a:p>
            <a:pPr marL="652780" marR="0" lvl="1" indent="-247015" algn="l" rtl="0">
              <a:lnSpc>
                <a:spcPct val="100000"/>
              </a:lnSpc>
              <a:spcBef>
                <a:spcPts val="315"/>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model configuration mgmt</a:t>
            </a:r>
            <a:endParaRPr sz="2400" b="0" i="0" u="none" strike="noStrike" cap="none">
              <a:solidFill>
                <a:schemeClr val="dk1"/>
              </a:solidFill>
              <a:latin typeface="Times New Roman"/>
              <a:ea typeface="Times New Roman"/>
              <a:cs typeface="Times New Roman"/>
              <a:sym typeface="Times New Roman"/>
            </a:endParaRPr>
          </a:p>
          <a:p>
            <a:pPr marL="285115" marR="0" lvl="0" indent="-272415" algn="l" rtl="0">
              <a:lnSpc>
                <a:spcPct val="100000"/>
              </a:lnSpc>
              <a:spcBef>
                <a:spcPts val="310"/>
              </a:spcBef>
              <a:spcAft>
                <a:spcPts val="0"/>
              </a:spcAft>
              <a:buClr>
                <a:srgbClr val="0AD0D9"/>
              </a:buClr>
              <a:buSzPts val="2650"/>
              <a:buFont typeface="Arial"/>
              <a:buChar char=""/>
            </a:pPr>
            <a:r>
              <a:rPr lang="en-US" sz="2800">
                <a:solidFill>
                  <a:schemeClr val="dk1"/>
                </a:solidFill>
                <a:latin typeface="Times New Roman"/>
                <a:ea typeface="Times New Roman"/>
                <a:cs typeface="Times New Roman"/>
                <a:sym typeface="Times New Roman"/>
              </a:rPr>
              <a:t>Model executable releases</a:t>
            </a:r>
            <a:endParaRPr sz="2800">
              <a:solidFill>
                <a:schemeClr val="dk1"/>
              </a:solidFill>
              <a:latin typeface="Times New Roman"/>
              <a:ea typeface="Times New Roman"/>
              <a:cs typeface="Times New Roman"/>
              <a:sym typeface="Times New Roman"/>
            </a:endParaRPr>
          </a:p>
          <a:p>
            <a:pPr marL="652780" marR="516255" lvl="1" indent="-247015" algn="l" rtl="0">
              <a:lnSpc>
                <a:spcPct val="107916"/>
              </a:lnSpc>
              <a:spcBef>
                <a:spcPts val="645"/>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Release is relatively complete and consistent set of  artifacts delivered to user</a:t>
            </a:r>
            <a:endParaRPr sz="2400" b="0" i="0" u="none" strike="noStrike" cap="none">
              <a:solidFill>
                <a:schemeClr val="dk1"/>
              </a:solidFill>
              <a:latin typeface="Times New Roman"/>
              <a:ea typeface="Times New Roman"/>
              <a:cs typeface="Times New Roman"/>
              <a:sym typeface="Times New Roman"/>
            </a:endParaRPr>
          </a:p>
          <a:p>
            <a:pPr marL="652780" marR="151130" lvl="1" indent="-247015" algn="l" rtl="0">
              <a:lnSpc>
                <a:spcPct val="107916"/>
              </a:lnSpc>
              <a:spcBef>
                <a:spcPts val="580"/>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Release focuses on parts necessary to deliver running  system</a:t>
            </a:r>
            <a:endParaRPr sz="2400" b="0" i="0" u="none" strike="noStrike" cap="none">
              <a:solidFill>
                <a:schemeClr val="dk1"/>
              </a:solidFill>
              <a:latin typeface="Times New Roman"/>
              <a:ea typeface="Times New Roman"/>
              <a:cs typeface="Times New Roman"/>
              <a:sym typeface="Times New Roman"/>
            </a:endParaRPr>
          </a:p>
          <a:p>
            <a:pPr marL="652780" marR="5080" lvl="1" indent="-247015" algn="l" rtl="0">
              <a:lnSpc>
                <a:spcPct val="107916"/>
              </a:lnSpc>
              <a:spcBef>
                <a:spcPts val="580"/>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Component Diagram visualizes, specifies, and  documents the decisions about the physical parts that  define the software.</a:t>
            </a: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566"/>
        <p:cNvGrpSpPr/>
        <p:nvPr/>
      </p:nvGrpSpPr>
      <p:grpSpPr>
        <a:xfrm>
          <a:off x="0" y="0"/>
          <a:ext cx="0" cy="0"/>
          <a:chOff x="0" y="0"/>
          <a:chExt cx="0" cy="0"/>
        </a:xfrm>
      </p:grpSpPr>
      <p:sp>
        <p:nvSpPr>
          <p:cNvPr id="567" name="Google Shape;567;p35"/>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8" name="Google Shape;568;p35"/>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9" name="Google Shape;569;p35"/>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0" name="Google Shape;570;p35"/>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1" name="Google Shape;571;p35"/>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2" name="Google Shape;572;p35"/>
          <p:cNvSpPr txBox="1">
            <a:spLocks noGrp="1"/>
          </p:cNvSpPr>
          <p:nvPr>
            <p:ph type="title"/>
          </p:nvPr>
        </p:nvSpPr>
        <p:spPr>
          <a:xfrm>
            <a:off x="444500" y="327406"/>
            <a:ext cx="7205678" cy="7880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000" dirty="0"/>
              <a:t>Common	Uses: (cont’d)</a:t>
            </a:r>
            <a:endParaRPr sz="5000" dirty="0"/>
          </a:p>
        </p:txBody>
      </p:sp>
      <p:sp>
        <p:nvSpPr>
          <p:cNvPr id="573" name="Google Shape;573;p35"/>
          <p:cNvSpPr txBox="1"/>
          <p:nvPr/>
        </p:nvSpPr>
        <p:spPr>
          <a:xfrm>
            <a:off x="500278" y="1534109"/>
            <a:ext cx="8119745" cy="4906645"/>
          </a:xfrm>
          <a:prstGeom prst="rect">
            <a:avLst/>
          </a:prstGeom>
          <a:noFill/>
          <a:ln>
            <a:noFill/>
          </a:ln>
        </p:spPr>
        <p:txBody>
          <a:bodyPr spcFirstLastPara="1" wrap="square" lIns="0" tIns="12050" rIns="0" bIns="0" anchor="t" anchorCtr="0">
            <a:spAutoFit/>
          </a:bodyPr>
          <a:lstStyle/>
          <a:p>
            <a:pPr marL="285115" marR="0" lvl="0" indent="-272415" algn="l" rtl="0">
              <a:lnSpc>
                <a:spcPct val="100000"/>
              </a:lnSpc>
              <a:spcBef>
                <a:spcPts val="0"/>
              </a:spcBef>
              <a:spcAft>
                <a:spcPts val="0"/>
              </a:spcAft>
              <a:buClr>
                <a:srgbClr val="0AD0D9"/>
              </a:buClr>
              <a:buSzPts val="2650"/>
              <a:buFont typeface="Arial"/>
              <a:buChar char=""/>
            </a:pPr>
            <a:r>
              <a:rPr lang="en-US" sz="2800">
                <a:solidFill>
                  <a:schemeClr val="dk1"/>
                </a:solidFill>
                <a:latin typeface="Times New Roman"/>
                <a:ea typeface="Times New Roman"/>
                <a:cs typeface="Times New Roman"/>
                <a:sym typeface="Times New Roman"/>
              </a:rPr>
              <a:t>Model Physical databases:</a:t>
            </a:r>
            <a:endParaRPr sz="2800">
              <a:solidFill>
                <a:schemeClr val="dk1"/>
              </a:solidFill>
              <a:latin typeface="Times New Roman"/>
              <a:ea typeface="Times New Roman"/>
              <a:cs typeface="Times New Roman"/>
              <a:sym typeface="Times New Roman"/>
            </a:endParaRPr>
          </a:p>
          <a:p>
            <a:pPr marL="652780" marR="0" lvl="1" indent="-247015" algn="l" rtl="0">
              <a:lnSpc>
                <a:spcPct val="100000"/>
              </a:lnSpc>
              <a:spcBef>
                <a:spcPts val="30"/>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Component Diagram can represent physical DBs</a:t>
            </a:r>
            <a:endParaRPr sz="24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5"/>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database is concrete realization of schema</a:t>
            </a:r>
            <a:endParaRPr sz="24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0"/>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schemas offer an API to persistent information</a:t>
            </a:r>
            <a:endParaRPr sz="2400" b="0" i="0" u="none" strike="noStrike" cap="none">
              <a:solidFill>
                <a:schemeClr val="dk1"/>
              </a:solidFill>
              <a:latin typeface="Times New Roman"/>
              <a:ea typeface="Times New Roman"/>
              <a:cs typeface="Times New Roman"/>
              <a:sym typeface="Times New Roman"/>
            </a:endParaRPr>
          </a:p>
          <a:p>
            <a:pPr marL="652780" marR="106045" lvl="1" indent="-247015" algn="l" rtl="0">
              <a:lnSpc>
                <a:spcPct val="100000"/>
              </a:lnSpc>
              <a:spcBef>
                <a:spcPts val="0"/>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model of physical DBs represents storage of information  in tables of a relational DB or pages of an OO dbase.</a:t>
            </a:r>
            <a:endParaRPr sz="2400" b="0" i="0" u="none" strike="noStrike" cap="none">
              <a:solidFill>
                <a:schemeClr val="dk1"/>
              </a:solidFill>
              <a:latin typeface="Times New Roman"/>
              <a:ea typeface="Times New Roman"/>
              <a:cs typeface="Times New Roman"/>
              <a:sym typeface="Times New Roman"/>
            </a:endParaRPr>
          </a:p>
          <a:p>
            <a:pPr marL="285115" marR="0" lvl="0" indent="-272415" algn="l" rtl="0">
              <a:lnSpc>
                <a:spcPct val="119107"/>
              </a:lnSpc>
              <a:spcBef>
                <a:spcPts val="0"/>
              </a:spcBef>
              <a:spcAft>
                <a:spcPts val="0"/>
              </a:spcAft>
              <a:buClr>
                <a:srgbClr val="0AD0D9"/>
              </a:buClr>
              <a:buSzPts val="2650"/>
              <a:buFont typeface="Arial"/>
              <a:buChar char=""/>
            </a:pPr>
            <a:r>
              <a:rPr lang="en-US" sz="2800">
                <a:solidFill>
                  <a:schemeClr val="dk1"/>
                </a:solidFill>
                <a:latin typeface="Times New Roman"/>
                <a:ea typeface="Times New Roman"/>
                <a:cs typeface="Times New Roman"/>
                <a:sym typeface="Times New Roman"/>
              </a:rPr>
              <a:t>Model Adaptable systems:</a:t>
            </a:r>
            <a:endParaRPr sz="2800">
              <a:solidFill>
                <a:schemeClr val="dk1"/>
              </a:solidFill>
              <a:latin typeface="Times New Roman"/>
              <a:ea typeface="Times New Roman"/>
              <a:cs typeface="Times New Roman"/>
              <a:sym typeface="Times New Roman"/>
            </a:endParaRPr>
          </a:p>
          <a:p>
            <a:pPr marL="652780" marR="0" lvl="1" indent="-247015" algn="l" rtl="0">
              <a:lnSpc>
                <a:spcPct val="100000"/>
              </a:lnSpc>
              <a:spcBef>
                <a:spcPts val="25"/>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Adaptable Models support changeable domain modules.</a:t>
            </a:r>
            <a:endParaRPr sz="2400" b="0" i="0" u="none" strike="noStrike" cap="none">
              <a:solidFill>
                <a:schemeClr val="dk1"/>
              </a:solidFill>
              <a:latin typeface="Times New Roman"/>
              <a:ea typeface="Times New Roman"/>
              <a:cs typeface="Times New Roman"/>
              <a:sym typeface="Times New Roman"/>
            </a:endParaRPr>
          </a:p>
          <a:p>
            <a:pPr marL="652780" marR="5080" lvl="1" indent="-247015" algn="l" rtl="0">
              <a:lnSpc>
                <a:spcPct val="100000"/>
              </a:lnSpc>
              <a:spcBef>
                <a:spcPts val="0"/>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Allow users to add new rules / features to system without  new programming.</a:t>
            </a:r>
            <a:endParaRPr sz="24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5"/>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can model </a:t>
            </a:r>
            <a:r>
              <a:rPr lang="en-US" sz="2400" b="1" i="0" u="none" strike="noStrike" cap="none">
                <a:solidFill>
                  <a:schemeClr val="dk1"/>
                </a:solidFill>
                <a:latin typeface="Times New Roman"/>
                <a:ea typeface="Times New Roman"/>
                <a:cs typeface="Times New Roman"/>
                <a:sym typeface="Times New Roman"/>
              </a:rPr>
              <a:t>static aspects </a:t>
            </a:r>
            <a:r>
              <a:rPr lang="en-US" sz="2400" b="0" i="0" u="none" strike="noStrike" cap="none">
                <a:solidFill>
                  <a:schemeClr val="dk1"/>
                </a:solidFill>
                <a:latin typeface="Times New Roman"/>
                <a:ea typeface="Times New Roman"/>
                <a:cs typeface="Times New Roman"/>
                <a:sym typeface="Times New Roman"/>
              </a:rPr>
              <a:t>of adaptable systems</a:t>
            </a:r>
            <a:endParaRPr sz="2400" b="0" i="0" u="none" strike="noStrike" cap="none">
              <a:solidFill>
                <a:schemeClr val="dk1"/>
              </a:solidFill>
              <a:latin typeface="Times New Roman"/>
              <a:ea typeface="Times New Roman"/>
              <a:cs typeface="Times New Roman"/>
              <a:sym typeface="Times New Roman"/>
            </a:endParaRPr>
          </a:p>
          <a:p>
            <a:pPr marL="652780" marR="905510" lvl="1" indent="-247015" algn="l" rtl="0">
              <a:lnSpc>
                <a:spcPct val="100000"/>
              </a:lnSpc>
              <a:spcBef>
                <a:spcPts val="0"/>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can model </a:t>
            </a:r>
            <a:r>
              <a:rPr lang="en-US" sz="2400" b="1" i="0" u="none" strike="noStrike" cap="none">
                <a:solidFill>
                  <a:schemeClr val="dk1"/>
                </a:solidFill>
                <a:latin typeface="Times New Roman"/>
                <a:ea typeface="Times New Roman"/>
                <a:cs typeface="Times New Roman"/>
                <a:sym typeface="Times New Roman"/>
              </a:rPr>
              <a:t>dynamic aspects </a:t>
            </a:r>
            <a:r>
              <a:rPr lang="en-US" sz="2400" b="0" i="0" u="none" strike="noStrike" cap="none">
                <a:solidFill>
                  <a:schemeClr val="dk1"/>
                </a:solidFill>
                <a:latin typeface="Times New Roman"/>
                <a:ea typeface="Times New Roman"/>
                <a:cs typeface="Times New Roman"/>
                <a:sym typeface="Times New Roman"/>
              </a:rPr>
              <a:t>(in conjunction with  behavioral models)</a:t>
            </a:r>
            <a:endParaRPr sz="2400" b="0" i="0" u="none" strike="noStrike" cap="none">
              <a:solidFill>
                <a:schemeClr val="dk1"/>
              </a:solidFill>
              <a:latin typeface="Times New Roman"/>
              <a:ea typeface="Times New Roman"/>
              <a:cs typeface="Times New Roman"/>
              <a:sym typeface="Times New Roman"/>
            </a:endParaRPr>
          </a:p>
        </p:txBody>
      </p:sp>
      <p:sp>
        <p:nvSpPr>
          <p:cNvPr id="574" name="Google Shape;574;p35"/>
          <p:cNvSpPr/>
          <p:nvPr/>
        </p:nvSpPr>
        <p:spPr>
          <a:xfrm>
            <a:off x="8421623" y="1143000"/>
            <a:ext cx="304800" cy="304800"/>
          </a:xfrm>
          <a:custGeom>
            <a:avLst/>
            <a:gdLst/>
            <a:ahLst/>
            <a:cxnLst/>
            <a:rect l="l" t="t" r="r" b="b"/>
            <a:pathLst>
              <a:path w="304800" h="304800" extrusionOk="0">
                <a:moveTo>
                  <a:pt x="152400" y="0"/>
                </a:moveTo>
                <a:lnTo>
                  <a:pt x="93065" y="3990"/>
                </a:lnTo>
                <a:lnTo>
                  <a:pt x="44624" y="14874"/>
                </a:lnTo>
                <a:lnTo>
                  <a:pt x="11971" y="31021"/>
                </a:lnTo>
                <a:lnTo>
                  <a:pt x="0" y="50800"/>
                </a:lnTo>
                <a:lnTo>
                  <a:pt x="0" y="254000"/>
                </a:lnTo>
                <a:lnTo>
                  <a:pt x="11971" y="273778"/>
                </a:lnTo>
                <a:lnTo>
                  <a:pt x="44624" y="289925"/>
                </a:lnTo>
                <a:lnTo>
                  <a:pt x="93065" y="300809"/>
                </a:lnTo>
                <a:lnTo>
                  <a:pt x="152400" y="304800"/>
                </a:lnTo>
                <a:lnTo>
                  <a:pt x="211734" y="300809"/>
                </a:lnTo>
                <a:lnTo>
                  <a:pt x="260175" y="289925"/>
                </a:lnTo>
                <a:lnTo>
                  <a:pt x="292828" y="273778"/>
                </a:lnTo>
                <a:lnTo>
                  <a:pt x="304800" y="254000"/>
                </a:lnTo>
                <a:lnTo>
                  <a:pt x="304800" y="50800"/>
                </a:lnTo>
                <a:lnTo>
                  <a:pt x="292828" y="31021"/>
                </a:lnTo>
                <a:lnTo>
                  <a:pt x="260175" y="14874"/>
                </a:lnTo>
                <a:lnTo>
                  <a:pt x="211734" y="3990"/>
                </a:lnTo>
                <a:lnTo>
                  <a:pt x="152400" y="0"/>
                </a:lnTo>
                <a:close/>
              </a:path>
            </a:pathLst>
          </a:custGeom>
          <a:solidFill>
            <a:srgbClr val="0E6EC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5" name="Google Shape;575;p35"/>
          <p:cNvSpPr/>
          <p:nvPr/>
        </p:nvSpPr>
        <p:spPr>
          <a:xfrm>
            <a:off x="8421623" y="1193800"/>
            <a:ext cx="304800" cy="50800"/>
          </a:xfrm>
          <a:custGeom>
            <a:avLst/>
            <a:gdLst/>
            <a:ahLst/>
            <a:cxnLst/>
            <a:rect l="l" t="t" r="r" b="b"/>
            <a:pathLst>
              <a:path w="304800" h="50800" extrusionOk="0">
                <a:moveTo>
                  <a:pt x="304800" y="0"/>
                </a:moveTo>
                <a:lnTo>
                  <a:pt x="292828" y="19778"/>
                </a:lnTo>
                <a:lnTo>
                  <a:pt x="260175" y="35925"/>
                </a:lnTo>
                <a:lnTo>
                  <a:pt x="211734" y="46809"/>
                </a:lnTo>
                <a:lnTo>
                  <a:pt x="152400" y="50800"/>
                </a:lnTo>
                <a:lnTo>
                  <a:pt x="93065" y="46809"/>
                </a:lnTo>
                <a:lnTo>
                  <a:pt x="44624" y="35925"/>
                </a:lnTo>
                <a:lnTo>
                  <a:pt x="11971" y="19778"/>
                </a:lnTo>
                <a:lnTo>
                  <a:pt x="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6" name="Google Shape;576;p35"/>
          <p:cNvSpPr/>
          <p:nvPr/>
        </p:nvSpPr>
        <p:spPr>
          <a:xfrm>
            <a:off x="8421623" y="1143000"/>
            <a:ext cx="304800" cy="304800"/>
          </a:xfrm>
          <a:custGeom>
            <a:avLst/>
            <a:gdLst/>
            <a:ahLst/>
            <a:cxnLst/>
            <a:rect l="l" t="t" r="r" b="b"/>
            <a:pathLst>
              <a:path w="304800" h="304800" extrusionOk="0">
                <a:moveTo>
                  <a:pt x="0" y="50800"/>
                </a:moveTo>
                <a:lnTo>
                  <a:pt x="11971" y="31021"/>
                </a:lnTo>
                <a:lnTo>
                  <a:pt x="44624" y="14874"/>
                </a:lnTo>
                <a:lnTo>
                  <a:pt x="93065" y="3990"/>
                </a:lnTo>
                <a:lnTo>
                  <a:pt x="152400" y="0"/>
                </a:lnTo>
                <a:lnTo>
                  <a:pt x="211734" y="3990"/>
                </a:lnTo>
                <a:lnTo>
                  <a:pt x="260175" y="14874"/>
                </a:lnTo>
                <a:lnTo>
                  <a:pt x="292828" y="31021"/>
                </a:lnTo>
                <a:lnTo>
                  <a:pt x="304800" y="50800"/>
                </a:lnTo>
                <a:lnTo>
                  <a:pt x="304800" y="254000"/>
                </a:lnTo>
                <a:lnTo>
                  <a:pt x="292828" y="273778"/>
                </a:lnTo>
                <a:lnTo>
                  <a:pt x="260175" y="289925"/>
                </a:lnTo>
                <a:lnTo>
                  <a:pt x="211734" y="300809"/>
                </a:lnTo>
                <a:lnTo>
                  <a:pt x="152400" y="304800"/>
                </a:lnTo>
                <a:lnTo>
                  <a:pt x="93065" y="300809"/>
                </a:lnTo>
                <a:lnTo>
                  <a:pt x="44624" y="289925"/>
                </a:lnTo>
                <a:lnTo>
                  <a:pt x="11971" y="273778"/>
                </a:lnTo>
                <a:lnTo>
                  <a:pt x="0" y="254000"/>
                </a:lnTo>
                <a:lnTo>
                  <a:pt x="0" y="5080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7" name="Google Shape;577;p35"/>
          <p:cNvSpPr/>
          <p:nvPr/>
        </p:nvSpPr>
        <p:spPr>
          <a:xfrm>
            <a:off x="7812023" y="1905000"/>
            <a:ext cx="228600" cy="228600"/>
          </a:xfrm>
          <a:custGeom>
            <a:avLst/>
            <a:gdLst/>
            <a:ahLst/>
            <a:cxnLst/>
            <a:rect l="l" t="t" r="r" b="b"/>
            <a:pathLst>
              <a:path w="228600" h="228600" extrusionOk="0">
                <a:moveTo>
                  <a:pt x="0" y="228600"/>
                </a:moveTo>
                <a:lnTo>
                  <a:pt x="228600" y="228600"/>
                </a:lnTo>
                <a:lnTo>
                  <a:pt x="228600" y="0"/>
                </a:lnTo>
                <a:lnTo>
                  <a:pt x="0" y="0"/>
                </a:lnTo>
                <a:lnTo>
                  <a:pt x="0" y="228600"/>
                </a:lnTo>
                <a:close/>
              </a:path>
            </a:pathLst>
          </a:custGeom>
          <a:solidFill>
            <a:srgbClr val="0E6EC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8" name="Google Shape;578;p35"/>
          <p:cNvSpPr/>
          <p:nvPr/>
        </p:nvSpPr>
        <p:spPr>
          <a:xfrm>
            <a:off x="7840598" y="1905000"/>
            <a:ext cx="0" cy="228600"/>
          </a:xfrm>
          <a:custGeom>
            <a:avLst/>
            <a:gdLst/>
            <a:ahLst/>
            <a:cxnLst/>
            <a:rect l="l" t="t" r="r" b="b"/>
            <a:pathLst>
              <a:path w="120000" h="228600" extrusionOk="0">
                <a:moveTo>
                  <a:pt x="0" y="0"/>
                </a:moveTo>
                <a:lnTo>
                  <a:pt x="0" y="2286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9" name="Google Shape;579;p35"/>
          <p:cNvSpPr/>
          <p:nvPr/>
        </p:nvSpPr>
        <p:spPr>
          <a:xfrm>
            <a:off x="8012048" y="1905000"/>
            <a:ext cx="0" cy="228600"/>
          </a:xfrm>
          <a:custGeom>
            <a:avLst/>
            <a:gdLst/>
            <a:ahLst/>
            <a:cxnLst/>
            <a:rect l="l" t="t" r="r" b="b"/>
            <a:pathLst>
              <a:path w="120000" h="228600" extrusionOk="0">
                <a:moveTo>
                  <a:pt x="0" y="0"/>
                </a:moveTo>
                <a:lnTo>
                  <a:pt x="0" y="2286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0" name="Google Shape;580;p35"/>
          <p:cNvSpPr/>
          <p:nvPr/>
        </p:nvSpPr>
        <p:spPr>
          <a:xfrm>
            <a:off x="7812023" y="1905000"/>
            <a:ext cx="228600" cy="228600"/>
          </a:xfrm>
          <a:custGeom>
            <a:avLst/>
            <a:gdLst/>
            <a:ahLst/>
            <a:cxnLst/>
            <a:rect l="l" t="t" r="r" b="b"/>
            <a:pathLst>
              <a:path w="228600" h="228600" extrusionOk="0">
                <a:moveTo>
                  <a:pt x="0" y="228600"/>
                </a:moveTo>
                <a:lnTo>
                  <a:pt x="228600" y="228600"/>
                </a:lnTo>
                <a:lnTo>
                  <a:pt x="228600" y="0"/>
                </a:lnTo>
                <a:lnTo>
                  <a:pt x="0" y="0"/>
                </a:lnTo>
                <a:lnTo>
                  <a:pt x="0" y="22860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1" name="Google Shape;581;p35"/>
          <p:cNvSpPr/>
          <p:nvPr/>
        </p:nvSpPr>
        <p:spPr>
          <a:xfrm>
            <a:off x="8193023" y="1905000"/>
            <a:ext cx="228600" cy="228600"/>
          </a:xfrm>
          <a:custGeom>
            <a:avLst/>
            <a:gdLst/>
            <a:ahLst/>
            <a:cxnLst/>
            <a:rect l="l" t="t" r="r" b="b"/>
            <a:pathLst>
              <a:path w="228600" h="228600" extrusionOk="0">
                <a:moveTo>
                  <a:pt x="0" y="228600"/>
                </a:moveTo>
                <a:lnTo>
                  <a:pt x="228600" y="228600"/>
                </a:lnTo>
                <a:lnTo>
                  <a:pt x="228600" y="0"/>
                </a:lnTo>
                <a:lnTo>
                  <a:pt x="0" y="0"/>
                </a:lnTo>
                <a:lnTo>
                  <a:pt x="0" y="228600"/>
                </a:lnTo>
                <a:close/>
              </a:path>
            </a:pathLst>
          </a:custGeom>
          <a:solidFill>
            <a:srgbClr val="0E6EC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2" name="Google Shape;582;p35"/>
          <p:cNvSpPr/>
          <p:nvPr/>
        </p:nvSpPr>
        <p:spPr>
          <a:xfrm>
            <a:off x="8221598" y="1905000"/>
            <a:ext cx="0" cy="228600"/>
          </a:xfrm>
          <a:custGeom>
            <a:avLst/>
            <a:gdLst/>
            <a:ahLst/>
            <a:cxnLst/>
            <a:rect l="l" t="t" r="r" b="b"/>
            <a:pathLst>
              <a:path w="120000" h="228600" extrusionOk="0">
                <a:moveTo>
                  <a:pt x="0" y="0"/>
                </a:moveTo>
                <a:lnTo>
                  <a:pt x="0" y="2286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3" name="Google Shape;583;p35"/>
          <p:cNvSpPr/>
          <p:nvPr/>
        </p:nvSpPr>
        <p:spPr>
          <a:xfrm>
            <a:off x="8393048" y="1905000"/>
            <a:ext cx="0" cy="228600"/>
          </a:xfrm>
          <a:custGeom>
            <a:avLst/>
            <a:gdLst/>
            <a:ahLst/>
            <a:cxnLst/>
            <a:rect l="l" t="t" r="r" b="b"/>
            <a:pathLst>
              <a:path w="120000" h="228600" extrusionOk="0">
                <a:moveTo>
                  <a:pt x="0" y="0"/>
                </a:moveTo>
                <a:lnTo>
                  <a:pt x="0" y="2286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4" name="Google Shape;584;p35"/>
          <p:cNvSpPr/>
          <p:nvPr/>
        </p:nvSpPr>
        <p:spPr>
          <a:xfrm>
            <a:off x="8193023" y="1905000"/>
            <a:ext cx="228600" cy="228600"/>
          </a:xfrm>
          <a:custGeom>
            <a:avLst/>
            <a:gdLst/>
            <a:ahLst/>
            <a:cxnLst/>
            <a:rect l="l" t="t" r="r" b="b"/>
            <a:pathLst>
              <a:path w="228600" h="228600" extrusionOk="0">
                <a:moveTo>
                  <a:pt x="0" y="228600"/>
                </a:moveTo>
                <a:lnTo>
                  <a:pt x="228600" y="228600"/>
                </a:lnTo>
                <a:lnTo>
                  <a:pt x="228600" y="0"/>
                </a:lnTo>
                <a:lnTo>
                  <a:pt x="0" y="0"/>
                </a:lnTo>
                <a:lnTo>
                  <a:pt x="0" y="22860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5" name="Google Shape;585;p35"/>
          <p:cNvSpPr/>
          <p:nvPr/>
        </p:nvSpPr>
        <p:spPr>
          <a:xfrm>
            <a:off x="8574023" y="1905000"/>
            <a:ext cx="228600" cy="228600"/>
          </a:xfrm>
          <a:custGeom>
            <a:avLst/>
            <a:gdLst/>
            <a:ahLst/>
            <a:cxnLst/>
            <a:rect l="l" t="t" r="r" b="b"/>
            <a:pathLst>
              <a:path w="228600" h="228600" extrusionOk="0">
                <a:moveTo>
                  <a:pt x="0" y="228600"/>
                </a:moveTo>
                <a:lnTo>
                  <a:pt x="228600" y="228600"/>
                </a:lnTo>
                <a:lnTo>
                  <a:pt x="228600" y="0"/>
                </a:lnTo>
                <a:lnTo>
                  <a:pt x="0" y="0"/>
                </a:lnTo>
                <a:lnTo>
                  <a:pt x="0" y="228600"/>
                </a:lnTo>
                <a:close/>
              </a:path>
            </a:pathLst>
          </a:custGeom>
          <a:solidFill>
            <a:srgbClr val="0E6EC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6" name="Google Shape;586;p35"/>
          <p:cNvSpPr/>
          <p:nvPr/>
        </p:nvSpPr>
        <p:spPr>
          <a:xfrm>
            <a:off x="8602598" y="1905000"/>
            <a:ext cx="0" cy="228600"/>
          </a:xfrm>
          <a:custGeom>
            <a:avLst/>
            <a:gdLst/>
            <a:ahLst/>
            <a:cxnLst/>
            <a:rect l="l" t="t" r="r" b="b"/>
            <a:pathLst>
              <a:path w="120000" h="228600" extrusionOk="0">
                <a:moveTo>
                  <a:pt x="0" y="0"/>
                </a:moveTo>
                <a:lnTo>
                  <a:pt x="0" y="2286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7" name="Google Shape;587;p35"/>
          <p:cNvSpPr/>
          <p:nvPr/>
        </p:nvSpPr>
        <p:spPr>
          <a:xfrm>
            <a:off x="8774048" y="1905000"/>
            <a:ext cx="0" cy="228600"/>
          </a:xfrm>
          <a:custGeom>
            <a:avLst/>
            <a:gdLst/>
            <a:ahLst/>
            <a:cxnLst/>
            <a:rect l="l" t="t" r="r" b="b"/>
            <a:pathLst>
              <a:path w="120000" h="228600" extrusionOk="0">
                <a:moveTo>
                  <a:pt x="0" y="0"/>
                </a:moveTo>
                <a:lnTo>
                  <a:pt x="0" y="2286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8" name="Google Shape;588;p35"/>
          <p:cNvSpPr/>
          <p:nvPr/>
        </p:nvSpPr>
        <p:spPr>
          <a:xfrm>
            <a:off x="8574023" y="1905000"/>
            <a:ext cx="228600" cy="228600"/>
          </a:xfrm>
          <a:custGeom>
            <a:avLst/>
            <a:gdLst/>
            <a:ahLst/>
            <a:cxnLst/>
            <a:rect l="l" t="t" r="r" b="b"/>
            <a:pathLst>
              <a:path w="228600" h="228600" extrusionOk="0">
                <a:moveTo>
                  <a:pt x="0" y="228600"/>
                </a:moveTo>
                <a:lnTo>
                  <a:pt x="228600" y="228600"/>
                </a:lnTo>
                <a:lnTo>
                  <a:pt x="228600" y="0"/>
                </a:lnTo>
                <a:lnTo>
                  <a:pt x="0" y="0"/>
                </a:lnTo>
                <a:lnTo>
                  <a:pt x="0" y="22860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9" name="Google Shape;589;p35"/>
          <p:cNvSpPr/>
          <p:nvPr/>
        </p:nvSpPr>
        <p:spPr>
          <a:xfrm>
            <a:off x="8567928" y="1441703"/>
            <a:ext cx="88392" cy="164592"/>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0" name="Google Shape;590;p35"/>
          <p:cNvSpPr/>
          <p:nvPr/>
        </p:nvSpPr>
        <p:spPr>
          <a:xfrm>
            <a:off x="7926323" y="1600200"/>
            <a:ext cx="685800" cy="304800"/>
          </a:xfrm>
          <a:custGeom>
            <a:avLst/>
            <a:gdLst/>
            <a:ahLst/>
            <a:cxnLst/>
            <a:rect l="l" t="t" r="r" b="b"/>
            <a:pathLst>
              <a:path w="685800" h="304800" extrusionOk="0">
                <a:moveTo>
                  <a:pt x="685800" y="0"/>
                </a:moveTo>
                <a:lnTo>
                  <a:pt x="685800" y="152400"/>
                </a:lnTo>
                <a:lnTo>
                  <a:pt x="0" y="152400"/>
                </a:lnTo>
                <a:lnTo>
                  <a:pt x="0" y="3048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1" name="Google Shape;591;p35"/>
          <p:cNvSpPr/>
          <p:nvPr/>
        </p:nvSpPr>
        <p:spPr>
          <a:xfrm>
            <a:off x="8307323" y="1762125"/>
            <a:ext cx="1905" cy="144780"/>
          </a:xfrm>
          <a:custGeom>
            <a:avLst/>
            <a:gdLst/>
            <a:ahLst/>
            <a:cxnLst/>
            <a:rect l="l" t="t" r="r" b="b"/>
            <a:pathLst>
              <a:path w="1904" h="144780" extrusionOk="0">
                <a:moveTo>
                  <a:pt x="0" y="142875"/>
                </a:moveTo>
                <a:lnTo>
                  <a:pt x="0" y="0"/>
                </a:lnTo>
                <a:lnTo>
                  <a:pt x="1650" y="0"/>
                </a:lnTo>
                <a:lnTo>
                  <a:pt x="1650" y="144525"/>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2" name="Google Shape;592;p35"/>
          <p:cNvSpPr/>
          <p:nvPr/>
        </p:nvSpPr>
        <p:spPr>
          <a:xfrm>
            <a:off x="8612123" y="1600200"/>
            <a:ext cx="76200" cy="304800"/>
          </a:xfrm>
          <a:custGeom>
            <a:avLst/>
            <a:gdLst/>
            <a:ahLst/>
            <a:cxnLst/>
            <a:rect l="l" t="t" r="r" b="b"/>
            <a:pathLst>
              <a:path w="76200" h="304800" extrusionOk="0">
                <a:moveTo>
                  <a:pt x="0" y="0"/>
                </a:moveTo>
                <a:lnTo>
                  <a:pt x="0" y="152400"/>
                </a:lnTo>
                <a:lnTo>
                  <a:pt x="76200" y="152400"/>
                </a:lnTo>
                <a:lnTo>
                  <a:pt x="76200" y="3048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596"/>
        <p:cNvGrpSpPr/>
        <p:nvPr/>
      </p:nvGrpSpPr>
      <p:grpSpPr>
        <a:xfrm>
          <a:off x="0" y="0"/>
          <a:ext cx="0" cy="0"/>
          <a:chOff x="0" y="0"/>
          <a:chExt cx="0" cy="0"/>
        </a:xfrm>
      </p:grpSpPr>
      <p:sp>
        <p:nvSpPr>
          <p:cNvPr id="597" name="Google Shape;597;p36"/>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8" name="Google Shape;598;p36"/>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9" name="Google Shape;599;p36"/>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0" name="Google Shape;600;p36"/>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1" name="Google Shape;601;p36"/>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2" name="Google Shape;602;p36"/>
          <p:cNvSpPr txBox="1">
            <a:spLocks noGrp="1"/>
          </p:cNvSpPr>
          <p:nvPr>
            <p:ph type="title"/>
          </p:nvPr>
        </p:nvSpPr>
        <p:spPr>
          <a:xfrm>
            <a:off x="444500" y="327406"/>
            <a:ext cx="6925021" cy="7880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000" dirty="0"/>
              <a:t>Modeling Source Code</a:t>
            </a:r>
            <a:endParaRPr sz="5000" dirty="0"/>
          </a:p>
        </p:txBody>
      </p:sp>
      <p:sp>
        <p:nvSpPr>
          <p:cNvPr id="603" name="Google Shape;603;p36"/>
          <p:cNvSpPr txBox="1"/>
          <p:nvPr/>
        </p:nvSpPr>
        <p:spPr>
          <a:xfrm>
            <a:off x="535940" y="1115313"/>
            <a:ext cx="8463205" cy="2722915"/>
          </a:xfrm>
          <a:prstGeom prst="rect">
            <a:avLst/>
          </a:prstGeom>
          <a:noFill/>
          <a:ln>
            <a:noFill/>
          </a:ln>
        </p:spPr>
        <p:txBody>
          <a:bodyPr spcFirstLastPara="1" wrap="square" lIns="0" tIns="57775" rIns="0" bIns="0" anchor="t" anchorCtr="0">
            <a:spAutoFit/>
          </a:bodyPr>
          <a:lstStyle/>
          <a:p>
            <a:pPr marL="285115" marR="532765" lvl="0" indent="-272415" algn="l" rtl="0">
              <a:lnSpc>
                <a:spcPct val="108076"/>
              </a:lnSpc>
              <a:spcBef>
                <a:spcPts val="0"/>
              </a:spcBef>
              <a:spcAft>
                <a:spcPts val="0"/>
              </a:spcAft>
              <a:buClr>
                <a:srgbClr val="0AD0D9"/>
              </a:buClr>
              <a:buSzPts val="2450"/>
              <a:buFont typeface="Arial"/>
              <a:buChar char=""/>
            </a:pPr>
            <a:r>
              <a:rPr lang="en-US" sz="2600" dirty="0">
                <a:solidFill>
                  <a:schemeClr val="dk1"/>
                </a:solidFill>
                <a:latin typeface="Times New Roman"/>
                <a:ea typeface="Times New Roman"/>
                <a:cs typeface="Times New Roman"/>
                <a:sym typeface="Times New Roman"/>
              </a:rPr>
              <a:t>(Forward/Reverse </a:t>
            </a:r>
            <a:r>
              <a:rPr lang="en-US" sz="2600" dirty="0" err="1">
                <a:solidFill>
                  <a:schemeClr val="dk1"/>
                </a:solidFill>
                <a:latin typeface="Times New Roman"/>
                <a:ea typeface="Times New Roman"/>
                <a:cs typeface="Times New Roman"/>
                <a:sym typeface="Times New Roman"/>
              </a:rPr>
              <a:t>Eng</a:t>
            </a:r>
            <a:r>
              <a:rPr lang="en-US" sz="2600" dirty="0">
                <a:solidFill>
                  <a:schemeClr val="dk1"/>
                </a:solidFill>
                <a:latin typeface="Times New Roman"/>
                <a:ea typeface="Times New Roman"/>
                <a:cs typeface="Times New Roman"/>
                <a:sym typeface="Times New Roman"/>
              </a:rPr>
              <a:t>): identify set of source code  files of interest</a:t>
            </a:r>
            <a:endParaRPr sz="2600" dirty="0">
              <a:solidFill>
                <a:schemeClr val="dk1"/>
              </a:solidFill>
              <a:latin typeface="Times New Roman"/>
              <a:ea typeface="Times New Roman"/>
              <a:cs typeface="Times New Roman"/>
              <a:sym typeface="Times New Roman"/>
            </a:endParaRPr>
          </a:p>
          <a:p>
            <a:pPr marL="405765" marR="0" lvl="0" indent="0" algn="l" rtl="0">
              <a:lnSpc>
                <a:spcPct val="100000"/>
              </a:lnSpc>
              <a:spcBef>
                <a:spcPts val="250"/>
              </a:spcBef>
              <a:spcAft>
                <a:spcPts val="0"/>
              </a:spcAft>
              <a:buNone/>
            </a:pPr>
            <a:r>
              <a:rPr lang="en-US" sz="2050" dirty="0">
                <a:solidFill>
                  <a:srgbClr val="0E6EC5"/>
                </a:solidFill>
                <a:latin typeface="Arial"/>
                <a:ea typeface="Arial"/>
                <a:cs typeface="Arial"/>
                <a:sym typeface="Arial"/>
              </a:rPr>
              <a:t>   </a:t>
            </a:r>
            <a:r>
              <a:rPr lang="en-US" sz="2400" dirty="0">
                <a:solidFill>
                  <a:schemeClr val="dk1"/>
                </a:solidFill>
                <a:latin typeface="Times New Roman"/>
                <a:ea typeface="Times New Roman"/>
                <a:cs typeface="Times New Roman"/>
                <a:sym typeface="Times New Roman"/>
              </a:rPr>
              <a:t>model as components stereotyped as files</a:t>
            </a:r>
            <a:endParaRPr sz="2400" dirty="0">
              <a:solidFill>
                <a:schemeClr val="dk1"/>
              </a:solidFill>
              <a:latin typeface="Times New Roman"/>
              <a:ea typeface="Times New Roman"/>
              <a:cs typeface="Times New Roman"/>
              <a:sym typeface="Times New Roman"/>
            </a:endParaRPr>
          </a:p>
          <a:p>
            <a:pPr marL="285115" marR="5080" lvl="0" indent="-272415" algn="l" rtl="0">
              <a:lnSpc>
                <a:spcPct val="108076"/>
              </a:lnSpc>
              <a:spcBef>
                <a:spcPts val="660"/>
              </a:spcBef>
              <a:spcAft>
                <a:spcPts val="0"/>
              </a:spcAft>
              <a:buClr>
                <a:srgbClr val="0AD0D9"/>
              </a:buClr>
              <a:buSzPts val="2450"/>
              <a:buFont typeface="Arial"/>
              <a:buChar char=""/>
            </a:pPr>
            <a:r>
              <a:rPr lang="en-US" sz="2600" dirty="0">
                <a:solidFill>
                  <a:schemeClr val="dk1"/>
                </a:solidFill>
                <a:latin typeface="Times New Roman"/>
                <a:ea typeface="Times New Roman"/>
                <a:cs typeface="Times New Roman"/>
                <a:sym typeface="Times New Roman"/>
              </a:rPr>
              <a:t>Larger systems: use packages to show groups of source  code files</a:t>
            </a:r>
            <a:endParaRPr sz="2600" dirty="0">
              <a:solidFill>
                <a:schemeClr val="dk1"/>
              </a:solidFill>
              <a:latin typeface="Times New Roman"/>
              <a:ea typeface="Times New Roman"/>
              <a:cs typeface="Times New Roman"/>
              <a:sym typeface="Times New Roman"/>
            </a:endParaRPr>
          </a:p>
          <a:p>
            <a:pPr marL="285115" marR="0" lvl="0" indent="-272415" algn="l" rtl="0">
              <a:lnSpc>
                <a:spcPct val="100000"/>
              </a:lnSpc>
              <a:spcBef>
                <a:spcPts val="270"/>
              </a:spcBef>
              <a:spcAft>
                <a:spcPts val="0"/>
              </a:spcAft>
              <a:buClr>
                <a:srgbClr val="0AD0D9"/>
              </a:buClr>
              <a:buSzPts val="2450"/>
              <a:buFont typeface="Arial"/>
              <a:buChar char=""/>
            </a:pPr>
            <a:r>
              <a:rPr lang="en-US" sz="2600" dirty="0">
                <a:solidFill>
                  <a:schemeClr val="dk1"/>
                </a:solidFill>
                <a:latin typeface="Times New Roman"/>
                <a:ea typeface="Times New Roman"/>
                <a:cs typeface="Times New Roman"/>
                <a:sym typeface="Times New Roman"/>
              </a:rPr>
              <a:t>Model compilation dependencies among files</a:t>
            </a:r>
            <a:endParaRPr sz="26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607"/>
        <p:cNvGrpSpPr/>
        <p:nvPr/>
      </p:nvGrpSpPr>
      <p:grpSpPr>
        <a:xfrm>
          <a:off x="0" y="0"/>
          <a:ext cx="0" cy="0"/>
          <a:chOff x="0" y="0"/>
          <a:chExt cx="0" cy="0"/>
        </a:xfrm>
      </p:grpSpPr>
      <p:sp>
        <p:nvSpPr>
          <p:cNvPr id="608" name="Google Shape;608;p37"/>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9" name="Google Shape;609;p37"/>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0" name="Google Shape;610;p37"/>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1" name="Google Shape;611;p37"/>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2" name="Google Shape;612;p37"/>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3" name="Google Shape;613;p37"/>
          <p:cNvSpPr txBox="1">
            <a:spLocks noGrp="1"/>
          </p:cNvSpPr>
          <p:nvPr>
            <p:ph type="title"/>
          </p:nvPr>
        </p:nvSpPr>
        <p:spPr>
          <a:xfrm>
            <a:off x="292099" y="0"/>
            <a:ext cx="8557259" cy="7886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5000" dirty="0"/>
              <a:t>Ex5: Modeling Source Code</a:t>
            </a:r>
            <a:endParaRPr sz="5000" dirty="0"/>
          </a:p>
        </p:txBody>
      </p:sp>
      <p:sp>
        <p:nvSpPr>
          <p:cNvPr id="614" name="Google Shape;614;p37"/>
          <p:cNvSpPr txBox="1"/>
          <p:nvPr/>
        </p:nvSpPr>
        <p:spPr>
          <a:xfrm>
            <a:off x="78739" y="1594798"/>
            <a:ext cx="4066540" cy="3768090"/>
          </a:xfrm>
          <a:prstGeom prst="rect">
            <a:avLst/>
          </a:prstGeom>
          <a:noFill/>
          <a:ln>
            <a:noFill/>
          </a:ln>
        </p:spPr>
        <p:txBody>
          <a:bodyPr spcFirstLastPara="1" wrap="square" lIns="0" tIns="104125" rIns="0" bIns="0" anchor="t" anchorCtr="0">
            <a:spAutoFit/>
          </a:bodyPr>
          <a:lstStyle/>
          <a:p>
            <a:pPr marL="285115" marR="0" lvl="0" indent="-272415" algn="l" rtl="0">
              <a:lnSpc>
                <a:spcPct val="100000"/>
              </a:lnSpc>
              <a:spcBef>
                <a:spcPts val="0"/>
              </a:spcBef>
              <a:spcAft>
                <a:spcPts val="0"/>
              </a:spcAft>
              <a:buClr>
                <a:srgbClr val="0AD0D9"/>
              </a:buClr>
              <a:buSzPts val="2650"/>
              <a:buFont typeface="Arial"/>
              <a:buChar char=""/>
            </a:pPr>
            <a:r>
              <a:rPr lang="en-US" sz="2800">
                <a:solidFill>
                  <a:schemeClr val="dk1"/>
                </a:solidFill>
                <a:latin typeface="Times New Roman"/>
                <a:ea typeface="Times New Roman"/>
                <a:cs typeface="Times New Roman"/>
                <a:sym typeface="Times New Roman"/>
              </a:rPr>
              <a:t>5 source code files</a:t>
            </a:r>
            <a:endParaRPr sz="2800">
              <a:solidFill>
                <a:schemeClr val="dk1"/>
              </a:solidFill>
              <a:latin typeface="Times New Roman"/>
              <a:ea typeface="Times New Roman"/>
              <a:cs typeface="Times New Roman"/>
              <a:sym typeface="Times New Roman"/>
            </a:endParaRPr>
          </a:p>
          <a:p>
            <a:pPr marL="652780" marR="0" lvl="1" indent="-247015" algn="l" rtl="0">
              <a:lnSpc>
                <a:spcPct val="100000"/>
              </a:lnSpc>
              <a:spcBef>
                <a:spcPts val="620"/>
              </a:spcBef>
              <a:spcAft>
                <a:spcPts val="0"/>
              </a:spcAft>
              <a:buClr>
                <a:srgbClr val="0E6EC5"/>
              </a:buClr>
              <a:buSzPts val="2050"/>
              <a:buFont typeface="Arial"/>
              <a:buChar char=""/>
            </a:pPr>
            <a:r>
              <a:rPr lang="en-US" sz="2400" b="0" i="0" u="none" strike="noStrike" cap="none">
                <a:solidFill>
                  <a:srgbClr val="FF5050"/>
                </a:solidFill>
                <a:latin typeface="Times New Roman"/>
                <a:ea typeface="Times New Roman"/>
                <a:cs typeface="Times New Roman"/>
                <a:sym typeface="Times New Roman"/>
              </a:rPr>
              <a:t>signal.h </a:t>
            </a:r>
            <a:r>
              <a:rPr lang="en-US" sz="2400" b="0" i="0" u="none" strike="noStrike" cap="none">
                <a:solidFill>
                  <a:schemeClr val="dk1"/>
                </a:solidFill>
                <a:latin typeface="Times New Roman"/>
                <a:ea typeface="Times New Roman"/>
                <a:cs typeface="Times New Roman"/>
                <a:sym typeface="Times New Roman"/>
              </a:rPr>
              <a:t>(header)</a:t>
            </a:r>
            <a:endParaRPr sz="2400" b="0" i="0" u="none" strike="noStrike" cap="none">
              <a:solidFill>
                <a:schemeClr val="dk1"/>
              </a:solidFill>
              <a:latin typeface="Times New Roman"/>
              <a:ea typeface="Times New Roman"/>
              <a:cs typeface="Times New Roman"/>
              <a:sym typeface="Times New Roman"/>
            </a:endParaRPr>
          </a:p>
          <a:p>
            <a:pPr marL="652780" marR="553720" lvl="1" indent="-247015" algn="l" rtl="0">
              <a:lnSpc>
                <a:spcPct val="100400"/>
              </a:lnSpc>
              <a:spcBef>
                <a:spcPts val="550"/>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used by 2 other files  (</a:t>
            </a:r>
            <a:r>
              <a:rPr lang="en-US" sz="2400" b="0" i="0" u="none" strike="noStrike" cap="none">
                <a:solidFill>
                  <a:srgbClr val="FF5050"/>
                </a:solidFill>
                <a:latin typeface="Times New Roman"/>
                <a:ea typeface="Times New Roman"/>
                <a:cs typeface="Times New Roman"/>
                <a:sym typeface="Times New Roman"/>
              </a:rPr>
              <a:t>signal.cpp, interp.cpp</a:t>
            </a:r>
            <a:r>
              <a:rPr lang="en-US" sz="2400" b="0" i="0" u="none" strike="noStrike" cap="none">
                <a:solidFill>
                  <a:schemeClr val="dk1"/>
                </a:solidFill>
                <a:latin typeface="Times New Roman"/>
                <a:ea typeface="Times New Roman"/>
                <a:cs typeface="Times New Roman"/>
                <a:sym typeface="Times New Roman"/>
              </a:rPr>
              <a:t>)</a:t>
            </a:r>
            <a:endParaRPr sz="2400" b="0" i="0" u="none" strike="noStrike" cap="none">
              <a:solidFill>
                <a:schemeClr val="dk1"/>
              </a:solidFill>
              <a:latin typeface="Times New Roman"/>
              <a:ea typeface="Times New Roman"/>
              <a:cs typeface="Times New Roman"/>
              <a:sym typeface="Times New Roman"/>
            </a:endParaRPr>
          </a:p>
          <a:p>
            <a:pPr marL="652780" marR="5080" lvl="1" indent="-247015" algn="just" rtl="0">
              <a:lnSpc>
                <a:spcPct val="100000"/>
              </a:lnSpc>
              <a:spcBef>
                <a:spcPts val="575"/>
              </a:spcBef>
              <a:spcAft>
                <a:spcPts val="0"/>
              </a:spcAft>
              <a:buClr>
                <a:srgbClr val="0E6EC5"/>
              </a:buClr>
              <a:buSzPts val="2050"/>
              <a:buFont typeface="Arial"/>
              <a:buChar char=""/>
            </a:pPr>
            <a:r>
              <a:rPr lang="en-US" sz="2400" b="0" i="0" u="none" strike="noStrike" cap="none">
                <a:solidFill>
                  <a:srgbClr val="FF5050"/>
                </a:solidFill>
                <a:latin typeface="Times New Roman"/>
                <a:ea typeface="Times New Roman"/>
                <a:cs typeface="Times New Roman"/>
                <a:sym typeface="Times New Roman"/>
              </a:rPr>
              <a:t>interp.cpp </a:t>
            </a:r>
            <a:r>
              <a:rPr lang="en-US" sz="2400" b="0" i="0" u="none" strike="noStrike" cap="none">
                <a:solidFill>
                  <a:schemeClr val="dk1"/>
                </a:solidFill>
                <a:latin typeface="Times New Roman"/>
                <a:ea typeface="Times New Roman"/>
                <a:cs typeface="Times New Roman"/>
                <a:sym typeface="Times New Roman"/>
              </a:rPr>
              <a:t>has compilation  dependency to header file  (</a:t>
            </a:r>
            <a:r>
              <a:rPr lang="en-US" sz="2400" b="0" i="0" u="none" strike="noStrike" cap="none">
                <a:solidFill>
                  <a:srgbClr val="FF5050"/>
                </a:solidFill>
                <a:latin typeface="Times New Roman"/>
                <a:ea typeface="Times New Roman"/>
                <a:cs typeface="Times New Roman"/>
                <a:sym typeface="Times New Roman"/>
              </a:rPr>
              <a:t>irq.h</a:t>
            </a:r>
            <a:r>
              <a:rPr lang="en-US" sz="2400" b="0" i="0" u="none" strike="noStrike" cap="none">
                <a:solidFill>
                  <a:schemeClr val="dk1"/>
                </a:solidFill>
                <a:latin typeface="Times New Roman"/>
                <a:ea typeface="Times New Roman"/>
                <a:cs typeface="Times New Roman"/>
                <a:sym typeface="Times New Roman"/>
              </a:rPr>
              <a:t>)</a:t>
            </a:r>
            <a:endParaRPr sz="2400" b="0" i="0" u="none" strike="noStrike" cap="none">
              <a:solidFill>
                <a:schemeClr val="dk1"/>
              </a:solidFill>
              <a:latin typeface="Times New Roman"/>
              <a:ea typeface="Times New Roman"/>
              <a:cs typeface="Times New Roman"/>
              <a:sym typeface="Times New Roman"/>
            </a:endParaRPr>
          </a:p>
          <a:p>
            <a:pPr marL="652780" marR="173990" lvl="1" indent="-247015" algn="l" rtl="0">
              <a:lnSpc>
                <a:spcPct val="100000"/>
              </a:lnSpc>
              <a:spcBef>
                <a:spcPts val="580"/>
              </a:spcBef>
              <a:spcAft>
                <a:spcPts val="0"/>
              </a:spcAft>
              <a:buClr>
                <a:srgbClr val="0E6EC5"/>
              </a:buClr>
              <a:buSzPts val="2050"/>
              <a:buFont typeface="Arial"/>
              <a:buChar char=""/>
            </a:pPr>
            <a:r>
              <a:rPr lang="en-US" sz="2400" b="0" i="0" u="none" strike="noStrike" cap="none">
                <a:solidFill>
                  <a:srgbClr val="FF5050"/>
                </a:solidFill>
                <a:latin typeface="Times New Roman"/>
                <a:ea typeface="Times New Roman"/>
                <a:cs typeface="Times New Roman"/>
                <a:sym typeface="Times New Roman"/>
              </a:rPr>
              <a:t>device.cpp </a:t>
            </a:r>
            <a:r>
              <a:rPr lang="en-US" sz="2400" b="0" i="0" u="none" strike="noStrike" cap="none">
                <a:solidFill>
                  <a:schemeClr val="dk1"/>
                </a:solidFill>
                <a:latin typeface="Times New Roman"/>
                <a:ea typeface="Times New Roman"/>
                <a:cs typeface="Times New Roman"/>
                <a:sym typeface="Times New Roman"/>
              </a:rPr>
              <a:t>compilation  dependency to </a:t>
            </a:r>
            <a:r>
              <a:rPr lang="en-US" sz="2400" b="0" i="0" u="none" strike="noStrike" cap="none">
                <a:solidFill>
                  <a:srgbClr val="FF5050"/>
                </a:solidFill>
                <a:latin typeface="Times New Roman"/>
                <a:ea typeface="Times New Roman"/>
                <a:cs typeface="Times New Roman"/>
                <a:sym typeface="Times New Roman"/>
              </a:rPr>
              <a:t>interp.cpp</a:t>
            </a:r>
            <a:endParaRPr sz="2400" b="0" i="0" u="none" strike="noStrike" cap="none">
              <a:solidFill>
                <a:schemeClr val="dk1"/>
              </a:solidFill>
              <a:latin typeface="Times New Roman"/>
              <a:ea typeface="Times New Roman"/>
              <a:cs typeface="Times New Roman"/>
              <a:sym typeface="Times New Roman"/>
            </a:endParaRPr>
          </a:p>
        </p:txBody>
      </p:sp>
      <p:sp>
        <p:nvSpPr>
          <p:cNvPr id="615" name="Google Shape;615;p37"/>
          <p:cNvSpPr/>
          <p:nvPr/>
        </p:nvSpPr>
        <p:spPr>
          <a:xfrm>
            <a:off x="4572761" y="1867661"/>
            <a:ext cx="1066800" cy="1295400"/>
          </a:xfrm>
          <a:custGeom>
            <a:avLst/>
            <a:gdLst/>
            <a:ahLst/>
            <a:cxnLst/>
            <a:rect l="l" t="t" r="r" b="b"/>
            <a:pathLst>
              <a:path w="1066800" h="1295400" extrusionOk="0">
                <a:moveTo>
                  <a:pt x="933450" y="0"/>
                </a:moveTo>
                <a:lnTo>
                  <a:pt x="0" y="0"/>
                </a:lnTo>
                <a:lnTo>
                  <a:pt x="0" y="1295400"/>
                </a:lnTo>
                <a:lnTo>
                  <a:pt x="1066800" y="1295400"/>
                </a:lnTo>
                <a:lnTo>
                  <a:pt x="1066800" y="133350"/>
                </a:lnTo>
                <a:lnTo>
                  <a:pt x="93345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6" name="Google Shape;616;p37"/>
          <p:cNvSpPr txBox="1"/>
          <p:nvPr/>
        </p:nvSpPr>
        <p:spPr>
          <a:xfrm>
            <a:off x="5168900" y="4971364"/>
            <a:ext cx="70866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u="sng">
                <a:solidFill>
                  <a:srgbClr val="FF5050"/>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p:txBody>
      </p:sp>
      <p:sp>
        <p:nvSpPr>
          <p:cNvPr id="617" name="Google Shape;617;p37"/>
          <p:cNvSpPr/>
          <p:nvPr/>
        </p:nvSpPr>
        <p:spPr>
          <a:xfrm>
            <a:off x="5506211" y="1867661"/>
            <a:ext cx="133350" cy="133350"/>
          </a:xfrm>
          <a:custGeom>
            <a:avLst/>
            <a:gdLst/>
            <a:ahLst/>
            <a:cxnLst/>
            <a:rect l="l" t="t" r="r" b="b"/>
            <a:pathLst>
              <a:path w="133350" h="133350" extrusionOk="0">
                <a:moveTo>
                  <a:pt x="0" y="0"/>
                </a:moveTo>
                <a:lnTo>
                  <a:pt x="26670" y="106679"/>
                </a:lnTo>
                <a:lnTo>
                  <a:pt x="133350" y="133350"/>
                </a:lnTo>
                <a:lnTo>
                  <a:pt x="0" y="0"/>
                </a:lnTo>
                <a:close/>
              </a:path>
            </a:pathLst>
          </a:custGeom>
          <a:solidFill>
            <a:srgbClr val="CDCDC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8" name="Google Shape;618;p37"/>
          <p:cNvSpPr/>
          <p:nvPr/>
        </p:nvSpPr>
        <p:spPr>
          <a:xfrm>
            <a:off x="4572761" y="1867661"/>
            <a:ext cx="1066800" cy="1295400"/>
          </a:xfrm>
          <a:custGeom>
            <a:avLst/>
            <a:gdLst/>
            <a:ahLst/>
            <a:cxnLst/>
            <a:rect l="l" t="t" r="r" b="b"/>
            <a:pathLst>
              <a:path w="1066800" h="1295400" extrusionOk="0">
                <a:moveTo>
                  <a:pt x="933450" y="0"/>
                </a:moveTo>
                <a:lnTo>
                  <a:pt x="960120" y="106679"/>
                </a:lnTo>
                <a:lnTo>
                  <a:pt x="1066800" y="133350"/>
                </a:lnTo>
                <a:lnTo>
                  <a:pt x="933450" y="0"/>
                </a:lnTo>
                <a:lnTo>
                  <a:pt x="0" y="0"/>
                </a:lnTo>
                <a:lnTo>
                  <a:pt x="0" y="1295400"/>
                </a:lnTo>
                <a:lnTo>
                  <a:pt x="1066800" y="1295400"/>
                </a:lnTo>
                <a:lnTo>
                  <a:pt x="1066800" y="133350"/>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9" name="Google Shape;619;p37"/>
          <p:cNvSpPr/>
          <p:nvPr/>
        </p:nvSpPr>
        <p:spPr>
          <a:xfrm>
            <a:off x="4800600" y="2476500"/>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0" name="Google Shape;620;p37"/>
          <p:cNvSpPr/>
          <p:nvPr/>
        </p:nvSpPr>
        <p:spPr>
          <a:xfrm>
            <a:off x="4800600" y="2628900"/>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1" name="Google Shape;621;p37"/>
          <p:cNvSpPr/>
          <p:nvPr/>
        </p:nvSpPr>
        <p:spPr>
          <a:xfrm>
            <a:off x="4800600" y="2781300"/>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2" name="Google Shape;622;p37"/>
          <p:cNvSpPr/>
          <p:nvPr/>
        </p:nvSpPr>
        <p:spPr>
          <a:xfrm>
            <a:off x="4800600" y="2863595"/>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3" name="Google Shape;623;p37"/>
          <p:cNvSpPr/>
          <p:nvPr/>
        </p:nvSpPr>
        <p:spPr>
          <a:xfrm>
            <a:off x="4800600" y="2247900"/>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4" name="Google Shape;624;p37"/>
          <p:cNvSpPr/>
          <p:nvPr/>
        </p:nvSpPr>
        <p:spPr>
          <a:xfrm>
            <a:off x="4800600" y="2019300"/>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5" name="Google Shape;625;p37"/>
          <p:cNvSpPr/>
          <p:nvPr/>
        </p:nvSpPr>
        <p:spPr>
          <a:xfrm>
            <a:off x="7773161" y="3658361"/>
            <a:ext cx="1066800" cy="1295400"/>
          </a:xfrm>
          <a:custGeom>
            <a:avLst/>
            <a:gdLst/>
            <a:ahLst/>
            <a:cxnLst/>
            <a:rect l="l" t="t" r="r" b="b"/>
            <a:pathLst>
              <a:path w="1066800" h="1295400" extrusionOk="0">
                <a:moveTo>
                  <a:pt x="933450" y="0"/>
                </a:moveTo>
                <a:lnTo>
                  <a:pt x="0" y="0"/>
                </a:lnTo>
                <a:lnTo>
                  <a:pt x="0" y="1295400"/>
                </a:lnTo>
                <a:lnTo>
                  <a:pt x="1066800" y="1295400"/>
                </a:lnTo>
                <a:lnTo>
                  <a:pt x="1066800" y="133350"/>
                </a:lnTo>
                <a:lnTo>
                  <a:pt x="93345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6" name="Google Shape;626;p37"/>
          <p:cNvSpPr/>
          <p:nvPr/>
        </p:nvSpPr>
        <p:spPr>
          <a:xfrm>
            <a:off x="8706611" y="3658361"/>
            <a:ext cx="133350" cy="133350"/>
          </a:xfrm>
          <a:custGeom>
            <a:avLst/>
            <a:gdLst/>
            <a:ahLst/>
            <a:cxnLst/>
            <a:rect l="l" t="t" r="r" b="b"/>
            <a:pathLst>
              <a:path w="133350" h="133350" extrusionOk="0">
                <a:moveTo>
                  <a:pt x="0" y="0"/>
                </a:moveTo>
                <a:lnTo>
                  <a:pt x="26670" y="106680"/>
                </a:lnTo>
                <a:lnTo>
                  <a:pt x="133350" y="133350"/>
                </a:lnTo>
                <a:lnTo>
                  <a:pt x="0" y="0"/>
                </a:lnTo>
                <a:close/>
              </a:path>
            </a:pathLst>
          </a:custGeom>
          <a:solidFill>
            <a:srgbClr val="CDCDC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7" name="Google Shape;627;p37"/>
          <p:cNvSpPr/>
          <p:nvPr/>
        </p:nvSpPr>
        <p:spPr>
          <a:xfrm>
            <a:off x="7773161" y="3658361"/>
            <a:ext cx="1066800" cy="1295400"/>
          </a:xfrm>
          <a:custGeom>
            <a:avLst/>
            <a:gdLst/>
            <a:ahLst/>
            <a:cxnLst/>
            <a:rect l="l" t="t" r="r" b="b"/>
            <a:pathLst>
              <a:path w="1066800" h="1295400" extrusionOk="0">
                <a:moveTo>
                  <a:pt x="933450" y="0"/>
                </a:moveTo>
                <a:lnTo>
                  <a:pt x="960120" y="106680"/>
                </a:lnTo>
                <a:lnTo>
                  <a:pt x="1066800" y="133350"/>
                </a:lnTo>
                <a:lnTo>
                  <a:pt x="933450" y="0"/>
                </a:lnTo>
                <a:lnTo>
                  <a:pt x="0" y="0"/>
                </a:lnTo>
                <a:lnTo>
                  <a:pt x="0" y="1295400"/>
                </a:lnTo>
                <a:lnTo>
                  <a:pt x="1066800" y="1295400"/>
                </a:lnTo>
                <a:lnTo>
                  <a:pt x="1066800" y="133350"/>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8" name="Google Shape;628;p37"/>
          <p:cNvSpPr/>
          <p:nvPr/>
        </p:nvSpPr>
        <p:spPr>
          <a:xfrm>
            <a:off x="8001000" y="4267200"/>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9" name="Google Shape;629;p37"/>
          <p:cNvSpPr/>
          <p:nvPr/>
        </p:nvSpPr>
        <p:spPr>
          <a:xfrm>
            <a:off x="8001000" y="4419600"/>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0" name="Google Shape;630;p37"/>
          <p:cNvSpPr/>
          <p:nvPr/>
        </p:nvSpPr>
        <p:spPr>
          <a:xfrm>
            <a:off x="8001000" y="4572000"/>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1" name="Google Shape;631;p37"/>
          <p:cNvSpPr/>
          <p:nvPr/>
        </p:nvSpPr>
        <p:spPr>
          <a:xfrm>
            <a:off x="8001000" y="4654296"/>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2" name="Google Shape;632;p37"/>
          <p:cNvSpPr/>
          <p:nvPr/>
        </p:nvSpPr>
        <p:spPr>
          <a:xfrm>
            <a:off x="8001000" y="4038600"/>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3" name="Google Shape;633;p37"/>
          <p:cNvSpPr/>
          <p:nvPr/>
        </p:nvSpPr>
        <p:spPr>
          <a:xfrm>
            <a:off x="8001000" y="3810000"/>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4" name="Google Shape;634;p37"/>
          <p:cNvSpPr/>
          <p:nvPr/>
        </p:nvSpPr>
        <p:spPr>
          <a:xfrm>
            <a:off x="6249161" y="3658361"/>
            <a:ext cx="1066800" cy="1295400"/>
          </a:xfrm>
          <a:custGeom>
            <a:avLst/>
            <a:gdLst/>
            <a:ahLst/>
            <a:cxnLst/>
            <a:rect l="l" t="t" r="r" b="b"/>
            <a:pathLst>
              <a:path w="1066800" h="1295400" extrusionOk="0">
                <a:moveTo>
                  <a:pt x="933449" y="0"/>
                </a:moveTo>
                <a:lnTo>
                  <a:pt x="0" y="0"/>
                </a:lnTo>
                <a:lnTo>
                  <a:pt x="0" y="1295400"/>
                </a:lnTo>
                <a:lnTo>
                  <a:pt x="1066799" y="1295400"/>
                </a:lnTo>
                <a:lnTo>
                  <a:pt x="1066799" y="133350"/>
                </a:lnTo>
                <a:lnTo>
                  <a:pt x="933449"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5" name="Google Shape;635;p37"/>
          <p:cNvSpPr/>
          <p:nvPr/>
        </p:nvSpPr>
        <p:spPr>
          <a:xfrm>
            <a:off x="7182611" y="3658361"/>
            <a:ext cx="133350" cy="133350"/>
          </a:xfrm>
          <a:custGeom>
            <a:avLst/>
            <a:gdLst/>
            <a:ahLst/>
            <a:cxnLst/>
            <a:rect l="l" t="t" r="r" b="b"/>
            <a:pathLst>
              <a:path w="133350" h="133350" extrusionOk="0">
                <a:moveTo>
                  <a:pt x="0" y="0"/>
                </a:moveTo>
                <a:lnTo>
                  <a:pt x="26670" y="106680"/>
                </a:lnTo>
                <a:lnTo>
                  <a:pt x="133350" y="133350"/>
                </a:lnTo>
                <a:lnTo>
                  <a:pt x="0" y="0"/>
                </a:lnTo>
                <a:close/>
              </a:path>
            </a:pathLst>
          </a:custGeom>
          <a:solidFill>
            <a:srgbClr val="CDCDC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6" name="Google Shape;636;p37"/>
          <p:cNvSpPr/>
          <p:nvPr/>
        </p:nvSpPr>
        <p:spPr>
          <a:xfrm>
            <a:off x="6249161" y="3658361"/>
            <a:ext cx="1066800" cy="1295400"/>
          </a:xfrm>
          <a:custGeom>
            <a:avLst/>
            <a:gdLst/>
            <a:ahLst/>
            <a:cxnLst/>
            <a:rect l="l" t="t" r="r" b="b"/>
            <a:pathLst>
              <a:path w="1066800" h="1295400" extrusionOk="0">
                <a:moveTo>
                  <a:pt x="933449" y="0"/>
                </a:moveTo>
                <a:lnTo>
                  <a:pt x="960119" y="106680"/>
                </a:lnTo>
                <a:lnTo>
                  <a:pt x="1066799" y="133350"/>
                </a:lnTo>
                <a:lnTo>
                  <a:pt x="933449" y="0"/>
                </a:lnTo>
                <a:lnTo>
                  <a:pt x="0" y="0"/>
                </a:lnTo>
                <a:lnTo>
                  <a:pt x="0" y="1295400"/>
                </a:lnTo>
                <a:lnTo>
                  <a:pt x="1066799" y="1295400"/>
                </a:lnTo>
                <a:lnTo>
                  <a:pt x="1066799" y="133350"/>
                </a:lnTo>
              </a:path>
            </a:pathLst>
          </a:custGeom>
          <a:noFill/>
          <a:ln w="380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7" name="Google Shape;637;p37"/>
          <p:cNvSpPr/>
          <p:nvPr/>
        </p:nvSpPr>
        <p:spPr>
          <a:xfrm>
            <a:off x="6477000" y="4267200"/>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8" name="Google Shape;638;p37"/>
          <p:cNvSpPr/>
          <p:nvPr/>
        </p:nvSpPr>
        <p:spPr>
          <a:xfrm>
            <a:off x="6477000" y="4419600"/>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9" name="Google Shape;639;p37"/>
          <p:cNvSpPr/>
          <p:nvPr/>
        </p:nvSpPr>
        <p:spPr>
          <a:xfrm>
            <a:off x="6477000" y="4572000"/>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0" name="Google Shape;640;p37"/>
          <p:cNvSpPr/>
          <p:nvPr/>
        </p:nvSpPr>
        <p:spPr>
          <a:xfrm>
            <a:off x="6477000" y="4654296"/>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1" name="Google Shape;641;p37"/>
          <p:cNvSpPr/>
          <p:nvPr/>
        </p:nvSpPr>
        <p:spPr>
          <a:xfrm>
            <a:off x="6477000" y="4038600"/>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2" name="Google Shape;642;p37"/>
          <p:cNvSpPr/>
          <p:nvPr/>
        </p:nvSpPr>
        <p:spPr>
          <a:xfrm>
            <a:off x="6477000" y="3810000"/>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3" name="Google Shape;643;p37"/>
          <p:cNvSpPr/>
          <p:nvPr/>
        </p:nvSpPr>
        <p:spPr>
          <a:xfrm>
            <a:off x="7392161" y="5258561"/>
            <a:ext cx="1066800" cy="1295400"/>
          </a:xfrm>
          <a:custGeom>
            <a:avLst/>
            <a:gdLst/>
            <a:ahLst/>
            <a:cxnLst/>
            <a:rect l="l" t="t" r="r" b="b"/>
            <a:pathLst>
              <a:path w="1066800" h="1295400" extrusionOk="0">
                <a:moveTo>
                  <a:pt x="933450" y="0"/>
                </a:moveTo>
                <a:lnTo>
                  <a:pt x="0" y="0"/>
                </a:lnTo>
                <a:lnTo>
                  <a:pt x="0" y="1295400"/>
                </a:lnTo>
                <a:lnTo>
                  <a:pt x="1066800" y="1295400"/>
                </a:lnTo>
                <a:lnTo>
                  <a:pt x="1066800" y="133350"/>
                </a:lnTo>
                <a:lnTo>
                  <a:pt x="93345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4" name="Google Shape;644;p37"/>
          <p:cNvSpPr/>
          <p:nvPr/>
        </p:nvSpPr>
        <p:spPr>
          <a:xfrm>
            <a:off x="8325611" y="5258561"/>
            <a:ext cx="133350" cy="133350"/>
          </a:xfrm>
          <a:custGeom>
            <a:avLst/>
            <a:gdLst/>
            <a:ahLst/>
            <a:cxnLst/>
            <a:rect l="l" t="t" r="r" b="b"/>
            <a:pathLst>
              <a:path w="133350" h="133350" extrusionOk="0">
                <a:moveTo>
                  <a:pt x="0" y="0"/>
                </a:moveTo>
                <a:lnTo>
                  <a:pt x="26670" y="106679"/>
                </a:lnTo>
                <a:lnTo>
                  <a:pt x="133350" y="133350"/>
                </a:lnTo>
                <a:lnTo>
                  <a:pt x="0" y="0"/>
                </a:lnTo>
                <a:close/>
              </a:path>
            </a:pathLst>
          </a:custGeom>
          <a:solidFill>
            <a:srgbClr val="CDCDC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5" name="Google Shape;645;p37"/>
          <p:cNvSpPr/>
          <p:nvPr/>
        </p:nvSpPr>
        <p:spPr>
          <a:xfrm>
            <a:off x="7392161" y="5258561"/>
            <a:ext cx="1066800" cy="1295400"/>
          </a:xfrm>
          <a:custGeom>
            <a:avLst/>
            <a:gdLst/>
            <a:ahLst/>
            <a:cxnLst/>
            <a:rect l="l" t="t" r="r" b="b"/>
            <a:pathLst>
              <a:path w="1066800" h="1295400" extrusionOk="0">
                <a:moveTo>
                  <a:pt x="933450" y="0"/>
                </a:moveTo>
                <a:lnTo>
                  <a:pt x="960120" y="106679"/>
                </a:lnTo>
                <a:lnTo>
                  <a:pt x="1066800" y="133350"/>
                </a:lnTo>
                <a:lnTo>
                  <a:pt x="933450" y="0"/>
                </a:lnTo>
                <a:lnTo>
                  <a:pt x="0" y="0"/>
                </a:lnTo>
                <a:lnTo>
                  <a:pt x="0" y="1295400"/>
                </a:lnTo>
                <a:lnTo>
                  <a:pt x="1066800" y="1295400"/>
                </a:lnTo>
                <a:lnTo>
                  <a:pt x="1066800" y="133350"/>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6" name="Google Shape;646;p37"/>
          <p:cNvSpPr/>
          <p:nvPr/>
        </p:nvSpPr>
        <p:spPr>
          <a:xfrm>
            <a:off x="7620000" y="5867400"/>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7" name="Google Shape;647;p37"/>
          <p:cNvSpPr/>
          <p:nvPr/>
        </p:nvSpPr>
        <p:spPr>
          <a:xfrm>
            <a:off x="7620000" y="6019800"/>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8" name="Google Shape;648;p37"/>
          <p:cNvSpPr/>
          <p:nvPr/>
        </p:nvSpPr>
        <p:spPr>
          <a:xfrm>
            <a:off x="7620000" y="6172200"/>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9" name="Google Shape;649;p37"/>
          <p:cNvSpPr/>
          <p:nvPr/>
        </p:nvSpPr>
        <p:spPr>
          <a:xfrm>
            <a:off x="7620000" y="6254496"/>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0" name="Google Shape;650;p37"/>
          <p:cNvSpPr/>
          <p:nvPr/>
        </p:nvSpPr>
        <p:spPr>
          <a:xfrm>
            <a:off x="7620000" y="5638800"/>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1" name="Google Shape;651;p37"/>
          <p:cNvSpPr/>
          <p:nvPr/>
        </p:nvSpPr>
        <p:spPr>
          <a:xfrm>
            <a:off x="7620000" y="5410200"/>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2" name="Google Shape;652;p37"/>
          <p:cNvSpPr/>
          <p:nvPr/>
        </p:nvSpPr>
        <p:spPr>
          <a:xfrm>
            <a:off x="4953761" y="5182361"/>
            <a:ext cx="1066800" cy="1295400"/>
          </a:xfrm>
          <a:custGeom>
            <a:avLst/>
            <a:gdLst/>
            <a:ahLst/>
            <a:cxnLst/>
            <a:rect l="l" t="t" r="r" b="b"/>
            <a:pathLst>
              <a:path w="1066800" h="1295400" extrusionOk="0">
                <a:moveTo>
                  <a:pt x="933450" y="0"/>
                </a:moveTo>
                <a:lnTo>
                  <a:pt x="0" y="0"/>
                </a:lnTo>
                <a:lnTo>
                  <a:pt x="0" y="1295400"/>
                </a:lnTo>
                <a:lnTo>
                  <a:pt x="1066800" y="1295400"/>
                </a:lnTo>
                <a:lnTo>
                  <a:pt x="1066800" y="133350"/>
                </a:lnTo>
                <a:lnTo>
                  <a:pt x="93345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3" name="Google Shape;653;p37"/>
          <p:cNvSpPr/>
          <p:nvPr/>
        </p:nvSpPr>
        <p:spPr>
          <a:xfrm>
            <a:off x="5887211" y="5182361"/>
            <a:ext cx="133350" cy="133350"/>
          </a:xfrm>
          <a:custGeom>
            <a:avLst/>
            <a:gdLst/>
            <a:ahLst/>
            <a:cxnLst/>
            <a:rect l="l" t="t" r="r" b="b"/>
            <a:pathLst>
              <a:path w="133350" h="133350" extrusionOk="0">
                <a:moveTo>
                  <a:pt x="0" y="0"/>
                </a:moveTo>
                <a:lnTo>
                  <a:pt x="26670" y="106679"/>
                </a:lnTo>
                <a:lnTo>
                  <a:pt x="133350" y="133350"/>
                </a:lnTo>
                <a:lnTo>
                  <a:pt x="0" y="0"/>
                </a:lnTo>
                <a:close/>
              </a:path>
            </a:pathLst>
          </a:custGeom>
          <a:solidFill>
            <a:srgbClr val="CDCDC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4" name="Google Shape;654;p37"/>
          <p:cNvSpPr/>
          <p:nvPr/>
        </p:nvSpPr>
        <p:spPr>
          <a:xfrm>
            <a:off x="4953761" y="5182361"/>
            <a:ext cx="1066800" cy="1295400"/>
          </a:xfrm>
          <a:custGeom>
            <a:avLst/>
            <a:gdLst/>
            <a:ahLst/>
            <a:cxnLst/>
            <a:rect l="l" t="t" r="r" b="b"/>
            <a:pathLst>
              <a:path w="1066800" h="1295400" extrusionOk="0">
                <a:moveTo>
                  <a:pt x="933450" y="0"/>
                </a:moveTo>
                <a:lnTo>
                  <a:pt x="960120" y="106679"/>
                </a:lnTo>
                <a:lnTo>
                  <a:pt x="1066800" y="133350"/>
                </a:lnTo>
                <a:lnTo>
                  <a:pt x="933450" y="0"/>
                </a:lnTo>
                <a:lnTo>
                  <a:pt x="0" y="0"/>
                </a:lnTo>
                <a:lnTo>
                  <a:pt x="0" y="1295400"/>
                </a:lnTo>
                <a:lnTo>
                  <a:pt x="1066800" y="1295400"/>
                </a:lnTo>
                <a:lnTo>
                  <a:pt x="1066800" y="133350"/>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5" name="Google Shape;655;p37"/>
          <p:cNvSpPr/>
          <p:nvPr/>
        </p:nvSpPr>
        <p:spPr>
          <a:xfrm>
            <a:off x="5181600" y="5791200"/>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6" name="Google Shape;656;p37"/>
          <p:cNvSpPr/>
          <p:nvPr/>
        </p:nvSpPr>
        <p:spPr>
          <a:xfrm>
            <a:off x="5181600" y="5943600"/>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7" name="Google Shape;657;p37"/>
          <p:cNvSpPr/>
          <p:nvPr/>
        </p:nvSpPr>
        <p:spPr>
          <a:xfrm>
            <a:off x="5181600" y="6096000"/>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8" name="Google Shape;658;p37"/>
          <p:cNvSpPr/>
          <p:nvPr/>
        </p:nvSpPr>
        <p:spPr>
          <a:xfrm>
            <a:off x="5181600" y="6178296"/>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9" name="Google Shape;659;p37"/>
          <p:cNvSpPr/>
          <p:nvPr/>
        </p:nvSpPr>
        <p:spPr>
          <a:xfrm>
            <a:off x="5181600" y="5562600"/>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0" name="Google Shape;660;p37"/>
          <p:cNvSpPr/>
          <p:nvPr/>
        </p:nvSpPr>
        <p:spPr>
          <a:xfrm>
            <a:off x="6096761" y="1867661"/>
            <a:ext cx="1066800" cy="1295400"/>
          </a:xfrm>
          <a:custGeom>
            <a:avLst/>
            <a:gdLst/>
            <a:ahLst/>
            <a:cxnLst/>
            <a:rect l="l" t="t" r="r" b="b"/>
            <a:pathLst>
              <a:path w="1066800" h="1295400" extrusionOk="0">
                <a:moveTo>
                  <a:pt x="933449" y="0"/>
                </a:moveTo>
                <a:lnTo>
                  <a:pt x="0" y="0"/>
                </a:lnTo>
                <a:lnTo>
                  <a:pt x="0" y="1295400"/>
                </a:lnTo>
                <a:lnTo>
                  <a:pt x="1066799" y="1295400"/>
                </a:lnTo>
                <a:lnTo>
                  <a:pt x="1066799" y="133350"/>
                </a:lnTo>
                <a:lnTo>
                  <a:pt x="933449"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1" name="Google Shape;661;p37"/>
          <p:cNvSpPr/>
          <p:nvPr/>
        </p:nvSpPr>
        <p:spPr>
          <a:xfrm>
            <a:off x="7030211" y="1867661"/>
            <a:ext cx="133350" cy="133350"/>
          </a:xfrm>
          <a:custGeom>
            <a:avLst/>
            <a:gdLst/>
            <a:ahLst/>
            <a:cxnLst/>
            <a:rect l="l" t="t" r="r" b="b"/>
            <a:pathLst>
              <a:path w="133350" h="133350" extrusionOk="0">
                <a:moveTo>
                  <a:pt x="0" y="0"/>
                </a:moveTo>
                <a:lnTo>
                  <a:pt x="26670" y="106679"/>
                </a:lnTo>
                <a:lnTo>
                  <a:pt x="133350" y="133350"/>
                </a:lnTo>
                <a:lnTo>
                  <a:pt x="0" y="0"/>
                </a:lnTo>
                <a:close/>
              </a:path>
            </a:pathLst>
          </a:custGeom>
          <a:solidFill>
            <a:srgbClr val="CDCDC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2" name="Google Shape;662;p37"/>
          <p:cNvSpPr/>
          <p:nvPr/>
        </p:nvSpPr>
        <p:spPr>
          <a:xfrm>
            <a:off x="6096761" y="1867661"/>
            <a:ext cx="1066800" cy="1295400"/>
          </a:xfrm>
          <a:custGeom>
            <a:avLst/>
            <a:gdLst/>
            <a:ahLst/>
            <a:cxnLst/>
            <a:rect l="l" t="t" r="r" b="b"/>
            <a:pathLst>
              <a:path w="1066800" h="1295400" extrusionOk="0">
                <a:moveTo>
                  <a:pt x="933449" y="0"/>
                </a:moveTo>
                <a:lnTo>
                  <a:pt x="960119" y="106679"/>
                </a:lnTo>
                <a:lnTo>
                  <a:pt x="1066799" y="133350"/>
                </a:lnTo>
                <a:lnTo>
                  <a:pt x="933449" y="0"/>
                </a:lnTo>
                <a:lnTo>
                  <a:pt x="0" y="0"/>
                </a:lnTo>
                <a:lnTo>
                  <a:pt x="0" y="1295400"/>
                </a:lnTo>
                <a:lnTo>
                  <a:pt x="1066799" y="1295400"/>
                </a:lnTo>
                <a:lnTo>
                  <a:pt x="1066799" y="133350"/>
                </a:lnTo>
              </a:path>
            </a:pathLst>
          </a:custGeom>
          <a:noFill/>
          <a:ln w="380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3" name="Google Shape;663;p37"/>
          <p:cNvSpPr/>
          <p:nvPr/>
        </p:nvSpPr>
        <p:spPr>
          <a:xfrm>
            <a:off x="6324600" y="2476500"/>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4" name="Google Shape;664;p37"/>
          <p:cNvSpPr/>
          <p:nvPr/>
        </p:nvSpPr>
        <p:spPr>
          <a:xfrm>
            <a:off x="6324600" y="2628900"/>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5" name="Google Shape;665;p37"/>
          <p:cNvSpPr/>
          <p:nvPr/>
        </p:nvSpPr>
        <p:spPr>
          <a:xfrm>
            <a:off x="6324600" y="2781300"/>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6" name="Google Shape;666;p37"/>
          <p:cNvSpPr/>
          <p:nvPr/>
        </p:nvSpPr>
        <p:spPr>
          <a:xfrm>
            <a:off x="6324600" y="2863595"/>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7" name="Google Shape;667;p37"/>
          <p:cNvSpPr/>
          <p:nvPr/>
        </p:nvSpPr>
        <p:spPr>
          <a:xfrm>
            <a:off x="6324600" y="2247900"/>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8" name="Google Shape;668;p37"/>
          <p:cNvSpPr/>
          <p:nvPr/>
        </p:nvSpPr>
        <p:spPr>
          <a:xfrm>
            <a:off x="6324600" y="2019300"/>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9" name="Google Shape;669;p37"/>
          <p:cNvSpPr/>
          <p:nvPr/>
        </p:nvSpPr>
        <p:spPr>
          <a:xfrm>
            <a:off x="7620761" y="1867661"/>
            <a:ext cx="1066800" cy="1295400"/>
          </a:xfrm>
          <a:custGeom>
            <a:avLst/>
            <a:gdLst/>
            <a:ahLst/>
            <a:cxnLst/>
            <a:rect l="l" t="t" r="r" b="b"/>
            <a:pathLst>
              <a:path w="1066800" h="1295400" extrusionOk="0">
                <a:moveTo>
                  <a:pt x="933450" y="0"/>
                </a:moveTo>
                <a:lnTo>
                  <a:pt x="0" y="0"/>
                </a:lnTo>
                <a:lnTo>
                  <a:pt x="0" y="1295400"/>
                </a:lnTo>
                <a:lnTo>
                  <a:pt x="1066800" y="1295400"/>
                </a:lnTo>
                <a:lnTo>
                  <a:pt x="1066800" y="133350"/>
                </a:lnTo>
                <a:lnTo>
                  <a:pt x="93345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0" name="Google Shape;670;p37"/>
          <p:cNvSpPr/>
          <p:nvPr/>
        </p:nvSpPr>
        <p:spPr>
          <a:xfrm>
            <a:off x="8554211" y="1867661"/>
            <a:ext cx="133350" cy="133350"/>
          </a:xfrm>
          <a:custGeom>
            <a:avLst/>
            <a:gdLst/>
            <a:ahLst/>
            <a:cxnLst/>
            <a:rect l="l" t="t" r="r" b="b"/>
            <a:pathLst>
              <a:path w="133350" h="133350" extrusionOk="0">
                <a:moveTo>
                  <a:pt x="0" y="0"/>
                </a:moveTo>
                <a:lnTo>
                  <a:pt x="26670" y="106679"/>
                </a:lnTo>
                <a:lnTo>
                  <a:pt x="133350" y="133350"/>
                </a:lnTo>
                <a:lnTo>
                  <a:pt x="0" y="0"/>
                </a:lnTo>
                <a:close/>
              </a:path>
            </a:pathLst>
          </a:custGeom>
          <a:solidFill>
            <a:srgbClr val="CDCDC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1" name="Google Shape;671;p37"/>
          <p:cNvSpPr/>
          <p:nvPr/>
        </p:nvSpPr>
        <p:spPr>
          <a:xfrm>
            <a:off x="7620761" y="1867661"/>
            <a:ext cx="1066800" cy="1295400"/>
          </a:xfrm>
          <a:custGeom>
            <a:avLst/>
            <a:gdLst/>
            <a:ahLst/>
            <a:cxnLst/>
            <a:rect l="l" t="t" r="r" b="b"/>
            <a:pathLst>
              <a:path w="1066800" h="1295400" extrusionOk="0">
                <a:moveTo>
                  <a:pt x="933450" y="0"/>
                </a:moveTo>
                <a:lnTo>
                  <a:pt x="960120" y="106679"/>
                </a:lnTo>
                <a:lnTo>
                  <a:pt x="1066800" y="133350"/>
                </a:lnTo>
                <a:lnTo>
                  <a:pt x="933450" y="0"/>
                </a:lnTo>
                <a:lnTo>
                  <a:pt x="0" y="0"/>
                </a:lnTo>
                <a:lnTo>
                  <a:pt x="0" y="1295400"/>
                </a:lnTo>
                <a:lnTo>
                  <a:pt x="1066800" y="1295400"/>
                </a:lnTo>
                <a:lnTo>
                  <a:pt x="1066800" y="133350"/>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2" name="Google Shape;672;p37"/>
          <p:cNvSpPr/>
          <p:nvPr/>
        </p:nvSpPr>
        <p:spPr>
          <a:xfrm>
            <a:off x="7848600" y="2476500"/>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3" name="Google Shape;673;p37"/>
          <p:cNvSpPr/>
          <p:nvPr/>
        </p:nvSpPr>
        <p:spPr>
          <a:xfrm>
            <a:off x="7848600" y="2628900"/>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4" name="Google Shape;674;p37"/>
          <p:cNvSpPr/>
          <p:nvPr/>
        </p:nvSpPr>
        <p:spPr>
          <a:xfrm>
            <a:off x="7848600" y="2781300"/>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5" name="Google Shape;675;p37"/>
          <p:cNvSpPr/>
          <p:nvPr/>
        </p:nvSpPr>
        <p:spPr>
          <a:xfrm>
            <a:off x="7848600" y="2863595"/>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6" name="Google Shape;676;p37"/>
          <p:cNvSpPr/>
          <p:nvPr/>
        </p:nvSpPr>
        <p:spPr>
          <a:xfrm>
            <a:off x="7848600" y="2247900"/>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7" name="Google Shape;677;p37"/>
          <p:cNvSpPr/>
          <p:nvPr/>
        </p:nvSpPr>
        <p:spPr>
          <a:xfrm>
            <a:off x="7848600" y="2019300"/>
            <a:ext cx="609600" cy="0"/>
          </a:xfrm>
          <a:custGeom>
            <a:avLst/>
            <a:gdLst/>
            <a:ahLst/>
            <a:cxnLst/>
            <a:rect l="l" t="t" r="r" b="b"/>
            <a:pathLst>
              <a:path w="609600" h="120000" extrusionOk="0">
                <a:moveTo>
                  <a:pt x="0" y="0"/>
                </a:moveTo>
                <a:lnTo>
                  <a:pt x="609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8" name="Google Shape;678;p37"/>
          <p:cNvSpPr/>
          <p:nvPr/>
        </p:nvSpPr>
        <p:spPr>
          <a:xfrm>
            <a:off x="5639561" y="2548127"/>
            <a:ext cx="391160" cy="86995"/>
          </a:xfrm>
          <a:custGeom>
            <a:avLst/>
            <a:gdLst/>
            <a:ahLst/>
            <a:cxnLst/>
            <a:rect l="l" t="t" r="r" b="b"/>
            <a:pathLst>
              <a:path w="391160" h="86994" extrusionOk="0">
                <a:moveTo>
                  <a:pt x="86867" y="0"/>
                </a:moveTo>
                <a:lnTo>
                  <a:pt x="0" y="43434"/>
                </a:lnTo>
                <a:lnTo>
                  <a:pt x="86867" y="86868"/>
                </a:lnTo>
                <a:lnTo>
                  <a:pt x="86867" y="57912"/>
                </a:lnTo>
                <a:lnTo>
                  <a:pt x="72389" y="57912"/>
                </a:lnTo>
                <a:lnTo>
                  <a:pt x="72389" y="28956"/>
                </a:lnTo>
                <a:lnTo>
                  <a:pt x="86867" y="28956"/>
                </a:lnTo>
                <a:lnTo>
                  <a:pt x="86867" y="0"/>
                </a:lnTo>
                <a:close/>
              </a:path>
              <a:path w="391160" h="86994" extrusionOk="0">
                <a:moveTo>
                  <a:pt x="86867" y="28956"/>
                </a:moveTo>
                <a:lnTo>
                  <a:pt x="72389" y="28956"/>
                </a:lnTo>
                <a:lnTo>
                  <a:pt x="72389" y="57912"/>
                </a:lnTo>
                <a:lnTo>
                  <a:pt x="86867" y="57912"/>
                </a:lnTo>
                <a:lnTo>
                  <a:pt x="86867" y="28956"/>
                </a:lnTo>
                <a:close/>
              </a:path>
              <a:path w="391160" h="86994" extrusionOk="0">
                <a:moveTo>
                  <a:pt x="188213" y="28956"/>
                </a:moveTo>
                <a:lnTo>
                  <a:pt x="86867" y="28956"/>
                </a:lnTo>
                <a:lnTo>
                  <a:pt x="86867" y="57912"/>
                </a:lnTo>
                <a:lnTo>
                  <a:pt x="188213" y="57912"/>
                </a:lnTo>
                <a:lnTo>
                  <a:pt x="188213" y="28956"/>
                </a:lnTo>
                <a:close/>
              </a:path>
              <a:path w="391160" h="86994" extrusionOk="0">
                <a:moveTo>
                  <a:pt x="390905" y="28956"/>
                </a:moveTo>
                <a:lnTo>
                  <a:pt x="275082" y="28956"/>
                </a:lnTo>
                <a:lnTo>
                  <a:pt x="275082" y="57912"/>
                </a:lnTo>
                <a:lnTo>
                  <a:pt x="390905" y="57912"/>
                </a:lnTo>
                <a:lnTo>
                  <a:pt x="390905" y="2895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9" name="Google Shape;679;p37"/>
          <p:cNvSpPr/>
          <p:nvPr/>
        </p:nvSpPr>
        <p:spPr>
          <a:xfrm>
            <a:off x="7163561" y="2471927"/>
            <a:ext cx="457200" cy="86995"/>
          </a:xfrm>
          <a:custGeom>
            <a:avLst/>
            <a:gdLst/>
            <a:ahLst/>
            <a:cxnLst/>
            <a:rect l="l" t="t" r="r" b="b"/>
            <a:pathLst>
              <a:path w="457200" h="86994" extrusionOk="0">
                <a:moveTo>
                  <a:pt x="457200" y="28956"/>
                </a:moveTo>
                <a:lnTo>
                  <a:pt x="341376" y="28956"/>
                </a:lnTo>
                <a:lnTo>
                  <a:pt x="341376" y="57912"/>
                </a:lnTo>
                <a:lnTo>
                  <a:pt x="457200" y="57912"/>
                </a:lnTo>
                <a:lnTo>
                  <a:pt x="457200" y="28956"/>
                </a:lnTo>
                <a:close/>
              </a:path>
              <a:path w="457200" h="86994" extrusionOk="0">
                <a:moveTo>
                  <a:pt x="254508" y="28956"/>
                </a:moveTo>
                <a:lnTo>
                  <a:pt x="138684" y="28956"/>
                </a:lnTo>
                <a:lnTo>
                  <a:pt x="138684" y="57912"/>
                </a:lnTo>
                <a:lnTo>
                  <a:pt x="254508" y="57912"/>
                </a:lnTo>
                <a:lnTo>
                  <a:pt x="254508" y="28956"/>
                </a:lnTo>
                <a:close/>
              </a:path>
              <a:path w="457200" h="86994" extrusionOk="0">
                <a:moveTo>
                  <a:pt x="86868" y="0"/>
                </a:moveTo>
                <a:lnTo>
                  <a:pt x="0" y="43434"/>
                </a:lnTo>
                <a:lnTo>
                  <a:pt x="86868" y="86868"/>
                </a:lnTo>
                <a:lnTo>
                  <a:pt x="86868"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0" name="Google Shape;680;p37"/>
          <p:cNvSpPr/>
          <p:nvPr/>
        </p:nvSpPr>
        <p:spPr>
          <a:xfrm>
            <a:off x="7229475" y="3201161"/>
            <a:ext cx="544195" cy="544195"/>
          </a:xfrm>
          <a:custGeom>
            <a:avLst/>
            <a:gdLst/>
            <a:ahLst/>
            <a:cxnLst/>
            <a:rect l="l" t="t" r="r" b="b"/>
            <a:pathLst>
              <a:path w="544195" h="544195" extrusionOk="0">
                <a:moveTo>
                  <a:pt x="81915" y="441325"/>
                </a:moveTo>
                <a:lnTo>
                  <a:pt x="0" y="523113"/>
                </a:lnTo>
                <a:lnTo>
                  <a:pt x="20574" y="543687"/>
                </a:lnTo>
                <a:lnTo>
                  <a:pt x="102361" y="461771"/>
                </a:lnTo>
                <a:lnTo>
                  <a:pt x="81915" y="441325"/>
                </a:lnTo>
                <a:close/>
              </a:path>
              <a:path w="544195" h="544195" extrusionOk="0">
                <a:moveTo>
                  <a:pt x="225298" y="297941"/>
                </a:moveTo>
                <a:lnTo>
                  <a:pt x="143382" y="379857"/>
                </a:lnTo>
                <a:lnTo>
                  <a:pt x="163829" y="400303"/>
                </a:lnTo>
                <a:lnTo>
                  <a:pt x="245745" y="318388"/>
                </a:lnTo>
                <a:lnTo>
                  <a:pt x="225298" y="297941"/>
                </a:lnTo>
                <a:close/>
              </a:path>
              <a:path w="544195" h="544195" extrusionOk="0">
                <a:moveTo>
                  <a:pt x="368553" y="154559"/>
                </a:moveTo>
                <a:lnTo>
                  <a:pt x="286639" y="236474"/>
                </a:lnTo>
                <a:lnTo>
                  <a:pt x="307213" y="257048"/>
                </a:lnTo>
                <a:lnTo>
                  <a:pt x="389127" y="175133"/>
                </a:lnTo>
                <a:lnTo>
                  <a:pt x="368553" y="154559"/>
                </a:lnTo>
                <a:close/>
              </a:path>
              <a:path w="544195" h="544195" extrusionOk="0">
                <a:moveTo>
                  <a:pt x="492506" y="30734"/>
                </a:moveTo>
                <a:lnTo>
                  <a:pt x="430022" y="93217"/>
                </a:lnTo>
                <a:lnTo>
                  <a:pt x="450469" y="113664"/>
                </a:lnTo>
                <a:lnTo>
                  <a:pt x="512952" y="51180"/>
                </a:lnTo>
                <a:lnTo>
                  <a:pt x="492506" y="30734"/>
                </a:lnTo>
                <a:close/>
              </a:path>
              <a:path w="544195" h="544195" extrusionOk="0">
                <a:moveTo>
                  <a:pt x="536885" y="20447"/>
                </a:moveTo>
                <a:lnTo>
                  <a:pt x="502793" y="20447"/>
                </a:lnTo>
                <a:lnTo>
                  <a:pt x="523240" y="40893"/>
                </a:lnTo>
                <a:lnTo>
                  <a:pt x="512952" y="51180"/>
                </a:lnTo>
                <a:lnTo>
                  <a:pt x="523240" y="61467"/>
                </a:lnTo>
                <a:lnTo>
                  <a:pt x="536885" y="20447"/>
                </a:lnTo>
                <a:close/>
              </a:path>
              <a:path w="544195" h="544195" extrusionOk="0">
                <a:moveTo>
                  <a:pt x="502793" y="20447"/>
                </a:moveTo>
                <a:lnTo>
                  <a:pt x="492506" y="30734"/>
                </a:lnTo>
                <a:lnTo>
                  <a:pt x="512952" y="51180"/>
                </a:lnTo>
                <a:lnTo>
                  <a:pt x="523240" y="40893"/>
                </a:lnTo>
                <a:lnTo>
                  <a:pt x="502793" y="20447"/>
                </a:lnTo>
                <a:close/>
              </a:path>
              <a:path w="544195" h="544195" extrusionOk="0">
                <a:moveTo>
                  <a:pt x="543686" y="0"/>
                </a:moveTo>
                <a:lnTo>
                  <a:pt x="482219" y="20447"/>
                </a:lnTo>
                <a:lnTo>
                  <a:pt x="492506" y="30734"/>
                </a:lnTo>
                <a:lnTo>
                  <a:pt x="502793" y="20447"/>
                </a:lnTo>
                <a:lnTo>
                  <a:pt x="536885" y="20447"/>
                </a:lnTo>
                <a:lnTo>
                  <a:pt x="543686"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1" name="Google Shape;681;p37"/>
          <p:cNvSpPr/>
          <p:nvPr/>
        </p:nvSpPr>
        <p:spPr>
          <a:xfrm>
            <a:off x="8306561" y="3124961"/>
            <a:ext cx="472440" cy="621030"/>
          </a:xfrm>
          <a:custGeom>
            <a:avLst/>
            <a:gdLst/>
            <a:ahLst/>
            <a:cxnLst/>
            <a:rect l="l" t="t" r="r" b="b"/>
            <a:pathLst>
              <a:path w="472440" h="621029" extrusionOk="0">
                <a:moveTo>
                  <a:pt x="381000" y="476250"/>
                </a:moveTo>
                <a:lnTo>
                  <a:pt x="350520" y="499110"/>
                </a:lnTo>
                <a:lnTo>
                  <a:pt x="441960" y="621030"/>
                </a:lnTo>
                <a:lnTo>
                  <a:pt x="472440" y="598169"/>
                </a:lnTo>
                <a:lnTo>
                  <a:pt x="381000" y="476250"/>
                </a:lnTo>
                <a:close/>
              </a:path>
              <a:path w="472440" h="621029" extrusionOk="0">
                <a:moveTo>
                  <a:pt x="220980" y="262889"/>
                </a:moveTo>
                <a:lnTo>
                  <a:pt x="190500" y="285750"/>
                </a:lnTo>
                <a:lnTo>
                  <a:pt x="281940" y="407670"/>
                </a:lnTo>
                <a:lnTo>
                  <a:pt x="312420" y="384810"/>
                </a:lnTo>
                <a:lnTo>
                  <a:pt x="220980" y="262889"/>
                </a:lnTo>
                <a:close/>
              </a:path>
              <a:path w="472440" h="621029" extrusionOk="0">
                <a:moveTo>
                  <a:pt x="83820" y="80010"/>
                </a:moveTo>
                <a:lnTo>
                  <a:pt x="53340" y="102869"/>
                </a:lnTo>
                <a:lnTo>
                  <a:pt x="121920" y="194310"/>
                </a:lnTo>
                <a:lnTo>
                  <a:pt x="152400" y="171450"/>
                </a:lnTo>
                <a:lnTo>
                  <a:pt x="83820" y="80010"/>
                </a:lnTo>
                <a:close/>
              </a:path>
              <a:path w="472440" h="621029" extrusionOk="0">
                <a:moveTo>
                  <a:pt x="0" y="0"/>
                </a:moveTo>
                <a:lnTo>
                  <a:pt x="22860" y="125729"/>
                </a:lnTo>
                <a:lnTo>
                  <a:pt x="53340" y="102869"/>
                </a:lnTo>
                <a:lnTo>
                  <a:pt x="41910" y="87629"/>
                </a:lnTo>
                <a:lnTo>
                  <a:pt x="72390" y="64770"/>
                </a:lnTo>
                <a:lnTo>
                  <a:pt x="104139" y="64770"/>
                </a:lnTo>
                <a:lnTo>
                  <a:pt x="114300" y="57150"/>
                </a:lnTo>
                <a:lnTo>
                  <a:pt x="0" y="0"/>
                </a:lnTo>
                <a:close/>
              </a:path>
              <a:path w="472440" h="621029" extrusionOk="0">
                <a:moveTo>
                  <a:pt x="72390" y="64770"/>
                </a:moveTo>
                <a:lnTo>
                  <a:pt x="41910" y="87629"/>
                </a:lnTo>
                <a:lnTo>
                  <a:pt x="53340" y="102869"/>
                </a:lnTo>
                <a:lnTo>
                  <a:pt x="83820" y="80010"/>
                </a:lnTo>
                <a:lnTo>
                  <a:pt x="72390" y="64770"/>
                </a:lnTo>
                <a:close/>
              </a:path>
              <a:path w="472440" h="621029" extrusionOk="0">
                <a:moveTo>
                  <a:pt x="104139" y="64770"/>
                </a:moveTo>
                <a:lnTo>
                  <a:pt x="72390" y="64770"/>
                </a:lnTo>
                <a:lnTo>
                  <a:pt x="83820" y="80010"/>
                </a:lnTo>
                <a:lnTo>
                  <a:pt x="104139" y="6477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2" name="Google Shape;682;p37"/>
          <p:cNvSpPr/>
          <p:nvPr/>
        </p:nvSpPr>
        <p:spPr>
          <a:xfrm>
            <a:off x="5410961" y="4485385"/>
            <a:ext cx="847725" cy="698500"/>
          </a:xfrm>
          <a:custGeom>
            <a:avLst/>
            <a:gdLst/>
            <a:ahLst/>
            <a:cxnLst/>
            <a:rect l="l" t="t" r="r" b="b"/>
            <a:pathLst>
              <a:path w="847725" h="698500" extrusionOk="0">
                <a:moveTo>
                  <a:pt x="829055" y="0"/>
                </a:moveTo>
                <a:lnTo>
                  <a:pt x="739393" y="73278"/>
                </a:lnTo>
                <a:lnTo>
                  <a:pt x="757682" y="95757"/>
                </a:lnTo>
                <a:lnTo>
                  <a:pt x="847343" y="22351"/>
                </a:lnTo>
                <a:lnTo>
                  <a:pt x="829055" y="0"/>
                </a:lnTo>
                <a:close/>
              </a:path>
              <a:path w="847725" h="698500" extrusionOk="0">
                <a:moveTo>
                  <a:pt x="672211" y="128269"/>
                </a:moveTo>
                <a:lnTo>
                  <a:pt x="582549" y="201675"/>
                </a:lnTo>
                <a:lnTo>
                  <a:pt x="600837" y="224027"/>
                </a:lnTo>
                <a:lnTo>
                  <a:pt x="690499" y="150749"/>
                </a:lnTo>
                <a:lnTo>
                  <a:pt x="672211" y="128269"/>
                </a:lnTo>
                <a:close/>
              </a:path>
              <a:path w="847725" h="698500" extrusionOk="0">
                <a:moveTo>
                  <a:pt x="515238" y="256666"/>
                </a:moveTo>
                <a:lnTo>
                  <a:pt x="425703" y="330072"/>
                </a:lnTo>
                <a:lnTo>
                  <a:pt x="443991" y="352425"/>
                </a:lnTo>
                <a:lnTo>
                  <a:pt x="533653" y="279145"/>
                </a:lnTo>
                <a:lnTo>
                  <a:pt x="515238" y="256666"/>
                </a:lnTo>
                <a:close/>
              </a:path>
              <a:path w="847725" h="698500" extrusionOk="0">
                <a:moveTo>
                  <a:pt x="358393" y="385063"/>
                </a:moveTo>
                <a:lnTo>
                  <a:pt x="268732" y="458343"/>
                </a:lnTo>
                <a:lnTo>
                  <a:pt x="287147" y="480821"/>
                </a:lnTo>
                <a:lnTo>
                  <a:pt x="376682" y="407415"/>
                </a:lnTo>
                <a:lnTo>
                  <a:pt x="358393" y="385063"/>
                </a:lnTo>
                <a:close/>
              </a:path>
              <a:path w="847725" h="698500" extrusionOk="0">
                <a:moveTo>
                  <a:pt x="21336" y="585977"/>
                </a:moveTo>
                <a:lnTo>
                  <a:pt x="0" y="696976"/>
                </a:lnTo>
                <a:lnTo>
                  <a:pt x="113029" y="697991"/>
                </a:lnTo>
                <a:lnTo>
                  <a:pt x="21336" y="585977"/>
                </a:lnTo>
                <a:close/>
              </a:path>
              <a:path w="847725" h="698500" extrusionOk="0">
                <a:moveTo>
                  <a:pt x="201549" y="513333"/>
                </a:moveTo>
                <a:lnTo>
                  <a:pt x="111887" y="586739"/>
                </a:lnTo>
                <a:lnTo>
                  <a:pt x="130175" y="609091"/>
                </a:lnTo>
                <a:lnTo>
                  <a:pt x="219837" y="535813"/>
                </a:lnTo>
                <a:lnTo>
                  <a:pt x="201549" y="51333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3" name="Google Shape;683;p37"/>
          <p:cNvSpPr/>
          <p:nvPr/>
        </p:nvSpPr>
        <p:spPr>
          <a:xfrm>
            <a:off x="7002780" y="4953761"/>
            <a:ext cx="401320" cy="542290"/>
          </a:xfrm>
          <a:custGeom>
            <a:avLst/>
            <a:gdLst/>
            <a:ahLst/>
            <a:cxnLst/>
            <a:rect l="l" t="t" r="r" b="b"/>
            <a:pathLst>
              <a:path w="401320" h="542289" extrusionOk="0">
                <a:moveTo>
                  <a:pt x="333883" y="430784"/>
                </a:moveTo>
                <a:lnTo>
                  <a:pt x="310261" y="447547"/>
                </a:lnTo>
                <a:lnTo>
                  <a:pt x="377571" y="541782"/>
                </a:lnTo>
                <a:lnTo>
                  <a:pt x="401193" y="525018"/>
                </a:lnTo>
                <a:lnTo>
                  <a:pt x="333883" y="430784"/>
                </a:lnTo>
                <a:close/>
              </a:path>
              <a:path w="401320" h="542289" extrusionOk="0">
                <a:moveTo>
                  <a:pt x="216026" y="265811"/>
                </a:moveTo>
                <a:lnTo>
                  <a:pt x="192404" y="282575"/>
                </a:lnTo>
                <a:lnTo>
                  <a:pt x="259842" y="376935"/>
                </a:lnTo>
                <a:lnTo>
                  <a:pt x="283337" y="360044"/>
                </a:lnTo>
                <a:lnTo>
                  <a:pt x="216026" y="265811"/>
                </a:lnTo>
                <a:close/>
              </a:path>
              <a:path w="401320" h="542289" extrusionOk="0">
                <a:moveTo>
                  <a:pt x="98171" y="100837"/>
                </a:moveTo>
                <a:lnTo>
                  <a:pt x="74675" y="117729"/>
                </a:lnTo>
                <a:lnTo>
                  <a:pt x="141986" y="211962"/>
                </a:lnTo>
                <a:lnTo>
                  <a:pt x="165480" y="195071"/>
                </a:lnTo>
                <a:lnTo>
                  <a:pt x="98171" y="100837"/>
                </a:lnTo>
                <a:close/>
              </a:path>
              <a:path w="401320" h="542289" extrusionOk="0">
                <a:moveTo>
                  <a:pt x="8381" y="0"/>
                </a:moveTo>
                <a:lnTo>
                  <a:pt x="0" y="112775"/>
                </a:lnTo>
                <a:lnTo>
                  <a:pt x="117728" y="28575"/>
                </a:lnTo>
                <a:lnTo>
                  <a:pt x="8381"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4" name="Google Shape;684;p37"/>
          <p:cNvSpPr/>
          <p:nvPr/>
        </p:nvSpPr>
        <p:spPr>
          <a:xfrm>
            <a:off x="4274820" y="1257350"/>
            <a:ext cx="1324228" cy="565226"/>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5" name="Google Shape;685;p37"/>
          <p:cNvSpPr/>
          <p:nvPr/>
        </p:nvSpPr>
        <p:spPr>
          <a:xfrm>
            <a:off x="4550664" y="1586471"/>
            <a:ext cx="1362328" cy="399046"/>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6" name="Google Shape;686;p37"/>
          <p:cNvSpPr txBox="1"/>
          <p:nvPr/>
        </p:nvSpPr>
        <p:spPr>
          <a:xfrm>
            <a:off x="4422775" y="1321053"/>
            <a:ext cx="1377950" cy="546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000" b="1">
                <a:solidFill>
                  <a:srgbClr val="FF5050"/>
                </a:solidFill>
                <a:latin typeface="Arial"/>
                <a:ea typeface="Arial"/>
                <a:cs typeface="Arial"/>
                <a:sym typeface="Arial"/>
              </a:rPr>
              <a:t>Signal.h</a:t>
            </a:r>
            <a:endParaRPr sz="2000">
              <a:solidFill>
                <a:schemeClr val="dk1"/>
              </a:solidFill>
              <a:latin typeface="Arial"/>
              <a:ea typeface="Arial"/>
              <a:cs typeface="Arial"/>
              <a:sym typeface="Arial"/>
            </a:endParaRPr>
          </a:p>
          <a:p>
            <a:pPr marL="241300" marR="0" lvl="0" indent="0" algn="l" rtl="0">
              <a:lnSpc>
                <a:spcPct val="100000"/>
              </a:lnSpc>
              <a:spcBef>
                <a:spcPts val="10"/>
              </a:spcBef>
              <a:spcAft>
                <a:spcPts val="0"/>
              </a:spcAft>
              <a:buNone/>
            </a:pPr>
            <a:r>
              <a:rPr lang="en-US" sz="1400" b="1">
                <a:solidFill>
                  <a:srgbClr val="FF5050"/>
                </a:solidFill>
                <a:latin typeface="Arial"/>
                <a:ea typeface="Arial"/>
                <a:cs typeface="Arial"/>
                <a:sym typeface="Arial"/>
              </a:rPr>
              <a:t>{version=3.5}</a:t>
            </a:r>
            <a:endParaRPr sz="1400">
              <a:solidFill>
                <a:schemeClr val="dk1"/>
              </a:solidFill>
              <a:latin typeface="Arial"/>
              <a:ea typeface="Arial"/>
              <a:cs typeface="Arial"/>
              <a:sym typeface="Arial"/>
            </a:endParaRPr>
          </a:p>
        </p:txBody>
      </p:sp>
      <p:sp>
        <p:nvSpPr>
          <p:cNvPr id="687" name="Google Shape;687;p37"/>
          <p:cNvSpPr/>
          <p:nvPr/>
        </p:nvSpPr>
        <p:spPr>
          <a:xfrm>
            <a:off x="5722620" y="1257350"/>
            <a:ext cx="1324228" cy="565226"/>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8" name="Google Shape;688;p37"/>
          <p:cNvSpPr/>
          <p:nvPr/>
        </p:nvSpPr>
        <p:spPr>
          <a:xfrm>
            <a:off x="5998464" y="1586471"/>
            <a:ext cx="1362329" cy="399046"/>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9" name="Google Shape;689;p37"/>
          <p:cNvSpPr txBox="1"/>
          <p:nvPr/>
        </p:nvSpPr>
        <p:spPr>
          <a:xfrm>
            <a:off x="5870828" y="1321053"/>
            <a:ext cx="1377950" cy="546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000" b="1">
                <a:solidFill>
                  <a:srgbClr val="FF5050"/>
                </a:solidFill>
                <a:latin typeface="Arial"/>
                <a:ea typeface="Arial"/>
                <a:cs typeface="Arial"/>
                <a:sym typeface="Arial"/>
              </a:rPr>
              <a:t>Signal.h</a:t>
            </a:r>
            <a:endParaRPr sz="2000">
              <a:solidFill>
                <a:schemeClr val="dk1"/>
              </a:solidFill>
              <a:latin typeface="Arial"/>
              <a:ea typeface="Arial"/>
              <a:cs typeface="Arial"/>
              <a:sym typeface="Arial"/>
            </a:endParaRPr>
          </a:p>
          <a:p>
            <a:pPr marL="241300" marR="0" lvl="0" indent="0" algn="l" rtl="0">
              <a:lnSpc>
                <a:spcPct val="100000"/>
              </a:lnSpc>
              <a:spcBef>
                <a:spcPts val="10"/>
              </a:spcBef>
              <a:spcAft>
                <a:spcPts val="0"/>
              </a:spcAft>
              <a:buNone/>
            </a:pPr>
            <a:r>
              <a:rPr lang="en-US" sz="1400" b="1">
                <a:solidFill>
                  <a:srgbClr val="FF5050"/>
                </a:solidFill>
                <a:latin typeface="Arial"/>
                <a:ea typeface="Arial"/>
                <a:cs typeface="Arial"/>
                <a:sym typeface="Arial"/>
              </a:rPr>
              <a:t>{version=4.0}</a:t>
            </a:r>
            <a:endParaRPr sz="1400">
              <a:solidFill>
                <a:schemeClr val="dk1"/>
              </a:solidFill>
              <a:latin typeface="Arial"/>
              <a:ea typeface="Arial"/>
              <a:cs typeface="Arial"/>
              <a:sym typeface="Arial"/>
            </a:endParaRPr>
          </a:p>
        </p:txBody>
      </p:sp>
      <p:sp>
        <p:nvSpPr>
          <p:cNvPr id="690" name="Google Shape;690;p37"/>
          <p:cNvSpPr/>
          <p:nvPr/>
        </p:nvSpPr>
        <p:spPr>
          <a:xfrm>
            <a:off x="7322819" y="1257350"/>
            <a:ext cx="1324228" cy="565226"/>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1" name="Google Shape;691;p37"/>
          <p:cNvSpPr/>
          <p:nvPr/>
        </p:nvSpPr>
        <p:spPr>
          <a:xfrm>
            <a:off x="7598664" y="1586471"/>
            <a:ext cx="1362328" cy="399046"/>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2" name="Google Shape;692;p37"/>
          <p:cNvSpPr txBox="1"/>
          <p:nvPr/>
        </p:nvSpPr>
        <p:spPr>
          <a:xfrm>
            <a:off x="7471409" y="1321053"/>
            <a:ext cx="1377950" cy="546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000" b="1">
                <a:solidFill>
                  <a:srgbClr val="FF5050"/>
                </a:solidFill>
                <a:latin typeface="Arial"/>
                <a:ea typeface="Arial"/>
                <a:cs typeface="Arial"/>
                <a:sym typeface="Arial"/>
              </a:rPr>
              <a:t>Signal.h</a:t>
            </a:r>
            <a:endParaRPr sz="2000">
              <a:solidFill>
                <a:schemeClr val="dk1"/>
              </a:solidFill>
              <a:latin typeface="Arial"/>
              <a:ea typeface="Arial"/>
              <a:cs typeface="Arial"/>
              <a:sym typeface="Arial"/>
            </a:endParaRPr>
          </a:p>
          <a:p>
            <a:pPr marL="241300" marR="0" lvl="0" indent="0" algn="l" rtl="0">
              <a:lnSpc>
                <a:spcPct val="100000"/>
              </a:lnSpc>
              <a:spcBef>
                <a:spcPts val="10"/>
              </a:spcBef>
              <a:spcAft>
                <a:spcPts val="0"/>
              </a:spcAft>
              <a:buNone/>
            </a:pPr>
            <a:r>
              <a:rPr lang="en-US" sz="1400" b="1">
                <a:solidFill>
                  <a:srgbClr val="FF5050"/>
                </a:solidFill>
                <a:latin typeface="Arial"/>
                <a:ea typeface="Arial"/>
                <a:cs typeface="Arial"/>
                <a:sym typeface="Arial"/>
              </a:rPr>
              <a:t>{version=4.1}</a:t>
            </a:r>
            <a:endParaRPr sz="1400">
              <a:solidFill>
                <a:schemeClr val="dk1"/>
              </a:solidFill>
              <a:latin typeface="Arial"/>
              <a:ea typeface="Arial"/>
              <a:cs typeface="Arial"/>
              <a:sym typeface="Arial"/>
            </a:endParaRPr>
          </a:p>
        </p:txBody>
      </p:sp>
      <p:sp>
        <p:nvSpPr>
          <p:cNvPr id="693" name="Google Shape;693;p37"/>
          <p:cNvSpPr/>
          <p:nvPr/>
        </p:nvSpPr>
        <p:spPr>
          <a:xfrm>
            <a:off x="5404103" y="3147060"/>
            <a:ext cx="1025448" cy="342646"/>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4" name="Google Shape;694;p37"/>
          <p:cNvSpPr/>
          <p:nvPr/>
        </p:nvSpPr>
        <p:spPr>
          <a:xfrm>
            <a:off x="6623304" y="3147060"/>
            <a:ext cx="1025448" cy="342646"/>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5" name="Google Shape;695;p37"/>
          <p:cNvSpPr txBox="1"/>
          <p:nvPr/>
        </p:nvSpPr>
        <p:spPr>
          <a:xfrm>
            <a:off x="6709029" y="3183382"/>
            <a:ext cx="845819"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200" b="1">
                <a:solidFill>
                  <a:srgbClr val="FF5050"/>
                </a:solidFill>
                <a:latin typeface="Arial"/>
                <a:ea typeface="Arial"/>
                <a:cs typeface="Arial"/>
                <a:sym typeface="Arial"/>
              </a:rPr>
              <a:t>&lt;&lt;parent&gt;&gt;</a:t>
            </a:r>
            <a:endParaRPr sz="1200">
              <a:solidFill>
                <a:schemeClr val="dk1"/>
              </a:solidFill>
              <a:latin typeface="Arial"/>
              <a:ea typeface="Arial"/>
              <a:cs typeface="Arial"/>
              <a:sym typeface="Arial"/>
            </a:endParaRPr>
          </a:p>
        </p:txBody>
      </p:sp>
      <p:sp>
        <p:nvSpPr>
          <p:cNvPr id="696" name="Google Shape;696;p37"/>
          <p:cNvSpPr/>
          <p:nvPr/>
        </p:nvSpPr>
        <p:spPr>
          <a:xfrm>
            <a:off x="5250179" y="3329990"/>
            <a:ext cx="1566545" cy="565226"/>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7" name="Google Shape;697;p37"/>
          <p:cNvSpPr txBox="1"/>
          <p:nvPr/>
        </p:nvSpPr>
        <p:spPr>
          <a:xfrm>
            <a:off x="5397753" y="3167259"/>
            <a:ext cx="1256030" cy="556895"/>
          </a:xfrm>
          <a:prstGeom prst="rect">
            <a:avLst/>
          </a:prstGeom>
          <a:noFill/>
          <a:ln>
            <a:noFill/>
          </a:ln>
        </p:spPr>
        <p:txBody>
          <a:bodyPr spcFirstLastPara="1" wrap="square" lIns="0" tIns="28575" rIns="0" bIns="0" anchor="t" anchorCtr="0">
            <a:spAutoFit/>
          </a:bodyPr>
          <a:lstStyle/>
          <a:p>
            <a:pPr marL="104775" marR="0" lvl="0" indent="0" algn="l" rtl="0">
              <a:lnSpc>
                <a:spcPct val="100000"/>
              </a:lnSpc>
              <a:spcBef>
                <a:spcPts val="0"/>
              </a:spcBef>
              <a:spcAft>
                <a:spcPts val="0"/>
              </a:spcAft>
              <a:buNone/>
            </a:pPr>
            <a:r>
              <a:rPr lang="en-US" sz="1200" b="1">
                <a:solidFill>
                  <a:srgbClr val="FF5050"/>
                </a:solidFill>
                <a:latin typeface="Arial"/>
                <a:ea typeface="Arial"/>
                <a:cs typeface="Arial"/>
                <a:sym typeface="Arial"/>
              </a:rPr>
              <a:t>&lt;&lt;parent&gt;&gt;</a:t>
            </a:r>
            <a:endParaRPr sz="1200">
              <a:solidFill>
                <a:schemeClr val="dk1"/>
              </a:solidFill>
              <a:latin typeface="Arial"/>
              <a:ea typeface="Arial"/>
              <a:cs typeface="Arial"/>
              <a:sym typeface="Arial"/>
            </a:endParaRPr>
          </a:p>
          <a:p>
            <a:pPr marL="12700" marR="0" lvl="0" indent="0" algn="l" rtl="0">
              <a:lnSpc>
                <a:spcPct val="100000"/>
              </a:lnSpc>
              <a:spcBef>
                <a:spcPts val="215"/>
              </a:spcBef>
              <a:spcAft>
                <a:spcPts val="0"/>
              </a:spcAft>
              <a:buNone/>
            </a:pPr>
            <a:r>
              <a:rPr lang="en-US" sz="2000" b="1">
                <a:solidFill>
                  <a:srgbClr val="FF5050"/>
                </a:solidFill>
                <a:latin typeface="Arial"/>
                <a:ea typeface="Arial"/>
                <a:cs typeface="Arial"/>
                <a:sym typeface="Arial"/>
              </a:rPr>
              <a:t>Interp.cpp</a:t>
            </a:r>
            <a:endParaRPr sz="2000">
              <a:solidFill>
                <a:schemeClr val="dk1"/>
              </a:solidFill>
              <a:latin typeface="Arial"/>
              <a:ea typeface="Arial"/>
              <a:cs typeface="Arial"/>
              <a:sym typeface="Arial"/>
            </a:endParaRPr>
          </a:p>
        </p:txBody>
      </p:sp>
      <p:sp>
        <p:nvSpPr>
          <p:cNvPr id="698" name="Google Shape;698;p37"/>
          <p:cNvSpPr/>
          <p:nvPr/>
        </p:nvSpPr>
        <p:spPr>
          <a:xfrm>
            <a:off x="7603235" y="3238550"/>
            <a:ext cx="1540763" cy="565226"/>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9" name="Google Shape;699;p37"/>
          <p:cNvSpPr txBox="1"/>
          <p:nvPr/>
        </p:nvSpPr>
        <p:spPr>
          <a:xfrm>
            <a:off x="7750556" y="3302330"/>
            <a:ext cx="1313180" cy="33147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000" b="1">
                <a:solidFill>
                  <a:srgbClr val="FF5050"/>
                </a:solidFill>
                <a:latin typeface="Arial"/>
                <a:ea typeface="Arial"/>
                <a:cs typeface="Arial"/>
                <a:sym typeface="Arial"/>
              </a:rPr>
              <a:t>Signal.cpp</a:t>
            </a:r>
            <a:endParaRPr sz="2000">
              <a:solidFill>
                <a:schemeClr val="dk1"/>
              </a:solidFill>
              <a:latin typeface="Arial"/>
              <a:ea typeface="Arial"/>
              <a:cs typeface="Arial"/>
              <a:sym typeface="Arial"/>
            </a:endParaRPr>
          </a:p>
        </p:txBody>
      </p:sp>
      <p:sp>
        <p:nvSpPr>
          <p:cNvPr id="700" name="Google Shape;700;p37"/>
          <p:cNvSpPr/>
          <p:nvPr/>
        </p:nvSpPr>
        <p:spPr>
          <a:xfrm>
            <a:off x="4411979" y="4625390"/>
            <a:ext cx="886802" cy="565226"/>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1" name="Google Shape;701;p37"/>
          <p:cNvSpPr txBox="1"/>
          <p:nvPr/>
        </p:nvSpPr>
        <p:spPr>
          <a:xfrm>
            <a:off x="4559300" y="4688840"/>
            <a:ext cx="575945"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1">
                <a:solidFill>
                  <a:srgbClr val="FF5050"/>
                </a:solidFill>
                <a:latin typeface="Arial"/>
                <a:ea typeface="Arial"/>
                <a:cs typeface="Arial"/>
                <a:sym typeface="Arial"/>
              </a:rPr>
              <a:t>Irq.h</a:t>
            </a:r>
            <a:endParaRPr sz="2000">
              <a:solidFill>
                <a:schemeClr val="dk1"/>
              </a:solidFill>
              <a:latin typeface="Arial"/>
              <a:ea typeface="Arial"/>
              <a:cs typeface="Arial"/>
              <a:sym typeface="Arial"/>
            </a:endParaRPr>
          </a:p>
        </p:txBody>
      </p:sp>
      <p:sp>
        <p:nvSpPr>
          <p:cNvPr id="702" name="Google Shape;702;p37"/>
          <p:cNvSpPr/>
          <p:nvPr/>
        </p:nvSpPr>
        <p:spPr>
          <a:xfrm>
            <a:off x="7459980" y="4853990"/>
            <a:ext cx="1677797" cy="565226"/>
          </a:xfrm>
          <a:prstGeom prst="rect">
            <a:avLst/>
          </a:prstGeom>
          <a:blipFill rotWithShape="1">
            <a:blip r:embed="rId1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3" name="Google Shape;703;p37"/>
          <p:cNvSpPr txBox="1"/>
          <p:nvPr/>
        </p:nvSpPr>
        <p:spPr>
          <a:xfrm>
            <a:off x="7607934" y="4917440"/>
            <a:ext cx="136652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1">
                <a:solidFill>
                  <a:srgbClr val="FF5050"/>
                </a:solidFill>
                <a:latin typeface="Arial"/>
                <a:ea typeface="Arial"/>
                <a:cs typeface="Arial"/>
                <a:sym typeface="Arial"/>
              </a:rPr>
              <a:t>Device.cpp</a:t>
            </a:r>
            <a:endParaRPr sz="2000">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707"/>
        <p:cNvGrpSpPr/>
        <p:nvPr/>
      </p:nvGrpSpPr>
      <p:grpSpPr>
        <a:xfrm>
          <a:off x="0" y="0"/>
          <a:ext cx="0" cy="0"/>
          <a:chOff x="0" y="0"/>
          <a:chExt cx="0" cy="0"/>
        </a:xfrm>
      </p:grpSpPr>
      <p:sp>
        <p:nvSpPr>
          <p:cNvPr id="708" name="Google Shape;708;p38"/>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9" name="Google Shape;709;p38"/>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0" name="Google Shape;710;p38"/>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1" name="Google Shape;711;p38"/>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2" name="Google Shape;712;p38"/>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3" name="Google Shape;713;p38"/>
          <p:cNvSpPr txBox="1">
            <a:spLocks noGrp="1"/>
          </p:cNvSpPr>
          <p:nvPr>
            <p:ph type="title"/>
          </p:nvPr>
        </p:nvSpPr>
        <p:spPr>
          <a:xfrm>
            <a:off x="444500" y="213942"/>
            <a:ext cx="8018145" cy="3098800"/>
          </a:xfrm>
          <a:prstGeom prst="rect">
            <a:avLst/>
          </a:prstGeom>
          <a:noFill/>
          <a:ln>
            <a:noFill/>
          </a:ln>
        </p:spPr>
        <p:txBody>
          <a:bodyPr spcFirstLastPara="1" wrap="square" lIns="0" tIns="126350" rIns="0" bIns="0" anchor="t" anchorCtr="0">
            <a:spAutoFit/>
          </a:bodyPr>
          <a:lstStyle/>
          <a:p>
            <a:pPr marL="12700" lvl="0" indent="0" algn="l" rtl="0">
              <a:lnSpc>
                <a:spcPct val="100000"/>
              </a:lnSpc>
              <a:spcBef>
                <a:spcPts val="0"/>
              </a:spcBef>
              <a:spcAft>
                <a:spcPts val="0"/>
              </a:spcAft>
              <a:buNone/>
            </a:pPr>
            <a:r>
              <a:rPr lang="en-US" sz="5000" dirty="0"/>
              <a:t>Ex6: Communication Links</a:t>
            </a:r>
            <a:endParaRPr sz="5000" dirty="0"/>
          </a:p>
          <a:p>
            <a:pPr marL="376555" marR="5080" lvl="0" indent="-273050" algn="l" rtl="0">
              <a:lnSpc>
                <a:spcPct val="100000"/>
              </a:lnSpc>
              <a:spcBef>
                <a:spcPts val="495"/>
              </a:spcBef>
              <a:spcAft>
                <a:spcPts val="0"/>
              </a:spcAft>
              <a:buNone/>
            </a:pPr>
            <a:r>
              <a:rPr lang="en-US" sz="2650" dirty="0">
                <a:solidFill>
                  <a:srgbClr val="0AD0D9"/>
                </a:solidFill>
              </a:rPr>
              <a:t> </a:t>
            </a:r>
            <a:r>
              <a:rPr lang="en-US" sz="2800" dirty="0">
                <a:solidFill>
                  <a:srgbClr val="000000"/>
                </a:solidFill>
                <a:latin typeface="Times New Roman"/>
                <a:ea typeface="Times New Roman"/>
                <a:cs typeface="Times New Roman"/>
                <a:sym typeface="Times New Roman"/>
              </a:rPr>
              <a:t>Communication associations support one or more  communication protocols, each of which should  be indicated by a UML stereotype.	In Figure	you  see that the HTTP, JDBC, and web services  protocols are indicated using this approach.</a:t>
            </a:r>
            <a:endParaRPr sz="2800" dirty="0">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717"/>
        <p:cNvGrpSpPr/>
        <p:nvPr/>
      </p:nvGrpSpPr>
      <p:grpSpPr>
        <a:xfrm>
          <a:off x="0" y="0"/>
          <a:ext cx="0" cy="0"/>
          <a:chOff x="0" y="0"/>
          <a:chExt cx="0" cy="0"/>
        </a:xfrm>
      </p:grpSpPr>
      <p:sp>
        <p:nvSpPr>
          <p:cNvPr id="718" name="Google Shape;718;p39"/>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9" name="Google Shape;719;p39"/>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0" name="Google Shape;720;p39"/>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1" name="Google Shape;721;p39"/>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2" name="Google Shape;722;p39"/>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3" name="Google Shape;723;p39"/>
          <p:cNvSpPr txBox="1">
            <a:spLocks noGrp="1"/>
          </p:cNvSpPr>
          <p:nvPr>
            <p:ph type="title"/>
          </p:nvPr>
        </p:nvSpPr>
        <p:spPr>
          <a:xfrm>
            <a:off x="444500" y="327406"/>
            <a:ext cx="6757034" cy="7880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000"/>
              <a:t>Ex6: Communication Links</a:t>
            </a:r>
            <a:endParaRPr sz="5000"/>
          </a:p>
        </p:txBody>
      </p:sp>
      <p:sp>
        <p:nvSpPr>
          <p:cNvPr id="724" name="Google Shape;724;p39"/>
          <p:cNvSpPr/>
          <p:nvPr/>
        </p:nvSpPr>
        <p:spPr>
          <a:xfrm>
            <a:off x="0" y="1676400"/>
            <a:ext cx="8915400" cy="4271772"/>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4"/>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4"/>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4"/>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4"/>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4"/>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4"/>
          <p:cNvSpPr txBox="1">
            <a:spLocks noGrp="1"/>
          </p:cNvSpPr>
          <p:nvPr>
            <p:ph type="title"/>
          </p:nvPr>
        </p:nvSpPr>
        <p:spPr>
          <a:xfrm>
            <a:off x="596900" y="194818"/>
            <a:ext cx="8233028" cy="68993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dirty="0"/>
              <a:t>Concept of reflexive relationship</a:t>
            </a:r>
            <a:endParaRPr sz="4400" dirty="0"/>
          </a:p>
        </p:txBody>
      </p:sp>
      <p:sp>
        <p:nvSpPr>
          <p:cNvPr id="103" name="Google Shape;103;p4"/>
          <p:cNvSpPr/>
          <p:nvPr/>
        </p:nvSpPr>
        <p:spPr>
          <a:xfrm>
            <a:off x="2593848" y="1495094"/>
            <a:ext cx="2272029" cy="508838"/>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4"/>
          <p:cNvSpPr/>
          <p:nvPr/>
        </p:nvSpPr>
        <p:spPr>
          <a:xfrm>
            <a:off x="4562855" y="1495094"/>
            <a:ext cx="1862074" cy="508838"/>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4"/>
          <p:cNvSpPr/>
          <p:nvPr/>
        </p:nvSpPr>
        <p:spPr>
          <a:xfrm>
            <a:off x="6121908" y="1495094"/>
            <a:ext cx="367093" cy="508838"/>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4"/>
          <p:cNvSpPr/>
          <p:nvPr/>
        </p:nvSpPr>
        <p:spPr>
          <a:xfrm>
            <a:off x="4039361" y="2568701"/>
            <a:ext cx="2057400" cy="1295400"/>
          </a:xfrm>
          <a:custGeom>
            <a:avLst/>
            <a:gdLst/>
            <a:ahLst/>
            <a:cxnLst/>
            <a:rect l="l" t="t" r="r" b="b"/>
            <a:pathLst>
              <a:path w="2057400" h="1295400" extrusionOk="0">
                <a:moveTo>
                  <a:pt x="0" y="1295400"/>
                </a:moveTo>
                <a:lnTo>
                  <a:pt x="2057400" y="1295400"/>
                </a:lnTo>
                <a:lnTo>
                  <a:pt x="2057400" y="0"/>
                </a:lnTo>
                <a:lnTo>
                  <a:pt x="0" y="0"/>
                </a:lnTo>
                <a:lnTo>
                  <a:pt x="0" y="129540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4"/>
          <p:cNvSpPr/>
          <p:nvPr/>
        </p:nvSpPr>
        <p:spPr>
          <a:xfrm>
            <a:off x="4039361" y="2568701"/>
            <a:ext cx="2057400" cy="1295400"/>
          </a:xfrm>
          <a:custGeom>
            <a:avLst/>
            <a:gdLst/>
            <a:ahLst/>
            <a:cxnLst/>
            <a:rect l="l" t="t" r="r" b="b"/>
            <a:pathLst>
              <a:path w="2057400" h="1295400" extrusionOk="0">
                <a:moveTo>
                  <a:pt x="0" y="1295400"/>
                </a:moveTo>
                <a:lnTo>
                  <a:pt x="2057400" y="1295400"/>
                </a:lnTo>
                <a:lnTo>
                  <a:pt x="2057400" y="0"/>
                </a:lnTo>
                <a:lnTo>
                  <a:pt x="0" y="0"/>
                </a:lnTo>
                <a:lnTo>
                  <a:pt x="0" y="1295400"/>
                </a:lnTo>
                <a:close/>
              </a:path>
            </a:pathLst>
          </a:custGeom>
          <a:noFill/>
          <a:ln w="289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4"/>
          <p:cNvSpPr/>
          <p:nvPr/>
        </p:nvSpPr>
        <p:spPr>
          <a:xfrm>
            <a:off x="2667000" y="3406140"/>
            <a:ext cx="2438400" cy="685800"/>
          </a:xfrm>
          <a:custGeom>
            <a:avLst/>
            <a:gdLst/>
            <a:ahLst/>
            <a:cxnLst/>
            <a:rect l="l" t="t" r="r" b="b"/>
            <a:pathLst>
              <a:path w="2438400" h="685800" extrusionOk="0">
                <a:moveTo>
                  <a:pt x="0" y="685800"/>
                </a:moveTo>
                <a:lnTo>
                  <a:pt x="2438400" y="685800"/>
                </a:lnTo>
                <a:lnTo>
                  <a:pt x="2438400" y="0"/>
                </a:lnTo>
                <a:lnTo>
                  <a:pt x="0" y="0"/>
                </a:lnTo>
                <a:lnTo>
                  <a:pt x="0" y="685800"/>
                </a:lnTo>
                <a:close/>
              </a:path>
            </a:pathLst>
          </a:custGeom>
          <a:solidFill>
            <a:srgbClr val="0E6EC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4"/>
          <p:cNvSpPr/>
          <p:nvPr/>
        </p:nvSpPr>
        <p:spPr>
          <a:xfrm>
            <a:off x="2667000" y="3406140"/>
            <a:ext cx="2438400" cy="685800"/>
          </a:xfrm>
          <a:custGeom>
            <a:avLst/>
            <a:gdLst/>
            <a:ahLst/>
            <a:cxnLst/>
            <a:rect l="l" t="t" r="r" b="b"/>
            <a:pathLst>
              <a:path w="2438400" h="685800" extrusionOk="0">
                <a:moveTo>
                  <a:pt x="0" y="685800"/>
                </a:moveTo>
                <a:lnTo>
                  <a:pt x="2438400" y="685800"/>
                </a:lnTo>
                <a:lnTo>
                  <a:pt x="2438400" y="0"/>
                </a:lnTo>
                <a:lnTo>
                  <a:pt x="0" y="0"/>
                </a:lnTo>
                <a:lnTo>
                  <a:pt x="0" y="6858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4"/>
          <p:cNvSpPr/>
          <p:nvPr/>
        </p:nvSpPr>
        <p:spPr>
          <a:xfrm>
            <a:off x="3456432" y="3537254"/>
            <a:ext cx="873048" cy="508838"/>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4"/>
          <p:cNvSpPr txBox="1"/>
          <p:nvPr/>
        </p:nvSpPr>
        <p:spPr>
          <a:xfrm>
            <a:off x="3588258" y="3594354"/>
            <a:ext cx="151257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Class</a:t>
            </a:r>
            <a:endParaRPr sz="1800">
              <a:solidFill>
                <a:schemeClr val="dk1"/>
              </a:solidFill>
              <a:latin typeface="Arial"/>
              <a:ea typeface="Arial"/>
              <a:cs typeface="Arial"/>
              <a:sym typeface="Arial"/>
            </a:endParaRPr>
          </a:p>
        </p:txBody>
      </p:sp>
      <p:sp>
        <p:nvSpPr>
          <p:cNvPr id="112" name="Google Shape;112;p4"/>
          <p:cNvSpPr/>
          <p:nvPr/>
        </p:nvSpPr>
        <p:spPr>
          <a:xfrm>
            <a:off x="2702051" y="4604002"/>
            <a:ext cx="3828288" cy="2244852"/>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4"/>
          <p:cNvSpPr/>
          <p:nvPr/>
        </p:nvSpPr>
        <p:spPr>
          <a:xfrm>
            <a:off x="3194304" y="1927910"/>
            <a:ext cx="2448941" cy="508838"/>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 name="Google Shape;114;p4"/>
          <p:cNvSpPr txBox="1"/>
          <p:nvPr/>
        </p:nvSpPr>
        <p:spPr>
          <a:xfrm>
            <a:off x="2725673" y="1446619"/>
            <a:ext cx="4272656" cy="888192"/>
          </a:xfrm>
          <a:prstGeom prst="rect">
            <a:avLst/>
          </a:prstGeom>
          <a:noFill/>
          <a:ln>
            <a:noFill/>
          </a:ln>
        </p:spPr>
        <p:txBody>
          <a:bodyPr spcFirstLastPara="1" wrap="square" lIns="0" tIns="12700" rIns="0" bIns="0" anchor="t" anchorCtr="0">
            <a:spAutoFit/>
          </a:bodyPr>
          <a:lstStyle/>
          <a:p>
            <a:pPr marL="611505" marR="5080" lvl="0" indent="-599440" rtl="0">
              <a:lnSpc>
                <a:spcPct val="157900"/>
              </a:lnSpc>
              <a:spcBef>
                <a:spcPts val="0"/>
              </a:spcBef>
              <a:spcAft>
                <a:spcPts val="0"/>
              </a:spcAft>
              <a:buNone/>
            </a:pPr>
            <a:r>
              <a:rPr lang="en-US" sz="1800" dirty="0">
                <a:solidFill>
                  <a:schemeClr val="dk1"/>
                </a:solidFill>
                <a:latin typeface="Arial"/>
                <a:ea typeface="Arial"/>
                <a:cs typeface="Arial"/>
                <a:sym typeface="Arial"/>
              </a:rPr>
              <a:t>A class can have a </a:t>
            </a:r>
            <a:r>
              <a:rPr lang="en-US" sz="1800" i="1" dirty="0">
                <a:solidFill>
                  <a:schemeClr val="dk1"/>
                </a:solidFill>
                <a:latin typeface="Arial"/>
                <a:ea typeface="Arial"/>
                <a:cs typeface="Arial"/>
                <a:sym typeface="Arial"/>
              </a:rPr>
              <a:t>self association</a:t>
            </a:r>
            <a:r>
              <a:rPr lang="en-US" sz="1800" dirty="0">
                <a:solidFill>
                  <a:schemeClr val="dk1"/>
                </a:solidFill>
                <a:latin typeface="Arial"/>
                <a:ea typeface="Arial"/>
                <a:cs typeface="Arial"/>
                <a:sym typeface="Arial"/>
              </a:rPr>
              <a:t>.  reflexive relationship</a:t>
            </a:r>
            <a:endParaRPr sz="1800" dirty="0">
              <a:solidFill>
                <a:schemeClr val="dk1"/>
              </a:solidFill>
              <a:latin typeface="Arial"/>
              <a:ea typeface="Arial"/>
              <a:cs typeface="Arial"/>
              <a:sym typeface="Arial"/>
            </a:endParaRPr>
          </a:p>
        </p:txBody>
      </p:sp>
      <p:sp>
        <p:nvSpPr>
          <p:cNvPr id="115" name="Google Shape;115;p4"/>
          <p:cNvSpPr txBox="1"/>
          <p:nvPr/>
        </p:nvSpPr>
        <p:spPr>
          <a:xfrm>
            <a:off x="6609968" y="4623307"/>
            <a:ext cx="2219960" cy="1946275"/>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1800">
                <a:solidFill>
                  <a:schemeClr val="dk1"/>
                </a:solidFill>
                <a:latin typeface="Arial"/>
                <a:ea typeface="Arial"/>
                <a:cs typeface="Arial"/>
                <a:sym typeface="Arial"/>
              </a:rPr>
              <a:t>a staff working in an  airport may be a pilot,  aviation engineer, a  ticket dispatcher, a  guard, or a  maintenance crew  member.</a:t>
            </a:r>
            <a:endParaRPr sz="1800">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728"/>
        <p:cNvGrpSpPr/>
        <p:nvPr/>
      </p:nvGrpSpPr>
      <p:grpSpPr>
        <a:xfrm>
          <a:off x="0" y="0"/>
          <a:ext cx="0" cy="0"/>
          <a:chOff x="0" y="0"/>
          <a:chExt cx="0" cy="0"/>
        </a:xfrm>
      </p:grpSpPr>
      <p:sp>
        <p:nvSpPr>
          <p:cNvPr id="729" name="Google Shape;729;p40"/>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0" name="Google Shape;730;p40"/>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1" name="Google Shape;731;p40"/>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2" name="Google Shape;732;p40"/>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3" name="Google Shape;733;p40"/>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4" name="Google Shape;734;p40"/>
          <p:cNvSpPr txBox="1"/>
          <p:nvPr/>
        </p:nvSpPr>
        <p:spPr>
          <a:xfrm>
            <a:off x="535940" y="1156461"/>
            <a:ext cx="8042275" cy="4561840"/>
          </a:xfrm>
          <a:prstGeom prst="rect">
            <a:avLst/>
          </a:prstGeom>
          <a:noFill/>
          <a:ln>
            <a:noFill/>
          </a:ln>
        </p:spPr>
        <p:txBody>
          <a:bodyPr spcFirstLastPara="1" wrap="square" lIns="0" tIns="12700" rIns="0" bIns="0" anchor="t" anchorCtr="0">
            <a:spAutoFit/>
          </a:bodyPr>
          <a:lstStyle/>
          <a:p>
            <a:pPr marL="285115" marR="46990" lvl="0" indent="-272415" algn="l" rtl="0">
              <a:lnSpc>
                <a:spcPct val="100000"/>
              </a:lnSpc>
              <a:spcBef>
                <a:spcPts val="0"/>
              </a:spcBef>
              <a:spcAft>
                <a:spcPts val="0"/>
              </a:spcAft>
              <a:buClr>
                <a:srgbClr val="0AD0D9"/>
              </a:buClr>
              <a:buSzPts val="2250"/>
              <a:buFont typeface="Arial"/>
              <a:buChar char=""/>
            </a:pPr>
            <a:r>
              <a:rPr lang="en-US" sz="2400">
                <a:solidFill>
                  <a:schemeClr val="dk1"/>
                </a:solidFill>
                <a:latin typeface="Times New Roman"/>
                <a:ea typeface="Times New Roman"/>
                <a:cs typeface="Times New Roman"/>
                <a:sym typeface="Times New Roman"/>
              </a:rPr>
              <a:t>Asynchronous: An asynchronous connection, perhaps via a  message bus or message queue.</a:t>
            </a:r>
            <a:endParaRPr sz="2400">
              <a:solidFill>
                <a:schemeClr val="dk1"/>
              </a:solidFill>
              <a:latin typeface="Times New Roman"/>
              <a:ea typeface="Times New Roman"/>
              <a:cs typeface="Times New Roman"/>
              <a:sym typeface="Times New Roman"/>
            </a:endParaRPr>
          </a:p>
          <a:p>
            <a:pPr marL="285115" marR="0" lvl="0" indent="-272415" algn="l" rtl="0">
              <a:lnSpc>
                <a:spcPct val="100000"/>
              </a:lnSpc>
              <a:spcBef>
                <a:spcPts val="575"/>
              </a:spcBef>
              <a:spcAft>
                <a:spcPts val="0"/>
              </a:spcAft>
              <a:buClr>
                <a:srgbClr val="0AD0D9"/>
              </a:buClr>
              <a:buSzPts val="2250"/>
              <a:buFont typeface="Arial"/>
              <a:buChar char=""/>
            </a:pPr>
            <a:r>
              <a:rPr lang="en-US" sz="2400">
                <a:solidFill>
                  <a:schemeClr val="dk1"/>
                </a:solidFill>
                <a:latin typeface="Times New Roman"/>
                <a:ea typeface="Times New Roman"/>
                <a:cs typeface="Times New Roman"/>
                <a:sym typeface="Times New Roman"/>
              </a:rPr>
              <a:t>HTTP: HyperText Transport Protocol.</a:t>
            </a:r>
            <a:endParaRPr sz="2400">
              <a:solidFill>
                <a:schemeClr val="dk1"/>
              </a:solidFill>
              <a:latin typeface="Times New Roman"/>
              <a:ea typeface="Times New Roman"/>
              <a:cs typeface="Times New Roman"/>
              <a:sym typeface="Times New Roman"/>
            </a:endParaRPr>
          </a:p>
          <a:p>
            <a:pPr marL="285115" marR="0" lvl="0" indent="-272415" algn="l" rtl="0">
              <a:lnSpc>
                <a:spcPct val="100000"/>
              </a:lnSpc>
              <a:spcBef>
                <a:spcPts val="580"/>
              </a:spcBef>
              <a:spcAft>
                <a:spcPts val="0"/>
              </a:spcAft>
              <a:buClr>
                <a:srgbClr val="0AD0D9"/>
              </a:buClr>
              <a:buSzPts val="2250"/>
              <a:buFont typeface="Arial"/>
              <a:buChar char=""/>
            </a:pPr>
            <a:r>
              <a:rPr lang="en-US" sz="2400">
                <a:solidFill>
                  <a:schemeClr val="dk1"/>
                </a:solidFill>
                <a:latin typeface="Times New Roman"/>
                <a:ea typeface="Times New Roman"/>
                <a:cs typeface="Times New Roman"/>
                <a:sym typeface="Times New Roman"/>
              </a:rPr>
              <a:t>JDBC: Java Database Connectivity, Java API for DB access.</a:t>
            </a:r>
            <a:endParaRPr sz="2400">
              <a:solidFill>
                <a:schemeClr val="dk1"/>
              </a:solidFill>
              <a:latin typeface="Times New Roman"/>
              <a:ea typeface="Times New Roman"/>
              <a:cs typeface="Times New Roman"/>
              <a:sym typeface="Times New Roman"/>
            </a:endParaRPr>
          </a:p>
          <a:p>
            <a:pPr marL="285115" marR="0" lvl="0" indent="-272415" algn="l" rtl="0">
              <a:lnSpc>
                <a:spcPct val="100000"/>
              </a:lnSpc>
              <a:spcBef>
                <a:spcPts val="575"/>
              </a:spcBef>
              <a:spcAft>
                <a:spcPts val="0"/>
              </a:spcAft>
              <a:buClr>
                <a:srgbClr val="0AD0D9"/>
              </a:buClr>
              <a:buSzPts val="2250"/>
              <a:buFont typeface="Arial"/>
              <a:buChar char=""/>
            </a:pPr>
            <a:r>
              <a:rPr lang="en-US" sz="2400">
                <a:solidFill>
                  <a:schemeClr val="dk1"/>
                </a:solidFill>
                <a:latin typeface="Times New Roman"/>
                <a:ea typeface="Times New Roman"/>
                <a:cs typeface="Times New Roman"/>
                <a:sym typeface="Times New Roman"/>
              </a:rPr>
              <a:t>ODBC: Open Database Connectivity, (MS API for DB).</a:t>
            </a:r>
            <a:endParaRPr sz="2400">
              <a:solidFill>
                <a:schemeClr val="dk1"/>
              </a:solidFill>
              <a:latin typeface="Times New Roman"/>
              <a:ea typeface="Times New Roman"/>
              <a:cs typeface="Times New Roman"/>
              <a:sym typeface="Times New Roman"/>
            </a:endParaRPr>
          </a:p>
          <a:p>
            <a:pPr marL="285115" marR="0" lvl="0" indent="-272415" algn="l" rtl="0">
              <a:lnSpc>
                <a:spcPct val="100000"/>
              </a:lnSpc>
              <a:spcBef>
                <a:spcPts val="575"/>
              </a:spcBef>
              <a:spcAft>
                <a:spcPts val="0"/>
              </a:spcAft>
              <a:buClr>
                <a:srgbClr val="0AD0D9"/>
              </a:buClr>
              <a:buSzPts val="2250"/>
              <a:buFont typeface="Arial"/>
              <a:buChar char=""/>
            </a:pPr>
            <a:r>
              <a:rPr lang="en-US" sz="2400">
                <a:solidFill>
                  <a:schemeClr val="dk1"/>
                </a:solidFill>
                <a:latin typeface="Times New Roman"/>
                <a:ea typeface="Times New Roman"/>
                <a:cs typeface="Times New Roman"/>
                <a:sym typeface="Times New Roman"/>
              </a:rPr>
              <a:t>RMI: Remote Method Invocation, (Java comm. Protocol).</a:t>
            </a:r>
            <a:endParaRPr sz="2400">
              <a:solidFill>
                <a:schemeClr val="dk1"/>
              </a:solidFill>
              <a:latin typeface="Times New Roman"/>
              <a:ea typeface="Times New Roman"/>
              <a:cs typeface="Times New Roman"/>
              <a:sym typeface="Times New Roman"/>
            </a:endParaRPr>
          </a:p>
          <a:p>
            <a:pPr marL="285115" marR="0" lvl="0" indent="-272415" algn="l" rtl="0">
              <a:lnSpc>
                <a:spcPct val="100000"/>
              </a:lnSpc>
              <a:spcBef>
                <a:spcPts val="580"/>
              </a:spcBef>
              <a:spcAft>
                <a:spcPts val="0"/>
              </a:spcAft>
              <a:buClr>
                <a:srgbClr val="0AD0D9"/>
              </a:buClr>
              <a:buSzPts val="2250"/>
              <a:buFont typeface="Arial"/>
              <a:buChar char=""/>
            </a:pPr>
            <a:r>
              <a:rPr lang="en-US" sz="2400">
                <a:solidFill>
                  <a:schemeClr val="dk1"/>
                </a:solidFill>
                <a:latin typeface="Times New Roman"/>
                <a:ea typeface="Times New Roman"/>
                <a:cs typeface="Times New Roman"/>
                <a:sym typeface="Times New Roman"/>
              </a:rPr>
              <a:t>RPC: Communication via remote procedure calls.</a:t>
            </a:r>
            <a:endParaRPr sz="2400">
              <a:solidFill>
                <a:schemeClr val="dk1"/>
              </a:solidFill>
              <a:latin typeface="Times New Roman"/>
              <a:ea typeface="Times New Roman"/>
              <a:cs typeface="Times New Roman"/>
              <a:sym typeface="Times New Roman"/>
            </a:endParaRPr>
          </a:p>
          <a:p>
            <a:pPr marL="285115" marR="383540" lvl="0" indent="-272415" algn="l" rtl="0">
              <a:lnSpc>
                <a:spcPct val="100000"/>
              </a:lnSpc>
              <a:spcBef>
                <a:spcPts val="575"/>
              </a:spcBef>
              <a:spcAft>
                <a:spcPts val="0"/>
              </a:spcAft>
              <a:buClr>
                <a:srgbClr val="0AD0D9"/>
              </a:buClr>
              <a:buSzPts val="2250"/>
              <a:buFont typeface="Arial"/>
              <a:buChar char=""/>
            </a:pPr>
            <a:r>
              <a:rPr lang="en-US" sz="2400">
                <a:solidFill>
                  <a:schemeClr val="dk1"/>
                </a:solidFill>
                <a:latin typeface="Times New Roman"/>
                <a:ea typeface="Times New Roman"/>
                <a:cs typeface="Times New Roman"/>
                <a:sym typeface="Times New Roman"/>
              </a:rPr>
              <a:t>Synchronous: A synchronous connect where the senders  waits for a response from the receiver.</a:t>
            </a:r>
            <a:endParaRPr sz="2400">
              <a:solidFill>
                <a:schemeClr val="dk1"/>
              </a:solidFill>
              <a:latin typeface="Times New Roman"/>
              <a:ea typeface="Times New Roman"/>
              <a:cs typeface="Times New Roman"/>
              <a:sym typeface="Times New Roman"/>
            </a:endParaRPr>
          </a:p>
          <a:p>
            <a:pPr marL="285115" marR="0" lvl="0" indent="-272415" algn="l" rtl="0">
              <a:lnSpc>
                <a:spcPct val="100000"/>
              </a:lnSpc>
              <a:spcBef>
                <a:spcPts val="575"/>
              </a:spcBef>
              <a:spcAft>
                <a:spcPts val="0"/>
              </a:spcAft>
              <a:buClr>
                <a:srgbClr val="0AD0D9"/>
              </a:buClr>
              <a:buSzPts val="2250"/>
              <a:buFont typeface="Arial"/>
              <a:buChar char=""/>
            </a:pPr>
            <a:r>
              <a:rPr lang="en-US" sz="2400">
                <a:solidFill>
                  <a:schemeClr val="dk1"/>
                </a:solidFill>
                <a:latin typeface="Times New Roman"/>
                <a:ea typeface="Times New Roman"/>
                <a:cs typeface="Times New Roman"/>
                <a:sym typeface="Times New Roman"/>
              </a:rPr>
              <a:t>web services: Communication is via Web Services protocols</a:t>
            </a:r>
            <a:endParaRPr sz="2400">
              <a:solidFill>
                <a:schemeClr val="dk1"/>
              </a:solidFill>
              <a:latin typeface="Times New Roman"/>
              <a:ea typeface="Times New Roman"/>
              <a:cs typeface="Times New Roman"/>
              <a:sym typeface="Times New Roman"/>
            </a:endParaRPr>
          </a:p>
          <a:p>
            <a:pPr marL="285115" marR="0" lvl="0" indent="0" algn="l" rtl="0">
              <a:lnSpc>
                <a:spcPct val="100000"/>
              </a:lnSpc>
              <a:spcBef>
                <a:spcPts val="5"/>
              </a:spcBef>
              <a:spcAft>
                <a:spcPts val="0"/>
              </a:spcAft>
              <a:buNone/>
            </a:pPr>
            <a:r>
              <a:rPr lang="en-US" sz="2400">
                <a:solidFill>
                  <a:schemeClr val="dk1"/>
                </a:solidFill>
                <a:latin typeface="Times New Roman"/>
                <a:ea typeface="Times New Roman"/>
                <a:cs typeface="Times New Roman"/>
                <a:sym typeface="Times New Roman"/>
              </a:rPr>
              <a:t>such as SOAP and UDDI</a:t>
            </a:r>
            <a:endParaRPr sz="2400">
              <a:solidFill>
                <a:schemeClr val="dk1"/>
              </a:solidFill>
              <a:latin typeface="Times New Roman"/>
              <a:ea typeface="Times New Roman"/>
              <a:cs typeface="Times New Roman"/>
              <a:sym typeface="Times New Roman"/>
            </a:endParaRPr>
          </a:p>
        </p:txBody>
      </p:sp>
      <p:sp>
        <p:nvSpPr>
          <p:cNvPr id="735" name="Google Shape;735;p40"/>
          <p:cNvSpPr txBox="1">
            <a:spLocks noGrp="1"/>
          </p:cNvSpPr>
          <p:nvPr>
            <p:ph type="title"/>
          </p:nvPr>
        </p:nvSpPr>
        <p:spPr>
          <a:xfrm>
            <a:off x="444499" y="0"/>
            <a:ext cx="8337361" cy="1244600"/>
          </a:xfrm>
          <a:prstGeom prst="rect">
            <a:avLst/>
          </a:prstGeom>
          <a:noFill/>
          <a:ln>
            <a:noFill/>
          </a:ln>
        </p:spPr>
        <p:txBody>
          <a:bodyPr spcFirstLastPara="1" wrap="square" lIns="0" tIns="12050" rIns="0" bIns="0" anchor="t" anchorCtr="0">
            <a:spAutoFit/>
          </a:bodyPr>
          <a:lstStyle/>
          <a:p>
            <a:pPr marL="12700" marR="5080" lvl="0" indent="0" algn="l" rtl="0">
              <a:lnSpc>
                <a:spcPct val="100000"/>
              </a:lnSpc>
              <a:spcBef>
                <a:spcPts val="0"/>
              </a:spcBef>
              <a:spcAft>
                <a:spcPts val="0"/>
              </a:spcAft>
              <a:buNone/>
            </a:pPr>
            <a:r>
              <a:rPr lang="en-US" sz="4000" dirty="0"/>
              <a:t>Common stereotypes for  communication associations.</a:t>
            </a:r>
            <a:endParaRPr sz="4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739"/>
        <p:cNvGrpSpPr/>
        <p:nvPr/>
      </p:nvGrpSpPr>
      <p:grpSpPr>
        <a:xfrm>
          <a:off x="0" y="0"/>
          <a:ext cx="0" cy="0"/>
          <a:chOff x="0" y="0"/>
          <a:chExt cx="0" cy="0"/>
        </a:xfrm>
      </p:grpSpPr>
      <p:sp>
        <p:nvSpPr>
          <p:cNvPr id="740" name="Google Shape;740;p41"/>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1" name="Google Shape;741;p41"/>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2" name="Google Shape;742;p41"/>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3" name="Google Shape;743;p41"/>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4" name="Google Shape;744;p41"/>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5" name="Google Shape;745;p41"/>
          <p:cNvSpPr txBox="1">
            <a:spLocks noGrp="1"/>
          </p:cNvSpPr>
          <p:nvPr>
            <p:ph type="title"/>
          </p:nvPr>
        </p:nvSpPr>
        <p:spPr>
          <a:xfrm>
            <a:off x="79855" y="301184"/>
            <a:ext cx="9090762" cy="7880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000" dirty="0"/>
              <a:t>Component Diagram Guidelines</a:t>
            </a:r>
            <a:endParaRPr sz="5000" dirty="0"/>
          </a:p>
        </p:txBody>
      </p:sp>
      <p:sp>
        <p:nvSpPr>
          <p:cNvPr id="746" name="Google Shape;746;p41"/>
          <p:cNvSpPr txBox="1"/>
          <p:nvPr/>
        </p:nvSpPr>
        <p:spPr>
          <a:xfrm>
            <a:off x="383540" y="1319529"/>
            <a:ext cx="8081645" cy="4661535"/>
          </a:xfrm>
          <a:prstGeom prst="rect">
            <a:avLst/>
          </a:prstGeom>
          <a:noFill/>
          <a:ln>
            <a:noFill/>
          </a:ln>
        </p:spPr>
        <p:txBody>
          <a:bodyPr spcFirstLastPara="1" wrap="square" lIns="0" tIns="12700" rIns="0" bIns="0" anchor="t" anchorCtr="0">
            <a:spAutoFit/>
          </a:bodyPr>
          <a:lstStyle/>
          <a:p>
            <a:pPr marL="285115" marR="0" lvl="0" indent="-272415" algn="l" rtl="0">
              <a:lnSpc>
                <a:spcPct val="100000"/>
              </a:lnSpc>
              <a:spcBef>
                <a:spcPts val="0"/>
              </a:spcBef>
              <a:spcAft>
                <a:spcPts val="0"/>
              </a:spcAft>
              <a:buClr>
                <a:srgbClr val="0AD0D9"/>
              </a:buClr>
              <a:buSzPts val="2250"/>
              <a:buFont typeface="Arial"/>
              <a:buChar char=""/>
            </a:pPr>
            <a:r>
              <a:rPr lang="en-US" sz="2400" b="1">
                <a:solidFill>
                  <a:schemeClr val="dk1"/>
                </a:solidFill>
                <a:latin typeface="Times New Roman"/>
                <a:ea typeface="Times New Roman"/>
                <a:cs typeface="Times New Roman"/>
                <a:sym typeface="Times New Roman"/>
              </a:rPr>
              <a:t>Use Descriptive Names for Architectural Components</a:t>
            </a:r>
            <a:endParaRPr sz="2400">
              <a:solidFill>
                <a:schemeClr val="dk1"/>
              </a:solidFill>
              <a:latin typeface="Times New Roman"/>
              <a:ea typeface="Times New Roman"/>
              <a:cs typeface="Times New Roman"/>
              <a:sym typeface="Times New Roman"/>
            </a:endParaRPr>
          </a:p>
          <a:p>
            <a:pPr marL="652780" marR="0" lvl="1" indent="-247015" algn="l" rtl="0">
              <a:lnSpc>
                <a:spcPct val="108000"/>
              </a:lnSpc>
              <a:spcBef>
                <a:spcPts val="15"/>
              </a:spcBef>
              <a:spcAft>
                <a:spcPts val="0"/>
              </a:spcAft>
              <a:buClr>
                <a:srgbClr val="0E6EC5"/>
              </a:buClr>
              <a:buSzPts val="1700"/>
              <a:buFont typeface="Arial"/>
              <a:buChar char=""/>
            </a:pPr>
            <a:r>
              <a:rPr lang="en-US" sz="2000" b="0" i="0" u="none" strike="noStrike" cap="none">
                <a:solidFill>
                  <a:schemeClr val="dk1"/>
                </a:solidFill>
                <a:latin typeface="Times New Roman"/>
                <a:ea typeface="Times New Roman"/>
                <a:cs typeface="Times New Roman"/>
                <a:sym typeface="Times New Roman"/>
              </a:rPr>
              <a:t>Use Environment-Specific Naming Conventions for Detailed Design</a:t>
            </a:r>
            <a:endParaRPr sz="2000" b="0" i="0" u="none" strike="noStrike" cap="none">
              <a:solidFill>
                <a:schemeClr val="dk1"/>
              </a:solidFill>
              <a:latin typeface="Times New Roman"/>
              <a:ea typeface="Times New Roman"/>
              <a:cs typeface="Times New Roman"/>
              <a:sym typeface="Times New Roman"/>
            </a:endParaRPr>
          </a:p>
          <a:p>
            <a:pPr marL="652780" marR="0" lvl="0" indent="0" algn="l" rtl="0">
              <a:lnSpc>
                <a:spcPct val="108000"/>
              </a:lnSpc>
              <a:spcBef>
                <a:spcPts val="0"/>
              </a:spcBef>
              <a:spcAft>
                <a:spcPts val="0"/>
              </a:spcAft>
              <a:buNone/>
            </a:pPr>
            <a:r>
              <a:rPr lang="en-US" sz="2000">
                <a:solidFill>
                  <a:schemeClr val="dk1"/>
                </a:solidFill>
                <a:latin typeface="Times New Roman"/>
                <a:ea typeface="Times New Roman"/>
                <a:cs typeface="Times New Roman"/>
                <a:sym typeface="Times New Roman"/>
              </a:rPr>
              <a:t>Components</a:t>
            </a:r>
            <a:endParaRPr sz="2000">
              <a:solidFill>
                <a:schemeClr val="dk1"/>
              </a:solidFill>
              <a:latin typeface="Times New Roman"/>
              <a:ea typeface="Times New Roman"/>
              <a:cs typeface="Times New Roman"/>
              <a:sym typeface="Times New Roman"/>
            </a:endParaRPr>
          </a:p>
          <a:p>
            <a:pPr marL="652780" marR="0" lvl="1" indent="-247015" algn="l" rtl="0">
              <a:lnSpc>
                <a:spcPct val="100000"/>
              </a:lnSpc>
              <a:spcBef>
                <a:spcPts val="0"/>
              </a:spcBef>
              <a:spcAft>
                <a:spcPts val="0"/>
              </a:spcAft>
              <a:buClr>
                <a:srgbClr val="0E6EC5"/>
              </a:buClr>
              <a:buSzPts val="1700"/>
              <a:buFont typeface="Arial"/>
              <a:buChar char=""/>
            </a:pPr>
            <a:r>
              <a:rPr lang="en-US" sz="2000" b="0" i="0" u="none" strike="noStrike" cap="none">
                <a:solidFill>
                  <a:schemeClr val="dk1"/>
                </a:solidFill>
                <a:latin typeface="Times New Roman"/>
                <a:ea typeface="Times New Roman"/>
                <a:cs typeface="Times New Roman"/>
                <a:sym typeface="Times New Roman"/>
              </a:rPr>
              <a:t>Apply Textual Stereotypes to Components Consistently</a:t>
            </a:r>
            <a:endParaRPr sz="20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19500"/>
              </a:lnSpc>
              <a:spcBef>
                <a:spcPts val="0"/>
              </a:spcBef>
              <a:spcAft>
                <a:spcPts val="0"/>
              </a:spcAft>
              <a:buClr>
                <a:srgbClr val="0E6EC5"/>
              </a:buClr>
              <a:buSzPts val="1700"/>
              <a:buFont typeface="Arial"/>
              <a:buChar char=""/>
            </a:pPr>
            <a:r>
              <a:rPr lang="en-US" sz="2000" b="0" i="0" u="none" strike="noStrike" cap="none">
                <a:solidFill>
                  <a:schemeClr val="dk1"/>
                </a:solidFill>
                <a:latin typeface="Times New Roman"/>
                <a:ea typeface="Times New Roman"/>
                <a:cs typeface="Times New Roman"/>
                <a:sym typeface="Times New Roman"/>
              </a:rPr>
              <a:t>Avoid Modeling Data and User Interface Components</a:t>
            </a:r>
            <a:endParaRPr sz="2000" b="0" i="0" u="none" strike="noStrike" cap="none">
              <a:solidFill>
                <a:schemeClr val="dk1"/>
              </a:solidFill>
              <a:latin typeface="Times New Roman"/>
              <a:ea typeface="Times New Roman"/>
              <a:cs typeface="Times New Roman"/>
              <a:sym typeface="Times New Roman"/>
            </a:endParaRPr>
          </a:p>
          <a:p>
            <a:pPr marL="285115" marR="0" lvl="0" indent="-272415" algn="l" rtl="0">
              <a:lnSpc>
                <a:spcPct val="119583"/>
              </a:lnSpc>
              <a:spcBef>
                <a:spcPts val="0"/>
              </a:spcBef>
              <a:spcAft>
                <a:spcPts val="0"/>
              </a:spcAft>
              <a:buClr>
                <a:srgbClr val="0AD0D9"/>
              </a:buClr>
              <a:buSzPts val="2250"/>
              <a:buFont typeface="Arial"/>
              <a:buChar char=""/>
            </a:pPr>
            <a:r>
              <a:rPr lang="en-US" sz="2400" b="1">
                <a:solidFill>
                  <a:schemeClr val="dk1"/>
                </a:solidFill>
                <a:latin typeface="Times New Roman"/>
                <a:ea typeface="Times New Roman"/>
                <a:cs typeface="Times New Roman"/>
                <a:sym typeface="Times New Roman"/>
              </a:rPr>
              <a:t>Interfaces</a:t>
            </a:r>
            <a:endParaRPr sz="2400">
              <a:solidFill>
                <a:schemeClr val="dk1"/>
              </a:solidFill>
              <a:latin typeface="Times New Roman"/>
              <a:ea typeface="Times New Roman"/>
              <a:cs typeface="Times New Roman"/>
              <a:sym typeface="Times New Roman"/>
            </a:endParaRPr>
          </a:p>
          <a:p>
            <a:pPr marL="652780" marR="0" lvl="1" indent="-247015" algn="l" rtl="0">
              <a:lnSpc>
                <a:spcPct val="108000"/>
              </a:lnSpc>
              <a:spcBef>
                <a:spcPts val="20"/>
              </a:spcBef>
              <a:spcAft>
                <a:spcPts val="0"/>
              </a:spcAft>
              <a:buClr>
                <a:srgbClr val="0E6EC5"/>
              </a:buClr>
              <a:buSzPts val="1700"/>
              <a:buFont typeface="Arial"/>
              <a:buChar char=""/>
            </a:pPr>
            <a:r>
              <a:rPr lang="en-US" sz="2000" b="0" i="0" u="none" strike="noStrike" cap="none">
                <a:solidFill>
                  <a:schemeClr val="dk1"/>
                </a:solidFill>
                <a:latin typeface="Times New Roman"/>
                <a:ea typeface="Times New Roman"/>
                <a:cs typeface="Times New Roman"/>
                <a:sym typeface="Times New Roman"/>
              </a:rPr>
              <a:t>Prefer Lollipop Notation To Indicate Realization of Interfaces By</a:t>
            </a:r>
            <a:endParaRPr sz="2000" b="0" i="0" u="none" strike="noStrike" cap="none">
              <a:solidFill>
                <a:schemeClr val="dk1"/>
              </a:solidFill>
              <a:latin typeface="Times New Roman"/>
              <a:ea typeface="Times New Roman"/>
              <a:cs typeface="Times New Roman"/>
              <a:sym typeface="Times New Roman"/>
            </a:endParaRPr>
          </a:p>
          <a:p>
            <a:pPr marL="652780" marR="0" lvl="0" indent="0" algn="l" rtl="0">
              <a:lnSpc>
                <a:spcPct val="108000"/>
              </a:lnSpc>
              <a:spcBef>
                <a:spcPts val="0"/>
              </a:spcBef>
              <a:spcAft>
                <a:spcPts val="0"/>
              </a:spcAft>
              <a:buNone/>
            </a:pPr>
            <a:r>
              <a:rPr lang="en-US" sz="2000">
                <a:solidFill>
                  <a:schemeClr val="dk1"/>
                </a:solidFill>
                <a:latin typeface="Times New Roman"/>
                <a:ea typeface="Times New Roman"/>
                <a:cs typeface="Times New Roman"/>
                <a:sym typeface="Times New Roman"/>
              </a:rPr>
              <a:t>Components</a:t>
            </a:r>
            <a:endParaRPr sz="2000">
              <a:solidFill>
                <a:schemeClr val="dk1"/>
              </a:solidFill>
              <a:latin typeface="Times New Roman"/>
              <a:ea typeface="Times New Roman"/>
              <a:cs typeface="Times New Roman"/>
              <a:sym typeface="Times New Roman"/>
            </a:endParaRPr>
          </a:p>
          <a:p>
            <a:pPr marL="652780" marR="0" lvl="1" indent="-247015" algn="l" rtl="0">
              <a:lnSpc>
                <a:spcPct val="100000"/>
              </a:lnSpc>
              <a:spcBef>
                <a:spcPts val="0"/>
              </a:spcBef>
              <a:spcAft>
                <a:spcPts val="0"/>
              </a:spcAft>
              <a:buClr>
                <a:srgbClr val="0E6EC5"/>
              </a:buClr>
              <a:buSzPts val="1700"/>
              <a:buFont typeface="Arial"/>
              <a:buChar char=""/>
            </a:pPr>
            <a:r>
              <a:rPr lang="en-US" sz="2000" b="0" i="0" u="none" strike="noStrike" cap="none">
                <a:solidFill>
                  <a:schemeClr val="dk1"/>
                </a:solidFill>
                <a:latin typeface="Times New Roman"/>
                <a:ea typeface="Times New Roman"/>
                <a:cs typeface="Times New Roman"/>
                <a:sym typeface="Times New Roman"/>
              </a:rPr>
              <a:t>Prefer the Left-Hand Side of A Component for Interface Lollipops</a:t>
            </a:r>
            <a:endParaRPr sz="20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19500"/>
              </a:lnSpc>
              <a:spcBef>
                <a:spcPts val="0"/>
              </a:spcBef>
              <a:spcAft>
                <a:spcPts val="0"/>
              </a:spcAft>
              <a:buClr>
                <a:srgbClr val="0E6EC5"/>
              </a:buClr>
              <a:buSzPts val="1700"/>
              <a:buFont typeface="Arial"/>
              <a:buChar char=""/>
            </a:pPr>
            <a:r>
              <a:rPr lang="en-US" sz="2000" b="0" i="0" u="none" strike="noStrike" cap="none">
                <a:solidFill>
                  <a:schemeClr val="dk1"/>
                </a:solidFill>
                <a:latin typeface="Times New Roman"/>
                <a:ea typeface="Times New Roman"/>
                <a:cs typeface="Times New Roman"/>
                <a:sym typeface="Times New Roman"/>
              </a:rPr>
              <a:t>Show Only Relevant Interfaces</a:t>
            </a:r>
            <a:endParaRPr sz="2000" b="0" i="0" u="none" strike="noStrike" cap="none">
              <a:solidFill>
                <a:schemeClr val="dk1"/>
              </a:solidFill>
              <a:latin typeface="Times New Roman"/>
              <a:ea typeface="Times New Roman"/>
              <a:cs typeface="Times New Roman"/>
              <a:sym typeface="Times New Roman"/>
            </a:endParaRPr>
          </a:p>
          <a:p>
            <a:pPr marL="285115" marR="0" lvl="0" indent="-272415" algn="l" rtl="0">
              <a:lnSpc>
                <a:spcPct val="119583"/>
              </a:lnSpc>
              <a:spcBef>
                <a:spcPts val="0"/>
              </a:spcBef>
              <a:spcAft>
                <a:spcPts val="0"/>
              </a:spcAft>
              <a:buClr>
                <a:srgbClr val="0AD0D9"/>
              </a:buClr>
              <a:buSzPts val="2250"/>
              <a:buFont typeface="Arial"/>
              <a:buChar char=""/>
            </a:pPr>
            <a:r>
              <a:rPr lang="en-US" sz="2400" b="1">
                <a:solidFill>
                  <a:schemeClr val="dk1"/>
                </a:solidFill>
                <a:latin typeface="Times New Roman"/>
                <a:ea typeface="Times New Roman"/>
                <a:cs typeface="Times New Roman"/>
                <a:sym typeface="Times New Roman"/>
              </a:rPr>
              <a:t>Dependencies and Inheritance</a:t>
            </a:r>
            <a:endParaRPr sz="2400">
              <a:solidFill>
                <a:schemeClr val="dk1"/>
              </a:solidFill>
              <a:latin typeface="Times New Roman"/>
              <a:ea typeface="Times New Roman"/>
              <a:cs typeface="Times New Roman"/>
              <a:sym typeface="Times New Roman"/>
            </a:endParaRPr>
          </a:p>
          <a:p>
            <a:pPr marL="652780" marR="0" lvl="1" indent="-247015" algn="l" rtl="0">
              <a:lnSpc>
                <a:spcPct val="100000"/>
              </a:lnSpc>
              <a:spcBef>
                <a:spcPts val="15"/>
              </a:spcBef>
              <a:spcAft>
                <a:spcPts val="0"/>
              </a:spcAft>
              <a:buClr>
                <a:srgbClr val="0E6EC5"/>
              </a:buClr>
              <a:buSzPts val="1700"/>
              <a:buFont typeface="Arial"/>
              <a:buChar char=""/>
            </a:pPr>
            <a:r>
              <a:rPr lang="en-US" sz="2000" b="0" i="0" u="none" strike="noStrike" cap="none">
                <a:solidFill>
                  <a:schemeClr val="dk1"/>
                </a:solidFill>
                <a:latin typeface="Times New Roman"/>
                <a:ea typeface="Times New Roman"/>
                <a:cs typeface="Times New Roman"/>
                <a:sym typeface="Times New Roman"/>
              </a:rPr>
              <a:t>Model Dependencies From Left To Right</a:t>
            </a:r>
            <a:endParaRPr sz="20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0"/>
              </a:spcBef>
              <a:spcAft>
                <a:spcPts val="0"/>
              </a:spcAft>
              <a:buClr>
                <a:srgbClr val="0E6EC5"/>
              </a:buClr>
              <a:buSzPts val="1700"/>
              <a:buFont typeface="Arial"/>
              <a:buChar char=""/>
            </a:pPr>
            <a:r>
              <a:rPr lang="en-US" sz="2000" b="0" i="0" u="none" strike="noStrike" cap="none">
                <a:solidFill>
                  <a:schemeClr val="dk1"/>
                </a:solidFill>
                <a:latin typeface="Times New Roman"/>
                <a:ea typeface="Times New Roman"/>
                <a:cs typeface="Times New Roman"/>
                <a:sym typeface="Times New Roman"/>
              </a:rPr>
              <a:t>Place Child Components Below Parent Components</a:t>
            </a:r>
            <a:endParaRPr sz="20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5"/>
              </a:spcBef>
              <a:spcAft>
                <a:spcPts val="0"/>
              </a:spcAft>
              <a:buClr>
                <a:srgbClr val="0E6EC5"/>
              </a:buClr>
              <a:buSzPts val="1700"/>
              <a:buFont typeface="Arial"/>
              <a:buChar char=""/>
            </a:pPr>
            <a:r>
              <a:rPr lang="en-US" sz="2000" b="0" i="0" u="none" strike="noStrike" cap="none">
                <a:solidFill>
                  <a:schemeClr val="dk1"/>
                </a:solidFill>
                <a:latin typeface="Times New Roman"/>
                <a:ea typeface="Times New Roman"/>
                <a:cs typeface="Times New Roman"/>
                <a:sym typeface="Times New Roman"/>
              </a:rPr>
              <a:t>Components Should Only Depend on Interfaces</a:t>
            </a:r>
            <a:endParaRPr sz="20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0"/>
              </a:spcBef>
              <a:spcAft>
                <a:spcPts val="0"/>
              </a:spcAft>
              <a:buClr>
                <a:srgbClr val="0E6EC5"/>
              </a:buClr>
              <a:buSzPts val="1700"/>
              <a:buFont typeface="Arial"/>
              <a:buChar char=""/>
            </a:pPr>
            <a:r>
              <a:rPr lang="en-US" sz="2000" b="0" i="0" u="none" strike="noStrike" cap="none">
                <a:solidFill>
                  <a:schemeClr val="dk1"/>
                </a:solidFill>
                <a:latin typeface="Times New Roman"/>
                <a:ea typeface="Times New Roman"/>
                <a:cs typeface="Times New Roman"/>
                <a:sym typeface="Times New Roman"/>
              </a:rPr>
              <a:t>Avoid Modeling Compilation Dependencies</a:t>
            </a: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750"/>
        <p:cNvGrpSpPr/>
        <p:nvPr/>
      </p:nvGrpSpPr>
      <p:grpSpPr>
        <a:xfrm>
          <a:off x="0" y="0"/>
          <a:ext cx="0" cy="0"/>
          <a:chOff x="0" y="0"/>
          <a:chExt cx="0" cy="0"/>
        </a:xfrm>
      </p:grpSpPr>
      <p:sp>
        <p:nvSpPr>
          <p:cNvPr id="751" name="Google Shape;751;p42"/>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2" name="Google Shape;752;p42"/>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3" name="Google Shape;753;p42"/>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4" name="Google Shape;754;p42"/>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5" name="Google Shape;755;p42"/>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6" name="Google Shape;756;p42"/>
          <p:cNvSpPr txBox="1">
            <a:spLocks noGrp="1"/>
          </p:cNvSpPr>
          <p:nvPr>
            <p:ph type="title"/>
          </p:nvPr>
        </p:nvSpPr>
        <p:spPr>
          <a:xfrm>
            <a:off x="444499" y="327406"/>
            <a:ext cx="6590029" cy="7880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000" dirty="0"/>
              <a:t>Common Stereotypes</a:t>
            </a:r>
            <a:endParaRPr sz="5000" dirty="0"/>
          </a:p>
        </p:txBody>
      </p:sp>
      <p:sp>
        <p:nvSpPr>
          <p:cNvPr id="757" name="Google Shape;757;p42"/>
          <p:cNvSpPr/>
          <p:nvPr/>
        </p:nvSpPr>
        <p:spPr>
          <a:xfrm>
            <a:off x="0" y="1578800"/>
            <a:ext cx="1339469" cy="452437"/>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8" name="Google Shape;758;p42"/>
          <p:cNvSpPr/>
          <p:nvPr/>
        </p:nvSpPr>
        <p:spPr>
          <a:xfrm>
            <a:off x="1792223" y="1578800"/>
            <a:ext cx="1208328" cy="452437"/>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9" name="Google Shape;759;p42"/>
          <p:cNvSpPr/>
          <p:nvPr/>
        </p:nvSpPr>
        <p:spPr>
          <a:xfrm>
            <a:off x="0" y="1895792"/>
            <a:ext cx="1680717" cy="452437"/>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0" name="Google Shape;760;p42"/>
          <p:cNvSpPr/>
          <p:nvPr/>
        </p:nvSpPr>
        <p:spPr>
          <a:xfrm>
            <a:off x="1792223" y="1895792"/>
            <a:ext cx="923328" cy="452437"/>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1" name="Google Shape;761;p42"/>
          <p:cNvSpPr/>
          <p:nvPr/>
        </p:nvSpPr>
        <p:spPr>
          <a:xfrm>
            <a:off x="2446020" y="1895792"/>
            <a:ext cx="336638" cy="452437"/>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2" name="Google Shape;762;p42"/>
          <p:cNvSpPr/>
          <p:nvPr/>
        </p:nvSpPr>
        <p:spPr>
          <a:xfrm>
            <a:off x="2513076" y="1895792"/>
            <a:ext cx="6008878" cy="452437"/>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3" name="Google Shape;763;p42"/>
          <p:cNvSpPr/>
          <p:nvPr/>
        </p:nvSpPr>
        <p:spPr>
          <a:xfrm>
            <a:off x="0" y="2139632"/>
            <a:ext cx="1339469" cy="452437"/>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4" name="Google Shape;764;p42"/>
          <p:cNvSpPr/>
          <p:nvPr/>
        </p:nvSpPr>
        <p:spPr>
          <a:xfrm>
            <a:off x="2706623" y="2139632"/>
            <a:ext cx="3264154" cy="452437"/>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5" name="Google Shape;765;p42"/>
          <p:cNvSpPr/>
          <p:nvPr/>
        </p:nvSpPr>
        <p:spPr>
          <a:xfrm>
            <a:off x="5701284" y="2139632"/>
            <a:ext cx="336638" cy="452437"/>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6" name="Google Shape;766;p42"/>
          <p:cNvSpPr/>
          <p:nvPr/>
        </p:nvSpPr>
        <p:spPr>
          <a:xfrm>
            <a:off x="5768340" y="2139632"/>
            <a:ext cx="3291586" cy="452437"/>
          </a:xfrm>
          <a:prstGeom prst="rect">
            <a:avLst/>
          </a:prstGeom>
          <a:blipFill rotWithShape="1">
            <a:blip r:embed="rId1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7" name="Google Shape;767;p42"/>
          <p:cNvSpPr/>
          <p:nvPr/>
        </p:nvSpPr>
        <p:spPr>
          <a:xfrm>
            <a:off x="0" y="2383472"/>
            <a:ext cx="1397381" cy="452437"/>
          </a:xfrm>
          <a:prstGeom prst="rect">
            <a:avLst/>
          </a:prstGeom>
          <a:blipFill rotWithShape="1">
            <a:blip r:embed="rId1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8" name="Google Shape;768;p42"/>
          <p:cNvSpPr/>
          <p:nvPr/>
        </p:nvSpPr>
        <p:spPr>
          <a:xfrm>
            <a:off x="2706623" y="2383472"/>
            <a:ext cx="2720086" cy="452437"/>
          </a:xfrm>
          <a:prstGeom prst="rect">
            <a:avLst/>
          </a:prstGeom>
          <a:blipFill rotWithShape="1">
            <a:blip r:embed="rId1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9" name="Google Shape;769;p42"/>
          <p:cNvSpPr/>
          <p:nvPr/>
        </p:nvSpPr>
        <p:spPr>
          <a:xfrm>
            <a:off x="5157215" y="2383472"/>
            <a:ext cx="336638" cy="452437"/>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0" name="Google Shape;770;p42"/>
          <p:cNvSpPr/>
          <p:nvPr/>
        </p:nvSpPr>
        <p:spPr>
          <a:xfrm>
            <a:off x="5224271" y="2383472"/>
            <a:ext cx="1580133" cy="452437"/>
          </a:xfrm>
          <a:prstGeom prst="rect">
            <a:avLst/>
          </a:prstGeom>
          <a:blipFill rotWithShape="1">
            <a:blip r:embed="rId1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1" name="Google Shape;771;p42"/>
          <p:cNvSpPr/>
          <p:nvPr/>
        </p:nvSpPr>
        <p:spPr>
          <a:xfrm>
            <a:off x="0" y="2700464"/>
            <a:ext cx="1543558" cy="452437"/>
          </a:xfrm>
          <a:prstGeom prst="rect">
            <a:avLst/>
          </a:prstGeom>
          <a:blipFill rotWithShape="1">
            <a:blip r:embed="rId2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2" name="Google Shape;772;p42"/>
          <p:cNvSpPr/>
          <p:nvPr/>
        </p:nvSpPr>
        <p:spPr>
          <a:xfrm>
            <a:off x="1792223" y="2700464"/>
            <a:ext cx="3079877" cy="452437"/>
          </a:xfrm>
          <a:prstGeom prst="rect">
            <a:avLst/>
          </a:prstGeom>
          <a:blipFill rotWithShape="1">
            <a:blip r:embed="rId2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3" name="Google Shape;773;p42"/>
          <p:cNvSpPr/>
          <p:nvPr/>
        </p:nvSpPr>
        <p:spPr>
          <a:xfrm>
            <a:off x="4602479" y="2700464"/>
            <a:ext cx="336638" cy="452437"/>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4" name="Google Shape;774;p42"/>
          <p:cNvSpPr/>
          <p:nvPr/>
        </p:nvSpPr>
        <p:spPr>
          <a:xfrm>
            <a:off x="4669535" y="2700464"/>
            <a:ext cx="2813177" cy="452437"/>
          </a:xfrm>
          <a:prstGeom prst="rect">
            <a:avLst/>
          </a:prstGeom>
          <a:blipFill rotWithShape="1">
            <a:blip r:embed="rId2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5" name="Google Shape;775;p42"/>
          <p:cNvSpPr/>
          <p:nvPr/>
        </p:nvSpPr>
        <p:spPr>
          <a:xfrm>
            <a:off x="7213092" y="2700464"/>
            <a:ext cx="336638" cy="452437"/>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6" name="Google Shape;776;p42"/>
          <p:cNvSpPr/>
          <p:nvPr/>
        </p:nvSpPr>
        <p:spPr>
          <a:xfrm>
            <a:off x="7280147" y="2700464"/>
            <a:ext cx="1060513" cy="452437"/>
          </a:xfrm>
          <a:prstGeom prst="rect">
            <a:avLst/>
          </a:prstGeom>
          <a:blipFill rotWithShape="1">
            <a:blip r:embed="rId2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7" name="Google Shape;777;p42"/>
          <p:cNvSpPr txBox="1"/>
          <p:nvPr/>
        </p:nvSpPr>
        <p:spPr>
          <a:xfrm>
            <a:off x="1907794" y="1555555"/>
            <a:ext cx="6964680" cy="1464310"/>
          </a:xfrm>
          <a:prstGeom prst="rect">
            <a:avLst/>
          </a:prstGeom>
          <a:noFill/>
          <a:ln>
            <a:noFill/>
          </a:ln>
        </p:spPr>
        <p:txBody>
          <a:bodyPr spcFirstLastPara="1" wrap="square" lIns="0" tIns="85075" rIns="0" bIns="0" anchor="t" anchorCtr="0">
            <a:spAutoFit/>
          </a:bodyPr>
          <a:lstStyle/>
          <a:p>
            <a:pPr marL="12700" marR="0" lvl="0" indent="0" algn="l" rtl="0">
              <a:lnSpc>
                <a:spcPct val="100000"/>
              </a:lnSpc>
              <a:spcBef>
                <a:spcPts val="0"/>
              </a:spcBef>
              <a:spcAft>
                <a:spcPts val="0"/>
              </a:spcAft>
              <a:buNone/>
            </a:pPr>
            <a:r>
              <a:rPr lang="en-US" sz="1600" b="1">
                <a:solidFill>
                  <a:schemeClr val="dk1"/>
                </a:solidFill>
                <a:latin typeface="Arial"/>
                <a:ea typeface="Arial"/>
                <a:cs typeface="Arial"/>
                <a:sym typeface="Arial"/>
              </a:rPr>
              <a:t>Indicates</a:t>
            </a:r>
            <a:endParaRPr sz="1600">
              <a:solidFill>
                <a:schemeClr val="dk1"/>
              </a:solidFill>
              <a:latin typeface="Arial"/>
              <a:ea typeface="Arial"/>
              <a:cs typeface="Arial"/>
              <a:sym typeface="Arial"/>
            </a:endParaRPr>
          </a:p>
          <a:p>
            <a:pPr marL="12700" marR="0" lvl="0" indent="0" algn="l" rtl="0">
              <a:lnSpc>
                <a:spcPct val="100000"/>
              </a:lnSpc>
              <a:spcBef>
                <a:spcPts val="580"/>
              </a:spcBef>
              <a:spcAft>
                <a:spcPts val="0"/>
              </a:spcAft>
              <a:buNone/>
            </a:pPr>
            <a:r>
              <a:rPr lang="en-US" sz="1600">
                <a:solidFill>
                  <a:schemeClr val="dk1"/>
                </a:solidFill>
                <a:latin typeface="Arial"/>
                <a:ea typeface="Arial"/>
                <a:cs typeface="Arial"/>
                <a:sym typeface="Arial"/>
              </a:rPr>
              <a:t>A “front-end” of your system, such as the collection of HTML pages and</a:t>
            </a:r>
            <a:endParaRPr sz="1600">
              <a:solidFill>
                <a:schemeClr val="dk1"/>
              </a:solidFill>
              <a:latin typeface="Arial"/>
              <a:ea typeface="Arial"/>
              <a:cs typeface="Arial"/>
              <a:sym typeface="Arial"/>
            </a:endParaRPr>
          </a:p>
          <a:p>
            <a:pPr marL="927100" marR="5080" lvl="0" indent="0" algn="l" rtl="0">
              <a:lnSpc>
                <a:spcPct val="100000"/>
              </a:lnSpc>
              <a:spcBef>
                <a:spcPts val="0"/>
              </a:spcBef>
              <a:spcAft>
                <a:spcPts val="0"/>
              </a:spcAft>
              <a:buNone/>
            </a:pPr>
            <a:r>
              <a:rPr lang="en-US" sz="1600">
                <a:solidFill>
                  <a:schemeClr val="dk1"/>
                </a:solidFill>
                <a:latin typeface="Arial"/>
                <a:ea typeface="Arial"/>
                <a:cs typeface="Arial"/>
                <a:sym typeface="Arial"/>
              </a:rPr>
              <a:t>that work with them for a browser-based system or the collection of  controller classes for a GUI-based system.</a:t>
            </a:r>
            <a:endParaRPr sz="1600">
              <a:solidFill>
                <a:schemeClr val="dk1"/>
              </a:solidFill>
              <a:latin typeface="Arial"/>
              <a:ea typeface="Arial"/>
              <a:cs typeface="Arial"/>
              <a:sym typeface="Arial"/>
            </a:endParaRPr>
          </a:p>
          <a:p>
            <a:pPr marL="12700" marR="0" lvl="0" indent="0" algn="l" rtl="0">
              <a:lnSpc>
                <a:spcPct val="100000"/>
              </a:lnSpc>
              <a:spcBef>
                <a:spcPts val="575"/>
              </a:spcBef>
              <a:spcAft>
                <a:spcPts val="0"/>
              </a:spcAft>
              <a:buNone/>
            </a:pPr>
            <a:r>
              <a:rPr lang="en-US" sz="1600">
                <a:solidFill>
                  <a:schemeClr val="dk1"/>
                </a:solidFill>
                <a:latin typeface="Arial"/>
                <a:ea typeface="Arial"/>
                <a:cs typeface="Arial"/>
                <a:sym typeface="Arial"/>
              </a:rPr>
              <a:t>A hierarchical, relational, object-relational, network, or object-oriented</a:t>
            </a:r>
            <a:endParaRPr sz="1600">
              <a:solidFill>
                <a:schemeClr val="dk1"/>
              </a:solidFill>
              <a:latin typeface="Arial"/>
              <a:ea typeface="Arial"/>
              <a:cs typeface="Arial"/>
              <a:sym typeface="Arial"/>
            </a:endParaRPr>
          </a:p>
        </p:txBody>
      </p:sp>
      <p:sp>
        <p:nvSpPr>
          <p:cNvPr id="778" name="Google Shape;778;p42"/>
          <p:cNvSpPr/>
          <p:nvPr/>
        </p:nvSpPr>
        <p:spPr>
          <a:xfrm>
            <a:off x="0" y="2944304"/>
            <a:ext cx="1124521" cy="452437"/>
          </a:xfrm>
          <a:prstGeom prst="rect">
            <a:avLst/>
          </a:prstGeom>
          <a:blipFill rotWithShape="1">
            <a:blip r:embed="rId2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9" name="Google Shape;779;p42"/>
          <p:cNvSpPr/>
          <p:nvPr/>
        </p:nvSpPr>
        <p:spPr>
          <a:xfrm>
            <a:off x="0" y="3261296"/>
            <a:ext cx="1600073" cy="452437"/>
          </a:xfrm>
          <a:prstGeom prst="rect">
            <a:avLst/>
          </a:prstGeom>
          <a:blipFill rotWithShape="1">
            <a:blip r:embed="rId2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0" name="Google Shape;780;p42"/>
          <p:cNvSpPr/>
          <p:nvPr/>
        </p:nvSpPr>
        <p:spPr>
          <a:xfrm>
            <a:off x="1792223" y="3261296"/>
            <a:ext cx="1398777" cy="452437"/>
          </a:xfrm>
          <a:prstGeom prst="rect">
            <a:avLst/>
          </a:prstGeom>
          <a:blipFill rotWithShape="1">
            <a:blip r:embed="rId2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1" name="Google Shape;781;p42"/>
          <p:cNvSpPr/>
          <p:nvPr/>
        </p:nvSpPr>
        <p:spPr>
          <a:xfrm>
            <a:off x="3025139" y="3261296"/>
            <a:ext cx="2777998" cy="452437"/>
          </a:xfrm>
          <a:prstGeom prst="rect">
            <a:avLst/>
          </a:prstGeom>
          <a:blipFill rotWithShape="1">
            <a:blip r:embed="rId2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2" name="Google Shape;782;p42"/>
          <p:cNvSpPr/>
          <p:nvPr/>
        </p:nvSpPr>
        <p:spPr>
          <a:xfrm>
            <a:off x="0" y="3578288"/>
            <a:ext cx="1689861" cy="452437"/>
          </a:xfrm>
          <a:prstGeom prst="rect">
            <a:avLst/>
          </a:prstGeom>
          <a:blipFill rotWithShape="1">
            <a:blip r:embed="rId2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3" name="Google Shape;783;p42"/>
          <p:cNvSpPr/>
          <p:nvPr/>
        </p:nvSpPr>
        <p:spPr>
          <a:xfrm>
            <a:off x="1792223" y="3578288"/>
            <a:ext cx="5242306" cy="452437"/>
          </a:xfrm>
          <a:prstGeom prst="rect">
            <a:avLst/>
          </a:prstGeom>
          <a:blipFill rotWithShape="1">
            <a:blip r:embed="rId2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4" name="Google Shape;784;p42"/>
          <p:cNvSpPr/>
          <p:nvPr/>
        </p:nvSpPr>
        <p:spPr>
          <a:xfrm>
            <a:off x="6868668" y="3578288"/>
            <a:ext cx="1776729" cy="452437"/>
          </a:xfrm>
          <a:prstGeom prst="rect">
            <a:avLst/>
          </a:prstGeom>
          <a:blipFill rotWithShape="1">
            <a:blip r:embed="rId3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5" name="Google Shape;785;p42"/>
          <p:cNvSpPr txBox="1"/>
          <p:nvPr/>
        </p:nvSpPr>
        <p:spPr>
          <a:xfrm>
            <a:off x="1907794" y="3237763"/>
            <a:ext cx="6551930" cy="660400"/>
          </a:xfrm>
          <a:prstGeom prst="rect">
            <a:avLst/>
          </a:prstGeom>
          <a:noFill/>
          <a:ln>
            <a:noFill/>
          </a:ln>
        </p:spPr>
        <p:txBody>
          <a:bodyPr spcFirstLastPara="1" wrap="square" lIns="0" tIns="85725" rIns="0" bIns="0" anchor="t" anchorCtr="0">
            <a:spAutoFit/>
          </a:bodyPr>
          <a:lstStyle/>
          <a:p>
            <a:pPr marL="12700" marR="0" lvl="0" indent="0" algn="l" rtl="0">
              <a:lnSpc>
                <a:spcPct val="100000"/>
              </a:lnSpc>
              <a:spcBef>
                <a:spcPts val="0"/>
              </a:spcBef>
              <a:spcAft>
                <a:spcPts val="0"/>
              </a:spcAft>
              <a:buNone/>
            </a:pPr>
            <a:r>
              <a:rPr lang="en-US" sz="1600">
                <a:solidFill>
                  <a:schemeClr val="dk1"/>
                </a:solidFill>
                <a:latin typeface="Arial"/>
                <a:ea typeface="Arial"/>
                <a:cs typeface="Arial"/>
                <a:sym typeface="Arial"/>
              </a:rPr>
              <a:t>A document. A UML standard stereotype.</a:t>
            </a:r>
            <a:endParaRPr sz="1600">
              <a:solidFill>
                <a:schemeClr val="dk1"/>
              </a:solidFill>
              <a:latin typeface="Arial"/>
              <a:ea typeface="Arial"/>
              <a:cs typeface="Arial"/>
              <a:sym typeface="Arial"/>
            </a:endParaRPr>
          </a:p>
          <a:p>
            <a:pPr marL="12700" marR="0" lvl="0" indent="0" algn="l" rtl="0">
              <a:lnSpc>
                <a:spcPct val="100000"/>
              </a:lnSpc>
              <a:spcBef>
                <a:spcPts val="580"/>
              </a:spcBef>
              <a:spcAft>
                <a:spcPts val="0"/>
              </a:spcAft>
              <a:buNone/>
            </a:pPr>
            <a:r>
              <a:rPr lang="en-US" sz="1600">
                <a:solidFill>
                  <a:schemeClr val="dk1"/>
                </a:solidFill>
                <a:latin typeface="Arial"/>
                <a:ea typeface="Arial"/>
                <a:cs typeface="Arial"/>
                <a:sym typeface="Arial"/>
              </a:rPr>
              <a:t>A software component that can be executed on a node. A UML standard</a:t>
            </a:r>
            <a:endParaRPr sz="1600">
              <a:solidFill>
                <a:schemeClr val="dk1"/>
              </a:solidFill>
              <a:latin typeface="Arial"/>
              <a:ea typeface="Arial"/>
              <a:cs typeface="Arial"/>
              <a:sym typeface="Arial"/>
            </a:endParaRPr>
          </a:p>
        </p:txBody>
      </p:sp>
      <p:sp>
        <p:nvSpPr>
          <p:cNvPr id="786" name="Google Shape;786;p42"/>
          <p:cNvSpPr/>
          <p:nvPr/>
        </p:nvSpPr>
        <p:spPr>
          <a:xfrm>
            <a:off x="0" y="3822128"/>
            <a:ext cx="1234262" cy="452437"/>
          </a:xfrm>
          <a:prstGeom prst="rect">
            <a:avLst/>
          </a:prstGeom>
          <a:blipFill rotWithShape="1">
            <a:blip r:embed="rId3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7" name="Google Shape;787;p42"/>
          <p:cNvSpPr/>
          <p:nvPr/>
        </p:nvSpPr>
        <p:spPr>
          <a:xfrm>
            <a:off x="0" y="4139120"/>
            <a:ext cx="969086" cy="452437"/>
          </a:xfrm>
          <a:prstGeom prst="rect">
            <a:avLst/>
          </a:prstGeom>
          <a:blipFill rotWithShape="1">
            <a:blip r:embed="rId3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8" name="Google Shape;788;p42"/>
          <p:cNvSpPr/>
          <p:nvPr/>
        </p:nvSpPr>
        <p:spPr>
          <a:xfrm>
            <a:off x="1792223" y="4139120"/>
            <a:ext cx="3773297" cy="452437"/>
          </a:xfrm>
          <a:prstGeom prst="rect">
            <a:avLst/>
          </a:prstGeom>
          <a:blipFill rotWithShape="1">
            <a:blip r:embed="rId3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9" name="Google Shape;789;p42"/>
          <p:cNvSpPr/>
          <p:nvPr/>
        </p:nvSpPr>
        <p:spPr>
          <a:xfrm>
            <a:off x="0" y="4456112"/>
            <a:ext cx="1892681" cy="452437"/>
          </a:xfrm>
          <a:prstGeom prst="rect">
            <a:avLst/>
          </a:prstGeom>
          <a:blipFill rotWithShape="1">
            <a:blip r:embed="rId3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0" name="Google Shape;790;p42"/>
          <p:cNvSpPr/>
          <p:nvPr/>
        </p:nvSpPr>
        <p:spPr>
          <a:xfrm>
            <a:off x="1792223" y="4456112"/>
            <a:ext cx="7342378" cy="452437"/>
          </a:xfrm>
          <a:prstGeom prst="rect">
            <a:avLst/>
          </a:prstGeom>
          <a:blipFill rotWithShape="1">
            <a:blip r:embed="rId3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1" name="Google Shape;791;p42"/>
          <p:cNvSpPr txBox="1"/>
          <p:nvPr/>
        </p:nvSpPr>
        <p:spPr>
          <a:xfrm>
            <a:off x="1907793" y="4116095"/>
            <a:ext cx="7148375" cy="1225335"/>
          </a:xfrm>
          <a:prstGeom prst="rect">
            <a:avLst/>
          </a:prstGeom>
          <a:noFill/>
          <a:ln>
            <a:noFill/>
          </a:ln>
        </p:spPr>
        <p:txBody>
          <a:bodyPr spcFirstLastPara="1" wrap="square" lIns="0" tIns="85725" rIns="0" bIns="0" anchor="t" anchorCtr="0">
            <a:spAutoFit/>
          </a:bodyPr>
          <a:lstStyle/>
          <a:p>
            <a:pPr marL="12700" marR="0" lvl="0" indent="0" algn="l" rtl="0">
              <a:lnSpc>
                <a:spcPct val="100000"/>
              </a:lnSpc>
              <a:spcBef>
                <a:spcPts val="0"/>
              </a:spcBef>
              <a:spcAft>
                <a:spcPts val="0"/>
              </a:spcAft>
              <a:buNone/>
            </a:pPr>
            <a:r>
              <a:rPr lang="en-US" sz="1600" dirty="0">
                <a:solidFill>
                  <a:schemeClr val="dk1"/>
                </a:solidFill>
                <a:latin typeface="Arial"/>
                <a:ea typeface="Arial"/>
                <a:cs typeface="Arial"/>
                <a:sym typeface="Arial"/>
              </a:rPr>
              <a:t>A data file. A UML standard stereotype.</a:t>
            </a:r>
            <a:endParaRPr sz="1600" dirty="0">
              <a:solidFill>
                <a:schemeClr val="dk1"/>
              </a:solidFill>
              <a:latin typeface="Arial"/>
              <a:ea typeface="Arial"/>
              <a:cs typeface="Arial"/>
              <a:sym typeface="Arial"/>
            </a:endParaRPr>
          </a:p>
          <a:p>
            <a:pPr marL="12700">
              <a:spcBef>
                <a:spcPts val="575"/>
              </a:spcBef>
            </a:pPr>
            <a:r>
              <a:rPr lang="en-US" sz="1600" dirty="0">
                <a:solidFill>
                  <a:schemeClr val="dk1"/>
                </a:solidFill>
                <a:latin typeface="Arial"/>
                <a:ea typeface="Arial"/>
                <a:cs typeface="Arial"/>
                <a:sym typeface="Arial"/>
              </a:rPr>
              <a:t>A technical component within your system such as a persistence service or an audit logger.</a:t>
            </a:r>
          </a:p>
          <a:p>
            <a:pPr marL="12700" marR="0" lvl="0" indent="0" algn="l" rtl="0">
              <a:lnSpc>
                <a:spcPct val="100000"/>
              </a:lnSpc>
              <a:spcBef>
                <a:spcPts val="575"/>
              </a:spcBef>
              <a:spcAft>
                <a:spcPts val="0"/>
              </a:spcAft>
              <a:buNone/>
            </a:pPr>
            <a:endParaRPr sz="1600" dirty="0">
              <a:solidFill>
                <a:schemeClr val="dk1"/>
              </a:solidFill>
              <a:latin typeface="Arial"/>
              <a:ea typeface="Arial"/>
              <a:cs typeface="Arial"/>
              <a:sym typeface="Arial"/>
            </a:endParaRPr>
          </a:p>
        </p:txBody>
      </p:sp>
      <p:sp>
        <p:nvSpPr>
          <p:cNvPr id="793" name="Google Shape;793;p42"/>
          <p:cNvSpPr/>
          <p:nvPr/>
        </p:nvSpPr>
        <p:spPr>
          <a:xfrm>
            <a:off x="0" y="5016944"/>
            <a:ext cx="1258570" cy="452437"/>
          </a:xfrm>
          <a:prstGeom prst="rect">
            <a:avLst/>
          </a:prstGeom>
          <a:blipFill rotWithShape="1">
            <a:blip r:embed="rId3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4" name="Google Shape;794;p42"/>
          <p:cNvSpPr/>
          <p:nvPr/>
        </p:nvSpPr>
        <p:spPr>
          <a:xfrm>
            <a:off x="1792223" y="5016944"/>
            <a:ext cx="2770378" cy="452437"/>
          </a:xfrm>
          <a:prstGeom prst="rect">
            <a:avLst/>
          </a:prstGeom>
          <a:blipFill rotWithShape="1">
            <a:blip r:embed="rId3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5" name="Google Shape;795;p42"/>
          <p:cNvSpPr/>
          <p:nvPr/>
        </p:nvSpPr>
        <p:spPr>
          <a:xfrm>
            <a:off x="4399788" y="5016944"/>
            <a:ext cx="2777998" cy="452437"/>
          </a:xfrm>
          <a:prstGeom prst="rect">
            <a:avLst/>
          </a:prstGeom>
          <a:blipFill rotWithShape="1">
            <a:blip r:embed="rId3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6" name="Google Shape;796;p42"/>
          <p:cNvSpPr/>
          <p:nvPr/>
        </p:nvSpPr>
        <p:spPr>
          <a:xfrm>
            <a:off x="0" y="5334000"/>
            <a:ext cx="6674865" cy="452437"/>
          </a:xfrm>
          <a:prstGeom prst="rect">
            <a:avLst/>
          </a:prstGeom>
          <a:blipFill rotWithShape="1">
            <a:blip r:embed="rId3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7" name="Google Shape;797;p42"/>
          <p:cNvSpPr/>
          <p:nvPr/>
        </p:nvSpPr>
        <p:spPr>
          <a:xfrm>
            <a:off x="0" y="5650991"/>
            <a:ext cx="1148918" cy="452437"/>
          </a:xfrm>
          <a:prstGeom prst="rect">
            <a:avLst/>
          </a:prstGeom>
          <a:blipFill rotWithShape="1">
            <a:blip r:embed="rId4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8" name="Google Shape;798;p42"/>
          <p:cNvSpPr/>
          <p:nvPr/>
        </p:nvSpPr>
        <p:spPr>
          <a:xfrm>
            <a:off x="2706623" y="5650991"/>
            <a:ext cx="3035554" cy="452437"/>
          </a:xfrm>
          <a:prstGeom prst="rect">
            <a:avLst/>
          </a:prstGeom>
          <a:blipFill rotWithShape="1">
            <a:blip r:embed="rId4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9" name="Google Shape;799;p42"/>
          <p:cNvSpPr/>
          <p:nvPr/>
        </p:nvSpPr>
        <p:spPr>
          <a:xfrm>
            <a:off x="5576315" y="5650991"/>
            <a:ext cx="2721610" cy="452437"/>
          </a:xfrm>
          <a:prstGeom prst="rect">
            <a:avLst/>
          </a:prstGeom>
          <a:blipFill rotWithShape="1">
            <a:blip r:embed="rId4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0" name="Google Shape;800;p42"/>
          <p:cNvSpPr/>
          <p:nvPr/>
        </p:nvSpPr>
        <p:spPr>
          <a:xfrm>
            <a:off x="0" y="5967984"/>
            <a:ext cx="4494022" cy="452437"/>
          </a:xfrm>
          <a:prstGeom prst="rect">
            <a:avLst/>
          </a:prstGeom>
          <a:blipFill rotWithShape="1">
            <a:blip r:embed="rId4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1" name="Google Shape;801;p42"/>
          <p:cNvSpPr/>
          <p:nvPr/>
        </p:nvSpPr>
        <p:spPr>
          <a:xfrm>
            <a:off x="0" y="6284974"/>
            <a:ext cx="1592326" cy="452437"/>
          </a:xfrm>
          <a:prstGeom prst="rect">
            <a:avLst/>
          </a:prstGeom>
          <a:blipFill rotWithShape="1">
            <a:blip r:embed="rId4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2" name="Google Shape;802;p42"/>
          <p:cNvSpPr txBox="1"/>
          <p:nvPr/>
        </p:nvSpPr>
        <p:spPr>
          <a:xfrm>
            <a:off x="87831" y="1548015"/>
            <a:ext cx="1684020" cy="5118053"/>
          </a:xfrm>
          <a:prstGeom prst="rect">
            <a:avLst/>
          </a:prstGeom>
          <a:noFill/>
          <a:ln>
            <a:noFill/>
          </a:ln>
        </p:spPr>
        <p:txBody>
          <a:bodyPr spcFirstLastPara="1" wrap="square" lIns="0" tIns="85075" rIns="0" bIns="0" anchor="t" anchorCtr="0">
            <a:spAutoFit/>
          </a:bodyPr>
          <a:lstStyle/>
          <a:p>
            <a:pPr marL="12700" marR="0" lvl="0" indent="0" algn="l" rtl="0">
              <a:lnSpc>
                <a:spcPct val="100000"/>
              </a:lnSpc>
              <a:spcBef>
                <a:spcPts val="0"/>
              </a:spcBef>
              <a:spcAft>
                <a:spcPts val="0"/>
              </a:spcAft>
              <a:buNone/>
            </a:pPr>
            <a:r>
              <a:rPr lang="en-US" sz="1600" b="1" dirty="0">
                <a:solidFill>
                  <a:schemeClr val="dk1"/>
                </a:solidFill>
                <a:latin typeface="Arial"/>
                <a:ea typeface="Arial"/>
                <a:cs typeface="Arial"/>
                <a:sym typeface="Arial"/>
              </a:rPr>
              <a:t>Stereotype</a:t>
            </a:r>
            <a:endParaRPr sz="1600" dirty="0">
              <a:solidFill>
                <a:schemeClr val="dk1"/>
              </a:solidFill>
              <a:latin typeface="Arial"/>
              <a:ea typeface="Arial"/>
              <a:cs typeface="Arial"/>
              <a:sym typeface="Arial"/>
            </a:endParaRPr>
          </a:p>
          <a:p>
            <a:pPr marL="12700" marR="0" lvl="0" indent="0" algn="l" rtl="0">
              <a:lnSpc>
                <a:spcPct val="100000"/>
              </a:lnSpc>
              <a:spcBef>
                <a:spcPts val="580"/>
              </a:spcBef>
              <a:spcAft>
                <a:spcPts val="0"/>
              </a:spcAft>
              <a:buNone/>
            </a:pPr>
            <a:r>
              <a:rPr lang="en-US" sz="1600" dirty="0">
                <a:solidFill>
                  <a:schemeClr val="dk1"/>
                </a:solidFill>
                <a:latin typeface="Arial"/>
                <a:ea typeface="Arial"/>
                <a:cs typeface="Arial"/>
                <a:sym typeface="Arial"/>
              </a:rPr>
              <a:t>&lt;&lt;application&gt;&gt;</a:t>
            </a:r>
            <a:endParaRPr sz="1600" dirty="0">
              <a:solidFill>
                <a:schemeClr val="dk1"/>
              </a:solidFill>
              <a:latin typeface="Arial"/>
              <a:ea typeface="Arial"/>
              <a:cs typeface="Arial"/>
              <a:sym typeface="Arial"/>
            </a:endParaRPr>
          </a:p>
          <a:p>
            <a:pPr marL="12700" marR="0" lvl="0" indent="0" algn="l" rtl="0">
              <a:lnSpc>
                <a:spcPct val="100000"/>
              </a:lnSpc>
              <a:spcBef>
                <a:spcPts val="0"/>
              </a:spcBef>
              <a:spcAft>
                <a:spcPts val="0"/>
              </a:spcAft>
              <a:buNone/>
            </a:pPr>
            <a:r>
              <a:rPr lang="en-US" sz="1600" dirty="0">
                <a:solidFill>
                  <a:schemeClr val="dk1"/>
                </a:solidFill>
                <a:latin typeface="Arial"/>
                <a:ea typeface="Arial"/>
                <a:cs typeface="Arial"/>
                <a:sym typeface="Arial"/>
              </a:rPr>
              <a:t>ASP/JSPs</a:t>
            </a:r>
            <a:endParaRPr sz="1600" dirty="0">
              <a:solidFill>
                <a:schemeClr val="dk1"/>
              </a:solidFill>
              <a:latin typeface="Arial"/>
              <a:ea typeface="Arial"/>
              <a:cs typeface="Arial"/>
              <a:sym typeface="Arial"/>
            </a:endParaRPr>
          </a:p>
          <a:p>
            <a:pPr marL="12700" marR="0" lvl="0" indent="0" algn="l" rtl="0">
              <a:lnSpc>
                <a:spcPct val="100000"/>
              </a:lnSpc>
              <a:spcBef>
                <a:spcPts val="0"/>
              </a:spcBef>
              <a:spcAft>
                <a:spcPts val="0"/>
              </a:spcAft>
              <a:buNone/>
            </a:pPr>
            <a:r>
              <a:rPr lang="en-US" sz="1600" dirty="0">
                <a:solidFill>
                  <a:schemeClr val="dk1"/>
                </a:solidFill>
                <a:latin typeface="Arial"/>
                <a:ea typeface="Arial"/>
                <a:cs typeface="Arial"/>
                <a:sym typeface="Arial"/>
              </a:rPr>
              <a:t>screens and</a:t>
            </a:r>
            <a:endParaRPr sz="1600" dirty="0">
              <a:solidFill>
                <a:schemeClr val="dk1"/>
              </a:solidFill>
              <a:latin typeface="Arial"/>
              <a:ea typeface="Arial"/>
              <a:cs typeface="Arial"/>
              <a:sym typeface="Arial"/>
            </a:endParaRPr>
          </a:p>
          <a:p>
            <a:pPr marL="12700" marR="353695" lvl="0" indent="0" algn="l" rtl="0">
              <a:lnSpc>
                <a:spcPct val="100000"/>
              </a:lnSpc>
              <a:spcBef>
                <a:spcPts val="575"/>
              </a:spcBef>
              <a:spcAft>
                <a:spcPts val="0"/>
              </a:spcAft>
              <a:buNone/>
            </a:pPr>
            <a:r>
              <a:rPr lang="en-US" sz="1600" dirty="0">
                <a:solidFill>
                  <a:schemeClr val="dk1"/>
                </a:solidFill>
                <a:latin typeface="Arial"/>
                <a:ea typeface="Arial"/>
                <a:cs typeface="Arial"/>
                <a:sym typeface="Arial"/>
              </a:rPr>
              <a:t>&lt;&lt;database&gt;&gt;  database.</a:t>
            </a:r>
            <a:endParaRPr sz="1600" dirty="0">
              <a:solidFill>
                <a:schemeClr val="dk1"/>
              </a:solidFill>
              <a:latin typeface="Arial"/>
              <a:ea typeface="Arial"/>
              <a:cs typeface="Arial"/>
              <a:sym typeface="Arial"/>
            </a:endParaRPr>
          </a:p>
          <a:p>
            <a:pPr marL="12700" marR="0" lvl="0" indent="0" algn="l" rtl="0">
              <a:lnSpc>
                <a:spcPct val="100000"/>
              </a:lnSpc>
              <a:spcBef>
                <a:spcPts val="580"/>
              </a:spcBef>
              <a:spcAft>
                <a:spcPts val="0"/>
              </a:spcAft>
              <a:buNone/>
            </a:pPr>
            <a:r>
              <a:rPr lang="en-US" sz="1600" dirty="0">
                <a:solidFill>
                  <a:schemeClr val="dk1"/>
                </a:solidFill>
                <a:latin typeface="Arial"/>
                <a:ea typeface="Arial"/>
                <a:cs typeface="Arial"/>
                <a:sym typeface="Arial"/>
              </a:rPr>
              <a:t>&lt;&lt;document&gt;&gt;</a:t>
            </a:r>
            <a:endParaRPr sz="1600" dirty="0">
              <a:solidFill>
                <a:schemeClr val="dk1"/>
              </a:solidFill>
              <a:latin typeface="Arial"/>
              <a:ea typeface="Arial"/>
              <a:cs typeface="Arial"/>
              <a:sym typeface="Arial"/>
            </a:endParaRPr>
          </a:p>
          <a:p>
            <a:pPr marL="12700" marR="207645" lvl="0" indent="0" algn="l" rtl="0">
              <a:lnSpc>
                <a:spcPct val="100000"/>
              </a:lnSpc>
              <a:spcBef>
                <a:spcPts val="575"/>
              </a:spcBef>
              <a:spcAft>
                <a:spcPts val="0"/>
              </a:spcAft>
              <a:buNone/>
            </a:pPr>
            <a:r>
              <a:rPr lang="en-US" sz="1600" dirty="0">
                <a:solidFill>
                  <a:schemeClr val="dk1"/>
                </a:solidFill>
                <a:latin typeface="Arial"/>
                <a:ea typeface="Arial"/>
                <a:cs typeface="Arial"/>
                <a:sym typeface="Arial"/>
              </a:rPr>
              <a:t>&lt;&lt;executable&gt;&gt;  stereotype.</a:t>
            </a:r>
            <a:endParaRPr sz="1600" dirty="0">
              <a:solidFill>
                <a:schemeClr val="dk1"/>
              </a:solidFill>
              <a:latin typeface="Arial"/>
              <a:ea typeface="Arial"/>
              <a:cs typeface="Arial"/>
              <a:sym typeface="Arial"/>
            </a:endParaRPr>
          </a:p>
          <a:p>
            <a:pPr marL="12700" marR="0" lvl="0" indent="0" algn="l" rtl="0">
              <a:lnSpc>
                <a:spcPct val="100000"/>
              </a:lnSpc>
              <a:spcBef>
                <a:spcPts val="575"/>
              </a:spcBef>
              <a:spcAft>
                <a:spcPts val="0"/>
              </a:spcAft>
              <a:buNone/>
            </a:pPr>
            <a:r>
              <a:rPr lang="en-US" sz="1600" dirty="0">
                <a:solidFill>
                  <a:schemeClr val="dk1"/>
                </a:solidFill>
                <a:latin typeface="Arial"/>
                <a:ea typeface="Arial"/>
                <a:cs typeface="Arial"/>
                <a:sym typeface="Arial"/>
              </a:rPr>
              <a:t>&lt;&lt;file&gt;&gt;</a:t>
            </a:r>
            <a:endParaRPr sz="1600" dirty="0">
              <a:solidFill>
                <a:schemeClr val="dk1"/>
              </a:solidFill>
              <a:latin typeface="Arial"/>
              <a:ea typeface="Arial"/>
              <a:cs typeface="Arial"/>
              <a:sym typeface="Arial"/>
            </a:endParaRPr>
          </a:p>
          <a:p>
            <a:pPr marL="12700" marR="5080" lvl="0" indent="0" algn="l" rtl="0">
              <a:lnSpc>
                <a:spcPct val="100000"/>
              </a:lnSpc>
              <a:spcBef>
                <a:spcPts val="580"/>
              </a:spcBef>
              <a:spcAft>
                <a:spcPts val="0"/>
              </a:spcAft>
              <a:buNone/>
            </a:pPr>
            <a:r>
              <a:rPr lang="en-US" sz="1600" dirty="0">
                <a:solidFill>
                  <a:schemeClr val="dk1"/>
                </a:solidFill>
                <a:latin typeface="Arial"/>
                <a:ea typeface="Arial"/>
                <a:cs typeface="Arial"/>
                <a:sym typeface="Arial"/>
              </a:rPr>
              <a:t>&lt;&lt;infrastructure&gt;&gt;  </a:t>
            </a:r>
          </a:p>
          <a:p>
            <a:pPr marL="12700" marR="5080" lvl="0" indent="0" algn="l" rtl="0">
              <a:lnSpc>
                <a:spcPct val="100000"/>
              </a:lnSpc>
              <a:spcBef>
                <a:spcPts val="580"/>
              </a:spcBef>
              <a:spcAft>
                <a:spcPts val="0"/>
              </a:spcAft>
              <a:buNone/>
            </a:pPr>
            <a:br>
              <a:rPr lang="en-US" sz="1600" dirty="0">
                <a:solidFill>
                  <a:schemeClr val="dk1"/>
                </a:solidFill>
                <a:latin typeface="Arial"/>
                <a:ea typeface="Arial"/>
                <a:cs typeface="Arial"/>
                <a:sym typeface="Arial"/>
              </a:rPr>
            </a:br>
            <a:r>
              <a:rPr lang="en-US" sz="1600" dirty="0">
                <a:solidFill>
                  <a:schemeClr val="dk1"/>
                </a:solidFill>
                <a:latin typeface="Arial"/>
                <a:ea typeface="Arial"/>
                <a:cs typeface="Arial"/>
                <a:sym typeface="Arial"/>
              </a:rPr>
              <a:t>&lt;&lt;library&gt;&gt;</a:t>
            </a:r>
            <a:endParaRPr sz="1600" dirty="0">
              <a:solidFill>
                <a:schemeClr val="dk1"/>
              </a:solidFill>
              <a:latin typeface="Arial"/>
              <a:ea typeface="Arial"/>
              <a:cs typeface="Arial"/>
              <a:sym typeface="Arial"/>
            </a:endParaRPr>
          </a:p>
          <a:p>
            <a:pPr marL="12700" marR="0" lvl="0" indent="0" algn="l" rtl="0">
              <a:lnSpc>
                <a:spcPct val="100000"/>
              </a:lnSpc>
              <a:spcBef>
                <a:spcPts val="580"/>
              </a:spcBef>
              <a:spcAft>
                <a:spcPts val="0"/>
              </a:spcAft>
              <a:buNone/>
            </a:pPr>
            <a:r>
              <a:rPr lang="en-US" sz="1600" dirty="0">
                <a:solidFill>
                  <a:schemeClr val="dk1"/>
                </a:solidFill>
                <a:latin typeface="Arial"/>
                <a:ea typeface="Arial"/>
                <a:cs typeface="Arial"/>
                <a:sym typeface="Arial"/>
              </a:rPr>
              <a:t>&lt;&lt;source code&gt;&gt;</a:t>
            </a:r>
            <a:endParaRPr sz="1600" dirty="0">
              <a:solidFill>
                <a:schemeClr val="dk1"/>
              </a:solidFill>
              <a:latin typeface="Arial"/>
              <a:ea typeface="Arial"/>
              <a:cs typeface="Arial"/>
              <a:sym typeface="Arial"/>
            </a:endParaRPr>
          </a:p>
          <a:p>
            <a:pPr marL="12700" marR="0" lvl="0" indent="0" algn="l" rtl="0">
              <a:lnSpc>
                <a:spcPct val="100000"/>
              </a:lnSpc>
              <a:spcBef>
                <a:spcPts val="575"/>
              </a:spcBef>
              <a:spcAft>
                <a:spcPts val="0"/>
              </a:spcAft>
              <a:buNone/>
            </a:pPr>
            <a:r>
              <a:rPr lang="en-US" sz="1600" dirty="0">
                <a:solidFill>
                  <a:schemeClr val="dk1"/>
                </a:solidFill>
                <a:latin typeface="Arial"/>
                <a:ea typeface="Arial"/>
                <a:cs typeface="Arial"/>
                <a:sym typeface="Arial"/>
              </a:rPr>
              <a:t>&lt;&lt;table&gt;&gt;</a:t>
            </a:r>
            <a:endParaRPr sz="1600" dirty="0">
              <a:solidFill>
                <a:schemeClr val="dk1"/>
              </a:solidFill>
              <a:latin typeface="Arial"/>
              <a:ea typeface="Arial"/>
              <a:cs typeface="Arial"/>
              <a:sym typeface="Arial"/>
            </a:endParaRPr>
          </a:p>
          <a:p>
            <a:pPr marL="12700" marR="0" lvl="0" indent="0" algn="l" rtl="0">
              <a:lnSpc>
                <a:spcPct val="100000"/>
              </a:lnSpc>
              <a:spcBef>
                <a:spcPts val="575"/>
              </a:spcBef>
              <a:spcAft>
                <a:spcPts val="0"/>
              </a:spcAft>
              <a:buNone/>
            </a:pPr>
            <a:r>
              <a:rPr lang="en-US" sz="1600" dirty="0">
                <a:solidFill>
                  <a:schemeClr val="dk1"/>
                </a:solidFill>
                <a:latin typeface="Arial"/>
                <a:ea typeface="Arial"/>
                <a:cs typeface="Arial"/>
                <a:sym typeface="Arial"/>
              </a:rPr>
              <a:t>&lt;&lt;web service&gt;&gt;</a:t>
            </a:r>
            <a:endParaRPr sz="1600" dirty="0">
              <a:solidFill>
                <a:schemeClr val="dk1"/>
              </a:solidFill>
              <a:latin typeface="Arial"/>
              <a:ea typeface="Arial"/>
              <a:cs typeface="Arial"/>
              <a:sym typeface="Arial"/>
            </a:endParaRPr>
          </a:p>
          <a:p>
            <a:pPr marL="12700" marR="0" lvl="0" indent="0" algn="l" rtl="0">
              <a:lnSpc>
                <a:spcPct val="100000"/>
              </a:lnSpc>
              <a:spcBef>
                <a:spcPts val="575"/>
              </a:spcBef>
              <a:spcAft>
                <a:spcPts val="0"/>
              </a:spcAft>
              <a:buNone/>
            </a:pPr>
            <a:r>
              <a:rPr lang="en-US" sz="1600" dirty="0">
                <a:solidFill>
                  <a:schemeClr val="dk1"/>
                </a:solidFill>
                <a:latin typeface="Arial"/>
                <a:ea typeface="Arial"/>
                <a:cs typeface="Arial"/>
                <a:sym typeface="Arial"/>
              </a:rPr>
              <a:t>&lt;&lt;XML DTD&gt;&gt;</a:t>
            </a:r>
            <a:endParaRPr sz="1600" dirty="0">
              <a:solidFill>
                <a:schemeClr val="dk1"/>
              </a:solidFill>
              <a:latin typeface="Arial"/>
              <a:ea typeface="Arial"/>
              <a:cs typeface="Arial"/>
              <a:sym typeface="Arial"/>
            </a:endParaRPr>
          </a:p>
        </p:txBody>
      </p:sp>
      <p:sp>
        <p:nvSpPr>
          <p:cNvPr id="803" name="Google Shape;803;p42"/>
          <p:cNvSpPr/>
          <p:nvPr/>
        </p:nvSpPr>
        <p:spPr>
          <a:xfrm>
            <a:off x="1792223" y="6284974"/>
            <a:ext cx="1513077" cy="452437"/>
          </a:xfrm>
          <a:prstGeom prst="rect">
            <a:avLst/>
          </a:prstGeom>
          <a:blipFill rotWithShape="1">
            <a:blip r:embed="rId4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4" name="Google Shape;804;p42"/>
          <p:cNvSpPr txBox="1"/>
          <p:nvPr/>
        </p:nvSpPr>
        <p:spPr>
          <a:xfrm>
            <a:off x="1907794" y="4993233"/>
            <a:ext cx="6261735" cy="1611630"/>
          </a:xfrm>
          <a:prstGeom prst="rect">
            <a:avLst/>
          </a:prstGeom>
          <a:noFill/>
          <a:ln>
            <a:noFill/>
          </a:ln>
        </p:spPr>
        <p:txBody>
          <a:bodyPr spcFirstLastPara="1" wrap="square" lIns="0" tIns="86350" rIns="0" bIns="0" anchor="t" anchorCtr="0">
            <a:spAutoFit/>
          </a:bodyPr>
          <a:lstStyle/>
          <a:p>
            <a:pPr marL="12700" marR="0" lvl="0" indent="0" algn="l" rtl="0">
              <a:lnSpc>
                <a:spcPct val="100000"/>
              </a:lnSpc>
              <a:spcBef>
                <a:spcPts val="0"/>
              </a:spcBef>
              <a:spcAft>
                <a:spcPts val="0"/>
              </a:spcAft>
              <a:buNone/>
            </a:pPr>
            <a:r>
              <a:rPr lang="en-US" sz="1600" dirty="0">
                <a:solidFill>
                  <a:schemeClr val="dk1"/>
                </a:solidFill>
                <a:latin typeface="Arial"/>
                <a:ea typeface="Arial"/>
                <a:cs typeface="Arial"/>
                <a:sym typeface="Arial"/>
              </a:rPr>
              <a:t>An object or function library. A UML standard stereotype.</a:t>
            </a:r>
            <a:endParaRPr sz="1600" dirty="0">
              <a:solidFill>
                <a:schemeClr val="dk1"/>
              </a:solidFill>
              <a:latin typeface="Arial"/>
              <a:ea typeface="Arial"/>
              <a:cs typeface="Arial"/>
              <a:sym typeface="Arial"/>
            </a:endParaRPr>
          </a:p>
          <a:p>
            <a:pPr marL="12700" marR="0" lvl="0" indent="0" algn="l" rtl="0">
              <a:lnSpc>
                <a:spcPct val="100000"/>
              </a:lnSpc>
              <a:spcBef>
                <a:spcPts val="580"/>
              </a:spcBef>
              <a:spcAft>
                <a:spcPts val="0"/>
              </a:spcAft>
              <a:buNone/>
            </a:pPr>
            <a:r>
              <a:rPr lang="en-US" sz="1600" dirty="0">
                <a:solidFill>
                  <a:schemeClr val="dk1"/>
                </a:solidFill>
                <a:latin typeface="Arial"/>
                <a:ea typeface="Arial"/>
                <a:cs typeface="Arial"/>
                <a:sym typeface="Arial"/>
              </a:rPr>
              <a:t>A source code file, such as a .java file or a .</a:t>
            </a:r>
            <a:r>
              <a:rPr lang="en-US" sz="1600" dirty="0" err="1">
                <a:solidFill>
                  <a:schemeClr val="dk1"/>
                </a:solidFill>
                <a:latin typeface="Arial"/>
                <a:ea typeface="Arial"/>
                <a:cs typeface="Arial"/>
                <a:sym typeface="Arial"/>
              </a:rPr>
              <a:t>cpp</a:t>
            </a:r>
            <a:r>
              <a:rPr lang="en-US" sz="1600" dirty="0">
                <a:solidFill>
                  <a:schemeClr val="dk1"/>
                </a:solidFill>
                <a:latin typeface="Arial"/>
                <a:ea typeface="Arial"/>
                <a:cs typeface="Arial"/>
                <a:sym typeface="Arial"/>
              </a:rPr>
              <a:t> file.</a:t>
            </a:r>
          </a:p>
          <a:p>
            <a:pPr marL="12700" marR="5080" lvl="0" indent="914400" algn="l" rtl="0">
              <a:lnSpc>
                <a:spcPct val="130000"/>
              </a:lnSpc>
              <a:spcBef>
                <a:spcPts val="0"/>
              </a:spcBef>
              <a:spcAft>
                <a:spcPts val="0"/>
              </a:spcAft>
              <a:buNone/>
            </a:pPr>
            <a:r>
              <a:rPr lang="en-US" sz="1600" dirty="0">
                <a:solidFill>
                  <a:schemeClr val="dk1"/>
                </a:solidFill>
                <a:latin typeface="Arial"/>
                <a:ea typeface="Arial"/>
                <a:cs typeface="Arial"/>
                <a:sym typeface="Arial"/>
              </a:rPr>
              <a:t>A data table within a database. A UML standard stereotype  One or more web services.</a:t>
            </a:r>
          </a:p>
          <a:p>
            <a:pPr marL="12700" marR="0" lvl="0" indent="0" algn="l" rtl="0">
              <a:lnSpc>
                <a:spcPct val="100000"/>
              </a:lnSpc>
              <a:spcBef>
                <a:spcPts val="575"/>
              </a:spcBef>
              <a:spcAft>
                <a:spcPts val="0"/>
              </a:spcAft>
              <a:buNone/>
            </a:pPr>
            <a:r>
              <a:rPr lang="en-US" sz="1600" dirty="0">
                <a:solidFill>
                  <a:schemeClr val="dk1"/>
                </a:solidFill>
                <a:latin typeface="Arial"/>
                <a:ea typeface="Arial"/>
                <a:cs typeface="Arial"/>
                <a:sym typeface="Arial"/>
              </a:rPr>
              <a:t>An XML DTD.</a:t>
            </a:r>
            <a:endParaRPr sz="1600" dirty="0">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43"/>
          <p:cNvSpPr/>
          <p:nvPr/>
        </p:nvSpPr>
        <p:spPr>
          <a:xfrm>
            <a:off x="1897379" y="2743225"/>
            <a:ext cx="6551549" cy="67497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813"/>
        <p:cNvGrpSpPr/>
        <p:nvPr/>
      </p:nvGrpSpPr>
      <p:grpSpPr>
        <a:xfrm>
          <a:off x="0" y="0"/>
          <a:ext cx="0" cy="0"/>
          <a:chOff x="0" y="0"/>
          <a:chExt cx="0" cy="0"/>
        </a:xfrm>
      </p:grpSpPr>
      <p:sp>
        <p:nvSpPr>
          <p:cNvPr id="814" name="Google Shape;814;p44"/>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5" name="Google Shape;815;p44"/>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6" name="Google Shape;816;p44"/>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7" name="Google Shape;817;p44"/>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8" name="Google Shape;818;p44"/>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9" name="Google Shape;819;p44"/>
          <p:cNvSpPr txBox="1">
            <a:spLocks noGrp="1"/>
          </p:cNvSpPr>
          <p:nvPr>
            <p:ph type="title"/>
          </p:nvPr>
        </p:nvSpPr>
        <p:spPr>
          <a:xfrm>
            <a:off x="444499" y="327406"/>
            <a:ext cx="6653417" cy="7880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000" dirty="0"/>
              <a:t>Deployment Diagram</a:t>
            </a:r>
            <a:endParaRPr sz="5000" dirty="0"/>
          </a:p>
        </p:txBody>
      </p:sp>
      <p:sp>
        <p:nvSpPr>
          <p:cNvPr id="820" name="Google Shape;820;p44"/>
          <p:cNvSpPr txBox="1"/>
          <p:nvPr/>
        </p:nvSpPr>
        <p:spPr>
          <a:xfrm>
            <a:off x="535940" y="1074576"/>
            <a:ext cx="6251575" cy="2295525"/>
          </a:xfrm>
          <a:prstGeom prst="rect">
            <a:avLst/>
          </a:prstGeom>
          <a:noFill/>
          <a:ln>
            <a:noFill/>
          </a:ln>
        </p:spPr>
        <p:txBody>
          <a:bodyPr spcFirstLastPara="1" wrap="square" lIns="0" tIns="93325" rIns="0" bIns="0" anchor="t" anchorCtr="0">
            <a:spAutoFit/>
          </a:bodyPr>
          <a:lstStyle/>
          <a:p>
            <a:pPr marL="285115" marR="0" lvl="0" indent="-272415" algn="l" rtl="0">
              <a:lnSpc>
                <a:spcPct val="100000"/>
              </a:lnSpc>
              <a:spcBef>
                <a:spcPts val="0"/>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Shows the configuration of:</a:t>
            </a:r>
            <a:endParaRPr sz="2600">
              <a:solidFill>
                <a:schemeClr val="dk1"/>
              </a:solidFill>
              <a:latin typeface="Times New Roman"/>
              <a:ea typeface="Times New Roman"/>
              <a:cs typeface="Times New Roman"/>
              <a:sym typeface="Times New Roman"/>
            </a:endParaRPr>
          </a:p>
          <a:p>
            <a:pPr marL="652780" marR="0" lvl="1" indent="-247015" algn="l" rtl="0">
              <a:lnSpc>
                <a:spcPct val="100000"/>
              </a:lnSpc>
              <a:spcBef>
                <a:spcPts val="585"/>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run time processing nodes and</a:t>
            </a:r>
            <a:endParaRPr sz="24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580"/>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the components that live on them</a:t>
            </a:r>
            <a:endParaRPr sz="2400" b="0" i="0" u="none" strike="noStrike" cap="none">
              <a:solidFill>
                <a:schemeClr val="dk1"/>
              </a:solidFill>
              <a:latin typeface="Times New Roman"/>
              <a:ea typeface="Times New Roman"/>
              <a:cs typeface="Times New Roman"/>
              <a:sym typeface="Times New Roman"/>
            </a:endParaRPr>
          </a:p>
          <a:p>
            <a:pPr marL="457200" marR="0" lvl="1" indent="0" algn="l" rtl="0">
              <a:lnSpc>
                <a:spcPct val="100000"/>
              </a:lnSpc>
              <a:spcBef>
                <a:spcPts val="45"/>
              </a:spcBef>
              <a:spcAft>
                <a:spcPts val="0"/>
              </a:spcAft>
              <a:buClr>
                <a:srgbClr val="0E6EC5"/>
              </a:buClr>
              <a:buSzPts val="3500"/>
              <a:buFont typeface="Arial"/>
              <a:buNone/>
            </a:pPr>
            <a:endParaRPr sz="3500" b="0" i="0" u="none" strike="noStrike" cap="none">
              <a:solidFill>
                <a:schemeClr val="dk1"/>
              </a:solidFill>
              <a:latin typeface="Times New Roman"/>
              <a:ea typeface="Times New Roman"/>
              <a:cs typeface="Times New Roman"/>
              <a:sym typeface="Times New Roman"/>
            </a:endParaRPr>
          </a:p>
          <a:p>
            <a:pPr marL="285115" marR="0" lvl="0" indent="-272415" algn="l" rtl="0">
              <a:lnSpc>
                <a:spcPct val="100000"/>
              </a:lnSpc>
              <a:spcBef>
                <a:spcPts val="0"/>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Graphically: collection of vertices and arcs</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824"/>
        <p:cNvGrpSpPr/>
        <p:nvPr/>
      </p:nvGrpSpPr>
      <p:grpSpPr>
        <a:xfrm>
          <a:off x="0" y="0"/>
          <a:ext cx="0" cy="0"/>
          <a:chOff x="0" y="0"/>
          <a:chExt cx="0" cy="0"/>
        </a:xfrm>
      </p:grpSpPr>
      <p:sp>
        <p:nvSpPr>
          <p:cNvPr id="825" name="Google Shape;825;p45"/>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6" name="Google Shape;826;p45"/>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7" name="Google Shape;827;p45"/>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8" name="Google Shape;828;p45"/>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9" name="Google Shape;829;p45"/>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0" name="Google Shape;830;p45"/>
          <p:cNvSpPr txBox="1">
            <a:spLocks noGrp="1"/>
          </p:cNvSpPr>
          <p:nvPr>
            <p:ph type="title"/>
          </p:nvPr>
        </p:nvSpPr>
        <p:spPr>
          <a:xfrm>
            <a:off x="444500" y="327406"/>
            <a:ext cx="3367009" cy="7880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000" dirty="0"/>
              <a:t>Contents</a:t>
            </a:r>
            <a:endParaRPr sz="5000" dirty="0"/>
          </a:p>
        </p:txBody>
      </p:sp>
      <p:sp>
        <p:nvSpPr>
          <p:cNvPr id="831" name="Google Shape;831;p45"/>
          <p:cNvSpPr txBox="1">
            <a:spLocks noGrp="1"/>
          </p:cNvSpPr>
          <p:nvPr>
            <p:ph type="body" idx="1"/>
          </p:nvPr>
        </p:nvSpPr>
        <p:spPr>
          <a:xfrm>
            <a:off x="535940" y="1074576"/>
            <a:ext cx="7769225" cy="2186940"/>
          </a:xfrm>
          <a:prstGeom prst="rect">
            <a:avLst/>
          </a:prstGeom>
          <a:noFill/>
          <a:ln>
            <a:noFill/>
          </a:ln>
        </p:spPr>
        <p:txBody>
          <a:bodyPr spcFirstLastPara="1" wrap="square" lIns="0" tIns="93325" rIns="0" bIns="0" anchor="t" anchorCtr="0">
            <a:spAutoFit/>
          </a:bodyPr>
          <a:lstStyle/>
          <a:p>
            <a:pPr marL="285115" lvl="0" indent="-272415" algn="l" rtl="0">
              <a:lnSpc>
                <a:spcPct val="100000"/>
              </a:lnSpc>
              <a:spcBef>
                <a:spcPts val="0"/>
              </a:spcBef>
              <a:spcAft>
                <a:spcPts val="0"/>
              </a:spcAft>
              <a:buClr>
                <a:srgbClr val="0AD0D9"/>
              </a:buClr>
              <a:buSzPts val="2450"/>
              <a:buFont typeface="Arial"/>
              <a:buChar char=""/>
            </a:pPr>
            <a:r>
              <a:rPr lang="en-US"/>
              <a:t>Deployment diagrams contain:</a:t>
            </a:r>
            <a:endParaRPr/>
          </a:p>
          <a:p>
            <a:pPr marL="652780" lvl="1" indent="-247015" algn="l" rtl="0">
              <a:lnSpc>
                <a:spcPct val="100000"/>
              </a:lnSpc>
              <a:spcBef>
                <a:spcPts val="585"/>
              </a:spcBef>
              <a:spcAft>
                <a:spcPts val="0"/>
              </a:spcAft>
              <a:buClr>
                <a:srgbClr val="0E6EC5"/>
              </a:buClr>
              <a:buSzPts val="2050"/>
              <a:buFont typeface="Arial"/>
              <a:buChar char=""/>
            </a:pPr>
            <a:r>
              <a:rPr lang="en-US" sz="2400">
                <a:latin typeface="Times New Roman"/>
                <a:ea typeface="Times New Roman"/>
                <a:cs typeface="Times New Roman"/>
                <a:sym typeface="Times New Roman"/>
              </a:rPr>
              <a:t>Nodes</a:t>
            </a:r>
            <a:endParaRPr sz="2400">
              <a:latin typeface="Times New Roman"/>
              <a:ea typeface="Times New Roman"/>
              <a:cs typeface="Times New Roman"/>
              <a:sym typeface="Times New Roman"/>
            </a:endParaRPr>
          </a:p>
          <a:p>
            <a:pPr marL="652780" lvl="1" indent="-247015" algn="l" rtl="0">
              <a:lnSpc>
                <a:spcPct val="100000"/>
              </a:lnSpc>
              <a:spcBef>
                <a:spcPts val="580"/>
              </a:spcBef>
              <a:spcAft>
                <a:spcPts val="0"/>
              </a:spcAft>
              <a:buClr>
                <a:srgbClr val="0E6EC5"/>
              </a:buClr>
              <a:buSzPts val="2050"/>
              <a:buFont typeface="Arial"/>
              <a:buChar char=""/>
            </a:pPr>
            <a:r>
              <a:rPr lang="en-US" sz="2400">
                <a:latin typeface="Times New Roman"/>
                <a:ea typeface="Times New Roman"/>
                <a:cs typeface="Times New Roman"/>
                <a:sym typeface="Times New Roman"/>
              </a:rPr>
              <a:t>Dependency and association relationships</a:t>
            </a:r>
            <a:endParaRPr sz="2400">
              <a:latin typeface="Times New Roman"/>
              <a:ea typeface="Times New Roman"/>
              <a:cs typeface="Times New Roman"/>
              <a:sym typeface="Times New Roman"/>
            </a:endParaRPr>
          </a:p>
          <a:p>
            <a:pPr marL="652780" marR="5080" lvl="1" indent="-247015" algn="l" rtl="0">
              <a:lnSpc>
                <a:spcPct val="100000"/>
              </a:lnSpc>
              <a:spcBef>
                <a:spcPts val="575"/>
              </a:spcBef>
              <a:spcAft>
                <a:spcPts val="0"/>
              </a:spcAft>
              <a:buClr>
                <a:srgbClr val="0E6EC5"/>
              </a:buClr>
              <a:buSzPts val="2050"/>
              <a:buFont typeface="Arial"/>
              <a:buChar char=""/>
            </a:pPr>
            <a:r>
              <a:rPr lang="en-US" sz="2400">
                <a:latin typeface="Times New Roman"/>
                <a:ea typeface="Times New Roman"/>
                <a:cs typeface="Times New Roman"/>
                <a:sym typeface="Times New Roman"/>
              </a:rPr>
              <a:t>may also contain components, each of which must live  on some node.</a:t>
            </a:r>
            <a:endParaRPr sz="2400">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835"/>
        <p:cNvGrpSpPr/>
        <p:nvPr/>
      </p:nvGrpSpPr>
      <p:grpSpPr>
        <a:xfrm>
          <a:off x="0" y="0"/>
          <a:ext cx="0" cy="0"/>
          <a:chOff x="0" y="0"/>
          <a:chExt cx="0" cy="0"/>
        </a:xfrm>
      </p:grpSpPr>
      <p:sp>
        <p:nvSpPr>
          <p:cNvPr id="836" name="Google Shape;836;p46"/>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7" name="Google Shape;837;p46"/>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8" name="Google Shape;838;p46"/>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9" name="Google Shape;839;p46"/>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0" name="Google Shape;840;p46"/>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1" name="Google Shape;841;p46"/>
          <p:cNvSpPr txBox="1">
            <a:spLocks noGrp="1"/>
          </p:cNvSpPr>
          <p:nvPr>
            <p:ph type="title"/>
          </p:nvPr>
        </p:nvSpPr>
        <p:spPr>
          <a:xfrm>
            <a:off x="444500" y="327406"/>
            <a:ext cx="7030542" cy="7880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000" dirty="0"/>
              <a:t>A Deployment Diagram</a:t>
            </a:r>
            <a:endParaRPr sz="5000" dirty="0"/>
          </a:p>
        </p:txBody>
      </p:sp>
      <p:sp>
        <p:nvSpPr>
          <p:cNvPr id="842" name="Google Shape;842;p46"/>
          <p:cNvSpPr/>
          <p:nvPr/>
        </p:nvSpPr>
        <p:spPr>
          <a:xfrm>
            <a:off x="1064935" y="1908202"/>
            <a:ext cx="2212975" cy="991235"/>
          </a:xfrm>
          <a:custGeom>
            <a:avLst/>
            <a:gdLst/>
            <a:ahLst/>
            <a:cxnLst/>
            <a:rect l="l" t="t" r="r" b="b"/>
            <a:pathLst>
              <a:path w="2212975" h="991235" extrusionOk="0">
                <a:moveTo>
                  <a:pt x="1418588" y="897100"/>
                </a:moveTo>
                <a:lnTo>
                  <a:pt x="844890" y="897100"/>
                </a:lnTo>
                <a:lnTo>
                  <a:pt x="882103" y="925572"/>
                </a:lnTo>
                <a:lnTo>
                  <a:pt x="926376" y="949519"/>
                </a:lnTo>
                <a:lnTo>
                  <a:pt x="976674" y="968466"/>
                </a:lnTo>
                <a:lnTo>
                  <a:pt x="1031961" y="981936"/>
                </a:lnTo>
                <a:lnTo>
                  <a:pt x="1086871" y="989212"/>
                </a:lnTo>
                <a:lnTo>
                  <a:pt x="1141513" y="990964"/>
                </a:lnTo>
                <a:lnTo>
                  <a:pt x="1194999" y="987483"/>
                </a:lnTo>
                <a:lnTo>
                  <a:pt x="1246444" y="979058"/>
                </a:lnTo>
                <a:lnTo>
                  <a:pt x="1294962" y="965981"/>
                </a:lnTo>
                <a:lnTo>
                  <a:pt x="1339665" y="948542"/>
                </a:lnTo>
                <a:lnTo>
                  <a:pt x="1379669" y="927030"/>
                </a:lnTo>
                <a:lnTo>
                  <a:pt x="1414086" y="901737"/>
                </a:lnTo>
                <a:lnTo>
                  <a:pt x="1418588" y="897100"/>
                </a:lnTo>
                <a:close/>
              </a:path>
              <a:path w="2212975" h="991235" extrusionOk="0">
                <a:moveTo>
                  <a:pt x="554589" y="87314"/>
                </a:moveTo>
                <a:lnTo>
                  <a:pt x="497037" y="89126"/>
                </a:lnTo>
                <a:lnTo>
                  <a:pt x="436279" y="97579"/>
                </a:lnTo>
                <a:lnTo>
                  <a:pt x="380547" y="112077"/>
                </a:lnTo>
                <a:lnTo>
                  <a:pt x="330677" y="131948"/>
                </a:lnTo>
                <a:lnTo>
                  <a:pt x="287504" y="156520"/>
                </a:lnTo>
                <a:lnTo>
                  <a:pt x="251865" y="185120"/>
                </a:lnTo>
                <a:lnTo>
                  <a:pt x="224594" y="217076"/>
                </a:lnTo>
                <a:lnTo>
                  <a:pt x="206529" y="251716"/>
                </a:lnTo>
                <a:lnTo>
                  <a:pt x="198504" y="288369"/>
                </a:lnTo>
                <a:lnTo>
                  <a:pt x="201355" y="326362"/>
                </a:lnTo>
                <a:lnTo>
                  <a:pt x="199501" y="329410"/>
                </a:lnTo>
                <a:lnTo>
                  <a:pt x="148408" y="336434"/>
                </a:lnTo>
                <a:lnTo>
                  <a:pt x="102005" y="350365"/>
                </a:lnTo>
                <a:lnTo>
                  <a:pt x="62100" y="370486"/>
                </a:lnTo>
                <a:lnTo>
                  <a:pt x="30502" y="396085"/>
                </a:lnTo>
                <a:lnTo>
                  <a:pt x="7496" y="429836"/>
                </a:lnTo>
                <a:lnTo>
                  <a:pt x="0" y="464886"/>
                </a:lnTo>
                <a:lnTo>
                  <a:pt x="7256" y="499463"/>
                </a:lnTo>
                <a:lnTo>
                  <a:pt x="28510" y="531796"/>
                </a:lnTo>
                <a:lnTo>
                  <a:pt x="63003" y="560115"/>
                </a:lnTo>
                <a:lnTo>
                  <a:pt x="109979" y="582648"/>
                </a:lnTo>
                <a:lnTo>
                  <a:pt x="80805" y="606347"/>
                </a:lnTo>
                <a:lnTo>
                  <a:pt x="60944" y="632987"/>
                </a:lnTo>
                <a:lnTo>
                  <a:pt x="50932" y="661604"/>
                </a:lnTo>
                <a:lnTo>
                  <a:pt x="51305" y="691233"/>
                </a:lnTo>
                <a:lnTo>
                  <a:pt x="66125" y="726488"/>
                </a:lnTo>
                <a:lnTo>
                  <a:pt x="94662" y="757075"/>
                </a:lnTo>
                <a:lnTo>
                  <a:pt x="134556" y="781863"/>
                </a:lnTo>
                <a:lnTo>
                  <a:pt x="183449" y="799719"/>
                </a:lnTo>
                <a:lnTo>
                  <a:pt x="238980" y="809510"/>
                </a:lnTo>
                <a:lnTo>
                  <a:pt x="298790" y="810105"/>
                </a:lnTo>
                <a:lnTo>
                  <a:pt x="300187" y="811629"/>
                </a:lnTo>
                <a:lnTo>
                  <a:pt x="301584" y="813026"/>
                </a:lnTo>
                <a:lnTo>
                  <a:pt x="302981" y="814550"/>
                </a:lnTo>
                <a:lnTo>
                  <a:pt x="333684" y="841526"/>
                </a:lnTo>
                <a:lnTo>
                  <a:pt x="369166" y="865176"/>
                </a:lnTo>
                <a:lnTo>
                  <a:pt x="408781" y="885402"/>
                </a:lnTo>
                <a:lnTo>
                  <a:pt x="451886" y="902104"/>
                </a:lnTo>
                <a:lnTo>
                  <a:pt x="497833" y="915186"/>
                </a:lnTo>
                <a:lnTo>
                  <a:pt x="545979" y="924548"/>
                </a:lnTo>
                <a:lnTo>
                  <a:pt x="595678" y="930091"/>
                </a:lnTo>
                <a:lnTo>
                  <a:pt x="646285" y="931719"/>
                </a:lnTo>
                <a:lnTo>
                  <a:pt x="697155" y="929332"/>
                </a:lnTo>
                <a:lnTo>
                  <a:pt x="747642" y="922832"/>
                </a:lnTo>
                <a:lnTo>
                  <a:pt x="797102" y="912121"/>
                </a:lnTo>
                <a:lnTo>
                  <a:pt x="844890" y="897100"/>
                </a:lnTo>
                <a:lnTo>
                  <a:pt x="1418588" y="897100"/>
                </a:lnTo>
                <a:lnTo>
                  <a:pt x="1442031" y="872952"/>
                </a:lnTo>
                <a:lnTo>
                  <a:pt x="1462618" y="840966"/>
                </a:lnTo>
                <a:lnTo>
                  <a:pt x="1774647" y="840966"/>
                </a:lnTo>
                <a:lnTo>
                  <a:pt x="1826854" y="816518"/>
                </a:lnTo>
                <a:lnTo>
                  <a:pt x="1863337" y="789992"/>
                </a:lnTo>
                <a:lnTo>
                  <a:pt x="1891028" y="759471"/>
                </a:lnTo>
                <a:lnTo>
                  <a:pt x="1908730" y="725677"/>
                </a:lnTo>
                <a:lnTo>
                  <a:pt x="1915246" y="689328"/>
                </a:lnTo>
                <a:lnTo>
                  <a:pt x="1958783" y="683803"/>
                </a:lnTo>
                <a:lnTo>
                  <a:pt x="2000653" y="674945"/>
                </a:lnTo>
                <a:lnTo>
                  <a:pt x="2040333" y="662896"/>
                </a:lnTo>
                <a:lnTo>
                  <a:pt x="2077298" y="647799"/>
                </a:lnTo>
                <a:lnTo>
                  <a:pt x="2123293" y="621946"/>
                </a:lnTo>
                <a:lnTo>
                  <a:pt x="2159983" y="592361"/>
                </a:lnTo>
                <a:lnTo>
                  <a:pt x="2187186" y="559882"/>
                </a:lnTo>
                <a:lnTo>
                  <a:pt x="2204721" y="525349"/>
                </a:lnTo>
                <a:lnTo>
                  <a:pt x="2212407" y="489602"/>
                </a:lnTo>
                <a:lnTo>
                  <a:pt x="2210064" y="453479"/>
                </a:lnTo>
                <a:lnTo>
                  <a:pt x="2197511" y="417821"/>
                </a:lnTo>
                <a:lnTo>
                  <a:pt x="2174567" y="383466"/>
                </a:lnTo>
                <a:lnTo>
                  <a:pt x="2141052" y="351254"/>
                </a:lnTo>
                <a:lnTo>
                  <a:pt x="2146005" y="344142"/>
                </a:lnTo>
                <a:lnTo>
                  <a:pt x="2150196" y="336903"/>
                </a:lnTo>
                <a:lnTo>
                  <a:pt x="2153498" y="329410"/>
                </a:lnTo>
                <a:lnTo>
                  <a:pt x="2162990" y="291344"/>
                </a:lnTo>
                <a:lnTo>
                  <a:pt x="2158272" y="254166"/>
                </a:lnTo>
                <a:lnTo>
                  <a:pt x="2140501" y="219109"/>
                </a:lnTo>
                <a:lnTo>
                  <a:pt x="2110832" y="187401"/>
                </a:lnTo>
                <a:lnTo>
                  <a:pt x="2070418" y="160274"/>
                </a:lnTo>
                <a:lnTo>
                  <a:pt x="2020416" y="138959"/>
                </a:lnTo>
                <a:lnTo>
                  <a:pt x="1961982" y="124686"/>
                </a:lnTo>
                <a:lnTo>
                  <a:pt x="1958127" y="116050"/>
                </a:lnTo>
                <a:lnTo>
                  <a:pt x="718271" y="116050"/>
                </a:lnTo>
                <a:lnTo>
                  <a:pt x="666361" y="100931"/>
                </a:lnTo>
                <a:lnTo>
                  <a:pt x="611416" y="91301"/>
                </a:lnTo>
                <a:lnTo>
                  <a:pt x="554589" y="87314"/>
                </a:lnTo>
                <a:close/>
              </a:path>
              <a:path w="2212975" h="991235" extrusionOk="0">
                <a:moveTo>
                  <a:pt x="1774647" y="840966"/>
                </a:moveTo>
                <a:lnTo>
                  <a:pt x="1462618" y="840966"/>
                </a:lnTo>
                <a:lnTo>
                  <a:pt x="1498551" y="852644"/>
                </a:lnTo>
                <a:lnTo>
                  <a:pt x="1536627" y="861143"/>
                </a:lnTo>
                <a:lnTo>
                  <a:pt x="1576275" y="866380"/>
                </a:lnTo>
                <a:lnTo>
                  <a:pt x="1616923" y="868271"/>
                </a:lnTo>
                <a:lnTo>
                  <a:pt x="1676612" y="864926"/>
                </a:lnTo>
                <a:lnTo>
                  <a:pt x="1732294" y="854706"/>
                </a:lnTo>
                <a:lnTo>
                  <a:pt x="1774647" y="840966"/>
                </a:lnTo>
                <a:close/>
              </a:path>
              <a:path w="2212975" h="991235" extrusionOk="0">
                <a:moveTo>
                  <a:pt x="983339" y="28217"/>
                </a:moveTo>
                <a:lnTo>
                  <a:pt x="930601" y="28502"/>
                </a:lnTo>
                <a:lnTo>
                  <a:pt x="879307" y="34897"/>
                </a:lnTo>
                <a:lnTo>
                  <a:pt x="830941" y="47126"/>
                </a:lnTo>
                <a:lnTo>
                  <a:pt x="786989" y="64912"/>
                </a:lnTo>
                <a:lnTo>
                  <a:pt x="748938" y="87979"/>
                </a:lnTo>
                <a:lnTo>
                  <a:pt x="718271" y="116050"/>
                </a:lnTo>
                <a:lnTo>
                  <a:pt x="1958127" y="116050"/>
                </a:lnTo>
                <a:lnTo>
                  <a:pt x="1950722" y="99460"/>
                </a:lnTo>
                <a:lnTo>
                  <a:pt x="1932676" y="75949"/>
                </a:lnTo>
                <a:lnTo>
                  <a:pt x="1932203" y="75537"/>
                </a:lnTo>
                <a:lnTo>
                  <a:pt x="1150579" y="75537"/>
                </a:lnTo>
                <a:lnTo>
                  <a:pt x="1136015" y="67377"/>
                </a:lnTo>
                <a:lnTo>
                  <a:pt x="1120559" y="59884"/>
                </a:lnTo>
                <a:lnTo>
                  <a:pt x="1104269" y="53105"/>
                </a:lnTo>
                <a:lnTo>
                  <a:pt x="1087206" y="47089"/>
                </a:lnTo>
                <a:lnTo>
                  <a:pt x="1036036" y="34321"/>
                </a:lnTo>
                <a:lnTo>
                  <a:pt x="983339" y="28217"/>
                </a:lnTo>
                <a:close/>
              </a:path>
              <a:path w="2212975" h="991235" extrusionOk="0">
                <a:moveTo>
                  <a:pt x="1352031" y="0"/>
                </a:moveTo>
                <a:lnTo>
                  <a:pt x="1303161" y="3106"/>
                </a:lnTo>
                <a:lnTo>
                  <a:pt x="1256781" y="12575"/>
                </a:lnTo>
                <a:lnTo>
                  <a:pt x="1214691" y="28045"/>
                </a:lnTo>
                <a:lnTo>
                  <a:pt x="1178690" y="49153"/>
                </a:lnTo>
                <a:lnTo>
                  <a:pt x="1150579" y="75537"/>
                </a:lnTo>
                <a:lnTo>
                  <a:pt x="1932203" y="75537"/>
                </a:lnTo>
                <a:lnTo>
                  <a:pt x="1908296" y="54677"/>
                </a:lnTo>
                <a:lnTo>
                  <a:pt x="1906687" y="53693"/>
                </a:lnTo>
                <a:lnTo>
                  <a:pt x="1527896" y="53693"/>
                </a:lnTo>
                <a:lnTo>
                  <a:pt x="1511284" y="41844"/>
                </a:lnTo>
                <a:lnTo>
                  <a:pt x="1492637" y="31293"/>
                </a:lnTo>
                <a:lnTo>
                  <a:pt x="1472156" y="22099"/>
                </a:lnTo>
                <a:lnTo>
                  <a:pt x="1450045" y="14323"/>
                </a:lnTo>
                <a:lnTo>
                  <a:pt x="1401592" y="3618"/>
                </a:lnTo>
                <a:lnTo>
                  <a:pt x="1352031" y="0"/>
                </a:lnTo>
                <a:close/>
              </a:path>
              <a:path w="2212975" h="991235" extrusionOk="0">
                <a:moveTo>
                  <a:pt x="1697012" y="734"/>
                </a:moveTo>
                <a:lnTo>
                  <a:pt x="1650101" y="5865"/>
                </a:lnTo>
                <a:lnTo>
                  <a:pt x="1605340" y="16450"/>
                </a:lnTo>
                <a:lnTo>
                  <a:pt x="1564136" y="32416"/>
                </a:lnTo>
                <a:lnTo>
                  <a:pt x="1527896" y="53693"/>
                </a:lnTo>
                <a:lnTo>
                  <a:pt x="1906687" y="53693"/>
                </a:lnTo>
                <a:lnTo>
                  <a:pt x="1836585" y="18772"/>
                </a:lnTo>
                <a:lnTo>
                  <a:pt x="1791661" y="7115"/>
                </a:lnTo>
                <a:lnTo>
                  <a:pt x="1744667" y="1127"/>
                </a:lnTo>
                <a:lnTo>
                  <a:pt x="1697012" y="734"/>
                </a:lnTo>
                <a:close/>
              </a:path>
            </a:pathLst>
          </a:custGeom>
          <a:solidFill>
            <a:srgbClr val="F491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3" name="Google Shape;843;p46"/>
          <p:cNvSpPr/>
          <p:nvPr/>
        </p:nvSpPr>
        <p:spPr>
          <a:xfrm>
            <a:off x="1177391" y="3066160"/>
            <a:ext cx="55244" cy="55244"/>
          </a:xfrm>
          <a:custGeom>
            <a:avLst/>
            <a:gdLst/>
            <a:ahLst/>
            <a:cxnLst/>
            <a:rect l="l" t="t" r="r" b="b"/>
            <a:pathLst>
              <a:path w="55244" h="55244" extrusionOk="0">
                <a:moveTo>
                  <a:pt x="27520" y="0"/>
                </a:moveTo>
                <a:lnTo>
                  <a:pt x="16807" y="2162"/>
                </a:lnTo>
                <a:lnTo>
                  <a:pt x="8059" y="8064"/>
                </a:lnTo>
                <a:lnTo>
                  <a:pt x="2162" y="16823"/>
                </a:lnTo>
                <a:lnTo>
                  <a:pt x="0" y="27559"/>
                </a:lnTo>
                <a:lnTo>
                  <a:pt x="2162" y="38294"/>
                </a:lnTo>
                <a:lnTo>
                  <a:pt x="8059" y="47053"/>
                </a:lnTo>
                <a:lnTo>
                  <a:pt x="16807" y="52955"/>
                </a:lnTo>
                <a:lnTo>
                  <a:pt x="27520" y="55117"/>
                </a:lnTo>
                <a:lnTo>
                  <a:pt x="38234" y="52955"/>
                </a:lnTo>
                <a:lnTo>
                  <a:pt x="46982" y="47053"/>
                </a:lnTo>
                <a:lnTo>
                  <a:pt x="52879" y="38294"/>
                </a:lnTo>
                <a:lnTo>
                  <a:pt x="55041" y="27559"/>
                </a:lnTo>
                <a:lnTo>
                  <a:pt x="52879" y="16823"/>
                </a:lnTo>
                <a:lnTo>
                  <a:pt x="46982" y="8064"/>
                </a:lnTo>
                <a:lnTo>
                  <a:pt x="38234" y="2162"/>
                </a:lnTo>
                <a:lnTo>
                  <a:pt x="27520" y="0"/>
                </a:lnTo>
                <a:close/>
              </a:path>
            </a:pathLst>
          </a:custGeom>
          <a:solidFill>
            <a:srgbClr val="F491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4" name="Google Shape;844;p46"/>
          <p:cNvSpPr/>
          <p:nvPr/>
        </p:nvSpPr>
        <p:spPr>
          <a:xfrm>
            <a:off x="1262037" y="2958210"/>
            <a:ext cx="110070" cy="110109"/>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5" name="Google Shape;845;p46"/>
          <p:cNvSpPr/>
          <p:nvPr/>
        </p:nvSpPr>
        <p:spPr>
          <a:xfrm>
            <a:off x="1391411" y="2818257"/>
            <a:ext cx="165100" cy="165100"/>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6" name="Google Shape;846;p46"/>
          <p:cNvSpPr/>
          <p:nvPr/>
        </p:nvSpPr>
        <p:spPr>
          <a:xfrm>
            <a:off x="1064935" y="1908202"/>
            <a:ext cx="2212975" cy="991235"/>
          </a:xfrm>
          <a:custGeom>
            <a:avLst/>
            <a:gdLst/>
            <a:ahLst/>
            <a:cxnLst/>
            <a:rect l="l" t="t" r="r" b="b"/>
            <a:pathLst>
              <a:path w="2212975" h="991235" extrusionOk="0">
                <a:moveTo>
                  <a:pt x="201355" y="326362"/>
                </a:moveTo>
                <a:lnTo>
                  <a:pt x="206529" y="251716"/>
                </a:lnTo>
                <a:lnTo>
                  <a:pt x="224594" y="217076"/>
                </a:lnTo>
                <a:lnTo>
                  <a:pt x="251865" y="185120"/>
                </a:lnTo>
                <a:lnTo>
                  <a:pt x="287504" y="156520"/>
                </a:lnTo>
                <a:lnTo>
                  <a:pt x="330677" y="131948"/>
                </a:lnTo>
                <a:lnTo>
                  <a:pt x="380547" y="112077"/>
                </a:lnTo>
                <a:lnTo>
                  <a:pt x="436279" y="97579"/>
                </a:lnTo>
                <a:lnTo>
                  <a:pt x="497037" y="89126"/>
                </a:lnTo>
                <a:lnTo>
                  <a:pt x="554589" y="87314"/>
                </a:lnTo>
                <a:lnTo>
                  <a:pt x="611416" y="91301"/>
                </a:lnTo>
                <a:lnTo>
                  <a:pt x="666361" y="100931"/>
                </a:lnTo>
                <a:lnTo>
                  <a:pt x="718271" y="116050"/>
                </a:lnTo>
                <a:lnTo>
                  <a:pt x="748938" y="87979"/>
                </a:lnTo>
                <a:lnTo>
                  <a:pt x="786989" y="64912"/>
                </a:lnTo>
                <a:lnTo>
                  <a:pt x="830941" y="47126"/>
                </a:lnTo>
                <a:lnTo>
                  <a:pt x="879307" y="34897"/>
                </a:lnTo>
                <a:lnTo>
                  <a:pt x="930601" y="28502"/>
                </a:lnTo>
                <a:lnTo>
                  <a:pt x="983339" y="28217"/>
                </a:lnTo>
                <a:lnTo>
                  <a:pt x="1036036" y="34321"/>
                </a:lnTo>
                <a:lnTo>
                  <a:pt x="1087206" y="47089"/>
                </a:lnTo>
                <a:lnTo>
                  <a:pt x="1136015" y="67377"/>
                </a:lnTo>
                <a:lnTo>
                  <a:pt x="1150579" y="75537"/>
                </a:lnTo>
                <a:lnTo>
                  <a:pt x="1178690" y="49153"/>
                </a:lnTo>
                <a:lnTo>
                  <a:pt x="1214691" y="28045"/>
                </a:lnTo>
                <a:lnTo>
                  <a:pt x="1256781" y="12575"/>
                </a:lnTo>
                <a:lnTo>
                  <a:pt x="1303161" y="3106"/>
                </a:lnTo>
                <a:lnTo>
                  <a:pt x="1352031" y="0"/>
                </a:lnTo>
                <a:lnTo>
                  <a:pt x="1401592" y="3618"/>
                </a:lnTo>
                <a:lnTo>
                  <a:pt x="1450045" y="14323"/>
                </a:lnTo>
                <a:lnTo>
                  <a:pt x="1492637" y="31293"/>
                </a:lnTo>
                <a:lnTo>
                  <a:pt x="1527896" y="53693"/>
                </a:lnTo>
                <a:lnTo>
                  <a:pt x="1564136" y="32416"/>
                </a:lnTo>
                <a:lnTo>
                  <a:pt x="1605340" y="16450"/>
                </a:lnTo>
                <a:lnTo>
                  <a:pt x="1650101" y="5865"/>
                </a:lnTo>
                <a:lnTo>
                  <a:pt x="1697012" y="734"/>
                </a:lnTo>
                <a:lnTo>
                  <a:pt x="1744667" y="1127"/>
                </a:lnTo>
                <a:lnTo>
                  <a:pt x="1791661" y="7115"/>
                </a:lnTo>
                <a:lnTo>
                  <a:pt x="1836585" y="18772"/>
                </a:lnTo>
                <a:lnTo>
                  <a:pt x="1878035" y="36167"/>
                </a:lnTo>
                <a:lnTo>
                  <a:pt x="1932676" y="75949"/>
                </a:lnTo>
                <a:lnTo>
                  <a:pt x="1961982" y="124686"/>
                </a:lnTo>
                <a:lnTo>
                  <a:pt x="2020416" y="138959"/>
                </a:lnTo>
                <a:lnTo>
                  <a:pt x="2070418" y="160274"/>
                </a:lnTo>
                <a:lnTo>
                  <a:pt x="2110832" y="187401"/>
                </a:lnTo>
                <a:lnTo>
                  <a:pt x="2140501" y="219109"/>
                </a:lnTo>
                <a:lnTo>
                  <a:pt x="2158272" y="254166"/>
                </a:lnTo>
                <a:lnTo>
                  <a:pt x="2162990" y="291344"/>
                </a:lnTo>
                <a:lnTo>
                  <a:pt x="2153498" y="329410"/>
                </a:lnTo>
                <a:lnTo>
                  <a:pt x="2150196" y="336903"/>
                </a:lnTo>
                <a:lnTo>
                  <a:pt x="2146005" y="344142"/>
                </a:lnTo>
                <a:lnTo>
                  <a:pt x="2141052" y="351254"/>
                </a:lnTo>
                <a:lnTo>
                  <a:pt x="2174567" y="383466"/>
                </a:lnTo>
                <a:lnTo>
                  <a:pt x="2197511" y="417821"/>
                </a:lnTo>
                <a:lnTo>
                  <a:pt x="2210064" y="453479"/>
                </a:lnTo>
                <a:lnTo>
                  <a:pt x="2212407" y="489602"/>
                </a:lnTo>
                <a:lnTo>
                  <a:pt x="2204721" y="525349"/>
                </a:lnTo>
                <a:lnTo>
                  <a:pt x="2187186" y="559882"/>
                </a:lnTo>
                <a:lnTo>
                  <a:pt x="2159983" y="592361"/>
                </a:lnTo>
                <a:lnTo>
                  <a:pt x="2123293" y="621946"/>
                </a:lnTo>
                <a:lnTo>
                  <a:pt x="2077298" y="647799"/>
                </a:lnTo>
                <a:lnTo>
                  <a:pt x="2040333" y="662896"/>
                </a:lnTo>
                <a:lnTo>
                  <a:pt x="2000653" y="674945"/>
                </a:lnTo>
                <a:lnTo>
                  <a:pt x="1958783" y="683803"/>
                </a:lnTo>
                <a:lnTo>
                  <a:pt x="1915246" y="689328"/>
                </a:lnTo>
                <a:lnTo>
                  <a:pt x="1908730" y="725677"/>
                </a:lnTo>
                <a:lnTo>
                  <a:pt x="1891028" y="759471"/>
                </a:lnTo>
                <a:lnTo>
                  <a:pt x="1863337" y="789992"/>
                </a:lnTo>
                <a:lnTo>
                  <a:pt x="1826854" y="816518"/>
                </a:lnTo>
                <a:lnTo>
                  <a:pt x="1782774" y="838329"/>
                </a:lnTo>
                <a:lnTo>
                  <a:pt x="1732294" y="854706"/>
                </a:lnTo>
                <a:lnTo>
                  <a:pt x="1676612" y="864926"/>
                </a:lnTo>
                <a:lnTo>
                  <a:pt x="1616923" y="868271"/>
                </a:lnTo>
                <a:lnTo>
                  <a:pt x="1576275" y="866380"/>
                </a:lnTo>
                <a:lnTo>
                  <a:pt x="1536627" y="861143"/>
                </a:lnTo>
                <a:lnTo>
                  <a:pt x="1498551" y="852644"/>
                </a:lnTo>
                <a:lnTo>
                  <a:pt x="1462618" y="840966"/>
                </a:lnTo>
                <a:lnTo>
                  <a:pt x="1442031" y="872952"/>
                </a:lnTo>
                <a:lnTo>
                  <a:pt x="1414086" y="901737"/>
                </a:lnTo>
                <a:lnTo>
                  <a:pt x="1379669" y="927030"/>
                </a:lnTo>
                <a:lnTo>
                  <a:pt x="1339665" y="948542"/>
                </a:lnTo>
                <a:lnTo>
                  <a:pt x="1294962" y="965981"/>
                </a:lnTo>
                <a:lnTo>
                  <a:pt x="1246444" y="979058"/>
                </a:lnTo>
                <a:lnTo>
                  <a:pt x="1194999" y="987483"/>
                </a:lnTo>
                <a:lnTo>
                  <a:pt x="1141513" y="990964"/>
                </a:lnTo>
                <a:lnTo>
                  <a:pt x="1086871" y="989212"/>
                </a:lnTo>
                <a:lnTo>
                  <a:pt x="1031961" y="981936"/>
                </a:lnTo>
                <a:lnTo>
                  <a:pt x="976674" y="968466"/>
                </a:lnTo>
                <a:lnTo>
                  <a:pt x="926376" y="949519"/>
                </a:lnTo>
                <a:lnTo>
                  <a:pt x="882103" y="925572"/>
                </a:lnTo>
                <a:lnTo>
                  <a:pt x="844890" y="897100"/>
                </a:lnTo>
                <a:lnTo>
                  <a:pt x="797102" y="912121"/>
                </a:lnTo>
                <a:lnTo>
                  <a:pt x="747642" y="922832"/>
                </a:lnTo>
                <a:lnTo>
                  <a:pt x="697155" y="929332"/>
                </a:lnTo>
                <a:lnTo>
                  <a:pt x="646285" y="931719"/>
                </a:lnTo>
                <a:lnTo>
                  <a:pt x="595678" y="930091"/>
                </a:lnTo>
                <a:lnTo>
                  <a:pt x="545979" y="924548"/>
                </a:lnTo>
                <a:lnTo>
                  <a:pt x="497833" y="915186"/>
                </a:lnTo>
                <a:lnTo>
                  <a:pt x="451886" y="902104"/>
                </a:lnTo>
                <a:lnTo>
                  <a:pt x="408781" y="885402"/>
                </a:lnTo>
                <a:lnTo>
                  <a:pt x="369166" y="865176"/>
                </a:lnTo>
                <a:lnTo>
                  <a:pt x="333684" y="841526"/>
                </a:lnTo>
                <a:lnTo>
                  <a:pt x="302981" y="814550"/>
                </a:lnTo>
                <a:lnTo>
                  <a:pt x="301584" y="813026"/>
                </a:lnTo>
                <a:lnTo>
                  <a:pt x="300187" y="811629"/>
                </a:lnTo>
                <a:lnTo>
                  <a:pt x="298790" y="810105"/>
                </a:lnTo>
                <a:lnTo>
                  <a:pt x="238980" y="809510"/>
                </a:lnTo>
                <a:lnTo>
                  <a:pt x="183449" y="799719"/>
                </a:lnTo>
                <a:lnTo>
                  <a:pt x="134556" y="781863"/>
                </a:lnTo>
                <a:lnTo>
                  <a:pt x="94662" y="757075"/>
                </a:lnTo>
                <a:lnTo>
                  <a:pt x="66125" y="726488"/>
                </a:lnTo>
                <a:lnTo>
                  <a:pt x="51305" y="691233"/>
                </a:lnTo>
                <a:lnTo>
                  <a:pt x="50932" y="661604"/>
                </a:lnTo>
                <a:lnTo>
                  <a:pt x="60944" y="632987"/>
                </a:lnTo>
                <a:lnTo>
                  <a:pt x="80805" y="606347"/>
                </a:lnTo>
                <a:lnTo>
                  <a:pt x="109979" y="582648"/>
                </a:lnTo>
                <a:lnTo>
                  <a:pt x="63003" y="560115"/>
                </a:lnTo>
                <a:lnTo>
                  <a:pt x="28510" y="531796"/>
                </a:lnTo>
                <a:lnTo>
                  <a:pt x="7256" y="499463"/>
                </a:lnTo>
                <a:lnTo>
                  <a:pt x="0" y="464886"/>
                </a:lnTo>
                <a:lnTo>
                  <a:pt x="7496" y="429836"/>
                </a:lnTo>
                <a:lnTo>
                  <a:pt x="30502" y="396085"/>
                </a:lnTo>
                <a:lnTo>
                  <a:pt x="62100" y="370486"/>
                </a:lnTo>
                <a:lnTo>
                  <a:pt x="102005" y="350365"/>
                </a:lnTo>
                <a:lnTo>
                  <a:pt x="148408" y="336434"/>
                </a:lnTo>
                <a:lnTo>
                  <a:pt x="199501" y="329410"/>
                </a:lnTo>
                <a:lnTo>
                  <a:pt x="201355" y="326362"/>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7" name="Google Shape;847;p46"/>
          <p:cNvSpPr/>
          <p:nvPr/>
        </p:nvSpPr>
        <p:spPr>
          <a:xfrm>
            <a:off x="1171295" y="2812160"/>
            <a:ext cx="391312" cy="315213"/>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8" name="Google Shape;848;p46"/>
          <p:cNvSpPr/>
          <p:nvPr/>
        </p:nvSpPr>
        <p:spPr>
          <a:xfrm>
            <a:off x="1177289" y="2486914"/>
            <a:ext cx="129539" cy="18415"/>
          </a:xfrm>
          <a:custGeom>
            <a:avLst/>
            <a:gdLst/>
            <a:ahLst/>
            <a:cxnLst/>
            <a:rect l="l" t="t" r="r" b="b"/>
            <a:pathLst>
              <a:path w="129540" h="18414" extrusionOk="0">
                <a:moveTo>
                  <a:pt x="129540" y="18287"/>
                </a:moveTo>
                <a:lnTo>
                  <a:pt x="95738" y="18323"/>
                </a:lnTo>
                <a:lnTo>
                  <a:pt x="62498" y="15239"/>
                </a:lnTo>
                <a:lnTo>
                  <a:pt x="30393" y="9108"/>
                </a:lnTo>
                <a:lnTo>
                  <a:pt x="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9" name="Google Shape;849;p46"/>
          <p:cNvSpPr/>
          <p:nvPr/>
        </p:nvSpPr>
        <p:spPr>
          <a:xfrm>
            <a:off x="1364488" y="2705226"/>
            <a:ext cx="57150" cy="8890"/>
          </a:xfrm>
          <a:custGeom>
            <a:avLst/>
            <a:gdLst/>
            <a:ahLst/>
            <a:cxnLst/>
            <a:rect l="l" t="t" r="r" b="b"/>
            <a:pathLst>
              <a:path w="57150" h="8889" extrusionOk="0">
                <a:moveTo>
                  <a:pt x="56642" y="0"/>
                </a:moveTo>
                <a:lnTo>
                  <a:pt x="42862" y="3048"/>
                </a:lnTo>
                <a:lnTo>
                  <a:pt x="28797" y="5524"/>
                </a:lnTo>
                <a:lnTo>
                  <a:pt x="14493" y="7429"/>
                </a:lnTo>
                <a:lnTo>
                  <a:pt x="0" y="8762"/>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0" name="Google Shape;850;p46"/>
          <p:cNvSpPr/>
          <p:nvPr/>
        </p:nvSpPr>
        <p:spPr>
          <a:xfrm>
            <a:off x="1875535" y="2761488"/>
            <a:ext cx="34290" cy="40005"/>
          </a:xfrm>
          <a:custGeom>
            <a:avLst/>
            <a:gdLst/>
            <a:ahLst/>
            <a:cxnLst/>
            <a:rect l="l" t="t" r="r" b="b"/>
            <a:pathLst>
              <a:path w="34289" h="40005" extrusionOk="0">
                <a:moveTo>
                  <a:pt x="34162" y="39877"/>
                </a:moveTo>
                <a:lnTo>
                  <a:pt x="24306" y="30307"/>
                </a:lnTo>
                <a:lnTo>
                  <a:pt x="15319" y="20462"/>
                </a:lnTo>
                <a:lnTo>
                  <a:pt x="7213" y="10356"/>
                </a:lnTo>
                <a:lnTo>
                  <a:pt x="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1" name="Google Shape;851;p46"/>
          <p:cNvSpPr/>
          <p:nvPr/>
        </p:nvSpPr>
        <p:spPr>
          <a:xfrm>
            <a:off x="2527680" y="2701798"/>
            <a:ext cx="13970" cy="43815"/>
          </a:xfrm>
          <a:custGeom>
            <a:avLst/>
            <a:gdLst/>
            <a:ahLst/>
            <a:cxnLst/>
            <a:rect l="l" t="t" r="r" b="b"/>
            <a:pathLst>
              <a:path w="13969" h="43814" extrusionOk="0">
                <a:moveTo>
                  <a:pt x="13716" y="0"/>
                </a:moveTo>
                <a:lnTo>
                  <a:pt x="11715" y="11114"/>
                </a:lnTo>
                <a:lnTo>
                  <a:pt x="8762" y="22145"/>
                </a:lnTo>
                <a:lnTo>
                  <a:pt x="4857" y="33057"/>
                </a:lnTo>
                <a:lnTo>
                  <a:pt x="0" y="43814"/>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2" name="Google Shape;852;p46"/>
          <p:cNvSpPr/>
          <p:nvPr/>
        </p:nvSpPr>
        <p:spPr>
          <a:xfrm>
            <a:off x="2812542" y="2431288"/>
            <a:ext cx="166370" cy="163830"/>
          </a:xfrm>
          <a:custGeom>
            <a:avLst/>
            <a:gdLst/>
            <a:ahLst/>
            <a:cxnLst/>
            <a:rect l="l" t="t" r="r" b="b"/>
            <a:pathLst>
              <a:path w="166369" h="163830" extrusionOk="0">
                <a:moveTo>
                  <a:pt x="0" y="0"/>
                </a:moveTo>
                <a:lnTo>
                  <a:pt x="56792" y="22048"/>
                </a:lnTo>
                <a:lnTo>
                  <a:pt x="103148" y="50747"/>
                </a:lnTo>
                <a:lnTo>
                  <a:pt x="137745" y="84792"/>
                </a:lnTo>
                <a:lnTo>
                  <a:pt x="159260" y="122879"/>
                </a:lnTo>
                <a:lnTo>
                  <a:pt x="166369" y="163702"/>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3" name="Google Shape;853;p46"/>
          <p:cNvSpPr/>
          <p:nvPr/>
        </p:nvSpPr>
        <p:spPr>
          <a:xfrm>
            <a:off x="3130804" y="2257044"/>
            <a:ext cx="74295" cy="61594"/>
          </a:xfrm>
          <a:custGeom>
            <a:avLst/>
            <a:gdLst/>
            <a:ahLst/>
            <a:cxnLst/>
            <a:rect l="l" t="t" r="r" b="b"/>
            <a:pathLst>
              <a:path w="74294" h="61594" extrusionOk="0">
                <a:moveTo>
                  <a:pt x="74040" y="0"/>
                </a:moveTo>
                <a:lnTo>
                  <a:pt x="60025" y="17264"/>
                </a:lnTo>
                <a:lnTo>
                  <a:pt x="42878" y="33337"/>
                </a:lnTo>
                <a:lnTo>
                  <a:pt x="22802" y="48077"/>
                </a:lnTo>
                <a:lnTo>
                  <a:pt x="0" y="6134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4" name="Google Shape;854;p46"/>
          <p:cNvSpPr/>
          <p:nvPr/>
        </p:nvSpPr>
        <p:spPr>
          <a:xfrm>
            <a:off x="3027172" y="2029460"/>
            <a:ext cx="4445" cy="29209"/>
          </a:xfrm>
          <a:custGeom>
            <a:avLst/>
            <a:gdLst/>
            <a:ahLst/>
            <a:cxnLst/>
            <a:rect l="l" t="t" r="r" b="b"/>
            <a:pathLst>
              <a:path w="4444" h="29210" extrusionOk="0">
                <a:moveTo>
                  <a:pt x="0" y="0"/>
                </a:moveTo>
                <a:lnTo>
                  <a:pt x="1829" y="7167"/>
                </a:lnTo>
                <a:lnTo>
                  <a:pt x="3111" y="14382"/>
                </a:lnTo>
                <a:lnTo>
                  <a:pt x="3821" y="21645"/>
                </a:lnTo>
                <a:lnTo>
                  <a:pt x="3936" y="28955"/>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5" name="Google Shape;855;p46"/>
          <p:cNvSpPr/>
          <p:nvPr/>
        </p:nvSpPr>
        <p:spPr>
          <a:xfrm>
            <a:off x="2554223" y="1958720"/>
            <a:ext cx="38100" cy="37465"/>
          </a:xfrm>
          <a:custGeom>
            <a:avLst/>
            <a:gdLst/>
            <a:ahLst/>
            <a:cxnLst/>
            <a:rect l="l" t="t" r="r" b="b"/>
            <a:pathLst>
              <a:path w="38100" h="37464" extrusionOk="0">
                <a:moveTo>
                  <a:pt x="0" y="36956"/>
                </a:moveTo>
                <a:lnTo>
                  <a:pt x="7826" y="27056"/>
                </a:lnTo>
                <a:lnTo>
                  <a:pt x="16795" y="17573"/>
                </a:lnTo>
                <a:lnTo>
                  <a:pt x="26860" y="8542"/>
                </a:lnTo>
                <a:lnTo>
                  <a:pt x="37973"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6" name="Google Shape;856;p46"/>
          <p:cNvSpPr/>
          <p:nvPr/>
        </p:nvSpPr>
        <p:spPr>
          <a:xfrm>
            <a:off x="2199385" y="1981326"/>
            <a:ext cx="18415" cy="32384"/>
          </a:xfrm>
          <a:custGeom>
            <a:avLst/>
            <a:gdLst/>
            <a:ahLst/>
            <a:cxnLst/>
            <a:rect l="l" t="t" r="r" b="b"/>
            <a:pathLst>
              <a:path w="18414" h="32385" extrusionOk="0">
                <a:moveTo>
                  <a:pt x="0" y="31876"/>
                </a:moveTo>
                <a:lnTo>
                  <a:pt x="3377" y="23663"/>
                </a:lnTo>
                <a:lnTo>
                  <a:pt x="7588" y="15605"/>
                </a:lnTo>
                <a:lnTo>
                  <a:pt x="12608" y="7713"/>
                </a:lnTo>
                <a:lnTo>
                  <a:pt x="18414"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7" name="Google Shape;857;p46"/>
          <p:cNvSpPr/>
          <p:nvPr/>
        </p:nvSpPr>
        <p:spPr>
          <a:xfrm>
            <a:off x="1782952" y="2023998"/>
            <a:ext cx="66675" cy="31115"/>
          </a:xfrm>
          <a:custGeom>
            <a:avLst/>
            <a:gdLst/>
            <a:ahLst/>
            <a:cxnLst/>
            <a:rect l="l" t="t" r="r" b="b"/>
            <a:pathLst>
              <a:path w="66675" h="31114" extrusionOk="0">
                <a:moveTo>
                  <a:pt x="0" y="0"/>
                </a:moveTo>
                <a:lnTo>
                  <a:pt x="17754" y="6806"/>
                </a:lnTo>
                <a:lnTo>
                  <a:pt x="34782" y="14255"/>
                </a:lnTo>
                <a:lnTo>
                  <a:pt x="51024" y="22324"/>
                </a:lnTo>
                <a:lnTo>
                  <a:pt x="66421" y="30987"/>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8" name="Google Shape;858;p46"/>
          <p:cNvSpPr/>
          <p:nvPr/>
        </p:nvSpPr>
        <p:spPr>
          <a:xfrm>
            <a:off x="1266304" y="2234564"/>
            <a:ext cx="12065" cy="33020"/>
          </a:xfrm>
          <a:custGeom>
            <a:avLst/>
            <a:gdLst/>
            <a:ahLst/>
            <a:cxnLst/>
            <a:rect l="l" t="t" r="r" b="b"/>
            <a:pathLst>
              <a:path w="12065" h="33019" extrusionOk="0">
                <a:moveTo>
                  <a:pt x="11569" y="32512"/>
                </a:moveTo>
                <a:lnTo>
                  <a:pt x="7909" y="24467"/>
                </a:lnTo>
                <a:lnTo>
                  <a:pt x="4751" y="16351"/>
                </a:lnTo>
                <a:lnTo>
                  <a:pt x="2109" y="8187"/>
                </a:lnTo>
                <a:lnTo>
                  <a:pt x="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0" name="Google Shape;860;p46"/>
          <p:cNvSpPr/>
          <p:nvPr/>
        </p:nvSpPr>
        <p:spPr>
          <a:xfrm>
            <a:off x="5029200" y="1905000"/>
            <a:ext cx="1143000" cy="533400"/>
          </a:xfrm>
          <a:custGeom>
            <a:avLst/>
            <a:gdLst/>
            <a:ahLst/>
            <a:cxnLst/>
            <a:rect l="l" t="t" r="r" b="b"/>
            <a:pathLst>
              <a:path w="1143000" h="533400" extrusionOk="0">
                <a:moveTo>
                  <a:pt x="0" y="0"/>
                </a:moveTo>
                <a:lnTo>
                  <a:pt x="285750" y="533400"/>
                </a:lnTo>
                <a:lnTo>
                  <a:pt x="857250" y="533400"/>
                </a:lnTo>
                <a:lnTo>
                  <a:pt x="1143000" y="0"/>
                </a:lnTo>
                <a:lnTo>
                  <a:pt x="0" y="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1" name="Google Shape;861;p46"/>
          <p:cNvSpPr/>
          <p:nvPr/>
        </p:nvSpPr>
        <p:spPr>
          <a:xfrm>
            <a:off x="1371600" y="4324350"/>
            <a:ext cx="5886450" cy="400050"/>
          </a:xfrm>
          <a:custGeom>
            <a:avLst/>
            <a:gdLst/>
            <a:ahLst/>
            <a:cxnLst/>
            <a:rect l="l" t="t" r="r" b="b"/>
            <a:pathLst>
              <a:path w="5886450" h="400050" extrusionOk="0">
                <a:moveTo>
                  <a:pt x="0" y="400050"/>
                </a:moveTo>
                <a:lnTo>
                  <a:pt x="5886450" y="400050"/>
                </a:lnTo>
                <a:lnTo>
                  <a:pt x="5886450" y="0"/>
                </a:lnTo>
                <a:lnTo>
                  <a:pt x="0" y="0"/>
                </a:lnTo>
                <a:lnTo>
                  <a:pt x="0" y="400050"/>
                </a:lnTo>
                <a:close/>
              </a:path>
            </a:pathLst>
          </a:custGeom>
          <a:solidFill>
            <a:srgbClr val="0E6EC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2" name="Google Shape;862;p46"/>
          <p:cNvSpPr/>
          <p:nvPr/>
        </p:nvSpPr>
        <p:spPr>
          <a:xfrm>
            <a:off x="7258050" y="4191000"/>
            <a:ext cx="133350" cy="533400"/>
          </a:xfrm>
          <a:custGeom>
            <a:avLst/>
            <a:gdLst/>
            <a:ahLst/>
            <a:cxnLst/>
            <a:rect l="l" t="t" r="r" b="b"/>
            <a:pathLst>
              <a:path w="133350" h="533400" extrusionOk="0">
                <a:moveTo>
                  <a:pt x="133350" y="0"/>
                </a:moveTo>
                <a:lnTo>
                  <a:pt x="0" y="133350"/>
                </a:lnTo>
                <a:lnTo>
                  <a:pt x="0" y="533400"/>
                </a:lnTo>
                <a:lnTo>
                  <a:pt x="133350" y="400050"/>
                </a:lnTo>
                <a:lnTo>
                  <a:pt x="133350" y="0"/>
                </a:lnTo>
                <a:close/>
              </a:path>
            </a:pathLst>
          </a:custGeom>
          <a:solidFill>
            <a:srgbClr val="0C589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3" name="Google Shape;863;p46"/>
          <p:cNvSpPr/>
          <p:nvPr/>
        </p:nvSpPr>
        <p:spPr>
          <a:xfrm>
            <a:off x="1371600" y="4191000"/>
            <a:ext cx="6019800" cy="133350"/>
          </a:xfrm>
          <a:custGeom>
            <a:avLst/>
            <a:gdLst/>
            <a:ahLst/>
            <a:cxnLst/>
            <a:rect l="l" t="t" r="r" b="b"/>
            <a:pathLst>
              <a:path w="6019800" h="133350" extrusionOk="0">
                <a:moveTo>
                  <a:pt x="6019800" y="0"/>
                </a:moveTo>
                <a:lnTo>
                  <a:pt x="133350" y="0"/>
                </a:lnTo>
                <a:lnTo>
                  <a:pt x="0" y="133350"/>
                </a:lnTo>
                <a:lnTo>
                  <a:pt x="5886450" y="133350"/>
                </a:lnTo>
                <a:lnTo>
                  <a:pt x="6019800" y="0"/>
                </a:lnTo>
                <a:close/>
              </a:path>
            </a:pathLst>
          </a:custGeom>
          <a:solidFill>
            <a:srgbClr val="3D8AD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4" name="Google Shape;864;p46"/>
          <p:cNvSpPr/>
          <p:nvPr/>
        </p:nvSpPr>
        <p:spPr>
          <a:xfrm>
            <a:off x="1371600" y="4191000"/>
            <a:ext cx="6019800" cy="533400"/>
          </a:xfrm>
          <a:custGeom>
            <a:avLst/>
            <a:gdLst/>
            <a:ahLst/>
            <a:cxnLst/>
            <a:rect l="l" t="t" r="r" b="b"/>
            <a:pathLst>
              <a:path w="6019800" h="533400" extrusionOk="0">
                <a:moveTo>
                  <a:pt x="0" y="133350"/>
                </a:moveTo>
                <a:lnTo>
                  <a:pt x="133350" y="0"/>
                </a:lnTo>
                <a:lnTo>
                  <a:pt x="6019800" y="0"/>
                </a:lnTo>
                <a:lnTo>
                  <a:pt x="6019800" y="400050"/>
                </a:lnTo>
                <a:lnTo>
                  <a:pt x="5886450" y="533400"/>
                </a:lnTo>
                <a:lnTo>
                  <a:pt x="0" y="533400"/>
                </a:lnTo>
                <a:lnTo>
                  <a:pt x="0" y="13335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5" name="Google Shape;865;p46"/>
          <p:cNvSpPr/>
          <p:nvPr/>
        </p:nvSpPr>
        <p:spPr>
          <a:xfrm>
            <a:off x="1371600" y="4191000"/>
            <a:ext cx="6019800" cy="133350"/>
          </a:xfrm>
          <a:custGeom>
            <a:avLst/>
            <a:gdLst/>
            <a:ahLst/>
            <a:cxnLst/>
            <a:rect l="l" t="t" r="r" b="b"/>
            <a:pathLst>
              <a:path w="6019800" h="133350" extrusionOk="0">
                <a:moveTo>
                  <a:pt x="0" y="133350"/>
                </a:moveTo>
                <a:lnTo>
                  <a:pt x="5886450" y="133350"/>
                </a:lnTo>
                <a:lnTo>
                  <a:pt x="60198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6" name="Google Shape;866;p46"/>
          <p:cNvSpPr/>
          <p:nvPr/>
        </p:nvSpPr>
        <p:spPr>
          <a:xfrm>
            <a:off x="7258050" y="4324350"/>
            <a:ext cx="0" cy="400050"/>
          </a:xfrm>
          <a:custGeom>
            <a:avLst/>
            <a:gdLst/>
            <a:ahLst/>
            <a:cxnLst/>
            <a:rect l="l" t="t" r="r" b="b"/>
            <a:pathLst>
              <a:path w="120000" h="400050" extrusionOk="0">
                <a:moveTo>
                  <a:pt x="0" y="0"/>
                </a:moveTo>
                <a:lnTo>
                  <a:pt x="0" y="40005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7" name="Google Shape;867;p46"/>
          <p:cNvSpPr/>
          <p:nvPr/>
        </p:nvSpPr>
        <p:spPr>
          <a:xfrm>
            <a:off x="2808732" y="4312970"/>
            <a:ext cx="3027934" cy="508838"/>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8" name="Google Shape;868;p46"/>
          <p:cNvSpPr txBox="1"/>
          <p:nvPr/>
        </p:nvSpPr>
        <p:spPr>
          <a:xfrm>
            <a:off x="1371600" y="4369434"/>
            <a:ext cx="5880735" cy="299720"/>
          </a:xfrm>
          <a:prstGeom prst="rect">
            <a:avLst/>
          </a:prstGeom>
          <a:noFill/>
          <a:ln>
            <a:noFill/>
          </a:ln>
        </p:spPr>
        <p:txBody>
          <a:bodyPr spcFirstLastPara="1" wrap="square" lIns="0" tIns="12700" rIns="0" bIns="0" anchor="t" anchorCtr="0">
            <a:spAutoFit/>
          </a:bodyPr>
          <a:lstStyle/>
          <a:p>
            <a:pPr marL="1581150"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&lt;&lt;network&gt;&gt; local network</a:t>
            </a:r>
            <a:endParaRPr sz="1800">
              <a:solidFill>
                <a:schemeClr val="dk1"/>
              </a:solidFill>
              <a:latin typeface="Arial"/>
              <a:ea typeface="Arial"/>
              <a:cs typeface="Arial"/>
              <a:sym typeface="Arial"/>
            </a:endParaRPr>
          </a:p>
        </p:txBody>
      </p:sp>
      <p:sp>
        <p:nvSpPr>
          <p:cNvPr id="869" name="Google Shape;869;p46"/>
          <p:cNvSpPr/>
          <p:nvPr/>
        </p:nvSpPr>
        <p:spPr>
          <a:xfrm>
            <a:off x="990600" y="5257800"/>
            <a:ext cx="1371600" cy="1219200"/>
          </a:xfrm>
          <a:custGeom>
            <a:avLst/>
            <a:gdLst/>
            <a:ahLst/>
            <a:cxnLst/>
            <a:rect l="l" t="t" r="r" b="b"/>
            <a:pathLst>
              <a:path w="1371600" h="1219200" extrusionOk="0">
                <a:moveTo>
                  <a:pt x="0" y="304800"/>
                </a:moveTo>
                <a:lnTo>
                  <a:pt x="304800" y="0"/>
                </a:lnTo>
                <a:lnTo>
                  <a:pt x="1371600" y="0"/>
                </a:lnTo>
                <a:lnTo>
                  <a:pt x="1371600" y="914400"/>
                </a:lnTo>
                <a:lnTo>
                  <a:pt x="1066800" y="1219200"/>
                </a:lnTo>
                <a:lnTo>
                  <a:pt x="0" y="1219200"/>
                </a:lnTo>
                <a:lnTo>
                  <a:pt x="0" y="30480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0" name="Google Shape;870;p46"/>
          <p:cNvSpPr/>
          <p:nvPr/>
        </p:nvSpPr>
        <p:spPr>
          <a:xfrm>
            <a:off x="990600" y="5257800"/>
            <a:ext cx="1371600" cy="304800"/>
          </a:xfrm>
          <a:custGeom>
            <a:avLst/>
            <a:gdLst/>
            <a:ahLst/>
            <a:cxnLst/>
            <a:rect l="l" t="t" r="r" b="b"/>
            <a:pathLst>
              <a:path w="1371600" h="304800" extrusionOk="0">
                <a:moveTo>
                  <a:pt x="0" y="304800"/>
                </a:moveTo>
                <a:lnTo>
                  <a:pt x="1066800" y="304800"/>
                </a:lnTo>
                <a:lnTo>
                  <a:pt x="1371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1" name="Google Shape;871;p46"/>
          <p:cNvSpPr/>
          <p:nvPr/>
        </p:nvSpPr>
        <p:spPr>
          <a:xfrm>
            <a:off x="2057400" y="5562600"/>
            <a:ext cx="0" cy="914400"/>
          </a:xfrm>
          <a:custGeom>
            <a:avLst/>
            <a:gdLst/>
            <a:ahLst/>
            <a:cxnLst/>
            <a:rect l="l" t="t" r="r" b="b"/>
            <a:pathLst>
              <a:path w="120000" h="914400" extrusionOk="0">
                <a:moveTo>
                  <a:pt x="0" y="0"/>
                </a:moveTo>
                <a:lnTo>
                  <a:pt x="0" y="9144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2" name="Google Shape;872;p46"/>
          <p:cNvSpPr/>
          <p:nvPr/>
        </p:nvSpPr>
        <p:spPr>
          <a:xfrm>
            <a:off x="893063" y="5548884"/>
            <a:ext cx="1513077" cy="399046"/>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3" name="Google Shape;873;p46"/>
          <p:cNvSpPr/>
          <p:nvPr/>
        </p:nvSpPr>
        <p:spPr>
          <a:xfrm>
            <a:off x="893063" y="5853684"/>
            <a:ext cx="1474977" cy="399046"/>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4" name="Google Shape;874;p46"/>
          <p:cNvSpPr txBox="1"/>
          <p:nvPr/>
        </p:nvSpPr>
        <p:spPr>
          <a:xfrm>
            <a:off x="993444" y="5499912"/>
            <a:ext cx="1301750" cy="635000"/>
          </a:xfrm>
          <a:prstGeom prst="rect">
            <a:avLst/>
          </a:prstGeom>
          <a:noFill/>
          <a:ln>
            <a:noFill/>
          </a:ln>
        </p:spPr>
        <p:txBody>
          <a:bodyPr spcFirstLastPara="1" wrap="square" lIns="0" tIns="12050" rIns="0" bIns="0" anchor="t" anchorCtr="0">
            <a:spAutoFit/>
          </a:bodyPr>
          <a:lstStyle/>
          <a:p>
            <a:pPr marL="12700" marR="5080" lvl="0" indent="0" algn="l" rtl="0">
              <a:lnSpc>
                <a:spcPct val="142900"/>
              </a:lnSpc>
              <a:spcBef>
                <a:spcPts val="0"/>
              </a:spcBef>
              <a:spcAft>
                <a:spcPts val="0"/>
              </a:spcAft>
              <a:buNone/>
            </a:pPr>
            <a:r>
              <a:rPr lang="en-US" sz="1400" b="1">
                <a:solidFill>
                  <a:schemeClr val="dk1"/>
                </a:solidFill>
                <a:latin typeface="Arial"/>
                <a:ea typeface="Arial"/>
                <a:cs typeface="Arial"/>
                <a:sym typeface="Arial"/>
              </a:rPr>
              <a:t>&lt;&lt;processor&gt;&gt;  primary server</a:t>
            </a:r>
            <a:endParaRPr sz="1400">
              <a:solidFill>
                <a:schemeClr val="dk1"/>
              </a:solidFill>
              <a:latin typeface="Arial"/>
              <a:ea typeface="Arial"/>
              <a:cs typeface="Arial"/>
              <a:sym typeface="Arial"/>
            </a:endParaRPr>
          </a:p>
        </p:txBody>
      </p:sp>
      <p:sp>
        <p:nvSpPr>
          <p:cNvPr id="875" name="Google Shape;875;p46"/>
          <p:cNvSpPr/>
          <p:nvPr/>
        </p:nvSpPr>
        <p:spPr>
          <a:xfrm>
            <a:off x="5867400" y="2819400"/>
            <a:ext cx="1371600" cy="1219200"/>
          </a:xfrm>
          <a:custGeom>
            <a:avLst/>
            <a:gdLst/>
            <a:ahLst/>
            <a:cxnLst/>
            <a:rect l="l" t="t" r="r" b="b"/>
            <a:pathLst>
              <a:path w="1371600" h="1219200" extrusionOk="0">
                <a:moveTo>
                  <a:pt x="0" y="304800"/>
                </a:moveTo>
                <a:lnTo>
                  <a:pt x="304800" y="0"/>
                </a:lnTo>
                <a:lnTo>
                  <a:pt x="1371600" y="0"/>
                </a:lnTo>
                <a:lnTo>
                  <a:pt x="1371600" y="914400"/>
                </a:lnTo>
                <a:lnTo>
                  <a:pt x="1066800" y="1219200"/>
                </a:lnTo>
                <a:lnTo>
                  <a:pt x="0" y="1219200"/>
                </a:lnTo>
                <a:lnTo>
                  <a:pt x="0" y="30480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6" name="Google Shape;876;p46"/>
          <p:cNvSpPr/>
          <p:nvPr/>
        </p:nvSpPr>
        <p:spPr>
          <a:xfrm>
            <a:off x="5867400" y="2819400"/>
            <a:ext cx="1371600" cy="304800"/>
          </a:xfrm>
          <a:custGeom>
            <a:avLst/>
            <a:gdLst/>
            <a:ahLst/>
            <a:cxnLst/>
            <a:rect l="l" t="t" r="r" b="b"/>
            <a:pathLst>
              <a:path w="1371600" h="304800" extrusionOk="0">
                <a:moveTo>
                  <a:pt x="0" y="304800"/>
                </a:moveTo>
                <a:lnTo>
                  <a:pt x="1066800" y="304800"/>
                </a:lnTo>
                <a:lnTo>
                  <a:pt x="1371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7" name="Google Shape;877;p46"/>
          <p:cNvSpPr/>
          <p:nvPr/>
        </p:nvSpPr>
        <p:spPr>
          <a:xfrm>
            <a:off x="6934200" y="3124200"/>
            <a:ext cx="0" cy="914400"/>
          </a:xfrm>
          <a:custGeom>
            <a:avLst/>
            <a:gdLst/>
            <a:ahLst/>
            <a:cxnLst/>
            <a:rect l="l" t="t" r="r" b="b"/>
            <a:pathLst>
              <a:path w="120000" h="914400" extrusionOk="0">
                <a:moveTo>
                  <a:pt x="0" y="0"/>
                </a:moveTo>
                <a:lnTo>
                  <a:pt x="0" y="9144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8" name="Google Shape;878;p46"/>
          <p:cNvSpPr/>
          <p:nvPr/>
        </p:nvSpPr>
        <p:spPr>
          <a:xfrm>
            <a:off x="5769864" y="3110471"/>
            <a:ext cx="1513078" cy="399046"/>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9" name="Google Shape;879;p46"/>
          <p:cNvSpPr/>
          <p:nvPr/>
        </p:nvSpPr>
        <p:spPr>
          <a:xfrm>
            <a:off x="5769864" y="3415271"/>
            <a:ext cx="1522221" cy="399046"/>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0" name="Google Shape;880;p46"/>
          <p:cNvSpPr txBox="1"/>
          <p:nvPr/>
        </p:nvSpPr>
        <p:spPr>
          <a:xfrm>
            <a:off x="5870828" y="3061387"/>
            <a:ext cx="1308735" cy="635000"/>
          </a:xfrm>
          <a:prstGeom prst="rect">
            <a:avLst/>
          </a:prstGeom>
          <a:noFill/>
          <a:ln>
            <a:noFill/>
          </a:ln>
        </p:spPr>
        <p:txBody>
          <a:bodyPr spcFirstLastPara="1" wrap="square" lIns="0" tIns="1035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Arial"/>
                <a:ea typeface="Arial"/>
                <a:cs typeface="Arial"/>
                <a:sym typeface="Arial"/>
              </a:rPr>
              <a:t>&lt;&lt;processor&gt;&gt;</a:t>
            </a:r>
            <a:endParaRPr sz="1400">
              <a:solidFill>
                <a:schemeClr val="dk1"/>
              </a:solidFill>
              <a:latin typeface="Arial"/>
              <a:ea typeface="Arial"/>
              <a:cs typeface="Arial"/>
              <a:sym typeface="Arial"/>
            </a:endParaRPr>
          </a:p>
          <a:p>
            <a:pPr marL="12700" marR="0" lvl="0" indent="0" algn="l" rtl="0">
              <a:lnSpc>
                <a:spcPct val="100000"/>
              </a:lnSpc>
              <a:spcBef>
                <a:spcPts val="720"/>
              </a:spcBef>
              <a:spcAft>
                <a:spcPts val="0"/>
              </a:spcAft>
              <a:buNone/>
            </a:pPr>
            <a:r>
              <a:rPr lang="en-US" sz="1400" b="1">
                <a:solidFill>
                  <a:schemeClr val="dk1"/>
                </a:solidFill>
                <a:latin typeface="Arial"/>
                <a:ea typeface="Arial"/>
                <a:cs typeface="Arial"/>
                <a:sym typeface="Arial"/>
              </a:rPr>
              <a:t>Caching server</a:t>
            </a:r>
            <a:endParaRPr sz="1400">
              <a:solidFill>
                <a:schemeClr val="dk1"/>
              </a:solidFill>
              <a:latin typeface="Arial"/>
              <a:ea typeface="Arial"/>
              <a:cs typeface="Arial"/>
              <a:sym typeface="Arial"/>
            </a:endParaRPr>
          </a:p>
        </p:txBody>
      </p:sp>
      <p:sp>
        <p:nvSpPr>
          <p:cNvPr id="881" name="Google Shape;881;p46"/>
          <p:cNvSpPr/>
          <p:nvPr/>
        </p:nvSpPr>
        <p:spPr>
          <a:xfrm>
            <a:off x="3733800" y="2819400"/>
            <a:ext cx="1371600" cy="1219200"/>
          </a:xfrm>
          <a:custGeom>
            <a:avLst/>
            <a:gdLst/>
            <a:ahLst/>
            <a:cxnLst/>
            <a:rect l="l" t="t" r="r" b="b"/>
            <a:pathLst>
              <a:path w="1371600" h="1219200" extrusionOk="0">
                <a:moveTo>
                  <a:pt x="0" y="304800"/>
                </a:moveTo>
                <a:lnTo>
                  <a:pt x="304800" y="0"/>
                </a:lnTo>
                <a:lnTo>
                  <a:pt x="1371600" y="0"/>
                </a:lnTo>
                <a:lnTo>
                  <a:pt x="1371600" y="914400"/>
                </a:lnTo>
                <a:lnTo>
                  <a:pt x="1066800" y="1219200"/>
                </a:lnTo>
                <a:lnTo>
                  <a:pt x="0" y="1219200"/>
                </a:lnTo>
                <a:lnTo>
                  <a:pt x="0" y="30480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2" name="Google Shape;882;p46"/>
          <p:cNvSpPr/>
          <p:nvPr/>
        </p:nvSpPr>
        <p:spPr>
          <a:xfrm>
            <a:off x="3733800" y="2819400"/>
            <a:ext cx="1371600" cy="304800"/>
          </a:xfrm>
          <a:custGeom>
            <a:avLst/>
            <a:gdLst/>
            <a:ahLst/>
            <a:cxnLst/>
            <a:rect l="l" t="t" r="r" b="b"/>
            <a:pathLst>
              <a:path w="1371600" h="304800" extrusionOk="0">
                <a:moveTo>
                  <a:pt x="0" y="304800"/>
                </a:moveTo>
                <a:lnTo>
                  <a:pt x="1066800" y="304800"/>
                </a:lnTo>
                <a:lnTo>
                  <a:pt x="1371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3" name="Google Shape;883;p46"/>
          <p:cNvSpPr/>
          <p:nvPr/>
        </p:nvSpPr>
        <p:spPr>
          <a:xfrm>
            <a:off x="4800600" y="3124200"/>
            <a:ext cx="0" cy="914400"/>
          </a:xfrm>
          <a:custGeom>
            <a:avLst/>
            <a:gdLst/>
            <a:ahLst/>
            <a:cxnLst/>
            <a:rect l="l" t="t" r="r" b="b"/>
            <a:pathLst>
              <a:path w="120000" h="914400" extrusionOk="0">
                <a:moveTo>
                  <a:pt x="0" y="0"/>
                </a:moveTo>
                <a:lnTo>
                  <a:pt x="0" y="9144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4" name="Google Shape;884;p46"/>
          <p:cNvSpPr/>
          <p:nvPr/>
        </p:nvSpPr>
        <p:spPr>
          <a:xfrm>
            <a:off x="3636264" y="3110471"/>
            <a:ext cx="1513077" cy="399046"/>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5" name="Google Shape;885;p46"/>
          <p:cNvSpPr/>
          <p:nvPr/>
        </p:nvSpPr>
        <p:spPr>
          <a:xfrm>
            <a:off x="3636264" y="3415271"/>
            <a:ext cx="1522222" cy="399046"/>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6" name="Google Shape;886;p46"/>
          <p:cNvSpPr txBox="1"/>
          <p:nvPr/>
        </p:nvSpPr>
        <p:spPr>
          <a:xfrm>
            <a:off x="3736975" y="3061387"/>
            <a:ext cx="1308735" cy="635000"/>
          </a:xfrm>
          <a:prstGeom prst="rect">
            <a:avLst/>
          </a:prstGeom>
          <a:noFill/>
          <a:ln>
            <a:noFill/>
          </a:ln>
        </p:spPr>
        <p:txBody>
          <a:bodyPr spcFirstLastPara="1" wrap="square" lIns="0" tIns="1035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Arial"/>
                <a:ea typeface="Arial"/>
                <a:cs typeface="Arial"/>
                <a:sym typeface="Arial"/>
              </a:rPr>
              <a:t>&lt;&lt;processor&gt;&gt;</a:t>
            </a:r>
            <a:endParaRPr sz="1400">
              <a:solidFill>
                <a:schemeClr val="dk1"/>
              </a:solidFill>
              <a:latin typeface="Arial"/>
              <a:ea typeface="Arial"/>
              <a:cs typeface="Arial"/>
              <a:sym typeface="Arial"/>
            </a:endParaRPr>
          </a:p>
          <a:p>
            <a:pPr marL="12700" marR="0" lvl="0" indent="0" algn="l" rtl="0">
              <a:lnSpc>
                <a:spcPct val="100000"/>
              </a:lnSpc>
              <a:spcBef>
                <a:spcPts val="720"/>
              </a:spcBef>
              <a:spcAft>
                <a:spcPts val="0"/>
              </a:spcAft>
              <a:buNone/>
            </a:pPr>
            <a:r>
              <a:rPr lang="en-US" sz="1400" b="1">
                <a:solidFill>
                  <a:schemeClr val="dk1"/>
                </a:solidFill>
                <a:latin typeface="Arial"/>
                <a:ea typeface="Arial"/>
                <a:cs typeface="Arial"/>
                <a:sym typeface="Arial"/>
              </a:rPr>
              <a:t>Caching server</a:t>
            </a:r>
            <a:endParaRPr sz="1400">
              <a:solidFill>
                <a:schemeClr val="dk1"/>
              </a:solidFill>
              <a:latin typeface="Arial"/>
              <a:ea typeface="Arial"/>
              <a:cs typeface="Arial"/>
              <a:sym typeface="Arial"/>
            </a:endParaRPr>
          </a:p>
        </p:txBody>
      </p:sp>
      <p:sp>
        <p:nvSpPr>
          <p:cNvPr id="887" name="Google Shape;887;p46"/>
          <p:cNvSpPr/>
          <p:nvPr/>
        </p:nvSpPr>
        <p:spPr>
          <a:xfrm>
            <a:off x="2895600" y="5257800"/>
            <a:ext cx="1371600" cy="1219200"/>
          </a:xfrm>
          <a:custGeom>
            <a:avLst/>
            <a:gdLst/>
            <a:ahLst/>
            <a:cxnLst/>
            <a:rect l="l" t="t" r="r" b="b"/>
            <a:pathLst>
              <a:path w="1371600" h="1219200" extrusionOk="0">
                <a:moveTo>
                  <a:pt x="0" y="304800"/>
                </a:moveTo>
                <a:lnTo>
                  <a:pt x="304800" y="0"/>
                </a:lnTo>
                <a:lnTo>
                  <a:pt x="1371600" y="0"/>
                </a:lnTo>
                <a:lnTo>
                  <a:pt x="1371600" y="914400"/>
                </a:lnTo>
                <a:lnTo>
                  <a:pt x="1066800" y="1219200"/>
                </a:lnTo>
                <a:lnTo>
                  <a:pt x="0" y="1219200"/>
                </a:lnTo>
                <a:lnTo>
                  <a:pt x="0" y="30480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8" name="Google Shape;888;p46"/>
          <p:cNvSpPr/>
          <p:nvPr/>
        </p:nvSpPr>
        <p:spPr>
          <a:xfrm>
            <a:off x="2895600" y="5257800"/>
            <a:ext cx="1371600" cy="304800"/>
          </a:xfrm>
          <a:custGeom>
            <a:avLst/>
            <a:gdLst/>
            <a:ahLst/>
            <a:cxnLst/>
            <a:rect l="l" t="t" r="r" b="b"/>
            <a:pathLst>
              <a:path w="1371600" h="304800" extrusionOk="0">
                <a:moveTo>
                  <a:pt x="0" y="304800"/>
                </a:moveTo>
                <a:lnTo>
                  <a:pt x="1066800" y="304800"/>
                </a:lnTo>
                <a:lnTo>
                  <a:pt x="1371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9" name="Google Shape;889;p46"/>
          <p:cNvSpPr/>
          <p:nvPr/>
        </p:nvSpPr>
        <p:spPr>
          <a:xfrm>
            <a:off x="3962400" y="5562600"/>
            <a:ext cx="0" cy="914400"/>
          </a:xfrm>
          <a:custGeom>
            <a:avLst/>
            <a:gdLst/>
            <a:ahLst/>
            <a:cxnLst/>
            <a:rect l="l" t="t" r="r" b="b"/>
            <a:pathLst>
              <a:path w="120000" h="914400" extrusionOk="0">
                <a:moveTo>
                  <a:pt x="0" y="0"/>
                </a:moveTo>
                <a:lnTo>
                  <a:pt x="0" y="9144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0" name="Google Shape;890;p46"/>
          <p:cNvSpPr/>
          <p:nvPr/>
        </p:nvSpPr>
        <p:spPr>
          <a:xfrm>
            <a:off x="2798064" y="5548884"/>
            <a:ext cx="1513077" cy="399046"/>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1" name="Google Shape;891;p46"/>
          <p:cNvSpPr txBox="1"/>
          <p:nvPr/>
        </p:nvSpPr>
        <p:spPr>
          <a:xfrm>
            <a:off x="2898394" y="5590743"/>
            <a:ext cx="1305560" cy="2393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Arial"/>
                <a:ea typeface="Arial"/>
                <a:cs typeface="Arial"/>
                <a:sym typeface="Arial"/>
              </a:rPr>
              <a:t>&lt;&lt;processor&gt;&gt;</a:t>
            </a:r>
            <a:endParaRPr sz="1400">
              <a:solidFill>
                <a:schemeClr val="dk1"/>
              </a:solidFill>
              <a:latin typeface="Arial"/>
              <a:ea typeface="Arial"/>
              <a:cs typeface="Arial"/>
              <a:sym typeface="Arial"/>
            </a:endParaRPr>
          </a:p>
        </p:txBody>
      </p:sp>
      <p:sp>
        <p:nvSpPr>
          <p:cNvPr id="892" name="Google Shape;892;p46"/>
          <p:cNvSpPr/>
          <p:nvPr/>
        </p:nvSpPr>
        <p:spPr>
          <a:xfrm>
            <a:off x="3043427" y="5853684"/>
            <a:ext cx="774014" cy="399046"/>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3" name="Google Shape;893;p46"/>
          <p:cNvSpPr txBox="1"/>
          <p:nvPr/>
        </p:nvSpPr>
        <p:spPr>
          <a:xfrm>
            <a:off x="3144139" y="5895543"/>
            <a:ext cx="559435" cy="2393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Arial"/>
                <a:ea typeface="Arial"/>
                <a:cs typeface="Arial"/>
                <a:sym typeface="Arial"/>
              </a:rPr>
              <a:t>server</a:t>
            </a:r>
            <a:endParaRPr sz="1400">
              <a:solidFill>
                <a:schemeClr val="dk1"/>
              </a:solidFill>
              <a:latin typeface="Arial"/>
              <a:ea typeface="Arial"/>
              <a:cs typeface="Arial"/>
              <a:sym typeface="Arial"/>
            </a:endParaRPr>
          </a:p>
        </p:txBody>
      </p:sp>
      <p:sp>
        <p:nvSpPr>
          <p:cNvPr id="894" name="Google Shape;894;p46"/>
          <p:cNvSpPr/>
          <p:nvPr/>
        </p:nvSpPr>
        <p:spPr>
          <a:xfrm>
            <a:off x="4648200" y="5257800"/>
            <a:ext cx="1371600" cy="1219200"/>
          </a:xfrm>
          <a:custGeom>
            <a:avLst/>
            <a:gdLst/>
            <a:ahLst/>
            <a:cxnLst/>
            <a:rect l="l" t="t" r="r" b="b"/>
            <a:pathLst>
              <a:path w="1371600" h="1219200" extrusionOk="0">
                <a:moveTo>
                  <a:pt x="0" y="304800"/>
                </a:moveTo>
                <a:lnTo>
                  <a:pt x="304800" y="0"/>
                </a:lnTo>
                <a:lnTo>
                  <a:pt x="1371600" y="0"/>
                </a:lnTo>
                <a:lnTo>
                  <a:pt x="1371600" y="914400"/>
                </a:lnTo>
                <a:lnTo>
                  <a:pt x="1066800" y="1219200"/>
                </a:lnTo>
                <a:lnTo>
                  <a:pt x="0" y="1219200"/>
                </a:lnTo>
                <a:lnTo>
                  <a:pt x="0" y="30480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5" name="Google Shape;895;p46"/>
          <p:cNvSpPr/>
          <p:nvPr/>
        </p:nvSpPr>
        <p:spPr>
          <a:xfrm>
            <a:off x="4648200" y="5257800"/>
            <a:ext cx="1371600" cy="304800"/>
          </a:xfrm>
          <a:custGeom>
            <a:avLst/>
            <a:gdLst/>
            <a:ahLst/>
            <a:cxnLst/>
            <a:rect l="l" t="t" r="r" b="b"/>
            <a:pathLst>
              <a:path w="1371600" h="304800" extrusionOk="0">
                <a:moveTo>
                  <a:pt x="0" y="304800"/>
                </a:moveTo>
                <a:lnTo>
                  <a:pt x="1066800" y="304800"/>
                </a:lnTo>
                <a:lnTo>
                  <a:pt x="1371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6" name="Google Shape;896;p46"/>
          <p:cNvSpPr/>
          <p:nvPr/>
        </p:nvSpPr>
        <p:spPr>
          <a:xfrm>
            <a:off x="5715000" y="5562600"/>
            <a:ext cx="0" cy="914400"/>
          </a:xfrm>
          <a:custGeom>
            <a:avLst/>
            <a:gdLst/>
            <a:ahLst/>
            <a:cxnLst/>
            <a:rect l="l" t="t" r="r" b="b"/>
            <a:pathLst>
              <a:path w="120000" h="914400" extrusionOk="0">
                <a:moveTo>
                  <a:pt x="0" y="0"/>
                </a:moveTo>
                <a:lnTo>
                  <a:pt x="0" y="9144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7" name="Google Shape;897;p46"/>
          <p:cNvSpPr/>
          <p:nvPr/>
        </p:nvSpPr>
        <p:spPr>
          <a:xfrm>
            <a:off x="4550664" y="5548884"/>
            <a:ext cx="1513077" cy="399046"/>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8" name="Google Shape;898;p46"/>
          <p:cNvSpPr txBox="1"/>
          <p:nvPr/>
        </p:nvSpPr>
        <p:spPr>
          <a:xfrm>
            <a:off x="4651375" y="5590743"/>
            <a:ext cx="1301750" cy="2393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Arial"/>
                <a:ea typeface="Arial"/>
                <a:cs typeface="Arial"/>
                <a:sym typeface="Arial"/>
              </a:rPr>
              <a:t>&lt;&lt;processor&gt;&gt;</a:t>
            </a:r>
            <a:endParaRPr sz="1400">
              <a:solidFill>
                <a:schemeClr val="dk1"/>
              </a:solidFill>
              <a:latin typeface="Arial"/>
              <a:ea typeface="Arial"/>
              <a:cs typeface="Arial"/>
              <a:sym typeface="Arial"/>
            </a:endParaRPr>
          </a:p>
        </p:txBody>
      </p:sp>
      <p:sp>
        <p:nvSpPr>
          <p:cNvPr id="899" name="Google Shape;899;p46"/>
          <p:cNvSpPr/>
          <p:nvPr/>
        </p:nvSpPr>
        <p:spPr>
          <a:xfrm>
            <a:off x="4796028" y="5853684"/>
            <a:ext cx="774014" cy="399046"/>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0" name="Google Shape;900;p46"/>
          <p:cNvSpPr txBox="1"/>
          <p:nvPr/>
        </p:nvSpPr>
        <p:spPr>
          <a:xfrm>
            <a:off x="4896739" y="5895543"/>
            <a:ext cx="559435" cy="2393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Arial"/>
                <a:ea typeface="Arial"/>
                <a:cs typeface="Arial"/>
                <a:sym typeface="Arial"/>
              </a:rPr>
              <a:t>server</a:t>
            </a:r>
            <a:endParaRPr sz="1400">
              <a:solidFill>
                <a:schemeClr val="dk1"/>
              </a:solidFill>
              <a:latin typeface="Arial"/>
              <a:ea typeface="Arial"/>
              <a:cs typeface="Arial"/>
              <a:sym typeface="Arial"/>
            </a:endParaRPr>
          </a:p>
        </p:txBody>
      </p:sp>
      <p:sp>
        <p:nvSpPr>
          <p:cNvPr id="901" name="Google Shape;901;p46"/>
          <p:cNvSpPr/>
          <p:nvPr/>
        </p:nvSpPr>
        <p:spPr>
          <a:xfrm>
            <a:off x="6553200" y="5257800"/>
            <a:ext cx="1371600" cy="1219200"/>
          </a:xfrm>
          <a:custGeom>
            <a:avLst/>
            <a:gdLst/>
            <a:ahLst/>
            <a:cxnLst/>
            <a:rect l="l" t="t" r="r" b="b"/>
            <a:pathLst>
              <a:path w="1371600" h="1219200" extrusionOk="0">
                <a:moveTo>
                  <a:pt x="0" y="304800"/>
                </a:moveTo>
                <a:lnTo>
                  <a:pt x="304800" y="0"/>
                </a:lnTo>
                <a:lnTo>
                  <a:pt x="1371600" y="0"/>
                </a:lnTo>
                <a:lnTo>
                  <a:pt x="1371600" y="914400"/>
                </a:lnTo>
                <a:lnTo>
                  <a:pt x="1066800" y="1219200"/>
                </a:lnTo>
                <a:lnTo>
                  <a:pt x="0" y="1219200"/>
                </a:lnTo>
                <a:lnTo>
                  <a:pt x="0" y="30480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2" name="Google Shape;902;p46"/>
          <p:cNvSpPr/>
          <p:nvPr/>
        </p:nvSpPr>
        <p:spPr>
          <a:xfrm>
            <a:off x="6553200" y="5257800"/>
            <a:ext cx="1371600" cy="304800"/>
          </a:xfrm>
          <a:custGeom>
            <a:avLst/>
            <a:gdLst/>
            <a:ahLst/>
            <a:cxnLst/>
            <a:rect l="l" t="t" r="r" b="b"/>
            <a:pathLst>
              <a:path w="1371600" h="304800" extrusionOk="0">
                <a:moveTo>
                  <a:pt x="0" y="304800"/>
                </a:moveTo>
                <a:lnTo>
                  <a:pt x="1066800" y="304800"/>
                </a:lnTo>
                <a:lnTo>
                  <a:pt x="1371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3" name="Google Shape;903;p46"/>
          <p:cNvSpPr/>
          <p:nvPr/>
        </p:nvSpPr>
        <p:spPr>
          <a:xfrm>
            <a:off x="7620000" y="5562600"/>
            <a:ext cx="0" cy="914400"/>
          </a:xfrm>
          <a:custGeom>
            <a:avLst/>
            <a:gdLst/>
            <a:ahLst/>
            <a:cxnLst/>
            <a:rect l="l" t="t" r="r" b="b"/>
            <a:pathLst>
              <a:path w="120000" h="914400" extrusionOk="0">
                <a:moveTo>
                  <a:pt x="0" y="0"/>
                </a:moveTo>
                <a:lnTo>
                  <a:pt x="0" y="9144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4" name="Google Shape;904;p46"/>
          <p:cNvSpPr/>
          <p:nvPr/>
        </p:nvSpPr>
        <p:spPr>
          <a:xfrm>
            <a:off x="6455664" y="5548884"/>
            <a:ext cx="1513078" cy="399046"/>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5" name="Google Shape;905;p46"/>
          <p:cNvSpPr txBox="1"/>
          <p:nvPr/>
        </p:nvSpPr>
        <p:spPr>
          <a:xfrm>
            <a:off x="6556629" y="5590743"/>
            <a:ext cx="1301750" cy="2393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Arial"/>
                <a:ea typeface="Arial"/>
                <a:cs typeface="Arial"/>
                <a:sym typeface="Arial"/>
              </a:rPr>
              <a:t>&lt;&lt;processor&gt;&gt;</a:t>
            </a:r>
            <a:endParaRPr sz="1400">
              <a:solidFill>
                <a:schemeClr val="dk1"/>
              </a:solidFill>
              <a:latin typeface="Arial"/>
              <a:ea typeface="Arial"/>
              <a:cs typeface="Arial"/>
              <a:sym typeface="Arial"/>
            </a:endParaRPr>
          </a:p>
        </p:txBody>
      </p:sp>
      <p:sp>
        <p:nvSpPr>
          <p:cNvPr id="906" name="Google Shape;906;p46"/>
          <p:cNvSpPr/>
          <p:nvPr/>
        </p:nvSpPr>
        <p:spPr>
          <a:xfrm>
            <a:off x="6701028" y="5853684"/>
            <a:ext cx="774014" cy="399046"/>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7" name="Google Shape;907;p46"/>
          <p:cNvSpPr txBox="1"/>
          <p:nvPr/>
        </p:nvSpPr>
        <p:spPr>
          <a:xfrm>
            <a:off x="6801993" y="5895543"/>
            <a:ext cx="559435" cy="2393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Arial"/>
                <a:ea typeface="Arial"/>
                <a:cs typeface="Arial"/>
                <a:sym typeface="Arial"/>
              </a:rPr>
              <a:t>server</a:t>
            </a:r>
            <a:endParaRPr sz="1400">
              <a:solidFill>
                <a:schemeClr val="dk1"/>
              </a:solidFill>
              <a:latin typeface="Arial"/>
              <a:ea typeface="Arial"/>
              <a:cs typeface="Arial"/>
              <a:sym typeface="Arial"/>
            </a:endParaRPr>
          </a:p>
        </p:txBody>
      </p:sp>
      <p:sp>
        <p:nvSpPr>
          <p:cNvPr id="908" name="Google Shape;908;p46"/>
          <p:cNvSpPr/>
          <p:nvPr/>
        </p:nvSpPr>
        <p:spPr>
          <a:xfrm>
            <a:off x="4572000" y="2362200"/>
            <a:ext cx="762000" cy="457200"/>
          </a:xfrm>
          <a:custGeom>
            <a:avLst/>
            <a:gdLst/>
            <a:ahLst/>
            <a:cxnLst/>
            <a:rect l="l" t="t" r="r" b="b"/>
            <a:pathLst>
              <a:path w="762000" h="457200" extrusionOk="0">
                <a:moveTo>
                  <a:pt x="762000" y="0"/>
                </a:moveTo>
                <a:lnTo>
                  <a:pt x="0" y="4572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9" name="Google Shape;909;p46"/>
          <p:cNvSpPr/>
          <p:nvPr/>
        </p:nvSpPr>
        <p:spPr>
          <a:xfrm>
            <a:off x="6019800" y="2209800"/>
            <a:ext cx="609600" cy="609600"/>
          </a:xfrm>
          <a:custGeom>
            <a:avLst/>
            <a:gdLst/>
            <a:ahLst/>
            <a:cxnLst/>
            <a:rect l="l" t="t" r="r" b="b"/>
            <a:pathLst>
              <a:path w="609600" h="609600" extrusionOk="0">
                <a:moveTo>
                  <a:pt x="0" y="0"/>
                </a:moveTo>
                <a:lnTo>
                  <a:pt x="609600" y="6096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0" name="Google Shape;910;p46"/>
          <p:cNvSpPr/>
          <p:nvPr/>
        </p:nvSpPr>
        <p:spPr>
          <a:xfrm>
            <a:off x="4267200" y="4038600"/>
            <a:ext cx="0" cy="228600"/>
          </a:xfrm>
          <a:custGeom>
            <a:avLst/>
            <a:gdLst/>
            <a:ahLst/>
            <a:cxnLst/>
            <a:rect l="l" t="t" r="r" b="b"/>
            <a:pathLst>
              <a:path w="120000" h="228600" extrusionOk="0">
                <a:moveTo>
                  <a:pt x="0" y="0"/>
                </a:moveTo>
                <a:lnTo>
                  <a:pt x="0" y="2286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1" name="Google Shape;911;p46"/>
          <p:cNvSpPr/>
          <p:nvPr/>
        </p:nvSpPr>
        <p:spPr>
          <a:xfrm>
            <a:off x="6400800" y="4038600"/>
            <a:ext cx="0" cy="228600"/>
          </a:xfrm>
          <a:custGeom>
            <a:avLst/>
            <a:gdLst/>
            <a:ahLst/>
            <a:cxnLst/>
            <a:rect l="l" t="t" r="r" b="b"/>
            <a:pathLst>
              <a:path w="120000" h="228600" extrusionOk="0">
                <a:moveTo>
                  <a:pt x="0" y="0"/>
                </a:moveTo>
                <a:lnTo>
                  <a:pt x="0" y="2286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2" name="Google Shape;912;p46"/>
          <p:cNvSpPr/>
          <p:nvPr/>
        </p:nvSpPr>
        <p:spPr>
          <a:xfrm>
            <a:off x="1752600" y="4724400"/>
            <a:ext cx="0" cy="609600"/>
          </a:xfrm>
          <a:custGeom>
            <a:avLst/>
            <a:gdLst/>
            <a:ahLst/>
            <a:cxnLst/>
            <a:rect l="l" t="t" r="r" b="b"/>
            <a:pathLst>
              <a:path w="120000" h="609600" extrusionOk="0">
                <a:moveTo>
                  <a:pt x="0" y="0"/>
                </a:moveTo>
                <a:lnTo>
                  <a:pt x="0" y="6096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3" name="Google Shape;913;p46"/>
          <p:cNvSpPr/>
          <p:nvPr/>
        </p:nvSpPr>
        <p:spPr>
          <a:xfrm>
            <a:off x="7086600" y="4724400"/>
            <a:ext cx="0" cy="609600"/>
          </a:xfrm>
          <a:custGeom>
            <a:avLst/>
            <a:gdLst/>
            <a:ahLst/>
            <a:cxnLst/>
            <a:rect l="l" t="t" r="r" b="b"/>
            <a:pathLst>
              <a:path w="120000" h="609600" extrusionOk="0">
                <a:moveTo>
                  <a:pt x="0" y="0"/>
                </a:moveTo>
                <a:lnTo>
                  <a:pt x="0" y="6096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4" name="Google Shape;914;p46"/>
          <p:cNvSpPr/>
          <p:nvPr/>
        </p:nvSpPr>
        <p:spPr>
          <a:xfrm>
            <a:off x="5410200" y="4724400"/>
            <a:ext cx="0" cy="609600"/>
          </a:xfrm>
          <a:custGeom>
            <a:avLst/>
            <a:gdLst/>
            <a:ahLst/>
            <a:cxnLst/>
            <a:rect l="l" t="t" r="r" b="b"/>
            <a:pathLst>
              <a:path w="120000" h="609600" extrusionOk="0">
                <a:moveTo>
                  <a:pt x="0" y="0"/>
                </a:moveTo>
                <a:lnTo>
                  <a:pt x="0" y="6096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5" name="Google Shape;915;p46"/>
          <p:cNvSpPr/>
          <p:nvPr/>
        </p:nvSpPr>
        <p:spPr>
          <a:xfrm>
            <a:off x="3657600" y="4724400"/>
            <a:ext cx="0" cy="609600"/>
          </a:xfrm>
          <a:custGeom>
            <a:avLst/>
            <a:gdLst/>
            <a:ahLst/>
            <a:cxnLst/>
            <a:rect l="l" t="t" r="r" b="b"/>
            <a:pathLst>
              <a:path w="120000" h="609600" extrusionOk="0">
                <a:moveTo>
                  <a:pt x="0" y="0"/>
                </a:moveTo>
                <a:lnTo>
                  <a:pt x="0" y="6096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6" name="Google Shape;916;p46"/>
          <p:cNvSpPr/>
          <p:nvPr/>
        </p:nvSpPr>
        <p:spPr>
          <a:xfrm>
            <a:off x="5417820" y="1307642"/>
            <a:ext cx="1622932" cy="508838"/>
          </a:xfrm>
          <a:prstGeom prst="rect">
            <a:avLst/>
          </a:prstGeom>
          <a:blipFill rotWithShape="1">
            <a:blip r:embed="rId1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7" name="Google Shape;917;p46"/>
          <p:cNvSpPr/>
          <p:nvPr/>
        </p:nvSpPr>
        <p:spPr>
          <a:xfrm>
            <a:off x="1303019" y="1383842"/>
            <a:ext cx="1077290" cy="508838"/>
          </a:xfrm>
          <a:prstGeom prst="rect">
            <a:avLst/>
          </a:prstGeom>
          <a:blipFill rotWithShape="1">
            <a:blip r:embed="rId1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8" name="Google Shape;918;p46"/>
          <p:cNvSpPr txBox="1"/>
          <p:nvPr/>
        </p:nvSpPr>
        <p:spPr>
          <a:xfrm>
            <a:off x="1434846" y="1440307"/>
            <a:ext cx="8001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Internet</a:t>
            </a:r>
            <a:endParaRPr sz="1800">
              <a:solidFill>
                <a:schemeClr val="dk1"/>
              </a:solidFill>
              <a:latin typeface="Arial"/>
              <a:ea typeface="Arial"/>
              <a:cs typeface="Arial"/>
              <a:sym typeface="Arial"/>
            </a:endParaRPr>
          </a:p>
        </p:txBody>
      </p:sp>
      <p:sp>
        <p:nvSpPr>
          <p:cNvPr id="919" name="Google Shape;919;p46"/>
          <p:cNvSpPr/>
          <p:nvPr/>
        </p:nvSpPr>
        <p:spPr>
          <a:xfrm>
            <a:off x="3360420" y="1307642"/>
            <a:ext cx="809028" cy="508838"/>
          </a:xfrm>
          <a:prstGeom prst="rect">
            <a:avLst/>
          </a:prstGeom>
          <a:blipFill rotWithShape="1">
            <a:blip r:embed="rId1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0" name="Google Shape;920;p46"/>
          <p:cNvSpPr txBox="1"/>
          <p:nvPr/>
        </p:nvSpPr>
        <p:spPr>
          <a:xfrm>
            <a:off x="3492500" y="1363421"/>
            <a:ext cx="340360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rgbClr val="FF5050"/>
                </a:solidFill>
                <a:latin typeface="Arial"/>
                <a:ea typeface="Arial"/>
                <a:cs typeface="Arial"/>
                <a:sym typeface="Arial"/>
              </a:rPr>
              <a:t>node	</a:t>
            </a:r>
            <a:r>
              <a:rPr lang="en-US" sz="1800">
                <a:solidFill>
                  <a:schemeClr val="dk1"/>
                </a:solidFill>
                <a:latin typeface="Arial"/>
                <a:ea typeface="Arial"/>
                <a:cs typeface="Arial"/>
                <a:sym typeface="Arial"/>
              </a:rPr>
              <a:t>Modem bank</a:t>
            </a:r>
            <a:endParaRPr sz="1800">
              <a:solidFill>
                <a:schemeClr val="dk1"/>
              </a:solidFill>
              <a:latin typeface="Arial"/>
              <a:ea typeface="Arial"/>
              <a:cs typeface="Arial"/>
              <a:sym typeface="Arial"/>
            </a:endParaRPr>
          </a:p>
        </p:txBody>
      </p:sp>
      <p:sp>
        <p:nvSpPr>
          <p:cNvPr id="921" name="Google Shape;921;p46"/>
          <p:cNvSpPr/>
          <p:nvPr/>
        </p:nvSpPr>
        <p:spPr>
          <a:xfrm>
            <a:off x="259079" y="3406190"/>
            <a:ext cx="1404874" cy="508838"/>
          </a:xfrm>
          <a:prstGeom prst="rect">
            <a:avLst/>
          </a:prstGeom>
          <a:blipFill rotWithShape="1">
            <a:blip r:embed="rId1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2" name="Google Shape;922;p46"/>
          <p:cNvSpPr txBox="1"/>
          <p:nvPr/>
        </p:nvSpPr>
        <p:spPr>
          <a:xfrm>
            <a:off x="389940" y="3462908"/>
            <a:ext cx="112903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rgbClr val="FF5050"/>
                </a:solidFill>
                <a:latin typeface="Arial"/>
                <a:ea typeface="Arial"/>
                <a:cs typeface="Arial"/>
                <a:sym typeface="Arial"/>
              </a:rPr>
              <a:t>connection</a:t>
            </a:r>
            <a:endParaRPr sz="1800">
              <a:solidFill>
                <a:schemeClr val="dk1"/>
              </a:solidFill>
              <a:latin typeface="Arial"/>
              <a:ea typeface="Arial"/>
              <a:cs typeface="Arial"/>
              <a:sym typeface="Arial"/>
            </a:endParaRPr>
          </a:p>
        </p:txBody>
      </p:sp>
      <p:sp>
        <p:nvSpPr>
          <p:cNvPr id="923" name="Google Shape;923;p46"/>
          <p:cNvSpPr/>
          <p:nvPr/>
        </p:nvSpPr>
        <p:spPr>
          <a:xfrm>
            <a:off x="1903983" y="3727577"/>
            <a:ext cx="2439670" cy="404495"/>
          </a:xfrm>
          <a:custGeom>
            <a:avLst/>
            <a:gdLst/>
            <a:ahLst/>
            <a:cxnLst/>
            <a:rect l="l" t="t" r="r" b="b"/>
            <a:pathLst>
              <a:path w="2439670" h="404495" extrusionOk="0">
                <a:moveTo>
                  <a:pt x="2032" y="0"/>
                </a:moveTo>
                <a:lnTo>
                  <a:pt x="0" y="12446"/>
                </a:lnTo>
                <a:lnTo>
                  <a:pt x="50165" y="20320"/>
                </a:lnTo>
                <a:lnTo>
                  <a:pt x="52197" y="7747"/>
                </a:lnTo>
                <a:lnTo>
                  <a:pt x="2032" y="0"/>
                </a:lnTo>
                <a:close/>
              </a:path>
              <a:path w="2439670" h="404495" extrusionOk="0">
                <a:moveTo>
                  <a:pt x="89789" y="13716"/>
                </a:moveTo>
                <a:lnTo>
                  <a:pt x="87884" y="26162"/>
                </a:lnTo>
                <a:lnTo>
                  <a:pt x="138049" y="34036"/>
                </a:lnTo>
                <a:lnTo>
                  <a:pt x="140081" y="21462"/>
                </a:lnTo>
                <a:lnTo>
                  <a:pt x="89789" y="13716"/>
                </a:lnTo>
                <a:close/>
              </a:path>
              <a:path w="2439670" h="404495" extrusionOk="0">
                <a:moveTo>
                  <a:pt x="177673" y="27431"/>
                </a:moveTo>
                <a:lnTo>
                  <a:pt x="175641" y="40005"/>
                </a:lnTo>
                <a:lnTo>
                  <a:pt x="225933" y="47752"/>
                </a:lnTo>
                <a:lnTo>
                  <a:pt x="227838" y="35179"/>
                </a:lnTo>
                <a:lnTo>
                  <a:pt x="177673" y="27431"/>
                </a:lnTo>
                <a:close/>
              </a:path>
              <a:path w="2439670" h="404495" extrusionOk="0">
                <a:moveTo>
                  <a:pt x="265557" y="41148"/>
                </a:moveTo>
                <a:lnTo>
                  <a:pt x="263525" y="53721"/>
                </a:lnTo>
                <a:lnTo>
                  <a:pt x="313690" y="61468"/>
                </a:lnTo>
                <a:lnTo>
                  <a:pt x="315722" y="49022"/>
                </a:lnTo>
                <a:lnTo>
                  <a:pt x="265557" y="41148"/>
                </a:lnTo>
                <a:close/>
              </a:path>
              <a:path w="2439670" h="404495" extrusionOk="0">
                <a:moveTo>
                  <a:pt x="353314" y="54864"/>
                </a:moveTo>
                <a:lnTo>
                  <a:pt x="351409" y="67437"/>
                </a:lnTo>
                <a:lnTo>
                  <a:pt x="401574" y="75184"/>
                </a:lnTo>
                <a:lnTo>
                  <a:pt x="403479" y="62737"/>
                </a:lnTo>
                <a:lnTo>
                  <a:pt x="353314" y="54864"/>
                </a:lnTo>
                <a:close/>
              </a:path>
              <a:path w="2439670" h="404495" extrusionOk="0">
                <a:moveTo>
                  <a:pt x="441198" y="68580"/>
                </a:moveTo>
                <a:lnTo>
                  <a:pt x="439166" y="81153"/>
                </a:lnTo>
                <a:lnTo>
                  <a:pt x="489458" y="88900"/>
                </a:lnTo>
                <a:lnTo>
                  <a:pt x="491363" y="76454"/>
                </a:lnTo>
                <a:lnTo>
                  <a:pt x="441198" y="68580"/>
                </a:lnTo>
                <a:close/>
              </a:path>
              <a:path w="2439670" h="404495" extrusionOk="0">
                <a:moveTo>
                  <a:pt x="528955" y="82296"/>
                </a:moveTo>
                <a:lnTo>
                  <a:pt x="527050" y="94868"/>
                </a:lnTo>
                <a:lnTo>
                  <a:pt x="577215" y="102743"/>
                </a:lnTo>
                <a:lnTo>
                  <a:pt x="579247" y="90170"/>
                </a:lnTo>
                <a:lnTo>
                  <a:pt x="528955" y="82296"/>
                </a:lnTo>
                <a:close/>
              </a:path>
              <a:path w="2439670" h="404495" extrusionOk="0">
                <a:moveTo>
                  <a:pt x="616839" y="96012"/>
                </a:moveTo>
                <a:lnTo>
                  <a:pt x="614934" y="108585"/>
                </a:lnTo>
                <a:lnTo>
                  <a:pt x="665099" y="116459"/>
                </a:lnTo>
                <a:lnTo>
                  <a:pt x="667004" y="103886"/>
                </a:lnTo>
                <a:lnTo>
                  <a:pt x="616839" y="96012"/>
                </a:lnTo>
                <a:close/>
              </a:path>
              <a:path w="2439670" h="404495" extrusionOk="0">
                <a:moveTo>
                  <a:pt x="704723" y="109728"/>
                </a:moveTo>
                <a:lnTo>
                  <a:pt x="702691" y="122300"/>
                </a:lnTo>
                <a:lnTo>
                  <a:pt x="752856" y="130175"/>
                </a:lnTo>
                <a:lnTo>
                  <a:pt x="754888" y="117602"/>
                </a:lnTo>
                <a:lnTo>
                  <a:pt x="704723" y="109728"/>
                </a:lnTo>
                <a:close/>
              </a:path>
              <a:path w="2439670" h="404495" extrusionOk="0">
                <a:moveTo>
                  <a:pt x="792480" y="123443"/>
                </a:moveTo>
                <a:lnTo>
                  <a:pt x="790575" y="136017"/>
                </a:lnTo>
                <a:lnTo>
                  <a:pt x="840740" y="143891"/>
                </a:lnTo>
                <a:lnTo>
                  <a:pt x="842645" y="131318"/>
                </a:lnTo>
                <a:lnTo>
                  <a:pt x="792480" y="123443"/>
                </a:lnTo>
                <a:close/>
              </a:path>
              <a:path w="2439670" h="404495" extrusionOk="0">
                <a:moveTo>
                  <a:pt x="880364" y="137160"/>
                </a:moveTo>
                <a:lnTo>
                  <a:pt x="878332" y="149733"/>
                </a:lnTo>
                <a:lnTo>
                  <a:pt x="928624" y="157606"/>
                </a:lnTo>
                <a:lnTo>
                  <a:pt x="930529" y="145034"/>
                </a:lnTo>
                <a:lnTo>
                  <a:pt x="880364" y="137160"/>
                </a:lnTo>
                <a:close/>
              </a:path>
              <a:path w="2439670" h="404495" extrusionOk="0">
                <a:moveTo>
                  <a:pt x="968121" y="150875"/>
                </a:moveTo>
                <a:lnTo>
                  <a:pt x="966216" y="163449"/>
                </a:lnTo>
                <a:lnTo>
                  <a:pt x="1016381" y="171323"/>
                </a:lnTo>
                <a:lnTo>
                  <a:pt x="1018413" y="158750"/>
                </a:lnTo>
                <a:lnTo>
                  <a:pt x="968121" y="150875"/>
                </a:lnTo>
                <a:close/>
              </a:path>
              <a:path w="2439670" h="404495" extrusionOk="0">
                <a:moveTo>
                  <a:pt x="1056005" y="164592"/>
                </a:moveTo>
                <a:lnTo>
                  <a:pt x="1054100" y="177165"/>
                </a:lnTo>
                <a:lnTo>
                  <a:pt x="1104265" y="185039"/>
                </a:lnTo>
                <a:lnTo>
                  <a:pt x="1106170" y="172466"/>
                </a:lnTo>
                <a:lnTo>
                  <a:pt x="1056005" y="164592"/>
                </a:lnTo>
                <a:close/>
              </a:path>
              <a:path w="2439670" h="404495" extrusionOk="0">
                <a:moveTo>
                  <a:pt x="1143889" y="178308"/>
                </a:moveTo>
                <a:lnTo>
                  <a:pt x="1141857" y="190881"/>
                </a:lnTo>
                <a:lnTo>
                  <a:pt x="1192022" y="198755"/>
                </a:lnTo>
                <a:lnTo>
                  <a:pt x="1194054" y="186181"/>
                </a:lnTo>
                <a:lnTo>
                  <a:pt x="1143889" y="178308"/>
                </a:lnTo>
                <a:close/>
              </a:path>
              <a:path w="2439670" h="404495" extrusionOk="0">
                <a:moveTo>
                  <a:pt x="1231646" y="192024"/>
                </a:moveTo>
                <a:lnTo>
                  <a:pt x="1229741" y="204597"/>
                </a:lnTo>
                <a:lnTo>
                  <a:pt x="1279906" y="212471"/>
                </a:lnTo>
                <a:lnTo>
                  <a:pt x="1281811" y="199898"/>
                </a:lnTo>
                <a:lnTo>
                  <a:pt x="1231646" y="192024"/>
                </a:lnTo>
                <a:close/>
              </a:path>
              <a:path w="2439670" h="404495" extrusionOk="0">
                <a:moveTo>
                  <a:pt x="1319530" y="205867"/>
                </a:moveTo>
                <a:lnTo>
                  <a:pt x="1317498" y="218312"/>
                </a:lnTo>
                <a:lnTo>
                  <a:pt x="1367790" y="226187"/>
                </a:lnTo>
                <a:lnTo>
                  <a:pt x="1369695" y="213614"/>
                </a:lnTo>
                <a:lnTo>
                  <a:pt x="1319530" y="205867"/>
                </a:lnTo>
                <a:close/>
              </a:path>
              <a:path w="2439670" h="404495" extrusionOk="0">
                <a:moveTo>
                  <a:pt x="1407287" y="219583"/>
                </a:moveTo>
                <a:lnTo>
                  <a:pt x="1405382" y="232029"/>
                </a:lnTo>
                <a:lnTo>
                  <a:pt x="1455546" y="239903"/>
                </a:lnTo>
                <a:lnTo>
                  <a:pt x="1457579" y="227330"/>
                </a:lnTo>
                <a:lnTo>
                  <a:pt x="1407287" y="219583"/>
                </a:lnTo>
                <a:close/>
              </a:path>
              <a:path w="2439670" h="404495" extrusionOk="0">
                <a:moveTo>
                  <a:pt x="1495170" y="233299"/>
                </a:moveTo>
                <a:lnTo>
                  <a:pt x="1493266" y="245745"/>
                </a:lnTo>
                <a:lnTo>
                  <a:pt x="1543431" y="253619"/>
                </a:lnTo>
                <a:lnTo>
                  <a:pt x="1545336" y="241046"/>
                </a:lnTo>
                <a:lnTo>
                  <a:pt x="1495170" y="233299"/>
                </a:lnTo>
                <a:close/>
              </a:path>
              <a:path w="2439670" h="404495" extrusionOk="0">
                <a:moveTo>
                  <a:pt x="1583055" y="247015"/>
                </a:moveTo>
                <a:lnTo>
                  <a:pt x="1581023" y="259587"/>
                </a:lnTo>
                <a:lnTo>
                  <a:pt x="1631188" y="267335"/>
                </a:lnTo>
                <a:lnTo>
                  <a:pt x="1633220" y="254762"/>
                </a:lnTo>
                <a:lnTo>
                  <a:pt x="1583055" y="247015"/>
                </a:lnTo>
                <a:close/>
              </a:path>
              <a:path w="2439670" h="404495" extrusionOk="0">
                <a:moveTo>
                  <a:pt x="1670812" y="260731"/>
                </a:moveTo>
                <a:lnTo>
                  <a:pt x="1668907" y="273304"/>
                </a:lnTo>
                <a:lnTo>
                  <a:pt x="1719071" y="281050"/>
                </a:lnTo>
                <a:lnTo>
                  <a:pt x="1720977" y="268605"/>
                </a:lnTo>
                <a:lnTo>
                  <a:pt x="1670812" y="260731"/>
                </a:lnTo>
                <a:close/>
              </a:path>
              <a:path w="2439670" h="404495" extrusionOk="0">
                <a:moveTo>
                  <a:pt x="1758695" y="274447"/>
                </a:moveTo>
                <a:lnTo>
                  <a:pt x="1756664" y="287020"/>
                </a:lnTo>
                <a:lnTo>
                  <a:pt x="1806956" y="294767"/>
                </a:lnTo>
                <a:lnTo>
                  <a:pt x="1808861" y="282321"/>
                </a:lnTo>
                <a:lnTo>
                  <a:pt x="1758695" y="274447"/>
                </a:lnTo>
                <a:close/>
              </a:path>
              <a:path w="2439670" h="404495" extrusionOk="0">
                <a:moveTo>
                  <a:pt x="1846453" y="288163"/>
                </a:moveTo>
                <a:lnTo>
                  <a:pt x="1844548" y="300736"/>
                </a:lnTo>
                <a:lnTo>
                  <a:pt x="1894713" y="308483"/>
                </a:lnTo>
                <a:lnTo>
                  <a:pt x="1896745" y="296037"/>
                </a:lnTo>
                <a:lnTo>
                  <a:pt x="1846453" y="288163"/>
                </a:lnTo>
                <a:close/>
              </a:path>
              <a:path w="2439670" h="404495" extrusionOk="0">
                <a:moveTo>
                  <a:pt x="1934337" y="301879"/>
                </a:moveTo>
                <a:lnTo>
                  <a:pt x="1932432" y="314452"/>
                </a:lnTo>
                <a:lnTo>
                  <a:pt x="1982596" y="322325"/>
                </a:lnTo>
                <a:lnTo>
                  <a:pt x="1984502" y="309753"/>
                </a:lnTo>
                <a:lnTo>
                  <a:pt x="1934337" y="301879"/>
                </a:lnTo>
                <a:close/>
              </a:path>
              <a:path w="2439670" h="404495" extrusionOk="0">
                <a:moveTo>
                  <a:pt x="2022220" y="315595"/>
                </a:moveTo>
                <a:lnTo>
                  <a:pt x="2020189" y="328168"/>
                </a:lnTo>
                <a:lnTo>
                  <a:pt x="2070354" y="336042"/>
                </a:lnTo>
                <a:lnTo>
                  <a:pt x="2072386" y="323469"/>
                </a:lnTo>
                <a:lnTo>
                  <a:pt x="2022220" y="315595"/>
                </a:lnTo>
                <a:close/>
              </a:path>
              <a:path w="2439670" h="404495" extrusionOk="0">
                <a:moveTo>
                  <a:pt x="2109978" y="329311"/>
                </a:moveTo>
                <a:lnTo>
                  <a:pt x="2108073" y="341884"/>
                </a:lnTo>
                <a:lnTo>
                  <a:pt x="2158238" y="349758"/>
                </a:lnTo>
                <a:lnTo>
                  <a:pt x="2160270" y="337185"/>
                </a:lnTo>
                <a:lnTo>
                  <a:pt x="2109978" y="329311"/>
                </a:lnTo>
                <a:close/>
              </a:path>
              <a:path w="2439670" h="404495" extrusionOk="0">
                <a:moveTo>
                  <a:pt x="2197862" y="343027"/>
                </a:moveTo>
                <a:lnTo>
                  <a:pt x="2195830" y="355600"/>
                </a:lnTo>
                <a:lnTo>
                  <a:pt x="2246122" y="363474"/>
                </a:lnTo>
                <a:lnTo>
                  <a:pt x="2248027" y="350900"/>
                </a:lnTo>
                <a:lnTo>
                  <a:pt x="2197862" y="343027"/>
                </a:lnTo>
                <a:close/>
              </a:path>
              <a:path w="2439670" h="404495" extrusionOk="0">
                <a:moveTo>
                  <a:pt x="2285746" y="356743"/>
                </a:moveTo>
                <a:lnTo>
                  <a:pt x="2283714" y="369316"/>
                </a:lnTo>
                <a:lnTo>
                  <a:pt x="2333879" y="377190"/>
                </a:lnTo>
                <a:lnTo>
                  <a:pt x="2335911" y="364617"/>
                </a:lnTo>
                <a:lnTo>
                  <a:pt x="2285746" y="356743"/>
                </a:lnTo>
                <a:close/>
              </a:path>
              <a:path w="2439670" h="404495" extrusionOk="0">
                <a:moveTo>
                  <a:pt x="2388273" y="385642"/>
                </a:moveTo>
                <a:lnTo>
                  <a:pt x="2385314" y="404495"/>
                </a:lnTo>
                <a:lnTo>
                  <a:pt x="2438222" y="387604"/>
                </a:lnTo>
                <a:lnTo>
                  <a:pt x="2400808" y="387604"/>
                </a:lnTo>
                <a:lnTo>
                  <a:pt x="2388273" y="385642"/>
                </a:lnTo>
                <a:close/>
              </a:path>
              <a:path w="2439670" h="404495" extrusionOk="0">
                <a:moveTo>
                  <a:pt x="2390245" y="373079"/>
                </a:moveTo>
                <a:lnTo>
                  <a:pt x="2388273" y="385642"/>
                </a:lnTo>
                <a:lnTo>
                  <a:pt x="2400808" y="387604"/>
                </a:lnTo>
                <a:lnTo>
                  <a:pt x="2402713" y="375031"/>
                </a:lnTo>
                <a:lnTo>
                  <a:pt x="2390245" y="373079"/>
                </a:lnTo>
                <a:close/>
              </a:path>
              <a:path w="2439670" h="404495" extrusionOk="0">
                <a:moveTo>
                  <a:pt x="2393188" y="354330"/>
                </a:moveTo>
                <a:lnTo>
                  <a:pt x="2390245" y="373079"/>
                </a:lnTo>
                <a:lnTo>
                  <a:pt x="2402713" y="375031"/>
                </a:lnTo>
                <a:lnTo>
                  <a:pt x="2400808" y="387604"/>
                </a:lnTo>
                <a:lnTo>
                  <a:pt x="2438222" y="387604"/>
                </a:lnTo>
                <a:lnTo>
                  <a:pt x="2439416" y="387223"/>
                </a:lnTo>
                <a:lnTo>
                  <a:pt x="2393188" y="354330"/>
                </a:lnTo>
                <a:close/>
              </a:path>
              <a:path w="2439670" h="404495" extrusionOk="0">
                <a:moveTo>
                  <a:pt x="2373503" y="370459"/>
                </a:moveTo>
                <a:lnTo>
                  <a:pt x="2371598" y="383031"/>
                </a:lnTo>
                <a:lnTo>
                  <a:pt x="2388273" y="385642"/>
                </a:lnTo>
                <a:lnTo>
                  <a:pt x="2390245" y="373079"/>
                </a:lnTo>
                <a:lnTo>
                  <a:pt x="2373503" y="370459"/>
                </a:lnTo>
                <a:close/>
              </a:path>
            </a:pathLst>
          </a:custGeom>
          <a:solidFill>
            <a:srgbClr val="FF50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4" name="Google Shape;924;p46"/>
          <p:cNvSpPr/>
          <p:nvPr/>
        </p:nvSpPr>
        <p:spPr>
          <a:xfrm>
            <a:off x="1066800" y="3886200"/>
            <a:ext cx="681355" cy="1441450"/>
          </a:xfrm>
          <a:custGeom>
            <a:avLst/>
            <a:gdLst/>
            <a:ahLst/>
            <a:cxnLst/>
            <a:rect l="l" t="t" r="r" b="b"/>
            <a:pathLst>
              <a:path w="681355" h="1441450" extrusionOk="0">
                <a:moveTo>
                  <a:pt x="0" y="0"/>
                </a:moveTo>
                <a:lnTo>
                  <a:pt x="0" y="1182624"/>
                </a:lnTo>
                <a:lnTo>
                  <a:pt x="681101" y="1182624"/>
                </a:lnTo>
                <a:lnTo>
                  <a:pt x="681101" y="1441450"/>
                </a:lnTo>
              </a:path>
            </a:pathLst>
          </a:custGeom>
          <a:noFill/>
          <a:ln w="12175" cap="flat" cmpd="sng">
            <a:solidFill>
              <a:srgbClr val="FF5050"/>
            </a:solidFill>
            <a:prstDash val="dash"/>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5" name="Google Shape;925;p46"/>
          <p:cNvSpPr/>
          <p:nvPr/>
        </p:nvSpPr>
        <p:spPr>
          <a:xfrm>
            <a:off x="2971800" y="1676400"/>
            <a:ext cx="609600" cy="228600"/>
          </a:xfrm>
          <a:custGeom>
            <a:avLst/>
            <a:gdLst/>
            <a:ahLst/>
            <a:cxnLst/>
            <a:rect l="l" t="t" r="r" b="b"/>
            <a:pathLst>
              <a:path w="609600" h="228600" extrusionOk="0">
                <a:moveTo>
                  <a:pt x="609600" y="0"/>
                </a:moveTo>
                <a:lnTo>
                  <a:pt x="0" y="228600"/>
                </a:lnTo>
              </a:path>
            </a:pathLst>
          </a:custGeom>
          <a:noFill/>
          <a:ln w="12175" cap="flat" cmpd="sng">
            <a:solidFill>
              <a:srgbClr val="FF5050"/>
            </a:solidFill>
            <a:prstDash val="dash"/>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6" name="Google Shape;926;p46"/>
          <p:cNvSpPr/>
          <p:nvPr/>
        </p:nvSpPr>
        <p:spPr>
          <a:xfrm>
            <a:off x="4038600" y="1600200"/>
            <a:ext cx="1219200" cy="304800"/>
          </a:xfrm>
          <a:custGeom>
            <a:avLst/>
            <a:gdLst/>
            <a:ahLst/>
            <a:cxnLst/>
            <a:rect l="l" t="t" r="r" b="b"/>
            <a:pathLst>
              <a:path w="1219200" h="304800" extrusionOk="0">
                <a:moveTo>
                  <a:pt x="0" y="0"/>
                </a:moveTo>
                <a:lnTo>
                  <a:pt x="1219200" y="304800"/>
                </a:lnTo>
              </a:path>
            </a:pathLst>
          </a:custGeom>
          <a:noFill/>
          <a:ln w="12175" cap="flat" cmpd="sng">
            <a:solidFill>
              <a:srgbClr val="FF5050"/>
            </a:solidFill>
            <a:prstDash val="dash"/>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930"/>
        <p:cNvGrpSpPr/>
        <p:nvPr/>
      </p:nvGrpSpPr>
      <p:grpSpPr>
        <a:xfrm>
          <a:off x="0" y="0"/>
          <a:ext cx="0" cy="0"/>
          <a:chOff x="0" y="0"/>
          <a:chExt cx="0" cy="0"/>
        </a:xfrm>
      </p:grpSpPr>
      <p:sp>
        <p:nvSpPr>
          <p:cNvPr id="931" name="Google Shape;931;p47"/>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2" name="Google Shape;932;p47"/>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3" name="Google Shape;933;p47"/>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4" name="Google Shape;934;p47"/>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5" name="Google Shape;935;p47"/>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6" name="Google Shape;936;p47"/>
          <p:cNvSpPr txBox="1">
            <a:spLocks noGrp="1"/>
          </p:cNvSpPr>
          <p:nvPr>
            <p:ph type="title"/>
          </p:nvPr>
        </p:nvSpPr>
        <p:spPr>
          <a:xfrm>
            <a:off x="444500" y="0"/>
            <a:ext cx="7975223" cy="1550670"/>
          </a:xfrm>
          <a:prstGeom prst="rect">
            <a:avLst/>
          </a:prstGeom>
          <a:noFill/>
          <a:ln>
            <a:noFill/>
          </a:ln>
        </p:spPr>
        <p:txBody>
          <a:bodyPr spcFirstLastPara="1" wrap="square" lIns="0" tIns="13325" rIns="0" bIns="0" anchor="t" anchorCtr="0">
            <a:spAutoFit/>
          </a:bodyPr>
          <a:lstStyle/>
          <a:p>
            <a:pPr marL="12700" marR="5080" lvl="0" indent="0" algn="l" rtl="0">
              <a:lnSpc>
                <a:spcPct val="100000"/>
              </a:lnSpc>
              <a:spcBef>
                <a:spcPts val="0"/>
              </a:spcBef>
              <a:spcAft>
                <a:spcPts val="0"/>
              </a:spcAft>
              <a:buNone/>
            </a:pPr>
            <a:r>
              <a:rPr lang="en-US" sz="5000" dirty="0"/>
              <a:t>Modeling Client-Server  Architecture</a:t>
            </a:r>
            <a:endParaRPr sz="5000" dirty="0"/>
          </a:p>
        </p:txBody>
      </p:sp>
      <p:sp>
        <p:nvSpPr>
          <p:cNvPr id="937" name="Google Shape;937;p47"/>
          <p:cNvSpPr txBox="1"/>
          <p:nvPr/>
        </p:nvSpPr>
        <p:spPr>
          <a:xfrm>
            <a:off x="535940" y="1383538"/>
            <a:ext cx="8058150" cy="2971165"/>
          </a:xfrm>
          <a:prstGeom prst="rect">
            <a:avLst/>
          </a:prstGeom>
          <a:noFill/>
          <a:ln>
            <a:noFill/>
          </a:ln>
        </p:spPr>
        <p:txBody>
          <a:bodyPr spcFirstLastPara="1" wrap="square" lIns="0" tIns="13325" rIns="0" bIns="0" anchor="t" anchorCtr="0">
            <a:spAutoFit/>
          </a:bodyPr>
          <a:lstStyle/>
          <a:p>
            <a:pPr marL="285115" marR="5080" lvl="0" indent="-272415" algn="l" rtl="0">
              <a:lnSpc>
                <a:spcPct val="100000"/>
              </a:lnSpc>
              <a:spcBef>
                <a:spcPts val="0"/>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Identify nodes that represent system’s client and server  processors</a:t>
            </a:r>
            <a:endParaRPr sz="2600">
              <a:solidFill>
                <a:schemeClr val="dk1"/>
              </a:solidFill>
              <a:latin typeface="Times New Roman"/>
              <a:ea typeface="Times New Roman"/>
              <a:cs typeface="Times New Roman"/>
              <a:sym typeface="Times New Roman"/>
            </a:endParaRPr>
          </a:p>
          <a:p>
            <a:pPr marL="285115" marR="1071245" lvl="0" indent="-272415" algn="l" rtl="0">
              <a:lnSpc>
                <a:spcPct val="100000"/>
              </a:lnSpc>
              <a:spcBef>
                <a:spcPts val="625"/>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Highlight those devices that are essential to the  behavior</a:t>
            </a:r>
            <a:endParaRPr sz="2600">
              <a:solidFill>
                <a:schemeClr val="dk1"/>
              </a:solidFill>
              <a:latin typeface="Times New Roman"/>
              <a:ea typeface="Times New Roman"/>
              <a:cs typeface="Times New Roman"/>
              <a:sym typeface="Times New Roman"/>
            </a:endParaRPr>
          </a:p>
          <a:p>
            <a:pPr marL="652780" marR="182245" lvl="0" indent="-247650" algn="l" rtl="0">
              <a:lnSpc>
                <a:spcPct val="100000"/>
              </a:lnSpc>
              <a:spcBef>
                <a:spcPts val="585"/>
              </a:spcBef>
              <a:spcAft>
                <a:spcPts val="0"/>
              </a:spcAft>
              <a:buNone/>
            </a:pPr>
            <a:r>
              <a:rPr lang="en-US" sz="2050">
                <a:solidFill>
                  <a:srgbClr val="0E6EC5"/>
                </a:solidFill>
                <a:latin typeface="Arial"/>
                <a:ea typeface="Arial"/>
                <a:cs typeface="Arial"/>
                <a:sym typeface="Arial"/>
              </a:rPr>
              <a:t> </a:t>
            </a:r>
            <a:r>
              <a:rPr lang="en-US" sz="2400">
                <a:solidFill>
                  <a:schemeClr val="dk1"/>
                </a:solidFill>
                <a:latin typeface="Times New Roman"/>
                <a:ea typeface="Times New Roman"/>
                <a:cs typeface="Times New Roman"/>
                <a:sym typeface="Times New Roman"/>
              </a:rPr>
              <a:t>E.g.: special devices (credit card readers, badge readers,  special display devices)</a:t>
            </a:r>
            <a:endParaRPr sz="2400">
              <a:solidFill>
                <a:schemeClr val="dk1"/>
              </a:solidFill>
              <a:latin typeface="Times New Roman"/>
              <a:ea typeface="Times New Roman"/>
              <a:cs typeface="Times New Roman"/>
              <a:sym typeface="Times New Roman"/>
            </a:endParaRPr>
          </a:p>
          <a:p>
            <a:pPr marL="285115" marR="0" lvl="0" indent="-272415" algn="l" rtl="0">
              <a:lnSpc>
                <a:spcPct val="100000"/>
              </a:lnSpc>
              <a:spcBef>
                <a:spcPts val="615"/>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Use stereotyping to visually distinguish</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941"/>
        <p:cNvGrpSpPr/>
        <p:nvPr/>
      </p:nvGrpSpPr>
      <p:grpSpPr>
        <a:xfrm>
          <a:off x="0" y="0"/>
          <a:ext cx="0" cy="0"/>
          <a:chOff x="0" y="0"/>
          <a:chExt cx="0" cy="0"/>
        </a:xfrm>
      </p:grpSpPr>
      <p:sp>
        <p:nvSpPr>
          <p:cNvPr id="942" name="Google Shape;942;p48"/>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3" name="Google Shape;943;p48"/>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4" name="Google Shape;944;p48"/>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5" name="Google Shape;945;p48"/>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6" name="Google Shape;946;p48"/>
          <p:cNvSpPr/>
          <p:nvPr/>
        </p:nvSpPr>
        <p:spPr>
          <a:xfrm>
            <a:off x="143982" y="87577"/>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7" name="Google Shape;947;p48"/>
          <p:cNvSpPr txBox="1">
            <a:spLocks noGrp="1"/>
          </p:cNvSpPr>
          <p:nvPr>
            <p:ph type="title"/>
          </p:nvPr>
        </p:nvSpPr>
        <p:spPr>
          <a:xfrm>
            <a:off x="1206804" y="327406"/>
            <a:ext cx="6787406" cy="7880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000" dirty="0"/>
              <a:t>Client-Server System</a:t>
            </a:r>
            <a:endParaRPr sz="5000" dirty="0"/>
          </a:p>
        </p:txBody>
      </p:sp>
      <p:sp>
        <p:nvSpPr>
          <p:cNvPr id="948" name="Google Shape;948;p48"/>
          <p:cNvSpPr txBox="1"/>
          <p:nvPr/>
        </p:nvSpPr>
        <p:spPr>
          <a:xfrm>
            <a:off x="383540" y="1616011"/>
            <a:ext cx="3639185" cy="3251200"/>
          </a:xfrm>
          <a:prstGeom prst="rect">
            <a:avLst/>
          </a:prstGeom>
          <a:noFill/>
          <a:ln>
            <a:noFill/>
          </a:ln>
        </p:spPr>
        <p:txBody>
          <a:bodyPr spcFirstLastPara="1" wrap="square" lIns="0" tIns="86350" rIns="0" bIns="0" anchor="t" anchorCtr="0">
            <a:spAutoFit/>
          </a:bodyPr>
          <a:lstStyle/>
          <a:p>
            <a:pPr marL="285115" marR="0" lvl="0" indent="-272415" algn="l" rtl="0">
              <a:lnSpc>
                <a:spcPct val="100000"/>
              </a:lnSpc>
              <a:spcBef>
                <a:spcPts val="0"/>
              </a:spcBef>
              <a:spcAft>
                <a:spcPts val="0"/>
              </a:spcAft>
              <a:buClr>
                <a:srgbClr val="0AD0D9"/>
              </a:buClr>
              <a:buSzPts val="2250"/>
              <a:buFont typeface="Arial"/>
              <a:buChar char=""/>
            </a:pPr>
            <a:r>
              <a:rPr lang="en-US" sz="2400">
                <a:solidFill>
                  <a:schemeClr val="dk1"/>
                </a:solidFill>
                <a:latin typeface="Times New Roman"/>
                <a:ea typeface="Times New Roman"/>
                <a:cs typeface="Times New Roman"/>
                <a:sym typeface="Times New Roman"/>
              </a:rPr>
              <a:t>Human resource system</a:t>
            </a:r>
            <a:endParaRPr sz="2400">
              <a:solidFill>
                <a:schemeClr val="dk1"/>
              </a:solidFill>
              <a:latin typeface="Times New Roman"/>
              <a:ea typeface="Times New Roman"/>
              <a:cs typeface="Times New Roman"/>
              <a:sym typeface="Times New Roman"/>
            </a:endParaRPr>
          </a:p>
          <a:p>
            <a:pPr marL="285115" marR="0" lvl="0" indent="-272415" algn="l" rtl="0">
              <a:lnSpc>
                <a:spcPct val="100000"/>
              </a:lnSpc>
              <a:spcBef>
                <a:spcPts val="580"/>
              </a:spcBef>
              <a:spcAft>
                <a:spcPts val="0"/>
              </a:spcAft>
              <a:buClr>
                <a:srgbClr val="0AD0D9"/>
              </a:buClr>
              <a:buSzPts val="2250"/>
              <a:buFont typeface="Arial"/>
              <a:buChar char=""/>
            </a:pPr>
            <a:r>
              <a:rPr lang="en-US" sz="2400">
                <a:solidFill>
                  <a:schemeClr val="dk1"/>
                </a:solidFill>
                <a:latin typeface="Times New Roman"/>
                <a:ea typeface="Times New Roman"/>
                <a:cs typeface="Times New Roman"/>
                <a:sym typeface="Times New Roman"/>
              </a:rPr>
              <a:t>2 pkgs: client, server</a:t>
            </a:r>
            <a:endParaRPr sz="2400">
              <a:solidFill>
                <a:schemeClr val="dk1"/>
              </a:solidFill>
              <a:latin typeface="Times New Roman"/>
              <a:ea typeface="Times New Roman"/>
              <a:cs typeface="Times New Roman"/>
              <a:sym typeface="Times New Roman"/>
            </a:endParaRPr>
          </a:p>
          <a:p>
            <a:pPr marL="285115" marR="0" lvl="0" indent="-272415" algn="l" rtl="0">
              <a:lnSpc>
                <a:spcPct val="100000"/>
              </a:lnSpc>
              <a:spcBef>
                <a:spcPts val="575"/>
              </a:spcBef>
              <a:spcAft>
                <a:spcPts val="0"/>
              </a:spcAft>
              <a:buClr>
                <a:srgbClr val="0AD0D9"/>
              </a:buClr>
              <a:buSzPts val="2250"/>
              <a:buFont typeface="Arial"/>
              <a:buChar char=""/>
            </a:pPr>
            <a:r>
              <a:rPr lang="en-US" sz="2400">
                <a:solidFill>
                  <a:schemeClr val="dk1"/>
                </a:solidFill>
                <a:latin typeface="Times New Roman"/>
                <a:ea typeface="Times New Roman"/>
                <a:cs typeface="Times New Roman"/>
                <a:sym typeface="Times New Roman"/>
              </a:rPr>
              <a:t>Client: 2 nodes</a:t>
            </a:r>
            <a:endParaRPr sz="2400">
              <a:solidFill>
                <a:schemeClr val="dk1"/>
              </a:solidFill>
              <a:latin typeface="Times New Roman"/>
              <a:ea typeface="Times New Roman"/>
              <a:cs typeface="Times New Roman"/>
              <a:sym typeface="Times New Roman"/>
            </a:endParaRPr>
          </a:p>
          <a:p>
            <a:pPr marL="652780" marR="0" lvl="1" indent="-247015" algn="l" rtl="0">
              <a:lnSpc>
                <a:spcPct val="100000"/>
              </a:lnSpc>
              <a:spcBef>
                <a:spcPts val="520"/>
              </a:spcBef>
              <a:spcAft>
                <a:spcPts val="0"/>
              </a:spcAft>
              <a:buClr>
                <a:srgbClr val="0E6EC5"/>
              </a:buClr>
              <a:buSzPts val="1700"/>
              <a:buFont typeface="Arial"/>
              <a:buChar char=""/>
            </a:pPr>
            <a:r>
              <a:rPr lang="en-US" sz="2000" b="0" i="0" u="none" strike="noStrike" cap="none">
                <a:solidFill>
                  <a:srgbClr val="FF5050"/>
                </a:solidFill>
                <a:latin typeface="Times New Roman"/>
                <a:ea typeface="Times New Roman"/>
                <a:cs typeface="Times New Roman"/>
                <a:sym typeface="Times New Roman"/>
              </a:rPr>
              <a:t>console </a:t>
            </a:r>
            <a:r>
              <a:rPr lang="en-US" sz="2000" b="0" i="0" u="none" strike="noStrike" cap="none">
                <a:solidFill>
                  <a:schemeClr val="dk1"/>
                </a:solidFill>
                <a:latin typeface="Times New Roman"/>
                <a:ea typeface="Times New Roman"/>
                <a:cs typeface="Times New Roman"/>
                <a:sym typeface="Times New Roman"/>
              </a:rPr>
              <a:t>and </a:t>
            </a:r>
            <a:r>
              <a:rPr lang="en-US" sz="2000" b="0" i="0" u="none" strike="noStrike" cap="none">
                <a:solidFill>
                  <a:srgbClr val="FF5050"/>
                </a:solidFill>
                <a:latin typeface="Times New Roman"/>
                <a:ea typeface="Times New Roman"/>
                <a:cs typeface="Times New Roman"/>
                <a:sym typeface="Times New Roman"/>
              </a:rPr>
              <a:t>kiosk</a:t>
            </a:r>
            <a:endParaRPr sz="20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480"/>
              </a:spcBef>
              <a:spcAft>
                <a:spcPts val="0"/>
              </a:spcAft>
              <a:buClr>
                <a:srgbClr val="0E6EC5"/>
              </a:buClr>
              <a:buSzPts val="1700"/>
              <a:buFont typeface="Arial"/>
              <a:buChar char=""/>
            </a:pPr>
            <a:r>
              <a:rPr lang="en-US" sz="2000" b="0" i="0" u="none" strike="noStrike" cap="none">
                <a:solidFill>
                  <a:srgbClr val="FF5050"/>
                </a:solidFill>
                <a:latin typeface="Times New Roman"/>
                <a:ea typeface="Times New Roman"/>
                <a:cs typeface="Times New Roman"/>
                <a:sym typeface="Times New Roman"/>
              </a:rPr>
              <a:t>stereotyped</a:t>
            </a:r>
            <a:r>
              <a:rPr lang="en-US" sz="2000" b="0" i="0" u="none" strike="noStrike" cap="none">
                <a:solidFill>
                  <a:schemeClr val="dk1"/>
                </a:solidFill>
                <a:latin typeface="Times New Roman"/>
                <a:ea typeface="Times New Roman"/>
                <a:cs typeface="Times New Roman"/>
                <a:sym typeface="Times New Roman"/>
              </a:rPr>
              <a:t>, distinguishable</a:t>
            </a:r>
            <a:endParaRPr sz="2000" b="0" i="0" u="none" strike="noStrike" cap="none">
              <a:solidFill>
                <a:schemeClr val="dk1"/>
              </a:solidFill>
              <a:latin typeface="Times New Roman"/>
              <a:ea typeface="Times New Roman"/>
              <a:cs typeface="Times New Roman"/>
              <a:sym typeface="Times New Roman"/>
            </a:endParaRPr>
          </a:p>
          <a:p>
            <a:pPr marL="285115" marR="0" lvl="0" indent="-272415" algn="l" rtl="0">
              <a:lnSpc>
                <a:spcPct val="100000"/>
              </a:lnSpc>
              <a:spcBef>
                <a:spcPts val="540"/>
              </a:spcBef>
              <a:spcAft>
                <a:spcPts val="0"/>
              </a:spcAft>
              <a:buClr>
                <a:srgbClr val="0AD0D9"/>
              </a:buClr>
              <a:buSzPts val="2250"/>
              <a:buFont typeface="Arial"/>
              <a:buChar char=""/>
            </a:pPr>
            <a:r>
              <a:rPr lang="en-US" sz="2400">
                <a:solidFill>
                  <a:schemeClr val="dk1"/>
                </a:solidFill>
                <a:latin typeface="Times New Roman"/>
                <a:ea typeface="Times New Roman"/>
                <a:cs typeface="Times New Roman"/>
                <a:sym typeface="Times New Roman"/>
              </a:rPr>
              <a:t>Server: 2 nodes</a:t>
            </a:r>
            <a:endParaRPr sz="2400">
              <a:solidFill>
                <a:schemeClr val="dk1"/>
              </a:solidFill>
              <a:latin typeface="Times New Roman"/>
              <a:ea typeface="Times New Roman"/>
              <a:cs typeface="Times New Roman"/>
              <a:sym typeface="Times New Roman"/>
            </a:endParaRPr>
          </a:p>
          <a:p>
            <a:pPr marL="652780" marR="0" lvl="1" indent="-247015" algn="l" rtl="0">
              <a:lnSpc>
                <a:spcPct val="100000"/>
              </a:lnSpc>
              <a:spcBef>
                <a:spcPts val="520"/>
              </a:spcBef>
              <a:spcAft>
                <a:spcPts val="0"/>
              </a:spcAft>
              <a:buClr>
                <a:srgbClr val="0E6EC5"/>
              </a:buClr>
              <a:buSzPts val="1700"/>
              <a:buFont typeface="Arial"/>
              <a:buChar char=""/>
            </a:pPr>
            <a:r>
              <a:rPr lang="en-US" sz="2000" b="0" i="0" u="none" strike="noStrike" cap="none">
                <a:solidFill>
                  <a:srgbClr val="FF5050"/>
                </a:solidFill>
                <a:latin typeface="Times New Roman"/>
                <a:ea typeface="Times New Roman"/>
                <a:cs typeface="Times New Roman"/>
                <a:sym typeface="Times New Roman"/>
              </a:rPr>
              <a:t>caching server </a:t>
            </a:r>
            <a:r>
              <a:rPr lang="en-US" sz="2000" b="0" i="0" u="none" strike="noStrike" cap="none">
                <a:solidFill>
                  <a:schemeClr val="dk1"/>
                </a:solidFill>
                <a:latin typeface="Times New Roman"/>
                <a:ea typeface="Times New Roman"/>
                <a:cs typeface="Times New Roman"/>
                <a:sym typeface="Times New Roman"/>
              </a:rPr>
              <a:t>and </a:t>
            </a:r>
            <a:r>
              <a:rPr lang="en-US" sz="2000" b="0" i="0" u="none" strike="noStrike" cap="none">
                <a:solidFill>
                  <a:srgbClr val="FF5050"/>
                </a:solidFill>
                <a:latin typeface="Times New Roman"/>
                <a:ea typeface="Times New Roman"/>
                <a:cs typeface="Times New Roman"/>
                <a:sym typeface="Times New Roman"/>
              </a:rPr>
              <a:t>server</a:t>
            </a:r>
            <a:endParaRPr sz="20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480"/>
              </a:spcBef>
              <a:spcAft>
                <a:spcPts val="0"/>
              </a:spcAft>
              <a:buClr>
                <a:srgbClr val="0E6EC5"/>
              </a:buClr>
              <a:buSzPts val="1700"/>
              <a:buFont typeface="Arial"/>
              <a:buChar char=""/>
            </a:pPr>
            <a:r>
              <a:rPr lang="en-US" sz="2000" b="0" i="0" u="none" strike="noStrike" cap="none">
                <a:solidFill>
                  <a:srgbClr val="FF5050"/>
                </a:solidFill>
                <a:latin typeface="Times New Roman"/>
                <a:ea typeface="Times New Roman"/>
                <a:cs typeface="Times New Roman"/>
                <a:sym typeface="Times New Roman"/>
              </a:rPr>
              <a:t>Multiplicities </a:t>
            </a:r>
            <a:r>
              <a:rPr lang="en-US" sz="2000" b="0" i="0" u="none" strike="noStrike" cap="none">
                <a:solidFill>
                  <a:schemeClr val="dk1"/>
                </a:solidFill>
                <a:latin typeface="Times New Roman"/>
                <a:ea typeface="Times New Roman"/>
                <a:cs typeface="Times New Roman"/>
                <a:sym typeface="Times New Roman"/>
              </a:rPr>
              <a:t>are used</a:t>
            </a:r>
            <a:endParaRPr sz="2000" b="0" i="0" u="none" strike="noStrike" cap="none">
              <a:solidFill>
                <a:schemeClr val="dk1"/>
              </a:solidFill>
              <a:latin typeface="Times New Roman"/>
              <a:ea typeface="Times New Roman"/>
              <a:cs typeface="Times New Roman"/>
              <a:sym typeface="Times New Roman"/>
            </a:endParaRPr>
          </a:p>
        </p:txBody>
      </p:sp>
      <p:sp>
        <p:nvSpPr>
          <p:cNvPr id="949" name="Google Shape;949;p48"/>
          <p:cNvSpPr/>
          <p:nvPr/>
        </p:nvSpPr>
        <p:spPr>
          <a:xfrm>
            <a:off x="5270010" y="2369122"/>
            <a:ext cx="758825" cy="843280"/>
          </a:xfrm>
          <a:custGeom>
            <a:avLst/>
            <a:gdLst/>
            <a:ahLst/>
            <a:cxnLst/>
            <a:rect l="l" t="t" r="r" b="b"/>
            <a:pathLst>
              <a:path w="758825" h="843280" extrusionOk="0">
                <a:moveTo>
                  <a:pt x="313309" y="0"/>
                </a:moveTo>
                <a:lnTo>
                  <a:pt x="297986" y="1971"/>
                </a:lnTo>
                <a:lnTo>
                  <a:pt x="10599" y="146685"/>
                </a:lnTo>
                <a:lnTo>
                  <a:pt x="0" y="166820"/>
                </a:lnTo>
                <a:lnTo>
                  <a:pt x="70092" y="434547"/>
                </a:lnTo>
                <a:lnTo>
                  <a:pt x="96173" y="452148"/>
                </a:lnTo>
                <a:lnTo>
                  <a:pt x="73937" y="463571"/>
                </a:lnTo>
                <a:lnTo>
                  <a:pt x="114256" y="647782"/>
                </a:lnTo>
                <a:lnTo>
                  <a:pt x="431934" y="843102"/>
                </a:lnTo>
                <a:lnTo>
                  <a:pt x="433903" y="842375"/>
                </a:lnTo>
                <a:lnTo>
                  <a:pt x="477084" y="823533"/>
                </a:lnTo>
                <a:lnTo>
                  <a:pt x="515070" y="803342"/>
                </a:lnTo>
                <a:lnTo>
                  <a:pt x="560581" y="775054"/>
                </a:lnTo>
                <a:lnTo>
                  <a:pt x="610979" y="737942"/>
                </a:lnTo>
                <a:lnTo>
                  <a:pt x="663672" y="691326"/>
                </a:lnTo>
                <a:lnTo>
                  <a:pt x="715987" y="634546"/>
                </a:lnTo>
                <a:lnTo>
                  <a:pt x="741243" y="602108"/>
                </a:lnTo>
                <a:lnTo>
                  <a:pt x="750597" y="441667"/>
                </a:lnTo>
                <a:lnTo>
                  <a:pt x="722800" y="430033"/>
                </a:lnTo>
                <a:lnTo>
                  <a:pt x="746799" y="409167"/>
                </a:lnTo>
                <a:lnTo>
                  <a:pt x="758333" y="108738"/>
                </a:lnTo>
                <a:lnTo>
                  <a:pt x="631149" y="71107"/>
                </a:lnTo>
                <a:lnTo>
                  <a:pt x="555490" y="71107"/>
                </a:lnTo>
                <a:lnTo>
                  <a:pt x="313309" y="0"/>
                </a:lnTo>
                <a:close/>
              </a:path>
              <a:path w="758825" h="843280" extrusionOk="0">
                <a:moveTo>
                  <a:pt x="602566" y="62650"/>
                </a:moveTo>
                <a:lnTo>
                  <a:pt x="555490" y="71107"/>
                </a:lnTo>
                <a:lnTo>
                  <a:pt x="631149" y="71107"/>
                </a:lnTo>
                <a:lnTo>
                  <a:pt x="602566" y="6265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0" name="Google Shape;950;p48"/>
          <p:cNvSpPr/>
          <p:nvPr/>
        </p:nvSpPr>
        <p:spPr>
          <a:xfrm>
            <a:off x="5327632" y="2390137"/>
            <a:ext cx="455930" cy="186055"/>
          </a:xfrm>
          <a:custGeom>
            <a:avLst/>
            <a:gdLst/>
            <a:ahLst/>
            <a:cxnLst/>
            <a:rect l="l" t="t" r="r" b="b"/>
            <a:pathLst>
              <a:path w="455929" h="186055" extrusionOk="0">
                <a:moveTo>
                  <a:pt x="252205" y="0"/>
                </a:moveTo>
                <a:lnTo>
                  <a:pt x="0" y="125978"/>
                </a:lnTo>
                <a:lnTo>
                  <a:pt x="195987" y="185724"/>
                </a:lnTo>
                <a:lnTo>
                  <a:pt x="196867" y="184888"/>
                </a:lnTo>
                <a:lnTo>
                  <a:pt x="199574" y="182661"/>
                </a:lnTo>
                <a:lnTo>
                  <a:pt x="241973" y="153021"/>
                </a:lnTo>
                <a:lnTo>
                  <a:pt x="292371" y="124939"/>
                </a:lnTo>
                <a:lnTo>
                  <a:pt x="337161" y="103862"/>
                </a:lnTo>
                <a:lnTo>
                  <a:pt x="391401" y="82064"/>
                </a:lnTo>
                <a:lnTo>
                  <a:pt x="455470" y="60476"/>
                </a:lnTo>
                <a:lnTo>
                  <a:pt x="252205" y="0"/>
                </a:lnTo>
                <a:close/>
              </a:path>
            </a:pathLst>
          </a:custGeom>
          <a:solidFill>
            <a:srgbClr val="B18A3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1" name="Google Shape;951;p48"/>
          <p:cNvSpPr/>
          <p:nvPr/>
        </p:nvSpPr>
        <p:spPr>
          <a:xfrm>
            <a:off x="5304562" y="2537034"/>
            <a:ext cx="234950" cy="329565"/>
          </a:xfrm>
          <a:custGeom>
            <a:avLst/>
            <a:gdLst/>
            <a:ahLst/>
            <a:cxnLst/>
            <a:rect l="l" t="t" r="r" b="b"/>
            <a:pathLst>
              <a:path w="234950" h="329564" extrusionOk="0">
                <a:moveTo>
                  <a:pt x="8988" y="0"/>
                </a:moveTo>
                <a:lnTo>
                  <a:pt x="0" y="13649"/>
                </a:lnTo>
                <a:lnTo>
                  <a:pt x="60741" y="247538"/>
                </a:lnTo>
                <a:lnTo>
                  <a:pt x="234697" y="329497"/>
                </a:lnTo>
                <a:lnTo>
                  <a:pt x="8988" y="0"/>
                </a:lnTo>
                <a:close/>
              </a:path>
            </a:pathLst>
          </a:custGeom>
          <a:solidFill>
            <a:srgbClr val="4F3D0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2" name="Google Shape;952;p48"/>
          <p:cNvSpPr/>
          <p:nvPr/>
        </p:nvSpPr>
        <p:spPr>
          <a:xfrm>
            <a:off x="5400687" y="2865387"/>
            <a:ext cx="305435" cy="283210"/>
          </a:xfrm>
          <a:custGeom>
            <a:avLst/>
            <a:gdLst/>
            <a:ahLst/>
            <a:cxnLst/>
            <a:rect l="l" t="t" r="r" b="b"/>
            <a:pathLst>
              <a:path w="305435" h="283210" extrusionOk="0">
                <a:moveTo>
                  <a:pt x="0" y="0"/>
                </a:moveTo>
                <a:lnTo>
                  <a:pt x="69729" y="154421"/>
                </a:lnTo>
                <a:lnTo>
                  <a:pt x="286136" y="282733"/>
                </a:lnTo>
                <a:lnTo>
                  <a:pt x="281354" y="233061"/>
                </a:lnTo>
                <a:lnTo>
                  <a:pt x="304018" y="233061"/>
                </a:lnTo>
                <a:lnTo>
                  <a:pt x="296580" y="148657"/>
                </a:lnTo>
                <a:lnTo>
                  <a:pt x="0" y="0"/>
                </a:lnTo>
                <a:close/>
              </a:path>
              <a:path w="305435" h="283210" extrusionOk="0">
                <a:moveTo>
                  <a:pt x="304018" y="233061"/>
                </a:moveTo>
                <a:lnTo>
                  <a:pt x="281354" y="233061"/>
                </a:lnTo>
                <a:lnTo>
                  <a:pt x="305098" y="245312"/>
                </a:lnTo>
                <a:lnTo>
                  <a:pt x="304018" y="233061"/>
                </a:lnTo>
                <a:close/>
              </a:path>
            </a:pathLst>
          </a:custGeom>
          <a:solidFill>
            <a:srgbClr val="3B398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3" name="Google Shape;953;p48"/>
          <p:cNvSpPr/>
          <p:nvPr/>
        </p:nvSpPr>
        <p:spPr>
          <a:xfrm>
            <a:off x="5664117" y="2499140"/>
            <a:ext cx="344170" cy="452120"/>
          </a:xfrm>
          <a:custGeom>
            <a:avLst/>
            <a:gdLst/>
            <a:ahLst/>
            <a:cxnLst/>
            <a:rect l="l" t="t" r="r" b="b"/>
            <a:pathLst>
              <a:path w="344170" h="452119" extrusionOk="0">
                <a:moveTo>
                  <a:pt x="343708" y="0"/>
                </a:moveTo>
                <a:lnTo>
                  <a:pt x="309001" y="20821"/>
                </a:lnTo>
                <a:lnTo>
                  <a:pt x="275279" y="39813"/>
                </a:lnTo>
                <a:lnTo>
                  <a:pt x="211105" y="72462"/>
                </a:lnTo>
                <a:lnTo>
                  <a:pt x="152812" y="98573"/>
                </a:lnTo>
                <a:lnTo>
                  <a:pt x="101737" y="118656"/>
                </a:lnTo>
                <a:lnTo>
                  <a:pt x="59444" y="133300"/>
                </a:lnTo>
                <a:lnTo>
                  <a:pt x="15691" y="146271"/>
                </a:lnTo>
                <a:lnTo>
                  <a:pt x="0" y="150214"/>
                </a:lnTo>
                <a:lnTo>
                  <a:pt x="29924" y="451998"/>
                </a:lnTo>
                <a:lnTo>
                  <a:pt x="95970" y="425368"/>
                </a:lnTo>
                <a:lnTo>
                  <a:pt x="155300" y="396151"/>
                </a:lnTo>
                <a:lnTo>
                  <a:pt x="207264" y="366150"/>
                </a:lnTo>
                <a:lnTo>
                  <a:pt x="251166" y="337338"/>
                </a:lnTo>
                <a:lnTo>
                  <a:pt x="286444" y="311596"/>
                </a:lnTo>
                <a:lnTo>
                  <a:pt x="321730" y="282942"/>
                </a:lnTo>
                <a:lnTo>
                  <a:pt x="333994" y="271986"/>
                </a:lnTo>
                <a:lnTo>
                  <a:pt x="343708" y="0"/>
                </a:lnTo>
                <a:close/>
              </a:path>
            </a:pathLst>
          </a:custGeom>
          <a:solidFill>
            <a:srgbClr val="D7A92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4" name="Google Shape;954;p48"/>
          <p:cNvSpPr/>
          <p:nvPr/>
        </p:nvSpPr>
        <p:spPr>
          <a:xfrm>
            <a:off x="5692019" y="2812655"/>
            <a:ext cx="302260" cy="176530"/>
          </a:xfrm>
          <a:custGeom>
            <a:avLst/>
            <a:gdLst/>
            <a:ahLst/>
            <a:cxnLst/>
            <a:rect l="l" t="t" r="r" b="b"/>
            <a:pathLst>
              <a:path w="302260" h="176530" extrusionOk="0">
                <a:moveTo>
                  <a:pt x="286602" y="0"/>
                </a:moveTo>
                <a:lnTo>
                  <a:pt x="250700" y="29587"/>
                </a:lnTo>
                <a:lnTo>
                  <a:pt x="219105" y="53198"/>
                </a:lnTo>
                <a:lnTo>
                  <a:pt x="179669" y="79934"/>
                </a:lnTo>
                <a:lnTo>
                  <a:pt x="133789" y="107497"/>
                </a:lnTo>
                <a:lnTo>
                  <a:pt x="82872" y="133449"/>
                </a:lnTo>
                <a:lnTo>
                  <a:pt x="28262" y="155459"/>
                </a:lnTo>
                <a:lnTo>
                  <a:pt x="0" y="164277"/>
                </a:lnTo>
                <a:lnTo>
                  <a:pt x="23480" y="176378"/>
                </a:lnTo>
                <a:lnTo>
                  <a:pt x="67127" y="160176"/>
                </a:lnTo>
                <a:lnTo>
                  <a:pt x="118624" y="134796"/>
                </a:lnTo>
                <a:lnTo>
                  <a:pt x="162579" y="109204"/>
                </a:lnTo>
                <a:lnTo>
                  <a:pt x="213496" y="75419"/>
                </a:lnTo>
                <a:lnTo>
                  <a:pt x="270804" y="32438"/>
                </a:lnTo>
                <a:lnTo>
                  <a:pt x="301669" y="7216"/>
                </a:lnTo>
                <a:lnTo>
                  <a:pt x="286602" y="0"/>
                </a:lnTo>
                <a:close/>
              </a:path>
            </a:pathLst>
          </a:custGeom>
          <a:solidFill>
            <a:srgbClr val="4162A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5" name="Google Shape;955;p48"/>
          <p:cNvSpPr/>
          <p:nvPr/>
        </p:nvSpPr>
        <p:spPr>
          <a:xfrm>
            <a:off x="5718726" y="2835237"/>
            <a:ext cx="283210" cy="220345"/>
          </a:xfrm>
          <a:custGeom>
            <a:avLst/>
            <a:gdLst/>
            <a:ahLst/>
            <a:cxnLst/>
            <a:rect l="l" t="t" r="r" b="b"/>
            <a:pathLst>
              <a:path w="283210" h="220344" extrusionOk="0">
                <a:moveTo>
                  <a:pt x="283121" y="0"/>
                </a:moveTo>
                <a:lnTo>
                  <a:pt x="246330" y="31813"/>
                </a:lnTo>
                <a:lnTo>
                  <a:pt x="214279" y="57141"/>
                </a:lnTo>
                <a:lnTo>
                  <a:pt x="174737" y="85848"/>
                </a:lnTo>
                <a:lnTo>
                  <a:pt x="129218" y="115276"/>
                </a:lnTo>
                <a:lnTo>
                  <a:pt x="79390" y="142945"/>
                </a:lnTo>
                <a:lnTo>
                  <a:pt x="26812" y="166196"/>
                </a:lnTo>
                <a:lnTo>
                  <a:pt x="0" y="175436"/>
                </a:lnTo>
                <a:lnTo>
                  <a:pt x="4158" y="220177"/>
                </a:lnTo>
                <a:lnTo>
                  <a:pt x="39849" y="206061"/>
                </a:lnTo>
                <a:lnTo>
                  <a:pt x="89368" y="181825"/>
                </a:lnTo>
                <a:lnTo>
                  <a:pt x="130932" y="157897"/>
                </a:lnTo>
                <a:lnTo>
                  <a:pt x="177541" y="127060"/>
                </a:lnTo>
                <a:lnTo>
                  <a:pt x="227579" y="88752"/>
                </a:lnTo>
                <a:lnTo>
                  <a:pt x="279639" y="42506"/>
                </a:lnTo>
                <a:lnTo>
                  <a:pt x="283121" y="0"/>
                </a:lnTo>
                <a:close/>
              </a:path>
            </a:pathLst>
          </a:custGeom>
          <a:solidFill>
            <a:srgbClr val="87A4C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6" name="Google Shape;956;p48"/>
          <p:cNvSpPr/>
          <p:nvPr/>
        </p:nvSpPr>
        <p:spPr>
          <a:xfrm>
            <a:off x="5723350" y="2890354"/>
            <a:ext cx="276225" cy="214629"/>
          </a:xfrm>
          <a:custGeom>
            <a:avLst/>
            <a:gdLst/>
            <a:ahLst/>
            <a:cxnLst/>
            <a:rect l="l" t="t" r="r" b="b"/>
            <a:pathLst>
              <a:path w="276225" h="214630" extrusionOk="0">
                <a:moveTo>
                  <a:pt x="276158" y="0"/>
                </a:moveTo>
                <a:lnTo>
                  <a:pt x="242436" y="31355"/>
                </a:lnTo>
                <a:lnTo>
                  <a:pt x="212512" y="56577"/>
                </a:lnTo>
                <a:lnTo>
                  <a:pt x="174895" y="85443"/>
                </a:lnTo>
                <a:lnTo>
                  <a:pt x="130826" y="115443"/>
                </a:lnTo>
                <a:lnTo>
                  <a:pt x="81421" y="144247"/>
                </a:lnTo>
                <a:lnTo>
                  <a:pt x="27902" y="169478"/>
                </a:lnTo>
                <a:lnTo>
                  <a:pt x="0" y="179959"/>
                </a:lnTo>
                <a:lnTo>
                  <a:pt x="2962" y="214325"/>
                </a:lnTo>
                <a:lnTo>
                  <a:pt x="40737" y="199892"/>
                </a:lnTo>
                <a:lnTo>
                  <a:pt x="91707" y="175753"/>
                </a:lnTo>
                <a:lnTo>
                  <a:pt x="133270" y="152238"/>
                </a:lnTo>
                <a:lnTo>
                  <a:pt x="178631" y="122343"/>
                </a:lnTo>
                <a:lnTo>
                  <a:pt x="225707" y="85592"/>
                </a:lnTo>
                <a:lnTo>
                  <a:pt x="272624" y="41634"/>
                </a:lnTo>
                <a:lnTo>
                  <a:pt x="276158" y="0"/>
                </a:lnTo>
                <a:close/>
              </a:path>
            </a:pathLst>
          </a:custGeom>
          <a:solidFill>
            <a:srgbClr val="87A4C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7" name="Google Shape;957;p48"/>
          <p:cNvSpPr/>
          <p:nvPr/>
        </p:nvSpPr>
        <p:spPr>
          <a:xfrm>
            <a:off x="5902448" y="2875719"/>
            <a:ext cx="73660" cy="71120"/>
          </a:xfrm>
          <a:custGeom>
            <a:avLst/>
            <a:gdLst/>
            <a:ahLst/>
            <a:cxnLst/>
            <a:rect l="l" t="t" r="r" b="b"/>
            <a:pathLst>
              <a:path w="73660" h="71119" extrusionOk="0">
                <a:moveTo>
                  <a:pt x="73580" y="0"/>
                </a:moveTo>
                <a:lnTo>
                  <a:pt x="0" y="52582"/>
                </a:lnTo>
                <a:lnTo>
                  <a:pt x="0" y="71107"/>
                </a:lnTo>
                <a:lnTo>
                  <a:pt x="7358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8" name="Google Shape;958;p48"/>
          <p:cNvSpPr/>
          <p:nvPr/>
        </p:nvSpPr>
        <p:spPr>
          <a:xfrm>
            <a:off x="5907547" y="2916104"/>
            <a:ext cx="74930" cy="65405"/>
          </a:xfrm>
          <a:custGeom>
            <a:avLst/>
            <a:gdLst/>
            <a:ahLst/>
            <a:cxnLst/>
            <a:rect l="l" t="t" r="r" b="b"/>
            <a:pathLst>
              <a:path w="74929" h="65405" extrusionOk="0">
                <a:moveTo>
                  <a:pt x="74344" y="0"/>
                </a:moveTo>
                <a:lnTo>
                  <a:pt x="71540" y="2437"/>
                </a:lnTo>
                <a:lnTo>
                  <a:pt x="47435" y="23769"/>
                </a:lnTo>
                <a:lnTo>
                  <a:pt x="10698" y="55900"/>
                </a:lnTo>
                <a:lnTo>
                  <a:pt x="2540" y="62852"/>
                </a:lnTo>
                <a:lnTo>
                  <a:pt x="0" y="64929"/>
                </a:lnTo>
                <a:lnTo>
                  <a:pt x="518" y="64515"/>
                </a:lnTo>
                <a:lnTo>
                  <a:pt x="42917" y="34356"/>
                </a:lnTo>
                <a:lnTo>
                  <a:pt x="65518" y="17072"/>
                </a:lnTo>
                <a:lnTo>
                  <a:pt x="73011" y="17072"/>
                </a:lnTo>
                <a:lnTo>
                  <a:pt x="74344" y="0"/>
                </a:lnTo>
                <a:close/>
              </a:path>
              <a:path w="74929" h="65405" extrusionOk="0">
                <a:moveTo>
                  <a:pt x="73011" y="17072"/>
                </a:moveTo>
                <a:lnTo>
                  <a:pt x="65518" y="17072"/>
                </a:lnTo>
                <a:lnTo>
                  <a:pt x="72736" y="20601"/>
                </a:lnTo>
                <a:lnTo>
                  <a:pt x="73011" y="17072"/>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9" name="Google Shape;959;p48"/>
          <p:cNvSpPr/>
          <p:nvPr/>
        </p:nvSpPr>
        <p:spPr>
          <a:xfrm>
            <a:off x="5705004" y="3072496"/>
            <a:ext cx="163098" cy="90417"/>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0" name="Google Shape;960;p48"/>
          <p:cNvSpPr/>
          <p:nvPr/>
        </p:nvSpPr>
        <p:spPr>
          <a:xfrm>
            <a:off x="5718885" y="2884282"/>
            <a:ext cx="222250" cy="135890"/>
          </a:xfrm>
          <a:custGeom>
            <a:avLst/>
            <a:gdLst/>
            <a:ahLst/>
            <a:cxnLst/>
            <a:rect l="l" t="t" r="r" b="b"/>
            <a:pathLst>
              <a:path w="222250" h="135889" extrusionOk="0">
                <a:moveTo>
                  <a:pt x="222173" y="0"/>
                </a:moveTo>
                <a:lnTo>
                  <a:pt x="176240" y="34312"/>
                </a:lnTo>
                <a:lnTo>
                  <a:pt x="134000" y="62183"/>
                </a:lnTo>
                <a:lnTo>
                  <a:pt x="96225" y="84193"/>
                </a:lnTo>
                <a:lnTo>
                  <a:pt x="49457" y="107391"/>
                </a:lnTo>
                <a:lnTo>
                  <a:pt x="9608" y="123126"/>
                </a:lnTo>
                <a:lnTo>
                  <a:pt x="0" y="126180"/>
                </a:lnTo>
                <a:lnTo>
                  <a:pt x="879" y="135684"/>
                </a:lnTo>
                <a:lnTo>
                  <a:pt x="48736" y="114299"/>
                </a:lnTo>
                <a:lnTo>
                  <a:pt x="91803" y="91665"/>
                </a:lnTo>
                <a:lnTo>
                  <a:pt x="129578" y="68986"/>
                </a:lnTo>
                <a:lnTo>
                  <a:pt x="161639" y="47548"/>
                </a:lnTo>
                <a:lnTo>
                  <a:pt x="197752" y="20557"/>
                </a:lnTo>
                <a:lnTo>
                  <a:pt x="221136" y="888"/>
                </a:lnTo>
                <a:lnTo>
                  <a:pt x="222173"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1" name="Google Shape;961;p48"/>
          <p:cNvSpPr/>
          <p:nvPr/>
        </p:nvSpPr>
        <p:spPr>
          <a:xfrm>
            <a:off x="5664380" y="2517981"/>
            <a:ext cx="311150" cy="139700"/>
          </a:xfrm>
          <a:custGeom>
            <a:avLst/>
            <a:gdLst/>
            <a:ahLst/>
            <a:cxnLst/>
            <a:rect l="l" t="t" r="r" b="b"/>
            <a:pathLst>
              <a:path w="311150" h="139700" extrusionOk="0">
                <a:moveTo>
                  <a:pt x="310601" y="0"/>
                </a:moveTo>
                <a:lnTo>
                  <a:pt x="251420" y="32966"/>
                </a:lnTo>
                <a:lnTo>
                  <a:pt x="194684" y="60678"/>
                </a:lnTo>
                <a:lnTo>
                  <a:pt x="142158" y="83472"/>
                </a:lnTo>
                <a:lnTo>
                  <a:pt x="95443" y="101530"/>
                </a:lnTo>
                <a:lnTo>
                  <a:pt x="56165" y="115127"/>
                </a:lnTo>
                <a:lnTo>
                  <a:pt x="6751" y="129973"/>
                </a:lnTo>
                <a:lnTo>
                  <a:pt x="1714" y="131275"/>
                </a:lnTo>
                <a:lnTo>
                  <a:pt x="0" y="131742"/>
                </a:lnTo>
                <a:lnTo>
                  <a:pt x="63382" y="118972"/>
                </a:lnTo>
                <a:lnTo>
                  <a:pt x="121789" y="96338"/>
                </a:lnTo>
                <a:lnTo>
                  <a:pt x="174526" y="73087"/>
                </a:lnTo>
                <a:lnTo>
                  <a:pt x="220353" y="50716"/>
                </a:lnTo>
                <a:lnTo>
                  <a:pt x="258022" y="30731"/>
                </a:lnTo>
                <a:lnTo>
                  <a:pt x="296782" y="8518"/>
                </a:lnTo>
                <a:lnTo>
                  <a:pt x="310601"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2" name="Google Shape;962;p48"/>
          <p:cNvSpPr/>
          <p:nvPr/>
        </p:nvSpPr>
        <p:spPr>
          <a:xfrm>
            <a:off x="5725689" y="3015083"/>
            <a:ext cx="170008" cy="89693"/>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3" name="Google Shape;963;p48"/>
          <p:cNvSpPr/>
          <p:nvPr/>
        </p:nvSpPr>
        <p:spPr>
          <a:xfrm>
            <a:off x="5715711" y="2563092"/>
            <a:ext cx="255270" cy="323850"/>
          </a:xfrm>
          <a:custGeom>
            <a:avLst/>
            <a:gdLst/>
            <a:ahLst/>
            <a:cxnLst/>
            <a:rect l="l" t="t" r="r" b="b"/>
            <a:pathLst>
              <a:path w="255270" h="323850" extrusionOk="0">
                <a:moveTo>
                  <a:pt x="255016" y="0"/>
                </a:moveTo>
                <a:lnTo>
                  <a:pt x="199211" y="31399"/>
                </a:lnTo>
                <a:lnTo>
                  <a:pt x="149331" y="56991"/>
                </a:lnTo>
                <a:lnTo>
                  <a:pt x="105737" y="77285"/>
                </a:lnTo>
                <a:lnTo>
                  <a:pt x="68947" y="92809"/>
                </a:lnTo>
                <a:lnTo>
                  <a:pt x="27691" y="108122"/>
                </a:lnTo>
                <a:lnTo>
                  <a:pt x="0" y="116684"/>
                </a:lnTo>
                <a:lnTo>
                  <a:pt x="18294" y="323582"/>
                </a:lnTo>
                <a:lnTo>
                  <a:pt x="64376" y="304477"/>
                </a:lnTo>
                <a:lnTo>
                  <a:pt x="107662" y="282933"/>
                </a:lnTo>
                <a:lnTo>
                  <a:pt x="147151" y="260510"/>
                </a:lnTo>
                <a:lnTo>
                  <a:pt x="181805" y="238764"/>
                </a:lnTo>
                <a:lnTo>
                  <a:pt x="222331" y="210629"/>
                </a:lnTo>
                <a:lnTo>
                  <a:pt x="251016" y="188725"/>
                </a:lnTo>
                <a:lnTo>
                  <a:pt x="255016"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4" name="Google Shape;964;p48"/>
          <p:cNvSpPr/>
          <p:nvPr/>
        </p:nvSpPr>
        <p:spPr>
          <a:xfrm>
            <a:off x="5911749" y="2588006"/>
            <a:ext cx="29209" cy="194945"/>
          </a:xfrm>
          <a:custGeom>
            <a:avLst/>
            <a:gdLst/>
            <a:ahLst/>
            <a:cxnLst/>
            <a:rect l="l" t="t" r="r" b="b"/>
            <a:pathLst>
              <a:path w="29210" h="194944" extrusionOk="0">
                <a:moveTo>
                  <a:pt x="28632" y="0"/>
                </a:moveTo>
                <a:lnTo>
                  <a:pt x="28368" y="105"/>
                </a:lnTo>
                <a:lnTo>
                  <a:pt x="27796" y="466"/>
                </a:lnTo>
                <a:lnTo>
                  <a:pt x="26812" y="1038"/>
                </a:lnTo>
                <a:lnTo>
                  <a:pt x="25564" y="1812"/>
                </a:lnTo>
                <a:lnTo>
                  <a:pt x="24008" y="2701"/>
                </a:lnTo>
                <a:lnTo>
                  <a:pt x="22188" y="3784"/>
                </a:lnTo>
                <a:lnTo>
                  <a:pt x="0" y="15779"/>
                </a:lnTo>
                <a:lnTo>
                  <a:pt x="1142" y="194850"/>
                </a:lnTo>
                <a:lnTo>
                  <a:pt x="1978" y="194278"/>
                </a:lnTo>
                <a:lnTo>
                  <a:pt x="2962" y="193662"/>
                </a:lnTo>
                <a:lnTo>
                  <a:pt x="4316" y="192879"/>
                </a:lnTo>
                <a:lnTo>
                  <a:pt x="5925" y="191840"/>
                </a:lnTo>
                <a:lnTo>
                  <a:pt x="27542" y="176167"/>
                </a:lnTo>
                <a:lnTo>
                  <a:pt x="28632"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5" name="Google Shape;965;p48"/>
          <p:cNvSpPr/>
          <p:nvPr/>
        </p:nvSpPr>
        <p:spPr>
          <a:xfrm>
            <a:off x="5540973" y="2617074"/>
            <a:ext cx="129539" cy="330200"/>
          </a:xfrm>
          <a:custGeom>
            <a:avLst/>
            <a:gdLst/>
            <a:ahLst/>
            <a:cxnLst/>
            <a:rect l="l" t="t" r="r" b="b"/>
            <a:pathLst>
              <a:path w="129539" h="330200" extrusionOk="0">
                <a:moveTo>
                  <a:pt x="0" y="0"/>
                </a:moveTo>
                <a:lnTo>
                  <a:pt x="44271" y="287501"/>
                </a:lnTo>
                <a:lnTo>
                  <a:pt x="129376" y="329963"/>
                </a:lnTo>
                <a:lnTo>
                  <a:pt x="96128" y="35192"/>
                </a:lnTo>
                <a:lnTo>
                  <a:pt x="0" y="0"/>
                </a:lnTo>
                <a:close/>
              </a:path>
            </a:pathLst>
          </a:custGeom>
          <a:solidFill>
            <a:srgbClr val="8266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6" name="Google Shape;966;p48"/>
          <p:cNvSpPr/>
          <p:nvPr/>
        </p:nvSpPr>
        <p:spPr>
          <a:xfrm>
            <a:off x="5468026" y="2437792"/>
            <a:ext cx="316230" cy="138430"/>
          </a:xfrm>
          <a:custGeom>
            <a:avLst/>
            <a:gdLst/>
            <a:ahLst/>
            <a:cxnLst/>
            <a:rect l="l" t="t" r="r" b="b"/>
            <a:pathLst>
              <a:path w="316229" h="138430" extrusionOk="0">
                <a:moveTo>
                  <a:pt x="271692" y="0"/>
                </a:moveTo>
                <a:lnTo>
                  <a:pt x="225601" y="9759"/>
                </a:lnTo>
                <a:lnTo>
                  <a:pt x="188345" y="19880"/>
                </a:lnTo>
                <a:lnTo>
                  <a:pt x="145428" y="34048"/>
                </a:lnTo>
                <a:lnTo>
                  <a:pt x="100278" y="52635"/>
                </a:lnTo>
                <a:lnTo>
                  <a:pt x="56323" y="75991"/>
                </a:lnTo>
                <a:lnTo>
                  <a:pt x="16887" y="104487"/>
                </a:lnTo>
                <a:lnTo>
                  <a:pt x="0" y="120785"/>
                </a:lnTo>
                <a:lnTo>
                  <a:pt x="56059" y="138377"/>
                </a:lnTo>
                <a:lnTo>
                  <a:pt x="59435" y="135526"/>
                </a:lnTo>
                <a:lnTo>
                  <a:pt x="63804" y="132094"/>
                </a:lnTo>
                <a:lnTo>
                  <a:pt x="100638" y="107444"/>
                </a:lnTo>
                <a:lnTo>
                  <a:pt x="150571" y="79934"/>
                </a:lnTo>
                <a:lnTo>
                  <a:pt x="195519" y="58707"/>
                </a:lnTo>
                <a:lnTo>
                  <a:pt x="250436" y="35967"/>
                </a:lnTo>
                <a:lnTo>
                  <a:pt x="315955" y="12611"/>
                </a:lnTo>
                <a:lnTo>
                  <a:pt x="271692" y="0"/>
                </a:lnTo>
                <a:close/>
              </a:path>
            </a:pathLst>
          </a:custGeom>
          <a:solidFill>
            <a:srgbClr val="81662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7" name="Google Shape;967;p48"/>
          <p:cNvSpPr/>
          <p:nvPr/>
        </p:nvSpPr>
        <p:spPr>
          <a:xfrm>
            <a:off x="5327032" y="2392184"/>
            <a:ext cx="448982" cy="181420"/>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8" name="Google Shape;968;p48"/>
          <p:cNvSpPr/>
          <p:nvPr/>
        </p:nvSpPr>
        <p:spPr>
          <a:xfrm>
            <a:off x="5539778" y="2450350"/>
            <a:ext cx="454659" cy="182880"/>
          </a:xfrm>
          <a:custGeom>
            <a:avLst/>
            <a:gdLst/>
            <a:ahLst/>
            <a:cxnLst/>
            <a:rect l="l" t="t" r="r" b="b"/>
            <a:pathLst>
              <a:path w="454660" h="182880" extrusionOk="0">
                <a:moveTo>
                  <a:pt x="334926" y="0"/>
                </a:moveTo>
                <a:lnTo>
                  <a:pt x="264317" y="17856"/>
                </a:lnTo>
                <a:lnTo>
                  <a:pt x="199993" y="39601"/>
                </a:lnTo>
                <a:lnTo>
                  <a:pt x="142940" y="63327"/>
                </a:lnTo>
                <a:lnTo>
                  <a:pt x="94045" y="87044"/>
                </a:lnTo>
                <a:lnTo>
                  <a:pt x="54354" y="108843"/>
                </a:lnTo>
                <a:lnTo>
                  <a:pt x="14135" y="133810"/>
                </a:lnTo>
                <a:lnTo>
                  <a:pt x="0" y="143570"/>
                </a:lnTo>
                <a:lnTo>
                  <a:pt x="109271" y="182292"/>
                </a:lnTo>
                <a:lnTo>
                  <a:pt x="168241" y="164488"/>
                </a:lnTo>
                <a:lnTo>
                  <a:pt x="228098" y="142276"/>
                </a:lnTo>
                <a:lnTo>
                  <a:pt x="286030" y="117828"/>
                </a:lnTo>
                <a:lnTo>
                  <a:pt x="339444" y="93117"/>
                </a:lnTo>
                <a:lnTo>
                  <a:pt x="385588" y="70280"/>
                </a:lnTo>
                <a:lnTo>
                  <a:pt x="422002" y="51332"/>
                </a:lnTo>
                <a:lnTo>
                  <a:pt x="454175" y="33793"/>
                </a:lnTo>
                <a:lnTo>
                  <a:pt x="334926" y="0"/>
                </a:lnTo>
                <a:close/>
              </a:path>
            </a:pathLst>
          </a:custGeom>
          <a:solidFill>
            <a:srgbClr val="FDDB4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9" name="Google Shape;969;p48"/>
          <p:cNvSpPr/>
          <p:nvPr/>
        </p:nvSpPr>
        <p:spPr>
          <a:xfrm>
            <a:off x="5400476" y="2865757"/>
            <a:ext cx="163830" cy="208915"/>
          </a:xfrm>
          <a:custGeom>
            <a:avLst/>
            <a:gdLst/>
            <a:ahLst/>
            <a:cxnLst/>
            <a:rect l="l" t="t" r="r" b="b"/>
            <a:pathLst>
              <a:path w="163829" h="208914" extrusionOk="0">
                <a:moveTo>
                  <a:pt x="0" y="0"/>
                </a:moveTo>
                <a:lnTo>
                  <a:pt x="31436" y="135473"/>
                </a:lnTo>
                <a:lnTo>
                  <a:pt x="163669" y="208394"/>
                </a:lnTo>
                <a:lnTo>
                  <a:pt x="0" y="0"/>
                </a:lnTo>
                <a:close/>
              </a:path>
            </a:pathLst>
          </a:custGeom>
          <a:solidFill>
            <a:srgbClr val="2D2C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0" name="Google Shape;970;p48"/>
          <p:cNvSpPr/>
          <p:nvPr/>
        </p:nvSpPr>
        <p:spPr>
          <a:xfrm>
            <a:off x="5403492" y="2887555"/>
            <a:ext cx="196850" cy="99695"/>
          </a:xfrm>
          <a:custGeom>
            <a:avLst/>
            <a:gdLst/>
            <a:ahLst/>
            <a:cxnLst/>
            <a:rect l="l" t="t" r="r" b="b"/>
            <a:pathLst>
              <a:path w="196850" h="99694" extrusionOk="0">
                <a:moveTo>
                  <a:pt x="0" y="0"/>
                </a:moveTo>
                <a:lnTo>
                  <a:pt x="196714" y="9908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1" name="Google Shape;971;p48"/>
          <p:cNvSpPr/>
          <p:nvPr/>
        </p:nvSpPr>
        <p:spPr>
          <a:xfrm>
            <a:off x="5409522" y="2911070"/>
            <a:ext cx="206375" cy="107950"/>
          </a:xfrm>
          <a:custGeom>
            <a:avLst/>
            <a:gdLst/>
            <a:ahLst/>
            <a:cxnLst/>
            <a:rect l="l" t="t" r="r" b="b"/>
            <a:pathLst>
              <a:path w="206375" h="107950" extrusionOk="0">
                <a:moveTo>
                  <a:pt x="0" y="0"/>
                </a:moveTo>
                <a:lnTo>
                  <a:pt x="205857" y="107497"/>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2" name="Google Shape;972;p48"/>
          <p:cNvSpPr/>
          <p:nvPr/>
        </p:nvSpPr>
        <p:spPr>
          <a:xfrm>
            <a:off x="5415491" y="2934576"/>
            <a:ext cx="212725" cy="111760"/>
          </a:xfrm>
          <a:custGeom>
            <a:avLst/>
            <a:gdLst/>
            <a:ahLst/>
            <a:cxnLst/>
            <a:rect l="l" t="t" r="r" b="b"/>
            <a:pathLst>
              <a:path w="212725" h="111760" extrusionOk="0">
                <a:moveTo>
                  <a:pt x="0" y="0"/>
                </a:moveTo>
                <a:lnTo>
                  <a:pt x="212512" y="11144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3" name="Google Shape;973;p48"/>
          <p:cNvSpPr/>
          <p:nvPr/>
        </p:nvSpPr>
        <p:spPr>
          <a:xfrm>
            <a:off x="5332464" y="2706302"/>
            <a:ext cx="102235" cy="44450"/>
          </a:xfrm>
          <a:custGeom>
            <a:avLst/>
            <a:gdLst/>
            <a:ahLst/>
            <a:cxnLst/>
            <a:rect l="l" t="t" r="r" b="b"/>
            <a:pathLst>
              <a:path w="102235" h="44450" extrusionOk="0">
                <a:moveTo>
                  <a:pt x="0" y="0"/>
                </a:moveTo>
                <a:lnTo>
                  <a:pt x="102200" y="4442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4" name="Google Shape;974;p48"/>
          <p:cNvSpPr/>
          <p:nvPr/>
        </p:nvSpPr>
        <p:spPr>
          <a:xfrm>
            <a:off x="5338543" y="2727528"/>
            <a:ext cx="115570" cy="50165"/>
          </a:xfrm>
          <a:custGeom>
            <a:avLst/>
            <a:gdLst/>
            <a:ahLst/>
            <a:cxnLst/>
            <a:rect l="l" t="t" r="r" b="b"/>
            <a:pathLst>
              <a:path w="115570" h="50164" extrusionOk="0">
                <a:moveTo>
                  <a:pt x="0" y="0"/>
                </a:moveTo>
                <a:lnTo>
                  <a:pt x="115188" y="5014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5" name="Google Shape;975;p48"/>
          <p:cNvSpPr/>
          <p:nvPr/>
        </p:nvSpPr>
        <p:spPr>
          <a:xfrm>
            <a:off x="5348777" y="2749952"/>
            <a:ext cx="126364" cy="57150"/>
          </a:xfrm>
          <a:custGeom>
            <a:avLst/>
            <a:gdLst/>
            <a:ahLst/>
            <a:cxnLst/>
            <a:rect l="l" t="t" r="r" b="b"/>
            <a:pathLst>
              <a:path w="126364" h="57150" extrusionOk="0">
                <a:moveTo>
                  <a:pt x="0" y="0"/>
                </a:moveTo>
                <a:lnTo>
                  <a:pt x="126053" y="56833"/>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6" name="Google Shape;976;p48"/>
          <p:cNvSpPr/>
          <p:nvPr/>
        </p:nvSpPr>
        <p:spPr>
          <a:xfrm>
            <a:off x="5325034" y="2664200"/>
            <a:ext cx="69215" cy="28575"/>
          </a:xfrm>
          <a:custGeom>
            <a:avLst/>
            <a:gdLst/>
            <a:ahLst/>
            <a:cxnLst/>
            <a:rect l="l" t="t" r="r" b="b"/>
            <a:pathLst>
              <a:path w="69214" h="28575" extrusionOk="0">
                <a:moveTo>
                  <a:pt x="0" y="0"/>
                </a:moveTo>
                <a:lnTo>
                  <a:pt x="68637" y="28293"/>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7" name="Google Shape;977;p48"/>
          <p:cNvSpPr/>
          <p:nvPr/>
        </p:nvSpPr>
        <p:spPr>
          <a:xfrm>
            <a:off x="5329190" y="2686624"/>
            <a:ext cx="86360" cy="35560"/>
          </a:xfrm>
          <a:custGeom>
            <a:avLst/>
            <a:gdLst/>
            <a:ahLst/>
            <a:cxnLst/>
            <a:rect l="l" t="t" r="r" b="b"/>
            <a:pathLst>
              <a:path w="86360" h="35560" extrusionOk="0">
                <a:moveTo>
                  <a:pt x="0" y="0"/>
                </a:moveTo>
                <a:lnTo>
                  <a:pt x="86098" y="3499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8" name="Google Shape;978;p48"/>
          <p:cNvSpPr/>
          <p:nvPr/>
        </p:nvSpPr>
        <p:spPr>
          <a:xfrm>
            <a:off x="5420950" y="2956225"/>
            <a:ext cx="218440" cy="118110"/>
          </a:xfrm>
          <a:custGeom>
            <a:avLst/>
            <a:gdLst/>
            <a:ahLst/>
            <a:cxnLst/>
            <a:rect l="l" t="t" r="r" b="b"/>
            <a:pathLst>
              <a:path w="218439" h="118110" extrusionOk="0">
                <a:moveTo>
                  <a:pt x="0" y="0"/>
                </a:moveTo>
                <a:lnTo>
                  <a:pt x="217909" y="11767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9" name="Google Shape;979;p48"/>
          <p:cNvSpPr/>
          <p:nvPr/>
        </p:nvSpPr>
        <p:spPr>
          <a:xfrm>
            <a:off x="5426717" y="2979740"/>
            <a:ext cx="222885" cy="121920"/>
          </a:xfrm>
          <a:custGeom>
            <a:avLst/>
            <a:gdLst/>
            <a:ahLst/>
            <a:cxnLst/>
            <a:rect l="l" t="t" r="r" b="b"/>
            <a:pathLst>
              <a:path w="222885" h="121919" extrusionOk="0">
                <a:moveTo>
                  <a:pt x="0" y="0"/>
                </a:moveTo>
                <a:lnTo>
                  <a:pt x="222490" y="12156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0" name="Google Shape;980;p48"/>
          <p:cNvSpPr/>
          <p:nvPr/>
        </p:nvSpPr>
        <p:spPr>
          <a:xfrm>
            <a:off x="5604831" y="2640272"/>
            <a:ext cx="38100" cy="293370"/>
          </a:xfrm>
          <a:custGeom>
            <a:avLst/>
            <a:gdLst/>
            <a:ahLst/>
            <a:cxnLst/>
            <a:rect l="l" t="t" r="r" b="b"/>
            <a:pathLst>
              <a:path w="38100" h="293369" extrusionOk="0">
                <a:moveTo>
                  <a:pt x="37669" y="292755"/>
                </a:moveTo>
                <a:lnTo>
                  <a:pt x="0" y="0"/>
                </a:lnTo>
              </a:path>
            </a:pathLst>
          </a:custGeom>
          <a:noFill/>
          <a:ln w="9525" cap="flat" cmpd="sng">
            <a:solidFill>
              <a:srgbClr val="46380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1" name="Google Shape;981;p48"/>
          <p:cNvSpPr/>
          <p:nvPr/>
        </p:nvSpPr>
        <p:spPr>
          <a:xfrm>
            <a:off x="5615019" y="2474226"/>
            <a:ext cx="346710" cy="146685"/>
          </a:xfrm>
          <a:custGeom>
            <a:avLst/>
            <a:gdLst/>
            <a:ahLst/>
            <a:cxnLst/>
            <a:rect l="l" t="t" r="r" b="b"/>
            <a:pathLst>
              <a:path w="346710" h="146685" extrusionOk="0">
                <a:moveTo>
                  <a:pt x="0" y="146430"/>
                </a:moveTo>
                <a:lnTo>
                  <a:pt x="1916" y="145699"/>
                </a:lnTo>
                <a:lnTo>
                  <a:pt x="7683" y="143622"/>
                </a:lnTo>
                <a:lnTo>
                  <a:pt x="16931" y="140252"/>
                </a:lnTo>
                <a:lnTo>
                  <a:pt x="63488" y="122704"/>
                </a:lnTo>
                <a:lnTo>
                  <a:pt x="107653" y="105367"/>
                </a:lnTo>
                <a:lnTo>
                  <a:pt x="159977" y="83982"/>
                </a:lnTo>
                <a:lnTo>
                  <a:pt x="218586" y="59015"/>
                </a:lnTo>
                <a:lnTo>
                  <a:pt x="281512" y="30889"/>
                </a:lnTo>
                <a:lnTo>
                  <a:pt x="313933" y="15726"/>
                </a:lnTo>
                <a:lnTo>
                  <a:pt x="346714" y="0"/>
                </a:lnTo>
              </a:path>
            </a:pathLst>
          </a:custGeom>
          <a:noFill/>
          <a:ln w="9525" cap="flat" cmpd="sng">
            <a:solidFill>
              <a:srgbClr val="9778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2" name="Google Shape;982;p48"/>
          <p:cNvSpPr/>
          <p:nvPr/>
        </p:nvSpPr>
        <p:spPr>
          <a:xfrm>
            <a:off x="5733170" y="2562415"/>
            <a:ext cx="237970" cy="324304"/>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3" name="Google Shape;983;p48"/>
          <p:cNvSpPr/>
          <p:nvPr/>
        </p:nvSpPr>
        <p:spPr>
          <a:xfrm>
            <a:off x="4353144" y="2139130"/>
            <a:ext cx="605790" cy="674370"/>
          </a:xfrm>
          <a:custGeom>
            <a:avLst/>
            <a:gdLst/>
            <a:ahLst/>
            <a:cxnLst/>
            <a:rect l="l" t="t" r="r" b="b"/>
            <a:pathLst>
              <a:path w="605789" h="674369" extrusionOk="0">
                <a:moveTo>
                  <a:pt x="250039" y="0"/>
                </a:moveTo>
                <a:lnTo>
                  <a:pt x="237811" y="1575"/>
                </a:lnTo>
                <a:lnTo>
                  <a:pt x="8458" y="117244"/>
                </a:lnTo>
                <a:lnTo>
                  <a:pt x="0" y="133338"/>
                </a:lnTo>
                <a:lnTo>
                  <a:pt x="55937" y="347330"/>
                </a:lnTo>
                <a:lnTo>
                  <a:pt x="76751" y="361398"/>
                </a:lnTo>
                <a:lnTo>
                  <a:pt x="59006" y="370529"/>
                </a:lnTo>
                <a:lnTo>
                  <a:pt x="91183" y="517767"/>
                </a:lnTo>
                <a:lnTo>
                  <a:pt x="344710" y="673885"/>
                </a:lnTo>
                <a:lnTo>
                  <a:pt x="350968" y="671520"/>
                </a:lnTo>
                <a:lnTo>
                  <a:pt x="395005" y="650942"/>
                </a:lnTo>
                <a:lnTo>
                  <a:pt x="428639" y="631650"/>
                </a:lnTo>
                <a:lnTo>
                  <a:pt x="467155" y="605595"/>
                </a:lnTo>
                <a:lnTo>
                  <a:pt x="508541" y="572197"/>
                </a:lnTo>
                <a:lnTo>
                  <a:pt x="550670" y="530921"/>
                </a:lnTo>
                <a:lnTo>
                  <a:pt x="591557" y="481260"/>
                </a:lnTo>
                <a:lnTo>
                  <a:pt x="599022" y="353021"/>
                </a:lnTo>
                <a:lnTo>
                  <a:pt x="576838" y="343722"/>
                </a:lnTo>
                <a:lnTo>
                  <a:pt x="595991" y="327044"/>
                </a:lnTo>
                <a:lnTo>
                  <a:pt x="605196" y="86913"/>
                </a:lnTo>
                <a:lnTo>
                  <a:pt x="503696" y="56835"/>
                </a:lnTo>
                <a:lnTo>
                  <a:pt x="443315" y="56835"/>
                </a:lnTo>
                <a:lnTo>
                  <a:pt x="250039" y="0"/>
                </a:lnTo>
                <a:close/>
              </a:path>
              <a:path w="605789" h="674369" extrusionOk="0">
                <a:moveTo>
                  <a:pt x="480884" y="50076"/>
                </a:moveTo>
                <a:lnTo>
                  <a:pt x="443315" y="56835"/>
                </a:lnTo>
                <a:lnTo>
                  <a:pt x="503696" y="56835"/>
                </a:lnTo>
                <a:lnTo>
                  <a:pt x="480884" y="5007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4" name="Google Shape;984;p48"/>
          <p:cNvSpPr/>
          <p:nvPr/>
        </p:nvSpPr>
        <p:spPr>
          <a:xfrm>
            <a:off x="4399130" y="2155928"/>
            <a:ext cx="363855" cy="148590"/>
          </a:xfrm>
          <a:custGeom>
            <a:avLst/>
            <a:gdLst/>
            <a:ahLst/>
            <a:cxnLst/>
            <a:rect l="l" t="t" r="r" b="b"/>
            <a:pathLst>
              <a:path w="363854" h="148589" extrusionOk="0">
                <a:moveTo>
                  <a:pt x="201275" y="0"/>
                </a:moveTo>
                <a:lnTo>
                  <a:pt x="0" y="100693"/>
                </a:lnTo>
                <a:lnTo>
                  <a:pt x="156410" y="148447"/>
                </a:lnTo>
                <a:lnTo>
                  <a:pt x="157111" y="147779"/>
                </a:lnTo>
                <a:lnTo>
                  <a:pt x="159272" y="146000"/>
                </a:lnTo>
                <a:lnTo>
                  <a:pt x="193109" y="122309"/>
                </a:lnTo>
                <a:lnTo>
                  <a:pt x="233330" y="99863"/>
                </a:lnTo>
                <a:lnTo>
                  <a:pt x="269075" y="83016"/>
                </a:lnTo>
                <a:lnTo>
                  <a:pt x="312362" y="65593"/>
                </a:lnTo>
                <a:lnTo>
                  <a:pt x="363493" y="48338"/>
                </a:lnTo>
                <a:lnTo>
                  <a:pt x="201275" y="0"/>
                </a:lnTo>
                <a:close/>
              </a:path>
            </a:pathLst>
          </a:custGeom>
          <a:solidFill>
            <a:srgbClr val="B18A3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5" name="Google Shape;985;p48"/>
          <p:cNvSpPr/>
          <p:nvPr/>
        </p:nvSpPr>
        <p:spPr>
          <a:xfrm>
            <a:off x="4380719" y="2273341"/>
            <a:ext cx="187325" cy="263525"/>
          </a:xfrm>
          <a:custGeom>
            <a:avLst/>
            <a:gdLst/>
            <a:ahLst/>
            <a:cxnLst/>
            <a:rect l="l" t="t" r="r" b="b"/>
            <a:pathLst>
              <a:path w="187325" h="263525" extrusionOk="0">
                <a:moveTo>
                  <a:pt x="7173" y="0"/>
                </a:moveTo>
                <a:lnTo>
                  <a:pt x="0" y="10909"/>
                </a:lnTo>
                <a:lnTo>
                  <a:pt x="48475" y="197855"/>
                </a:lnTo>
                <a:lnTo>
                  <a:pt x="187302" y="263364"/>
                </a:lnTo>
                <a:lnTo>
                  <a:pt x="7173" y="0"/>
                </a:lnTo>
                <a:close/>
              </a:path>
            </a:pathLst>
          </a:custGeom>
          <a:solidFill>
            <a:srgbClr val="4F3D0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6" name="Google Shape;986;p48"/>
          <p:cNvSpPr/>
          <p:nvPr/>
        </p:nvSpPr>
        <p:spPr>
          <a:xfrm>
            <a:off x="4457433" y="2535791"/>
            <a:ext cx="243487" cy="225986"/>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7" name="Google Shape;987;p48"/>
          <p:cNvSpPr/>
          <p:nvPr/>
        </p:nvSpPr>
        <p:spPr>
          <a:xfrm>
            <a:off x="4667665" y="2243053"/>
            <a:ext cx="274320" cy="361315"/>
          </a:xfrm>
          <a:custGeom>
            <a:avLst/>
            <a:gdLst/>
            <a:ahLst/>
            <a:cxnLst/>
            <a:rect l="l" t="t" r="r" b="b"/>
            <a:pathLst>
              <a:path w="274320" h="361314" extrusionOk="0">
                <a:moveTo>
                  <a:pt x="274300" y="0"/>
                </a:moveTo>
                <a:lnTo>
                  <a:pt x="219689" y="31822"/>
                </a:lnTo>
                <a:lnTo>
                  <a:pt x="168475" y="57918"/>
                </a:lnTo>
                <a:lnTo>
                  <a:pt x="121954" y="78789"/>
                </a:lnTo>
                <a:lnTo>
                  <a:pt x="81192" y="94840"/>
                </a:lnTo>
                <a:lnTo>
                  <a:pt x="33549" y="110899"/>
                </a:lnTo>
                <a:lnTo>
                  <a:pt x="0" y="120065"/>
                </a:lnTo>
                <a:lnTo>
                  <a:pt x="23881" y="361279"/>
                </a:lnTo>
                <a:lnTo>
                  <a:pt x="76590" y="339993"/>
                </a:lnTo>
                <a:lnTo>
                  <a:pt x="123939" y="316640"/>
                </a:lnTo>
                <a:lnTo>
                  <a:pt x="165409" y="292661"/>
                </a:lnTo>
                <a:lnTo>
                  <a:pt x="200445" y="269631"/>
                </a:lnTo>
                <a:lnTo>
                  <a:pt x="239923" y="240172"/>
                </a:lnTo>
                <a:lnTo>
                  <a:pt x="266547" y="217396"/>
                </a:lnTo>
                <a:lnTo>
                  <a:pt x="274300" y="0"/>
                </a:lnTo>
                <a:close/>
              </a:path>
            </a:pathLst>
          </a:custGeom>
          <a:solidFill>
            <a:srgbClr val="D7A92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8" name="Google Shape;988;p48"/>
          <p:cNvSpPr/>
          <p:nvPr/>
        </p:nvSpPr>
        <p:spPr>
          <a:xfrm>
            <a:off x="4689933" y="2493643"/>
            <a:ext cx="241300" cy="141605"/>
          </a:xfrm>
          <a:custGeom>
            <a:avLst/>
            <a:gdLst/>
            <a:ahLst/>
            <a:cxnLst/>
            <a:rect l="l" t="t" r="r" b="b"/>
            <a:pathLst>
              <a:path w="241300" h="141605" extrusionOk="0">
                <a:moveTo>
                  <a:pt x="228726" y="0"/>
                </a:moveTo>
                <a:lnTo>
                  <a:pt x="188336" y="32652"/>
                </a:lnTo>
                <a:lnTo>
                  <a:pt x="143387" y="63890"/>
                </a:lnTo>
                <a:lnTo>
                  <a:pt x="106772" y="85921"/>
                </a:lnTo>
                <a:lnTo>
                  <a:pt x="66137" y="106665"/>
                </a:lnTo>
                <a:lnTo>
                  <a:pt x="22555" y="124257"/>
                </a:lnTo>
                <a:lnTo>
                  <a:pt x="0" y="131305"/>
                </a:lnTo>
                <a:lnTo>
                  <a:pt x="18738" y="140977"/>
                </a:lnTo>
                <a:lnTo>
                  <a:pt x="65638" y="122513"/>
                </a:lnTo>
                <a:lnTo>
                  <a:pt x="111500" y="98280"/>
                </a:lnTo>
                <a:lnTo>
                  <a:pt x="149399" y="74638"/>
                </a:lnTo>
                <a:lnTo>
                  <a:pt x="192651" y="44061"/>
                </a:lnTo>
                <a:lnTo>
                  <a:pt x="240751" y="5767"/>
                </a:lnTo>
                <a:lnTo>
                  <a:pt x="228726" y="0"/>
                </a:lnTo>
                <a:close/>
              </a:path>
            </a:pathLst>
          </a:custGeom>
          <a:solidFill>
            <a:srgbClr val="4162A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9" name="Google Shape;989;p48"/>
          <p:cNvSpPr/>
          <p:nvPr/>
        </p:nvSpPr>
        <p:spPr>
          <a:xfrm>
            <a:off x="4711247" y="2511692"/>
            <a:ext cx="226060" cy="176530"/>
          </a:xfrm>
          <a:custGeom>
            <a:avLst/>
            <a:gdLst/>
            <a:ahLst/>
            <a:cxnLst/>
            <a:rect l="l" t="t" r="r" b="b"/>
            <a:pathLst>
              <a:path w="226060" h="176530" extrusionOk="0">
                <a:moveTo>
                  <a:pt x="225947" y="0"/>
                </a:moveTo>
                <a:lnTo>
                  <a:pt x="196587" y="25428"/>
                </a:lnTo>
                <a:lnTo>
                  <a:pt x="155910" y="56962"/>
                </a:lnTo>
                <a:lnTo>
                  <a:pt x="121785" y="80442"/>
                </a:lnTo>
                <a:lnTo>
                  <a:pt x="83592" y="103506"/>
                </a:lnTo>
                <a:lnTo>
                  <a:pt x="42585" y="124130"/>
                </a:lnTo>
                <a:lnTo>
                  <a:pt x="0" y="140224"/>
                </a:lnTo>
                <a:lnTo>
                  <a:pt x="3318" y="175986"/>
                </a:lnTo>
                <a:lnTo>
                  <a:pt x="43413" y="159392"/>
                </a:lnTo>
                <a:lnTo>
                  <a:pt x="87324" y="136405"/>
                </a:lnTo>
                <a:lnTo>
                  <a:pt x="122655" y="114585"/>
                </a:lnTo>
                <a:lnTo>
                  <a:pt x="161382" y="87040"/>
                </a:lnTo>
                <a:lnTo>
                  <a:pt x="202269" y="53269"/>
                </a:lnTo>
                <a:lnTo>
                  <a:pt x="223169" y="33974"/>
                </a:lnTo>
                <a:lnTo>
                  <a:pt x="225947" y="0"/>
                </a:lnTo>
                <a:close/>
              </a:path>
            </a:pathLst>
          </a:custGeom>
          <a:solidFill>
            <a:srgbClr val="87A4C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0" name="Google Shape;990;p48"/>
          <p:cNvSpPr/>
          <p:nvPr/>
        </p:nvSpPr>
        <p:spPr>
          <a:xfrm>
            <a:off x="4714938" y="2555747"/>
            <a:ext cx="220979" cy="171450"/>
          </a:xfrm>
          <a:custGeom>
            <a:avLst/>
            <a:gdLst/>
            <a:ahLst/>
            <a:cxnLst/>
            <a:rect l="l" t="t" r="r" b="b"/>
            <a:pathLst>
              <a:path w="220979" h="171450" extrusionOk="0">
                <a:moveTo>
                  <a:pt x="220391" y="0"/>
                </a:moveTo>
                <a:lnTo>
                  <a:pt x="182366" y="34685"/>
                </a:lnTo>
                <a:lnTo>
                  <a:pt x="139577" y="68294"/>
                </a:lnTo>
                <a:lnTo>
                  <a:pt x="104407" y="92273"/>
                </a:lnTo>
                <a:lnTo>
                  <a:pt x="64979" y="115296"/>
                </a:lnTo>
                <a:lnTo>
                  <a:pt x="22267" y="135462"/>
                </a:lnTo>
                <a:lnTo>
                  <a:pt x="0" y="143840"/>
                </a:lnTo>
                <a:lnTo>
                  <a:pt x="2364" y="171308"/>
                </a:lnTo>
                <a:lnTo>
                  <a:pt x="44577" y="154462"/>
                </a:lnTo>
                <a:lnTo>
                  <a:pt x="89274" y="131685"/>
                </a:lnTo>
                <a:lnTo>
                  <a:pt x="124192" y="110400"/>
                </a:lnTo>
                <a:lnTo>
                  <a:pt x="161263" y="83804"/>
                </a:lnTo>
                <a:lnTo>
                  <a:pt x="198951" y="51574"/>
                </a:lnTo>
                <a:lnTo>
                  <a:pt x="217571" y="33278"/>
                </a:lnTo>
                <a:lnTo>
                  <a:pt x="220391" y="0"/>
                </a:lnTo>
                <a:close/>
              </a:path>
            </a:pathLst>
          </a:custGeom>
          <a:solidFill>
            <a:srgbClr val="87A4C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1" name="Google Shape;991;p48"/>
          <p:cNvSpPr/>
          <p:nvPr/>
        </p:nvSpPr>
        <p:spPr>
          <a:xfrm>
            <a:off x="4857868" y="2544049"/>
            <a:ext cx="59055" cy="57150"/>
          </a:xfrm>
          <a:custGeom>
            <a:avLst/>
            <a:gdLst/>
            <a:ahLst/>
            <a:cxnLst/>
            <a:rect l="l" t="t" r="r" b="b"/>
            <a:pathLst>
              <a:path w="59054" h="57150" extrusionOk="0">
                <a:moveTo>
                  <a:pt x="58721" y="0"/>
                </a:moveTo>
                <a:lnTo>
                  <a:pt x="0" y="42028"/>
                </a:lnTo>
                <a:lnTo>
                  <a:pt x="0" y="56835"/>
                </a:lnTo>
                <a:lnTo>
                  <a:pt x="58721"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2" name="Google Shape;992;p48"/>
          <p:cNvSpPr/>
          <p:nvPr/>
        </p:nvSpPr>
        <p:spPr>
          <a:xfrm>
            <a:off x="4861938" y="2576329"/>
            <a:ext cx="59690" cy="52069"/>
          </a:xfrm>
          <a:custGeom>
            <a:avLst/>
            <a:gdLst/>
            <a:ahLst/>
            <a:cxnLst/>
            <a:rect l="l" t="t" r="r" b="b"/>
            <a:pathLst>
              <a:path w="59689" h="52069" extrusionOk="0">
                <a:moveTo>
                  <a:pt x="59331" y="0"/>
                </a:moveTo>
                <a:lnTo>
                  <a:pt x="57093" y="1948"/>
                </a:lnTo>
                <a:lnTo>
                  <a:pt x="37856" y="18999"/>
                </a:lnTo>
                <a:lnTo>
                  <a:pt x="8538" y="44680"/>
                </a:lnTo>
                <a:lnTo>
                  <a:pt x="2027" y="50237"/>
                </a:lnTo>
                <a:lnTo>
                  <a:pt x="0" y="51897"/>
                </a:lnTo>
                <a:lnTo>
                  <a:pt x="413" y="51567"/>
                </a:lnTo>
                <a:lnTo>
                  <a:pt x="38474" y="24352"/>
                </a:lnTo>
                <a:lnTo>
                  <a:pt x="52288" y="13646"/>
                </a:lnTo>
                <a:lnTo>
                  <a:pt x="58267" y="13646"/>
                </a:lnTo>
                <a:lnTo>
                  <a:pt x="59331" y="0"/>
                </a:lnTo>
                <a:close/>
              </a:path>
              <a:path w="59689" h="52069" extrusionOk="0">
                <a:moveTo>
                  <a:pt x="58267" y="13646"/>
                </a:moveTo>
                <a:lnTo>
                  <a:pt x="52288" y="13646"/>
                </a:lnTo>
                <a:lnTo>
                  <a:pt x="58047" y="16466"/>
                </a:lnTo>
                <a:lnTo>
                  <a:pt x="58267" y="1364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3" name="Google Shape;993;p48"/>
          <p:cNvSpPr/>
          <p:nvPr/>
        </p:nvSpPr>
        <p:spPr>
          <a:xfrm>
            <a:off x="4700296" y="2701332"/>
            <a:ext cx="130175" cy="72390"/>
          </a:xfrm>
          <a:custGeom>
            <a:avLst/>
            <a:gdLst/>
            <a:ahLst/>
            <a:cxnLst/>
            <a:rect l="l" t="t" r="r" b="b"/>
            <a:pathLst>
              <a:path w="130175" h="72389" extrusionOk="0">
                <a:moveTo>
                  <a:pt x="0" y="51525"/>
                </a:moveTo>
                <a:lnTo>
                  <a:pt x="1410" y="72269"/>
                </a:lnTo>
                <a:lnTo>
                  <a:pt x="11821" y="69572"/>
                </a:lnTo>
                <a:lnTo>
                  <a:pt x="22562" y="65922"/>
                </a:lnTo>
                <a:lnTo>
                  <a:pt x="33464" y="61400"/>
                </a:lnTo>
                <a:lnTo>
                  <a:pt x="41203" y="57749"/>
                </a:lnTo>
                <a:lnTo>
                  <a:pt x="12565" y="57749"/>
                </a:lnTo>
                <a:lnTo>
                  <a:pt x="0" y="51525"/>
                </a:lnTo>
                <a:close/>
              </a:path>
              <a:path w="130175" h="72389" extrusionOk="0">
                <a:moveTo>
                  <a:pt x="130162" y="0"/>
                </a:moveTo>
                <a:lnTo>
                  <a:pt x="86665" y="25969"/>
                </a:lnTo>
                <a:lnTo>
                  <a:pt x="45826" y="46586"/>
                </a:lnTo>
                <a:lnTo>
                  <a:pt x="12565" y="57749"/>
                </a:lnTo>
                <a:lnTo>
                  <a:pt x="41203" y="57749"/>
                </a:lnTo>
                <a:lnTo>
                  <a:pt x="76344" y="38167"/>
                </a:lnTo>
                <a:lnTo>
                  <a:pt x="111255" y="14476"/>
                </a:lnTo>
                <a:lnTo>
                  <a:pt x="129292" y="661"/>
                </a:lnTo>
                <a:lnTo>
                  <a:pt x="130162" y="0"/>
                </a:lnTo>
                <a:close/>
              </a:path>
            </a:pathLst>
          </a:custGeom>
          <a:solidFill>
            <a:srgbClr val="3C5A9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4" name="Google Shape;994;p48"/>
          <p:cNvSpPr/>
          <p:nvPr/>
        </p:nvSpPr>
        <p:spPr>
          <a:xfrm>
            <a:off x="4711374" y="2550893"/>
            <a:ext cx="177800" cy="108585"/>
          </a:xfrm>
          <a:custGeom>
            <a:avLst/>
            <a:gdLst/>
            <a:ahLst/>
            <a:cxnLst/>
            <a:rect l="l" t="t" r="r" b="b"/>
            <a:pathLst>
              <a:path w="177800" h="108585" extrusionOk="0">
                <a:moveTo>
                  <a:pt x="177308" y="0"/>
                </a:moveTo>
                <a:lnTo>
                  <a:pt x="140650" y="27426"/>
                </a:lnTo>
                <a:lnTo>
                  <a:pt x="106940" y="49703"/>
                </a:lnTo>
                <a:lnTo>
                  <a:pt x="63190" y="74427"/>
                </a:lnTo>
                <a:lnTo>
                  <a:pt x="20731" y="93680"/>
                </a:lnTo>
                <a:lnTo>
                  <a:pt x="0" y="100855"/>
                </a:lnTo>
                <a:lnTo>
                  <a:pt x="701" y="108451"/>
                </a:lnTo>
                <a:lnTo>
                  <a:pt x="38895" y="91359"/>
                </a:lnTo>
                <a:lnTo>
                  <a:pt x="73265" y="73267"/>
                </a:lnTo>
                <a:lnTo>
                  <a:pt x="116804" y="46382"/>
                </a:lnTo>
                <a:lnTo>
                  <a:pt x="149525" y="22903"/>
                </a:lnTo>
                <a:lnTo>
                  <a:pt x="176480" y="710"/>
                </a:lnTo>
                <a:lnTo>
                  <a:pt x="17730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5" name="Google Shape;995;p48"/>
          <p:cNvSpPr/>
          <p:nvPr/>
        </p:nvSpPr>
        <p:spPr>
          <a:xfrm>
            <a:off x="4667876" y="2258112"/>
            <a:ext cx="247879" cy="111560"/>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6" name="Google Shape;996;p48"/>
          <p:cNvSpPr/>
          <p:nvPr/>
        </p:nvSpPr>
        <p:spPr>
          <a:xfrm>
            <a:off x="4716804" y="2655441"/>
            <a:ext cx="135890" cy="71755"/>
          </a:xfrm>
          <a:custGeom>
            <a:avLst/>
            <a:gdLst/>
            <a:ahLst/>
            <a:cxnLst/>
            <a:rect l="l" t="t" r="r" b="b"/>
            <a:pathLst>
              <a:path w="135889" h="71755" extrusionOk="0">
                <a:moveTo>
                  <a:pt x="135676" y="0"/>
                </a:moveTo>
                <a:lnTo>
                  <a:pt x="90025" y="27137"/>
                </a:lnTo>
                <a:lnTo>
                  <a:pt x="53529" y="45848"/>
                </a:lnTo>
                <a:lnTo>
                  <a:pt x="13477" y="62237"/>
                </a:lnTo>
                <a:lnTo>
                  <a:pt x="0" y="66176"/>
                </a:lnTo>
                <a:lnTo>
                  <a:pt x="456" y="71691"/>
                </a:lnTo>
                <a:lnTo>
                  <a:pt x="45987" y="52446"/>
                </a:lnTo>
                <a:lnTo>
                  <a:pt x="82392" y="34066"/>
                </a:lnTo>
                <a:lnTo>
                  <a:pt x="116355" y="13695"/>
                </a:lnTo>
                <a:lnTo>
                  <a:pt x="135094" y="415"/>
                </a:lnTo>
                <a:lnTo>
                  <a:pt x="135676"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7" name="Google Shape;997;p48"/>
          <p:cNvSpPr/>
          <p:nvPr/>
        </p:nvSpPr>
        <p:spPr>
          <a:xfrm>
            <a:off x="4708841" y="2294169"/>
            <a:ext cx="203835" cy="259079"/>
          </a:xfrm>
          <a:custGeom>
            <a:avLst/>
            <a:gdLst/>
            <a:ahLst/>
            <a:cxnLst/>
            <a:rect l="l" t="t" r="r" b="b"/>
            <a:pathLst>
              <a:path w="203835" h="259080" extrusionOk="0">
                <a:moveTo>
                  <a:pt x="203518" y="0"/>
                </a:moveTo>
                <a:lnTo>
                  <a:pt x="158983" y="25097"/>
                </a:lnTo>
                <a:lnTo>
                  <a:pt x="119175" y="45552"/>
                </a:lnTo>
                <a:lnTo>
                  <a:pt x="84384" y="61773"/>
                </a:lnTo>
                <a:lnTo>
                  <a:pt x="42543" y="79077"/>
                </a:lnTo>
                <a:lnTo>
                  <a:pt x="3606" y="92266"/>
                </a:lnTo>
                <a:lnTo>
                  <a:pt x="0" y="93265"/>
                </a:lnTo>
                <a:lnTo>
                  <a:pt x="14599" y="258637"/>
                </a:lnTo>
                <a:lnTo>
                  <a:pt x="51376" y="243366"/>
                </a:lnTo>
                <a:lnTo>
                  <a:pt x="85921" y="226146"/>
                </a:lnTo>
                <a:lnTo>
                  <a:pt x="131783" y="199389"/>
                </a:lnTo>
                <a:lnTo>
                  <a:pt x="167977" y="175163"/>
                </a:lnTo>
                <a:lnTo>
                  <a:pt x="200326" y="150846"/>
                </a:lnTo>
                <a:lnTo>
                  <a:pt x="203518"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8" name="Google Shape;998;p48"/>
          <p:cNvSpPr/>
          <p:nvPr/>
        </p:nvSpPr>
        <p:spPr>
          <a:xfrm>
            <a:off x="4865291" y="2314083"/>
            <a:ext cx="22860" cy="156210"/>
          </a:xfrm>
          <a:custGeom>
            <a:avLst/>
            <a:gdLst/>
            <a:ahLst/>
            <a:cxnLst/>
            <a:rect l="l" t="t" r="r" b="b"/>
            <a:pathLst>
              <a:path w="22860" h="156210" extrusionOk="0">
                <a:moveTo>
                  <a:pt x="22850" y="0"/>
                </a:moveTo>
                <a:lnTo>
                  <a:pt x="22639" y="84"/>
                </a:lnTo>
                <a:lnTo>
                  <a:pt x="20401" y="1449"/>
                </a:lnTo>
                <a:lnTo>
                  <a:pt x="14431" y="4937"/>
                </a:lnTo>
                <a:lnTo>
                  <a:pt x="0" y="12612"/>
                </a:lnTo>
                <a:lnTo>
                  <a:pt x="912" y="155742"/>
                </a:lnTo>
                <a:lnTo>
                  <a:pt x="1578" y="155285"/>
                </a:lnTo>
                <a:lnTo>
                  <a:pt x="2364" y="154792"/>
                </a:lnTo>
                <a:lnTo>
                  <a:pt x="3444" y="154166"/>
                </a:lnTo>
                <a:lnTo>
                  <a:pt x="6180" y="152429"/>
                </a:lnTo>
                <a:lnTo>
                  <a:pt x="21980" y="140808"/>
                </a:lnTo>
                <a:lnTo>
                  <a:pt x="2285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9" name="Google Shape;999;p48"/>
          <p:cNvSpPr/>
          <p:nvPr/>
        </p:nvSpPr>
        <p:spPr>
          <a:xfrm>
            <a:off x="4569389" y="2337317"/>
            <a:ext cx="103505" cy="264160"/>
          </a:xfrm>
          <a:custGeom>
            <a:avLst/>
            <a:gdLst/>
            <a:ahLst/>
            <a:cxnLst/>
            <a:rect l="l" t="t" r="r" b="b"/>
            <a:pathLst>
              <a:path w="103504" h="264160" extrusionOk="0">
                <a:moveTo>
                  <a:pt x="0" y="0"/>
                </a:moveTo>
                <a:lnTo>
                  <a:pt x="35331" y="229797"/>
                </a:lnTo>
                <a:lnTo>
                  <a:pt x="103250" y="263737"/>
                </a:lnTo>
                <a:lnTo>
                  <a:pt x="76716" y="28129"/>
                </a:lnTo>
                <a:lnTo>
                  <a:pt x="0" y="0"/>
                </a:lnTo>
                <a:close/>
              </a:path>
            </a:pathLst>
          </a:custGeom>
          <a:solidFill>
            <a:srgbClr val="8266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0" name="Google Shape;1000;p48"/>
          <p:cNvSpPr/>
          <p:nvPr/>
        </p:nvSpPr>
        <p:spPr>
          <a:xfrm>
            <a:off x="4398648" y="2157564"/>
            <a:ext cx="364676" cy="147058"/>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1" name="Google Shape;1001;p48"/>
          <p:cNvSpPr/>
          <p:nvPr/>
        </p:nvSpPr>
        <p:spPr>
          <a:xfrm>
            <a:off x="4568435" y="2204055"/>
            <a:ext cx="362585" cy="146050"/>
          </a:xfrm>
          <a:custGeom>
            <a:avLst/>
            <a:gdLst/>
            <a:ahLst/>
            <a:cxnLst/>
            <a:rect l="l" t="t" r="r" b="b"/>
            <a:pathLst>
              <a:path w="362585" h="146050" extrusionOk="0">
                <a:moveTo>
                  <a:pt x="267291" y="0"/>
                </a:moveTo>
                <a:lnTo>
                  <a:pt x="210941" y="14272"/>
                </a:lnTo>
                <a:lnTo>
                  <a:pt x="159607" y="31653"/>
                </a:lnTo>
                <a:lnTo>
                  <a:pt x="114075" y="50617"/>
                </a:lnTo>
                <a:lnTo>
                  <a:pt x="75054" y="69574"/>
                </a:lnTo>
                <a:lnTo>
                  <a:pt x="30518" y="94679"/>
                </a:lnTo>
                <a:lnTo>
                  <a:pt x="0" y="114754"/>
                </a:lnTo>
                <a:lnTo>
                  <a:pt x="87205" y="145704"/>
                </a:lnTo>
                <a:lnTo>
                  <a:pt x="134266" y="131474"/>
                </a:lnTo>
                <a:lnTo>
                  <a:pt x="182036" y="113720"/>
                </a:lnTo>
                <a:lnTo>
                  <a:pt x="228270" y="94179"/>
                </a:lnTo>
                <a:lnTo>
                  <a:pt x="270897" y="74427"/>
                </a:lnTo>
                <a:lnTo>
                  <a:pt x="307723" y="56174"/>
                </a:lnTo>
                <a:lnTo>
                  <a:pt x="347572" y="35226"/>
                </a:lnTo>
                <a:lnTo>
                  <a:pt x="362459" y="27011"/>
                </a:lnTo>
                <a:lnTo>
                  <a:pt x="267291" y="0"/>
                </a:lnTo>
                <a:close/>
              </a:path>
            </a:pathLst>
          </a:custGeom>
          <a:solidFill>
            <a:srgbClr val="FDDB4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2" name="Google Shape;1002;p48"/>
          <p:cNvSpPr/>
          <p:nvPr/>
        </p:nvSpPr>
        <p:spPr>
          <a:xfrm>
            <a:off x="4457264" y="2536086"/>
            <a:ext cx="130810" cy="167005"/>
          </a:xfrm>
          <a:custGeom>
            <a:avLst/>
            <a:gdLst/>
            <a:ahLst/>
            <a:cxnLst/>
            <a:rect l="l" t="t" r="r" b="b"/>
            <a:pathLst>
              <a:path w="130810" h="167005" extrusionOk="0">
                <a:moveTo>
                  <a:pt x="0" y="0"/>
                </a:moveTo>
                <a:lnTo>
                  <a:pt x="25088" y="108283"/>
                </a:lnTo>
                <a:lnTo>
                  <a:pt x="130618" y="166567"/>
                </a:lnTo>
                <a:lnTo>
                  <a:pt x="0" y="0"/>
                </a:lnTo>
                <a:close/>
              </a:path>
            </a:pathLst>
          </a:custGeom>
          <a:solidFill>
            <a:srgbClr val="2D2C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3" name="Google Shape;1003;p48"/>
          <p:cNvSpPr/>
          <p:nvPr/>
        </p:nvSpPr>
        <p:spPr>
          <a:xfrm>
            <a:off x="4459671" y="2553510"/>
            <a:ext cx="157480" cy="79375"/>
          </a:xfrm>
          <a:custGeom>
            <a:avLst/>
            <a:gdLst/>
            <a:ahLst/>
            <a:cxnLst/>
            <a:rect l="l" t="t" r="r" b="b"/>
            <a:pathLst>
              <a:path w="157479" h="79375" extrusionOk="0">
                <a:moveTo>
                  <a:pt x="0" y="0"/>
                </a:moveTo>
                <a:lnTo>
                  <a:pt x="156990" y="79197"/>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4" name="Google Shape;1004;p48"/>
          <p:cNvSpPr/>
          <p:nvPr/>
        </p:nvSpPr>
        <p:spPr>
          <a:xfrm>
            <a:off x="4464484" y="2572305"/>
            <a:ext cx="164465" cy="86360"/>
          </a:xfrm>
          <a:custGeom>
            <a:avLst/>
            <a:gdLst/>
            <a:ahLst/>
            <a:cxnLst/>
            <a:rect l="l" t="t" r="r" b="b"/>
            <a:pathLst>
              <a:path w="164464" h="86360" extrusionOk="0">
                <a:moveTo>
                  <a:pt x="0" y="0"/>
                </a:moveTo>
                <a:lnTo>
                  <a:pt x="164286" y="85921"/>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5" name="Google Shape;1005;p48"/>
          <p:cNvSpPr/>
          <p:nvPr/>
        </p:nvSpPr>
        <p:spPr>
          <a:xfrm>
            <a:off x="4469247" y="2591093"/>
            <a:ext cx="170180" cy="89535"/>
          </a:xfrm>
          <a:custGeom>
            <a:avLst/>
            <a:gdLst/>
            <a:ahLst/>
            <a:cxnLst/>
            <a:rect l="l" t="t" r="r" b="b"/>
            <a:pathLst>
              <a:path w="170179" h="89535" extrusionOk="0">
                <a:moveTo>
                  <a:pt x="0" y="0"/>
                </a:moveTo>
                <a:lnTo>
                  <a:pt x="169597" y="8908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6" name="Google Shape;1006;p48"/>
          <p:cNvSpPr/>
          <p:nvPr/>
        </p:nvSpPr>
        <p:spPr>
          <a:xfrm>
            <a:off x="4402987" y="2408635"/>
            <a:ext cx="81915" cy="35560"/>
          </a:xfrm>
          <a:custGeom>
            <a:avLst/>
            <a:gdLst/>
            <a:ahLst/>
            <a:cxnLst/>
            <a:rect l="l" t="t" r="r" b="b"/>
            <a:pathLst>
              <a:path w="81914" h="35560" extrusionOk="0">
                <a:moveTo>
                  <a:pt x="0" y="0"/>
                </a:moveTo>
                <a:lnTo>
                  <a:pt x="81561" y="3550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7" name="Google Shape;1007;p48"/>
          <p:cNvSpPr/>
          <p:nvPr/>
        </p:nvSpPr>
        <p:spPr>
          <a:xfrm>
            <a:off x="4407838" y="2425602"/>
            <a:ext cx="92075" cy="40640"/>
          </a:xfrm>
          <a:custGeom>
            <a:avLst/>
            <a:gdLst/>
            <a:ahLst/>
            <a:cxnLst/>
            <a:rect l="l" t="t" r="r" b="b"/>
            <a:pathLst>
              <a:path w="92075" h="40639" extrusionOk="0">
                <a:moveTo>
                  <a:pt x="0" y="0"/>
                </a:moveTo>
                <a:lnTo>
                  <a:pt x="91927" y="4008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8" name="Google Shape;1008;p48"/>
          <p:cNvSpPr/>
          <p:nvPr/>
        </p:nvSpPr>
        <p:spPr>
          <a:xfrm>
            <a:off x="4416005" y="2443525"/>
            <a:ext cx="100965" cy="45720"/>
          </a:xfrm>
          <a:custGeom>
            <a:avLst/>
            <a:gdLst/>
            <a:ahLst/>
            <a:cxnLst/>
            <a:rect l="l" t="t" r="r" b="b"/>
            <a:pathLst>
              <a:path w="100964" h="45719" extrusionOk="0">
                <a:moveTo>
                  <a:pt x="0" y="0"/>
                </a:moveTo>
                <a:lnTo>
                  <a:pt x="100598" y="45426"/>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9" name="Google Shape;1009;p48"/>
          <p:cNvSpPr/>
          <p:nvPr/>
        </p:nvSpPr>
        <p:spPr>
          <a:xfrm>
            <a:off x="4397057" y="2374984"/>
            <a:ext cx="55244" cy="22860"/>
          </a:xfrm>
          <a:custGeom>
            <a:avLst/>
            <a:gdLst/>
            <a:ahLst/>
            <a:cxnLst/>
            <a:rect l="l" t="t" r="r" b="b"/>
            <a:pathLst>
              <a:path w="55245" h="22860" extrusionOk="0">
                <a:moveTo>
                  <a:pt x="0" y="0"/>
                </a:moveTo>
                <a:lnTo>
                  <a:pt x="54777" y="2261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0" name="Google Shape;1010;p48"/>
          <p:cNvSpPr/>
          <p:nvPr/>
        </p:nvSpPr>
        <p:spPr>
          <a:xfrm>
            <a:off x="4400374" y="2392907"/>
            <a:ext cx="69215" cy="28575"/>
          </a:xfrm>
          <a:custGeom>
            <a:avLst/>
            <a:gdLst/>
            <a:ahLst/>
            <a:cxnLst/>
            <a:rect l="l" t="t" r="r" b="b"/>
            <a:pathLst>
              <a:path w="69214" h="28575" extrusionOk="0">
                <a:moveTo>
                  <a:pt x="0" y="0"/>
                </a:moveTo>
                <a:lnTo>
                  <a:pt x="68711" y="27967"/>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1" name="Google Shape;1011;p48"/>
          <p:cNvSpPr/>
          <p:nvPr/>
        </p:nvSpPr>
        <p:spPr>
          <a:xfrm>
            <a:off x="4473604" y="2608397"/>
            <a:ext cx="173990" cy="94615"/>
          </a:xfrm>
          <a:custGeom>
            <a:avLst/>
            <a:gdLst/>
            <a:ahLst/>
            <a:cxnLst/>
            <a:rect l="l" t="t" r="r" b="b"/>
            <a:pathLst>
              <a:path w="173989" h="94614" extrusionOk="0">
                <a:moveTo>
                  <a:pt x="0" y="0"/>
                </a:moveTo>
                <a:lnTo>
                  <a:pt x="173905" y="94053"/>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2" name="Google Shape;1012;p48"/>
          <p:cNvSpPr/>
          <p:nvPr/>
        </p:nvSpPr>
        <p:spPr>
          <a:xfrm>
            <a:off x="4478206" y="2627192"/>
            <a:ext cx="177800" cy="97790"/>
          </a:xfrm>
          <a:custGeom>
            <a:avLst/>
            <a:gdLst/>
            <a:ahLst/>
            <a:cxnLst/>
            <a:rect l="l" t="t" r="r" b="b"/>
            <a:pathLst>
              <a:path w="177800" h="97789" extrusionOk="0">
                <a:moveTo>
                  <a:pt x="0" y="0"/>
                </a:moveTo>
                <a:lnTo>
                  <a:pt x="177560" y="97162"/>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3" name="Google Shape;1013;p48"/>
          <p:cNvSpPr/>
          <p:nvPr/>
        </p:nvSpPr>
        <p:spPr>
          <a:xfrm>
            <a:off x="4620352" y="2355858"/>
            <a:ext cx="30480" cy="234315"/>
          </a:xfrm>
          <a:custGeom>
            <a:avLst/>
            <a:gdLst/>
            <a:ahLst/>
            <a:cxnLst/>
            <a:rect l="l" t="t" r="r" b="b"/>
            <a:pathLst>
              <a:path w="30479" h="234314" extrusionOk="0">
                <a:moveTo>
                  <a:pt x="30062" y="233996"/>
                </a:moveTo>
                <a:lnTo>
                  <a:pt x="0" y="0"/>
                </a:lnTo>
              </a:path>
            </a:pathLst>
          </a:custGeom>
          <a:noFill/>
          <a:ln w="9525" cap="flat" cmpd="sng">
            <a:solidFill>
              <a:srgbClr val="46380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4" name="Google Shape;1014;p48"/>
          <p:cNvSpPr/>
          <p:nvPr/>
        </p:nvSpPr>
        <p:spPr>
          <a:xfrm>
            <a:off x="4628483" y="2223139"/>
            <a:ext cx="276860" cy="117475"/>
          </a:xfrm>
          <a:custGeom>
            <a:avLst/>
            <a:gdLst/>
            <a:ahLst/>
            <a:cxnLst/>
            <a:rect l="l" t="t" r="r" b="b"/>
            <a:pathLst>
              <a:path w="276860" h="117475" extrusionOk="0">
                <a:moveTo>
                  <a:pt x="0" y="117040"/>
                </a:moveTo>
                <a:lnTo>
                  <a:pt x="1529" y="116456"/>
                </a:lnTo>
                <a:lnTo>
                  <a:pt x="6131" y="114796"/>
                </a:lnTo>
                <a:lnTo>
                  <a:pt x="13512" y="112102"/>
                </a:lnTo>
                <a:lnTo>
                  <a:pt x="50667" y="98076"/>
                </a:lnTo>
                <a:lnTo>
                  <a:pt x="106070" y="76052"/>
                </a:lnTo>
                <a:lnTo>
                  <a:pt x="150557" y="57503"/>
                </a:lnTo>
                <a:lnTo>
                  <a:pt x="199239" y="36218"/>
                </a:lnTo>
                <a:lnTo>
                  <a:pt x="250538" y="12569"/>
                </a:lnTo>
                <a:lnTo>
                  <a:pt x="276699" y="0"/>
                </a:lnTo>
              </a:path>
            </a:pathLst>
          </a:custGeom>
          <a:noFill/>
          <a:ln w="9525" cap="flat" cmpd="sng">
            <a:solidFill>
              <a:srgbClr val="9778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5" name="Google Shape;1015;p48"/>
          <p:cNvSpPr/>
          <p:nvPr/>
        </p:nvSpPr>
        <p:spPr>
          <a:xfrm>
            <a:off x="4722774" y="2293628"/>
            <a:ext cx="189915" cy="259214"/>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6" name="Google Shape;1016;p48"/>
          <p:cNvSpPr/>
          <p:nvPr/>
        </p:nvSpPr>
        <p:spPr>
          <a:xfrm>
            <a:off x="4114800" y="1981200"/>
            <a:ext cx="2209800" cy="1447800"/>
          </a:xfrm>
          <a:custGeom>
            <a:avLst/>
            <a:gdLst/>
            <a:ahLst/>
            <a:cxnLst/>
            <a:rect l="l" t="t" r="r" b="b"/>
            <a:pathLst>
              <a:path w="2209800" h="1447800" extrusionOk="0">
                <a:moveTo>
                  <a:pt x="0" y="1447800"/>
                </a:moveTo>
                <a:lnTo>
                  <a:pt x="2209800" y="1447800"/>
                </a:lnTo>
                <a:lnTo>
                  <a:pt x="2209800" y="0"/>
                </a:lnTo>
                <a:lnTo>
                  <a:pt x="0" y="0"/>
                </a:lnTo>
                <a:lnTo>
                  <a:pt x="0" y="144780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7" name="Google Shape;1017;p48"/>
          <p:cNvSpPr/>
          <p:nvPr/>
        </p:nvSpPr>
        <p:spPr>
          <a:xfrm>
            <a:off x="4114800" y="1752600"/>
            <a:ext cx="1066800" cy="228600"/>
          </a:xfrm>
          <a:custGeom>
            <a:avLst/>
            <a:gdLst/>
            <a:ahLst/>
            <a:cxnLst/>
            <a:rect l="l" t="t" r="r" b="b"/>
            <a:pathLst>
              <a:path w="1066800" h="228600" extrusionOk="0">
                <a:moveTo>
                  <a:pt x="0" y="228600"/>
                </a:moveTo>
                <a:lnTo>
                  <a:pt x="1066800" y="228600"/>
                </a:lnTo>
                <a:lnTo>
                  <a:pt x="1066800" y="0"/>
                </a:lnTo>
                <a:lnTo>
                  <a:pt x="0" y="0"/>
                </a:lnTo>
                <a:lnTo>
                  <a:pt x="0" y="22860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8" name="Google Shape;1018;p48"/>
          <p:cNvSpPr/>
          <p:nvPr/>
        </p:nvSpPr>
        <p:spPr>
          <a:xfrm>
            <a:off x="5410200" y="3989832"/>
            <a:ext cx="3505200" cy="2106295"/>
          </a:xfrm>
          <a:custGeom>
            <a:avLst/>
            <a:gdLst/>
            <a:ahLst/>
            <a:cxnLst/>
            <a:rect l="l" t="t" r="r" b="b"/>
            <a:pathLst>
              <a:path w="3505200" h="2106295" extrusionOk="0">
                <a:moveTo>
                  <a:pt x="0" y="2106168"/>
                </a:moveTo>
                <a:lnTo>
                  <a:pt x="3505200" y="2106168"/>
                </a:lnTo>
                <a:lnTo>
                  <a:pt x="3505200" y="0"/>
                </a:lnTo>
                <a:lnTo>
                  <a:pt x="0" y="0"/>
                </a:lnTo>
                <a:lnTo>
                  <a:pt x="0" y="2106168"/>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9" name="Google Shape;1019;p48"/>
          <p:cNvSpPr/>
          <p:nvPr/>
        </p:nvSpPr>
        <p:spPr>
          <a:xfrm>
            <a:off x="5410200" y="3657600"/>
            <a:ext cx="1691639" cy="332740"/>
          </a:xfrm>
          <a:custGeom>
            <a:avLst/>
            <a:gdLst/>
            <a:ahLst/>
            <a:cxnLst/>
            <a:rect l="l" t="t" r="r" b="b"/>
            <a:pathLst>
              <a:path w="1691640" h="332739" extrusionOk="0">
                <a:moveTo>
                  <a:pt x="0" y="332231"/>
                </a:moveTo>
                <a:lnTo>
                  <a:pt x="1691640" y="332231"/>
                </a:lnTo>
                <a:lnTo>
                  <a:pt x="1691640" y="0"/>
                </a:lnTo>
                <a:lnTo>
                  <a:pt x="0" y="0"/>
                </a:lnTo>
                <a:lnTo>
                  <a:pt x="0" y="332231"/>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0" name="Google Shape;1020;p48"/>
          <p:cNvSpPr/>
          <p:nvPr/>
        </p:nvSpPr>
        <p:spPr>
          <a:xfrm>
            <a:off x="4154423" y="1655000"/>
            <a:ext cx="798372" cy="452437"/>
          </a:xfrm>
          <a:prstGeom prst="rect">
            <a:avLst/>
          </a:prstGeom>
          <a:blipFill rotWithShape="1">
            <a:blip r:embed="rId1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1" name="Google Shape;1021;p48"/>
          <p:cNvSpPr txBox="1"/>
          <p:nvPr/>
        </p:nvSpPr>
        <p:spPr>
          <a:xfrm>
            <a:off x="4114800" y="1752600"/>
            <a:ext cx="1066800" cy="228600"/>
          </a:xfrm>
          <a:prstGeom prst="rect">
            <a:avLst/>
          </a:prstGeom>
          <a:noFill/>
          <a:ln w="12175" cap="flat" cmpd="sng">
            <a:solidFill>
              <a:srgbClr val="000000"/>
            </a:solidFill>
            <a:prstDash val="solid"/>
            <a:round/>
            <a:headEnd type="none" w="sm" len="sm"/>
            <a:tailEnd type="none" w="sm" len="sm"/>
          </a:ln>
        </p:spPr>
        <p:txBody>
          <a:bodyPr spcFirstLastPara="1" wrap="square" lIns="0" tIns="0" rIns="0" bIns="0" anchor="t" anchorCtr="0">
            <a:spAutoFit/>
          </a:bodyPr>
          <a:lstStyle/>
          <a:p>
            <a:pPr marL="168275" marR="0" lvl="0" indent="0" algn="l" rtl="0">
              <a:lnSpc>
                <a:spcPct val="102437"/>
              </a:lnSpc>
              <a:spcBef>
                <a:spcPts val="0"/>
              </a:spcBef>
              <a:spcAft>
                <a:spcPts val="0"/>
              </a:spcAft>
              <a:buNone/>
            </a:pPr>
            <a:r>
              <a:rPr lang="en-US" sz="1600" b="1">
                <a:solidFill>
                  <a:schemeClr val="dk1"/>
                </a:solidFill>
                <a:latin typeface="Arial"/>
                <a:ea typeface="Arial"/>
                <a:cs typeface="Arial"/>
                <a:sym typeface="Arial"/>
              </a:rPr>
              <a:t>client</a:t>
            </a:r>
            <a:endParaRPr sz="1600">
              <a:solidFill>
                <a:schemeClr val="dk1"/>
              </a:solidFill>
              <a:latin typeface="Arial"/>
              <a:ea typeface="Arial"/>
              <a:cs typeface="Arial"/>
              <a:sym typeface="Arial"/>
            </a:endParaRPr>
          </a:p>
        </p:txBody>
      </p:sp>
      <p:sp>
        <p:nvSpPr>
          <p:cNvPr id="1022" name="Google Shape;1022;p48"/>
          <p:cNvSpPr/>
          <p:nvPr/>
        </p:nvSpPr>
        <p:spPr>
          <a:xfrm>
            <a:off x="5562600" y="4191000"/>
            <a:ext cx="1371600" cy="1447800"/>
          </a:xfrm>
          <a:custGeom>
            <a:avLst/>
            <a:gdLst/>
            <a:ahLst/>
            <a:cxnLst/>
            <a:rect l="l" t="t" r="r" b="b"/>
            <a:pathLst>
              <a:path w="1371600" h="1447800" extrusionOk="0">
                <a:moveTo>
                  <a:pt x="0" y="342900"/>
                </a:moveTo>
                <a:lnTo>
                  <a:pt x="342900" y="0"/>
                </a:lnTo>
                <a:lnTo>
                  <a:pt x="1371600" y="0"/>
                </a:lnTo>
                <a:lnTo>
                  <a:pt x="1371600" y="1104900"/>
                </a:lnTo>
                <a:lnTo>
                  <a:pt x="1028700" y="1447800"/>
                </a:lnTo>
                <a:lnTo>
                  <a:pt x="0" y="1447800"/>
                </a:lnTo>
                <a:lnTo>
                  <a:pt x="0" y="34290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3" name="Google Shape;1023;p48"/>
          <p:cNvSpPr/>
          <p:nvPr/>
        </p:nvSpPr>
        <p:spPr>
          <a:xfrm>
            <a:off x="5562600" y="4191000"/>
            <a:ext cx="1371600" cy="342900"/>
          </a:xfrm>
          <a:custGeom>
            <a:avLst/>
            <a:gdLst/>
            <a:ahLst/>
            <a:cxnLst/>
            <a:rect l="l" t="t" r="r" b="b"/>
            <a:pathLst>
              <a:path w="1371600" h="342900" extrusionOk="0">
                <a:moveTo>
                  <a:pt x="0" y="342900"/>
                </a:moveTo>
                <a:lnTo>
                  <a:pt x="1028700" y="342900"/>
                </a:lnTo>
                <a:lnTo>
                  <a:pt x="1371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4" name="Google Shape;1024;p48"/>
          <p:cNvSpPr/>
          <p:nvPr/>
        </p:nvSpPr>
        <p:spPr>
          <a:xfrm>
            <a:off x="6591300" y="4533900"/>
            <a:ext cx="0" cy="1104900"/>
          </a:xfrm>
          <a:custGeom>
            <a:avLst/>
            <a:gdLst/>
            <a:ahLst/>
            <a:cxnLst/>
            <a:rect l="l" t="t" r="r" b="b"/>
            <a:pathLst>
              <a:path w="120000" h="1104900" extrusionOk="0">
                <a:moveTo>
                  <a:pt x="0" y="0"/>
                </a:moveTo>
                <a:lnTo>
                  <a:pt x="0" y="11049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5" name="Google Shape;1025;p48"/>
          <p:cNvSpPr/>
          <p:nvPr/>
        </p:nvSpPr>
        <p:spPr>
          <a:xfrm>
            <a:off x="5465064" y="4482071"/>
            <a:ext cx="1513078" cy="399046"/>
          </a:xfrm>
          <a:prstGeom prst="rect">
            <a:avLst/>
          </a:prstGeom>
          <a:blipFill rotWithShape="1">
            <a:blip r:embed="rId1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6" name="Google Shape;1026;p48"/>
          <p:cNvSpPr/>
          <p:nvPr/>
        </p:nvSpPr>
        <p:spPr>
          <a:xfrm>
            <a:off x="5465064" y="4710671"/>
            <a:ext cx="1522221" cy="399046"/>
          </a:xfrm>
          <a:prstGeom prst="rect">
            <a:avLst/>
          </a:prstGeom>
          <a:blipFill rotWithShape="1">
            <a:blip r:embed="rId1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7" name="Google Shape;1027;p48"/>
          <p:cNvSpPr/>
          <p:nvPr/>
        </p:nvSpPr>
        <p:spPr>
          <a:xfrm>
            <a:off x="5562600" y="5029200"/>
            <a:ext cx="1066800" cy="0"/>
          </a:xfrm>
          <a:custGeom>
            <a:avLst/>
            <a:gdLst/>
            <a:ahLst/>
            <a:cxnLst/>
            <a:rect l="l" t="t" r="r" b="b"/>
            <a:pathLst>
              <a:path w="1066800" h="120000" extrusionOk="0">
                <a:moveTo>
                  <a:pt x="0" y="0"/>
                </a:moveTo>
                <a:lnTo>
                  <a:pt x="10668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8" name="Google Shape;1028;p48"/>
          <p:cNvSpPr/>
          <p:nvPr/>
        </p:nvSpPr>
        <p:spPr>
          <a:xfrm>
            <a:off x="5632703" y="5021579"/>
            <a:ext cx="795337" cy="342645"/>
          </a:xfrm>
          <a:prstGeom prst="rect">
            <a:avLst/>
          </a:prstGeom>
          <a:blipFill rotWithShape="1">
            <a:blip r:embed="rId1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9" name="Google Shape;1029;p48"/>
          <p:cNvSpPr/>
          <p:nvPr/>
        </p:nvSpPr>
        <p:spPr>
          <a:xfrm>
            <a:off x="5632703" y="5250179"/>
            <a:ext cx="807516" cy="342646"/>
          </a:xfrm>
          <a:prstGeom prst="rect">
            <a:avLst/>
          </a:prstGeom>
          <a:blipFill rotWithShape="1">
            <a:blip r:embed="rId2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0" name="Google Shape;1030;p48"/>
          <p:cNvSpPr/>
          <p:nvPr/>
        </p:nvSpPr>
        <p:spPr>
          <a:xfrm>
            <a:off x="5632703" y="5433059"/>
            <a:ext cx="842581" cy="342646"/>
          </a:xfrm>
          <a:prstGeom prst="rect">
            <a:avLst/>
          </a:prstGeom>
          <a:blipFill rotWithShape="1">
            <a:blip r:embed="rId2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1" name="Google Shape;1031;p48"/>
          <p:cNvSpPr/>
          <p:nvPr/>
        </p:nvSpPr>
        <p:spPr>
          <a:xfrm>
            <a:off x="7543800" y="4191000"/>
            <a:ext cx="1371600" cy="1447800"/>
          </a:xfrm>
          <a:custGeom>
            <a:avLst/>
            <a:gdLst/>
            <a:ahLst/>
            <a:cxnLst/>
            <a:rect l="l" t="t" r="r" b="b"/>
            <a:pathLst>
              <a:path w="1371600" h="1447800" extrusionOk="0">
                <a:moveTo>
                  <a:pt x="0" y="342900"/>
                </a:moveTo>
                <a:lnTo>
                  <a:pt x="342900" y="0"/>
                </a:lnTo>
                <a:lnTo>
                  <a:pt x="1371600" y="0"/>
                </a:lnTo>
                <a:lnTo>
                  <a:pt x="1371600" y="1104900"/>
                </a:lnTo>
                <a:lnTo>
                  <a:pt x="1028700" y="1447800"/>
                </a:lnTo>
                <a:lnTo>
                  <a:pt x="0" y="1447800"/>
                </a:lnTo>
                <a:lnTo>
                  <a:pt x="0" y="34290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2" name="Google Shape;1032;p48"/>
          <p:cNvSpPr/>
          <p:nvPr/>
        </p:nvSpPr>
        <p:spPr>
          <a:xfrm>
            <a:off x="7543800" y="4191000"/>
            <a:ext cx="1371600" cy="342900"/>
          </a:xfrm>
          <a:custGeom>
            <a:avLst/>
            <a:gdLst/>
            <a:ahLst/>
            <a:cxnLst/>
            <a:rect l="l" t="t" r="r" b="b"/>
            <a:pathLst>
              <a:path w="1371600" h="342900" extrusionOk="0">
                <a:moveTo>
                  <a:pt x="0" y="342900"/>
                </a:moveTo>
                <a:lnTo>
                  <a:pt x="1028700" y="342900"/>
                </a:lnTo>
                <a:lnTo>
                  <a:pt x="1371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3" name="Google Shape;1033;p48"/>
          <p:cNvSpPr/>
          <p:nvPr/>
        </p:nvSpPr>
        <p:spPr>
          <a:xfrm>
            <a:off x="8572500" y="4533900"/>
            <a:ext cx="0" cy="1104900"/>
          </a:xfrm>
          <a:custGeom>
            <a:avLst/>
            <a:gdLst/>
            <a:ahLst/>
            <a:cxnLst/>
            <a:rect l="l" t="t" r="r" b="b"/>
            <a:pathLst>
              <a:path w="120000" h="1104900" extrusionOk="0">
                <a:moveTo>
                  <a:pt x="0" y="0"/>
                </a:moveTo>
                <a:lnTo>
                  <a:pt x="0" y="11049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4" name="Google Shape;1034;p48"/>
          <p:cNvSpPr/>
          <p:nvPr/>
        </p:nvSpPr>
        <p:spPr>
          <a:xfrm>
            <a:off x="7446264" y="4482071"/>
            <a:ext cx="1513077" cy="399046"/>
          </a:xfrm>
          <a:prstGeom prst="rect">
            <a:avLst/>
          </a:prstGeom>
          <a:blipFill rotWithShape="1">
            <a:blip r:embed="rId1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5" name="Google Shape;1035;p48"/>
          <p:cNvSpPr/>
          <p:nvPr/>
        </p:nvSpPr>
        <p:spPr>
          <a:xfrm>
            <a:off x="7644383" y="4710671"/>
            <a:ext cx="774014" cy="399046"/>
          </a:xfrm>
          <a:prstGeom prst="rect">
            <a:avLst/>
          </a:prstGeom>
          <a:blipFill rotWithShape="1">
            <a:blip r:embed="rId2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6" name="Google Shape;1036;p48"/>
          <p:cNvSpPr/>
          <p:nvPr/>
        </p:nvSpPr>
        <p:spPr>
          <a:xfrm>
            <a:off x="7543800" y="4953000"/>
            <a:ext cx="1066800" cy="0"/>
          </a:xfrm>
          <a:custGeom>
            <a:avLst/>
            <a:gdLst/>
            <a:ahLst/>
            <a:cxnLst/>
            <a:rect l="l" t="t" r="r" b="b"/>
            <a:pathLst>
              <a:path w="1066800" h="120000" extrusionOk="0">
                <a:moveTo>
                  <a:pt x="0" y="0"/>
                </a:moveTo>
                <a:lnTo>
                  <a:pt x="10668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7" name="Google Shape;1037;p48"/>
          <p:cNvSpPr/>
          <p:nvPr/>
        </p:nvSpPr>
        <p:spPr>
          <a:xfrm>
            <a:off x="7613904" y="4869179"/>
            <a:ext cx="795337" cy="342645"/>
          </a:xfrm>
          <a:prstGeom prst="rect">
            <a:avLst/>
          </a:prstGeom>
          <a:blipFill rotWithShape="1">
            <a:blip r:embed="rId1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8" name="Google Shape;1038;p48"/>
          <p:cNvSpPr/>
          <p:nvPr/>
        </p:nvSpPr>
        <p:spPr>
          <a:xfrm>
            <a:off x="7613904" y="5097779"/>
            <a:ext cx="1139748" cy="342645"/>
          </a:xfrm>
          <a:prstGeom prst="rect">
            <a:avLst/>
          </a:prstGeom>
          <a:blipFill rotWithShape="1">
            <a:blip r:embed="rId2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9" name="Google Shape;1039;p48"/>
          <p:cNvSpPr/>
          <p:nvPr/>
        </p:nvSpPr>
        <p:spPr>
          <a:xfrm>
            <a:off x="7613904" y="5280659"/>
            <a:ext cx="1011758" cy="342646"/>
          </a:xfrm>
          <a:prstGeom prst="rect">
            <a:avLst/>
          </a:prstGeom>
          <a:blipFill rotWithShape="1">
            <a:blip r:embed="rId2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0" name="Google Shape;1040;p48"/>
          <p:cNvSpPr/>
          <p:nvPr/>
        </p:nvSpPr>
        <p:spPr>
          <a:xfrm>
            <a:off x="7613904" y="5463540"/>
            <a:ext cx="987348" cy="342646"/>
          </a:xfrm>
          <a:prstGeom prst="rect">
            <a:avLst/>
          </a:prstGeom>
          <a:blipFill rotWithShape="1">
            <a:blip r:embed="rId2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1" name="Google Shape;1041;p48"/>
          <p:cNvSpPr/>
          <p:nvPr/>
        </p:nvSpPr>
        <p:spPr>
          <a:xfrm>
            <a:off x="6858000" y="4800600"/>
            <a:ext cx="762000" cy="0"/>
          </a:xfrm>
          <a:custGeom>
            <a:avLst/>
            <a:gdLst/>
            <a:ahLst/>
            <a:cxnLst/>
            <a:rect l="l" t="t" r="r" b="b"/>
            <a:pathLst>
              <a:path w="762000" h="120000" extrusionOk="0">
                <a:moveTo>
                  <a:pt x="0" y="0"/>
                </a:moveTo>
                <a:lnTo>
                  <a:pt x="7620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2" name="Google Shape;1042;p48"/>
          <p:cNvSpPr/>
          <p:nvPr/>
        </p:nvSpPr>
        <p:spPr>
          <a:xfrm>
            <a:off x="4154423" y="2721800"/>
            <a:ext cx="1034605" cy="452437"/>
          </a:xfrm>
          <a:prstGeom prst="rect">
            <a:avLst/>
          </a:prstGeom>
          <a:blipFill rotWithShape="1">
            <a:blip r:embed="rId2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3" name="Google Shape;1043;p48"/>
          <p:cNvSpPr txBox="1"/>
          <p:nvPr/>
        </p:nvSpPr>
        <p:spPr>
          <a:xfrm>
            <a:off x="4283075" y="2772282"/>
            <a:ext cx="777875" cy="269240"/>
          </a:xfrm>
          <a:prstGeom prst="rect">
            <a:avLst/>
          </a:prstGeom>
          <a:noFill/>
          <a:ln>
            <a:noFill/>
          </a:ln>
        </p:spPr>
        <p:txBody>
          <a:bodyPr spcFirstLastPara="1" wrap="square" lIns="0" tIns="12050" rIns="0" bIns="0" anchor="t" anchorCtr="0">
            <a:spAutoFit/>
          </a:bodyPr>
          <a:lstStyle/>
          <a:p>
            <a:pPr marL="0" marR="0" lvl="0" indent="0" algn="l" rtl="0">
              <a:lnSpc>
                <a:spcPct val="100000"/>
              </a:lnSpc>
              <a:spcBef>
                <a:spcPts val="0"/>
              </a:spcBef>
              <a:spcAft>
                <a:spcPts val="0"/>
              </a:spcAft>
              <a:buNone/>
            </a:pPr>
            <a:r>
              <a:rPr lang="en-US" sz="1600" b="1">
                <a:solidFill>
                  <a:srgbClr val="FF5050"/>
                </a:solidFill>
                <a:latin typeface="Arial"/>
                <a:ea typeface="Arial"/>
                <a:cs typeface="Arial"/>
                <a:sym typeface="Arial"/>
              </a:rPr>
              <a:t>console</a:t>
            </a:r>
            <a:endParaRPr sz="1600">
              <a:solidFill>
                <a:schemeClr val="dk1"/>
              </a:solidFill>
              <a:latin typeface="Arial"/>
              <a:ea typeface="Arial"/>
              <a:cs typeface="Arial"/>
              <a:sym typeface="Arial"/>
            </a:endParaRPr>
          </a:p>
        </p:txBody>
      </p:sp>
      <p:sp>
        <p:nvSpPr>
          <p:cNvPr id="1044" name="Google Shape;1044;p48"/>
          <p:cNvSpPr/>
          <p:nvPr/>
        </p:nvSpPr>
        <p:spPr>
          <a:xfrm>
            <a:off x="5341620" y="3133394"/>
            <a:ext cx="886802" cy="508838"/>
          </a:xfrm>
          <a:prstGeom prst="rect">
            <a:avLst/>
          </a:prstGeom>
          <a:blipFill rotWithShape="1">
            <a:blip r:embed="rId2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5" name="Google Shape;1045;p48"/>
          <p:cNvSpPr txBox="1"/>
          <p:nvPr/>
        </p:nvSpPr>
        <p:spPr>
          <a:xfrm>
            <a:off x="5486653" y="3189859"/>
            <a:ext cx="597535" cy="29972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800" b="1">
                <a:solidFill>
                  <a:srgbClr val="FF5050"/>
                </a:solidFill>
                <a:latin typeface="Arial"/>
                <a:ea typeface="Arial"/>
                <a:cs typeface="Arial"/>
                <a:sym typeface="Arial"/>
              </a:rPr>
              <a:t>kiosk</a:t>
            </a:r>
            <a:endParaRPr sz="1800">
              <a:solidFill>
                <a:schemeClr val="dk1"/>
              </a:solidFill>
              <a:latin typeface="Arial"/>
              <a:ea typeface="Arial"/>
              <a:cs typeface="Arial"/>
              <a:sym typeface="Arial"/>
            </a:endParaRPr>
          </a:p>
        </p:txBody>
      </p:sp>
      <p:sp>
        <p:nvSpPr>
          <p:cNvPr id="1046" name="Google Shape;1046;p48"/>
          <p:cNvSpPr/>
          <p:nvPr/>
        </p:nvSpPr>
        <p:spPr>
          <a:xfrm>
            <a:off x="5417820" y="3590594"/>
            <a:ext cx="981290" cy="508838"/>
          </a:xfrm>
          <a:prstGeom prst="rect">
            <a:avLst/>
          </a:prstGeom>
          <a:blipFill rotWithShape="1">
            <a:blip r:embed="rId2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7" name="Google Shape;1047;p48"/>
          <p:cNvSpPr txBox="1"/>
          <p:nvPr/>
        </p:nvSpPr>
        <p:spPr>
          <a:xfrm>
            <a:off x="5410200" y="3657600"/>
            <a:ext cx="1691639" cy="332740"/>
          </a:xfrm>
          <a:prstGeom prst="rect">
            <a:avLst/>
          </a:prstGeom>
          <a:noFill/>
          <a:ln w="12175" cap="flat" cmpd="sng">
            <a:solidFill>
              <a:srgbClr val="000000"/>
            </a:solidFill>
            <a:prstDash val="solid"/>
            <a:round/>
            <a:headEnd type="none" w="sm" len="sm"/>
            <a:tailEnd type="none" w="sm" len="sm"/>
          </a:ln>
        </p:spPr>
        <p:txBody>
          <a:bodyPr spcFirstLastPara="1" wrap="square" lIns="0" tIns="2525" rIns="0" bIns="0" anchor="t" anchorCtr="0">
            <a:spAutoFit/>
          </a:bodyPr>
          <a:lstStyle/>
          <a:p>
            <a:pPr marL="1524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server</a:t>
            </a:r>
            <a:endParaRPr sz="1800">
              <a:solidFill>
                <a:schemeClr val="dk1"/>
              </a:solidFill>
              <a:latin typeface="Arial"/>
              <a:ea typeface="Arial"/>
              <a:cs typeface="Arial"/>
              <a:sym typeface="Arial"/>
            </a:endParaRPr>
          </a:p>
        </p:txBody>
      </p:sp>
      <p:sp>
        <p:nvSpPr>
          <p:cNvPr id="1048" name="Google Shape;1048;p48"/>
          <p:cNvSpPr/>
          <p:nvPr/>
        </p:nvSpPr>
        <p:spPr>
          <a:xfrm>
            <a:off x="6135623" y="4245800"/>
            <a:ext cx="574370" cy="452437"/>
          </a:xfrm>
          <a:prstGeom prst="rect">
            <a:avLst/>
          </a:prstGeom>
          <a:blipFill rotWithShape="1">
            <a:blip r:embed="rId2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9" name="Google Shape;1049;p48"/>
          <p:cNvSpPr txBox="1"/>
          <p:nvPr/>
        </p:nvSpPr>
        <p:spPr>
          <a:xfrm>
            <a:off x="5578728" y="4233165"/>
            <a:ext cx="1295400" cy="1382395"/>
          </a:xfrm>
          <a:prstGeom prst="rect">
            <a:avLst/>
          </a:prstGeom>
          <a:noFill/>
          <a:ln>
            <a:noFill/>
          </a:ln>
        </p:spPr>
        <p:txBody>
          <a:bodyPr spcFirstLastPara="1" wrap="square" lIns="0" tIns="12050" rIns="0" bIns="0" anchor="t" anchorCtr="0">
            <a:spAutoFit/>
          </a:bodyPr>
          <a:lstStyle/>
          <a:p>
            <a:pPr marL="685800" marR="0" lvl="0" indent="0" algn="l" rtl="0">
              <a:lnSpc>
                <a:spcPct val="116250"/>
              </a:lnSpc>
              <a:spcBef>
                <a:spcPts val="0"/>
              </a:spcBef>
              <a:spcAft>
                <a:spcPts val="0"/>
              </a:spcAft>
              <a:buNone/>
            </a:pPr>
            <a:r>
              <a:rPr lang="en-US" sz="1600" b="1" dirty="0">
                <a:solidFill>
                  <a:srgbClr val="FF5050"/>
                </a:solidFill>
                <a:latin typeface="Arial"/>
                <a:ea typeface="Arial"/>
                <a:cs typeface="Arial"/>
                <a:sym typeface="Arial"/>
              </a:rPr>
              <a:t>2..*</a:t>
            </a:r>
            <a:endParaRPr sz="1600" dirty="0">
              <a:solidFill>
                <a:schemeClr val="dk1"/>
              </a:solidFill>
              <a:latin typeface="Arial"/>
              <a:ea typeface="Arial"/>
              <a:cs typeface="Arial"/>
              <a:sym typeface="Arial"/>
            </a:endParaRPr>
          </a:p>
          <a:p>
            <a:pPr marL="0" marR="0" lvl="0" indent="0" algn="l" rtl="0">
              <a:lnSpc>
                <a:spcPct val="115714"/>
              </a:lnSpc>
              <a:spcBef>
                <a:spcPts val="0"/>
              </a:spcBef>
              <a:spcAft>
                <a:spcPts val="0"/>
              </a:spcAft>
              <a:buNone/>
            </a:pPr>
            <a:r>
              <a:rPr lang="en-US" sz="1400" b="1" dirty="0">
                <a:solidFill>
                  <a:srgbClr val="FF5050"/>
                </a:solidFill>
                <a:latin typeface="Arial"/>
                <a:ea typeface="Arial"/>
                <a:cs typeface="Arial"/>
                <a:sym typeface="Arial"/>
              </a:rPr>
              <a:t>&lt;&lt;processor&gt;&gt;</a:t>
            </a:r>
            <a:endParaRPr sz="1400" dirty="0">
              <a:solidFill>
                <a:schemeClr val="dk1"/>
              </a:solidFill>
              <a:latin typeface="Arial"/>
              <a:ea typeface="Arial"/>
              <a:cs typeface="Arial"/>
              <a:sym typeface="Arial"/>
            </a:endParaRPr>
          </a:p>
          <a:p>
            <a:pPr marL="0" marR="0" lvl="0" indent="0" algn="l" rtl="0">
              <a:lnSpc>
                <a:spcPct val="100000"/>
              </a:lnSpc>
              <a:spcBef>
                <a:spcPts val="120"/>
              </a:spcBef>
              <a:spcAft>
                <a:spcPts val="0"/>
              </a:spcAft>
              <a:buNone/>
            </a:pPr>
            <a:r>
              <a:rPr lang="en-US" sz="1400" b="1" dirty="0">
                <a:solidFill>
                  <a:srgbClr val="FF5050"/>
                </a:solidFill>
                <a:latin typeface="Arial"/>
                <a:ea typeface="Arial"/>
                <a:cs typeface="Arial"/>
                <a:sym typeface="Arial"/>
              </a:rPr>
              <a:t>Caching server</a:t>
            </a:r>
            <a:endParaRPr sz="1400" dirty="0">
              <a:solidFill>
                <a:schemeClr val="dk1"/>
              </a:solidFill>
              <a:latin typeface="Arial"/>
              <a:ea typeface="Arial"/>
              <a:cs typeface="Arial"/>
              <a:sym typeface="Arial"/>
            </a:endParaRPr>
          </a:p>
          <a:p>
            <a:pPr marL="152400" marR="0" lvl="0" indent="0" algn="l" rtl="0">
              <a:lnSpc>
                <a:spcPct val="100000"/>
              </a:lnSpc>
              <a:spcBef>
                <a:spcPts val="730"/>
              </a:spcBef>
              <a:spcAft>
                <a:spcPts val="0"/>
              </a:spcAft>
              <a:buNone/>
            </a:pPr>
            <a:r>
              <a:rPr lang="en-US" sz="1200" b="1" dirty="0">
                <a:solidFill>
                  <a:schemeClr val="dk1"/>
                </a:solidFill>
                <a:latin typeface="Arial"/>
                <a:ea typeface="Arial"/>
                <a:cs typeface="Arial"/>
                <a:sym typeface="Arial"/>
              </a:rPr>
              <a:t>Deploys</a:t>
            </a:r>
            <a:endParaRPr sz="1200" dirty="0">
              <a:solidFill>
                <a:schemeClr val="dk1"/>
              </a:solidFill>
              <a:latin typeface="Arial"/>
              <a:ea typeface="Arial"/>
              <a:cs typeface="Arial"/>
              <a:sym typeface="Arial"/>
            </a:endParaRPr>
          </a:p>
          <a:p>
            <a:pPr marL="152400" marR="498475" lvl="0" indent="0" algn="l" rtl="0">
              <a:lnSpc>
                <a:spcPct val="100000"/>
              </a:lnSpc>
              <a:spcBef>
                <a:spcPts val="360"/>
              </a:spcBef>
              <a:spcAft>
                <a:spcPts val="0"/>
              </a:spcAft>
              <a:buNone/>
            </a:pPr>
            <a:r>
              <a:rPr lang="en-US" sz="1200" b="1" dirty="0">
                <a:solidFill>
                  <a:schemeClr val="dk1"/>
                </a:solidFill>
                <a:latin typeface="Arial"/>
                <a:ea typeface="Arial"/>
                <a:cs typeface="Arial"/>
                <a:sym typeface="Arial"/>
              </a:rPr>
              <a:t>Http.exe  rting.exe</a:t>
            </a:r>
            <a:endParaRPr sz="1200" dirty="0">
              <a:solidFill>
                <a:schemeClr val="dk1"/>
              </a:solidFill>
              <a:latin typeface="Arial"/>
              <a:ea typeface="Arial"/>
              <a:cs typeface="Arial"/>
              <a:sym typeface="Arial"/>
            </a:endParaRPr>
          </a:p>
        </p:txBody>
      </p:sp>
      <p:sp>
        <p:nvSpPr>
          <p:cNvPr id="1050" name="Google Shape;1050;p48"/>
          <p:cNvSpPr/>
          <p:nvPr/>
        </p:nvSpPr>
        <p:spPr>
          <a:xfrm>
            <a:off x="8116823" y="4169600"/>
            <a:ext cx="574370" cy="452437"/>
          </a:xfrm>
          <a:prstGeom prst="rect">
            <a:avLst/>
          </a:prstGeom>
          <a:blipFill rotWithShape="1">
            <a:blip r:embed="rId3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1" name="Google Shape;1051;p48"/>
          <p:cNvSpPr txBox="1"/>
          <p:nvPr/>
        </p:nvSpPr>
        <p:spPr>
          <a:xfrm>
            <a:off x="7560309" y="4124921"/>
            <a:ext cx="1289050" cy="1557655"/>
          </a:xfrm>
          <a:prstGeom prst="rect">
            <a:avLst/>
          </a:prstGeom>
          <a:noFill/>
          <a:ln>
            <a:noFill/>
          </a:ln>
        </p:spPr>
        <p:txBody>
          <a:bodyPr spcFirstLastPara="1" wrap="square" lIns="0" tIns="80000" rIns="0" bIns="0" anchor="t" anchorCtr="0">
            <a:spAutoFit/>
          </a:bodyPr>
          <a:lstStyle/>
          <a:p>
            <a:pPr marL="685800" marR="0" lvl="0" indent="0" algn="l" rtl="0">
              <a:lnSpc>
                <a:spcPct val="100000"/>
              </a:lnSpc>
              <a:spcBef>
                <a:spcPts val="0"/>
              </a:spcBef>
              <a:spcAft>
                <a:spcPts val="0"/>
              </a:spcAft>
              <a:buNone/>
            </a:pPr>
            <a:r>
              <a:rPr lang="en-US" sz="1600" b="1" dirty="0">
                <a:solidFill>
                  <a:srgbClr val="FF5050"/>
                </a:solidFill>
                <a:latin typeface="Arial"/>
                <a:ea typeface="Arial"/>
                <a:cs typeface="Arial"/>
                <a:sym typeface="Arial"/>
              </a:rPr>
              <a:t>4..*</a:t>
            </a:r>
            <a:endParaRPr sz="1600" dirty="0">
              <a:solidFill>
                <a:schemeClr val="dk1"/>
              </a:solidFill>
              <a:latin typeface="Arial"/>
              <a:ea typeface="Arial"/>
              <a:cs typeface="Arial"/>
              <a:sym typeface="Arial"/>
            </a:endParaRPr>
          </a:p>
          <a:p>
            <a:pPr marL="198120" marR="5080" lvl="0" indent="-198120" algn="l" rtl="0">
              <a:lnSpc>
                <a:spcPct val="128571"/>
              </a:lnSpc>
              <a:spcBef>
                <a:spcPts val="439"/>
              </a:spcBef>
              <a:spcAft>
                <a:spcPts val="0"/>
              </a:spcAft>
              <a:buNone/>
            </a:pPr>
            <a:r>
              <a:rPr lang="en-US" sz="1400" b="1" dirty="0">
                <a:solidFill>
                  <a:srgbClr val="FF5050"/>
                </a:solidFill>
                <a:latin typeface="Arial"/>
                <a:ea typeface="Arial"/>
                <a:cs typeface="Arial"/>
                <a:sym typeface="Arial"/>
              </a:rPr>
              <a:t>&lt;&lt;processor&gt;&gt;  server</a:t>
            </a:r>
            <a:endParaRPr sz="1400" dirty="0">
              <a:solidFill>
                <a:schemeClr val="dk1"/>
              </a:solidFill>
              <a:latin typeface="Arial"/>
              <a:ea typeface="Arial"/>
              <a:cs typeface="Arial"/>
              <a:sym typeface="Arial"/>
            </a:endParaRPr>
          </a:p>
          <a:p>
            <a:pPr marL="152400" marR="0" lvl="0" indent="0" algn="l" rtl="0">
              <a:lnSpc>
                <a:spcPct val="74166"/>
              </a:lnSpc>
              <a:spcBef>
                <a:spcPts val="0"/>
              </a:spcBef>
              <a:spcAft>
                <a:spcPts val="0"/>
              </a:spcAft>
              <a:buNone/>
            </a:pPr>
            <a:r>
              <a:rPr lang="en-US" sz="1200" b="1" dirty="0">
                <a:solidFill>
                  <a:schemeClr val="dk1"/>
                </a:solidFill>
                <a:latin typeface="Arial"/>
                <a:ea typeface="Arial"/>
                <a:cs typeface="Arial"/>
                <a:sym typeface="Arial"/>
              </a:rPr>
              <a:t>Deploys</a:t>
            </a:r>
            <a:endParaRPr sz="1200" dirty="0">
              <a:solidFill>
                <a:schemeClr val="dk1"/>
              </a:solidFill>
              <a:latin typeface="Arial"/>
              <a:ea typeface="Arial"/>
              <a:cs typeface="Arial"/>
              <a:sym typeface="Arial"/>
            </a:endParaRPr>
          </a:p>
          <a:p>
            <a:pPr marL="152400" marR="195580" lvl="0" indent="0" algn="l" rtl="0">
              <a:lnSpc>
                <a:spcPct val="100000"/>
              </a:lnSpc>
              <a:spcBef>
                <a:spcPts val="359"/>
              </a:spcBef>
              <a:spcAft>
                <a:spcPts val="0"/>
              </a:spcAft>
              <a:buNone/>
            </a:pPr>
            <a:r>
              <a:rPr lang="en-US" sz="1200" b="1" dirty="0">
                <a:solidFill>
                  <a:schemeClr val="dk1"/>
                </a:solidFill>
                <a:latin typeface="Arial"/>
                <a:ea typeface="Arial"/>
                <a:cs typeface="Arial"/>
                <a:sym typeface="Arial"/>
              </a:rPr>
              <a:t>dbadmin.exe  tktmstr.exe  logexc.exe</a:t>
            </a:r>
            <a:endParaRPr sz="1200" dirty="0">
              <a:solidFill>
                <a:schemeClr val="dk1"/>
              </a:solidFill>
              <a:latin typeface="Arial"/>
              <a:ea typeface="Arial"/>
              <a:cs typeface="Arial"/>
              <a:sym typeface="Arial"/>
            </a:endParaRPr>
          </a:p>
        </p:txBody>
      </p:sp>
      <p:sp>
        <p:nvSpPr>
          <p:cNvPr id="1052" name="Google Shape;1052;p48"/>
          <p:cNvSpPr/>
          <p:nvPr/>
        </p:nvSpPr>
        <p:spPr>
          <a:xfrm>
            <a:off x="4572000" y="2971800"/>
            <a:ext cx="838200" cy="1905000"/>
          </a:xfrm>
          <a:custGeom>
            <a:avLst/>
            <a:gdLst/>
            <a:ahLst/>
            <a:cxnLst/>
            <a:rect l="l" t="t" r="r" b="b"/>
            <a:pathLst>
              <a:path w="838200" h="1905000" extrusionOk="0">
                <a:moveTo>
                  <a:pt x="0" y="0"/>
                </a:moveTo>
                <a:lnTo>
                  <a:pt x="838200" y="19050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3" name="Google Shape;1053;p48"/>
          <p:cNvSpPr/>
          <p:nvPr/>
        </p:nvSpPr>
        <p:spPr>
          <a:xfrm>
            <a:off x="6019800" y="3124200"/>
            <a:ext cx="2133600" cy="838200"/>
          </a:xfrm>
          <a:custGeom>
            <a:avLst/>
            <a:gdLst/>
            <a:ahLst/>
            <a:cxnLst/>
            <a:rect l="l" t="t" r="r" b="b"/>
            <a:pathLst>
              <a:path w="2133600" h="838200" extrusionOk="0">
                <a:moveTo>
                  <a:pt x="0" y="0"/>
                </a:moveTo>
                <a:lnTo>
                  <a:pt x="2133600" y="8382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1057"/>
        <p:cNvGrpSpPr/>
        <p:nvPr/>
      </p:nvGrpSpPr>
      <p:grpSpPr>
        <a:xfrm>
          <a:off x="0" y="0"/>
          <a:ext cx="0" cy="0"/>
          <a:chOff x="0" y="0"/>
          <a:chExt cx="0" cy="0"/>
        </a:xfrm>
      </p:grpSpPr>
      <p:sp>
        <p:nvSpPr>
          <p:cNvPr id="1058" name="Google Shape;1058;p49"/>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9" name="Google Shape;1059;p49"/>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0" name="Google Shape;1060;p49"/>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1" name="Google Shape;1061;p49"/>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2" name="Google Shape;1062;p49"/>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3" name="Google Shape;1063;p49"/>
          <p:cNvSpPr txBox="1">
            <a:spLocks noGrp="1"/>
          </p:cNvSpPr>
          <p:nvPr>
            <p:ph type="title"/>
          </p:nvPr>
        </p:nvSpPr>
        <p:spPr>
          <a:xfrm>
            <a:off x="444500" y="552958"/>
            <a:ext cx="799333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dirty="0"/>
              <a:t>Guidelines for Deployment Diagrams</a:t>
            </a:r>
            <a:endParaRPr sz="3600" dirty="0"/>
          </a:p>
        </p:txBody>
      </p:sp>
      <p:sp>
        <p:nvSpPr>
          <p:cNvPr id="1064" name="Google Shape;1064;p49"/>
          <p:cNvSpPr txBox="1"/>
          <p:nvPr/>
        </p:nvSpPr>
        <p:spPr>
          <a:xfrm>
            <a:off x="764540" y="1471929"/>
            <a:ext cx="7357745" cy="4927600"/>
          </a:xfrm>
          <a:prstGeom prst="rect">
            <a:avLst/>
          </a:prstGeom>
          <a:noFill/>
          <a:ln>
            <a:noFill/>
          </a:ln>
        </p:spPr>
        <p:txBody>
          <a:bodyPr spcFirstLastPara="1" wrap="square" lIns="0" tIns="12700" rIns="0" bIns="0" anchor="t" anchorCtr="0">
            <a:spAutoFit/>
          </a:bodyPr>
          <a:lstStyle/>
          <a:p>
            <a:pPr marL="285750" marR="0" lvl="0" indent="-273050" algn="l" rtl="0">
              <a:lnSpc>
                <a:spcPct val="100000"/>
              </a:lnSpc>
              <a:spcBef>
                <a:spcPts val="0"/>
              </a:spcBef>
              <a:spcAft>
                <a:spcPts val="0"/>
              </a:spcAft>
              <a:buClr>
                <a:srgbClr val="0AD0D9"/>
              </a:buClr>
              <a:buSzPts val="2250"/>
              <a:buFont typeface="Arial"/>
              <a:buChar char=""/>
            </a:pPr>
            <a:r>
              <a:rPr lang="en-US" sz="2400" b="1">
                <a:solidFill>
                  <a:schemeClr val="dk1"/>
                </a:solidFill>
                <a:latin typeface="Times New Roman"/>
                <a:ea typeface="Times New Roman"/>
                <a:cs typeface="Times New Roman"/>
                <a:sym typeface="Times New Roman"/>
              </a:rPr>
              <a:t>General </a:t>
            </a:r>
            <a:r>
              <a:rPr lang="en-US" sz="2400">
                <a:solidFill>
                  <a:schemeClr val="dk1"/>
                </a:solidFill>
                <a:latin typeface="Times New Roman"/>
                <a:ea typeface="Times New Roman"/>
                <a:cs typeface="Times New Roman"/>
                <a:sym typeface="Times New Roman"/>
              </a:rPr>
              <a:t>[Ambler 2002-2005]</a:t>
            </a:r>
            <a:endParaRPr sz="2400">
              <a:solidFill>
                <a:schemeClr val="dk1"/>
              </a:solidFill>
              <a:latin typeface="Times New Roman"/>
              <a:ea typeface="Times New Roman"/>
              <a:cs typeface="Times New Roman"/>
              <a:sym typeface="Times New Roman"/>
            </a:endParaRPr>
          </a:p>
          <a:p>
            <a:pPr marL="652780" marR="0" lvl="1" indent="-247015" algn="l" rtl="0">
              <a:lnSpc>
                <a:spcPct val="108124"/>
              </a:lnSpc>
              <a:spcBef>
                <a:spcPts val="0"/>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Indicate Software Components on Project-Specific</a:t>
            </a:r>
            <a:endParaRPr sz="2400" b="0" i="0" u="none" strike="noStrike" cap="none">
              <a:solidFill>
                <a:schemeClr val="dk1"/>
              </a:solidFill>
              <a:latin typeface="Times New Roman"/>
              <a:ea typeface="Times New Roman"/>
              <a:cs typeface="Times New Roman"/>
              <a:sym typeface="Times New Roman"/>
            </a:endParaRPr>
          </a:p>
          <a:p>
            <a:pPr marL="652780" marR="0" lvl="0" indent="0" algn="l" rtl="0">
              <a:lnSpc>
                <a:spcPct val="108124"/>
              </a:lnSpc>
              <a:spcBef>
                <a:spcPts val="0"/>
              </a:spcBef>
              <a:spcAft>
                <a:spcPts val="0"/>
              </a:spcAft>
              <a:buNone/>
            </a:pPr>
            <a:r>
              <a:rPr lang="en-US" sz="2400">
                <a:solidFill>
                  <a:schemeClr val="dk1"/>
                </a:solidFill>
                <a:latin typeface="Times New Roman"/>
                <a:ea typeface="Times New Roman"/>
                <a:cs typeface="Times New Roman"/>
                <a:sym typeface="Times New Roman"/>
              </a:rPr>
              <a:t>Diagrams</a:t>
            </a:r>
            <a:endParaRPr sz="2400">
              <a:solidFill>
                <a:schemeClr val="dk1"/>
              </a:solidFill>
              <a:latin typeface="Times New Roman"/>
              <a:ea typeface="Times New Roman"/>
              <a:cs typeface="Times New Roman"/>
              <a:sym typeface="Times New Roman"/>
            </a:endParaRPr>
          </a:p>
          <a:p>
            <a:pPr marL="652780" marR="128904" lvl="1" indent="-247015" algn="l" rtl="0">
              <a:lnSpc>
                <a:spcPct val="80000"/>
              </a:lnSpc>
              <a:spcBef>
                <a:spcPts val="575"/>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Focus on Nodes and Communication Associations  on Enterprise-Level Diagrams</a:t>
            </a:r>
            <a:endParaRPr sz="2400" b="0" i="0" u="none" strike="noStrike" cap="none">
              <a:solidFill>
                <a:schemeClr val="dk1"/>
              </a:solidFill>
              <a:latin typeface="Times New Roman"/>
              <a:ea typeface="Times New Roman"/>
              <a:cs typeface="Times New Roman"/>
              <a:sym typeface="Times New Roman"/>
            </a:endParaRPr>
          </a:p>
          <a:p>
            <a:pPr marL="285750" marR="0" lvl="0" indent="-273050" algn="l" rtl="0">
              <a:lnSpc>
                <a:spcPct val="100000"/>
              </a:lnSpc>
              <a:spcBef>
                <a:spcPts val="0"/>
              </a:spcBef>
              <a:spcAft>
                <a:spcPts val="0"/>
              </a:spcAft>
              <a:buClr>
                <a:srgbClr val="0AD0D9"/>
              </a:buClr>
              <a:buSzPts val="2250"/>
              <a:buFont typeface="Arial"/>
              <a:buChar char=""/>
            </a:pPr>
            <a:r>
              <a:rPr lang="en-US" sz="2400" b="1">
                <a:solidFill>
                  <a:schemeClr val="dk1"/>
                </a:solidFill>
                <a:latin typeface="Times New Roman"/>
                <a:ea typeface="Times New Roman"/>
                <a:cs typeface="Times New Roman"/>
                <a:sym typeface="Times New Roman"/>
              </a:rPr>
              <a:t>Nodes and Components</a:t>
            </a:r>
            <a:endParaRPr sz="2400">
              <a:solidFill>
                <a:schemeClr val="dk1"/>
              </a:solidFill>
              <a:latin typeface="Times New Roman"/>
              <a:ea typeface="Times New Roman"/>
              <a:cs typeface="Times New Roman"/>
              <a:sym typeface="Times New Roman"/>
            </a:endParaRPr>
          </a:p>
          <a:p>
            <a:pPr marL="652780" marR="0" lvl="1" indent="-247015" algn="l" rtl="0">
              <a:lnSpc>
                <a:spcPct val="100000"/>
              </a:lnSpc>
              <a:spcBef>
                <a:spcPts val="0"/>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Name Nodes With Descriptive Terms</a:t>
            </a:r>
            <a:endParaRPr sz="24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0"/>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Model Only Vital Software Components</a:t>
            </a:r>
            <a:endParaRPr sz="24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0"/>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Apply Consistent Stereotypes to Components</a:t>
            </a:r>
            <a:endParaRPr sz="24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0"/>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Apply Visual Stereotypes to Nodes</a:t>
            </a:r>
            <a:endParaRPr sz="2400" b="0" i="0" u="none" strike="noStrike" cap="none">
              <a:solidFill>
                <a:schemeClr val="dk1"/>
              </a:solidFill>
              <a:latin typeface="Times New Roman"/>
              <a:ea typeface="Times New Roman"/>
              <a:cs typeface="Times New Roman"/>
              <a:sym typeface="Times New Roman"/>
            </a:endParaRPr>
          </a:p>
          <a:p>
            <a:pPr marL="285750" marR="0" lvl="0" indent="-273050" algn="l" rtl="0">
              <a:lnSpc>
                <a:spcPct val="100000"/>
              </a:lnSpc>
              <a:spcBef>
                <a:spcPts val="0"/>
              </a:spcBef>
              <a:spcAft>
                <a:spcPts val="0"/>
              </a:spcAft>
              <a:buClr>
                <a:srgbClr val="0AD0D9"/>
              </a:buClr>
              <a:buSzPts val="2250"/>
              <a:buFont typeface="Arial"/>
              <a:buChar char=""/>
            </a:pPr>
            <a:r>
              <a:rPr lang="en-US" sz="2400" b="1">
                <a:solidFill>
                  <a:schemeClr val="dk1"/>
                </a:solidFill>
                <a:latin typeface="Times New Roman"/>
                <a:ea typeface="Times New Roman"/>
                <a:cs typeface="Times New Roman"/>
                <a:sym typeface="Times New Roman"/>
              </a:rPr>
              <a:t>Dependencies and Communication Associations</a:t>
            </a:r>
            <a:endParaRPr sz="2400">
              <a:solidFill>
                <a:schemeClr val="dk1"/>
              </a:solidFill>
              <a:latin typeface="Times New Roman"/>
              <a:ea typeface="Times New Roman"/>
              <a:cs typeface="Times New Roman"/>
              <a:sym typeface="Times New Roman"/>
            </a:endParaRPr>
          </a:p>
          <a:p>
            <a:pPr marL="652780" marR="0" lvl="1" indent="-247015" algn="l" rtl="0">
              <a:lnSpc>
                <a:spcPct val="100000"/>
              </a:lnSpc>
              <a:spcBef>
                <a:spcPts val="5"/>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Indicate Communication Protocols Via Stereotypes</a:t>
            </a:r>
            <a:endParaRPr sz="2400" b="0" i="0" u="none" strike="noStrike" cap="none">
              <a:solidFill>
                <a:schemeClr val="dk1"/>
              </a:solidFill>
              <a:latin typeface="Times New Roman"/>
              <a:ea typeface="Times New Roman"/>
              <a:cs typeface="Times New Roman"/>
              <a:sym typeface="Times New Roman"/>
            </a:endParaRPr>
          </a:p>
          <a:p>
            <a:pPr marL="652780" marR="965200" lvl="1" indent="-247015" algn="l" rtl="0">
              <a:lnSpc>
                <a:spcPct val="95833"/>
              </a:lnSpc>
              <a:spcBef>
                <a:spcPts val="560"/>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Model Only Critical Dependencies Between  Components</a:t>
            </a: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19"/>
        <p:cNvGrpSpPr/>
        <p:nvPr/>
      </p:nvGrpSpPr>
      <p:grpSpPr>
        <a:xfrm>
          <a:off x="0" y="0"/>
          <a:ext cx="0" cy="0"/>
          <a:chOff x="0" y="0"/>
          <a:chExt cx="0" cy="0"/>
        </a:xfrm>
      </p:grpSpPr>
      <p:sp>
        <p:nvSpPr>
          <p:cNvPr id="120" name="Google Shape;120;p5"/>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 name="Google Shape;121;p5"/>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 name="Google Shape;122;p5"/>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5"/>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5"/>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5"/>
          <p:cNvSpPr txBox="1">
            <a:spLocks noGrp="1"/>
          </p:cNvSpPr>
          <p:nvPr>
            <p:ph type="title"/>
          </p:nvPr>
        </p:nvSpPr>
        <p:spPr>
          <a:xfrm>
            <a:off x="190123" y="33985"/>
            <a:ext cx="8953875" cy="84382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400" dirty="0"/>
              <a:t>Concept of association class</a:t>
            </a:r>
            <a:endParaRPr sz="5400" dirty="0"/>
          </a:p>
        </p:txBody>
      </p:sp>
      <p:sp>
        <p:nvSpPr>
          <p:cNvPr id="126" name="Google Shape;126;p5"/>
          <p:cNvSpPr/>
          <p:nvPr/>
        </p:nvSpPr>
        <p:spPr>
          <a:xfrm>
            <a:off x="557783" y="1190294"/>
            <a:ext cx="5611241" cy="508838"/>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5"/>
          <p:cNvSpPr/>
          <p:nvPr/>
        </p:nvSpPr>
        <p:spPr>
          <a:xfrm>
            <a:off x="5865876" y="1190294"/>
            <a:ext cx="644448" cy="508838"/>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128;p5"/>
          <p:cNvSpPr/>
          <p:nvPr/>
        </p:nvSpPr>
        <p:spPr>
          <a:xfrm>
            <a:off x="6272784" y="1190294"/>
            <a:ext cx="1063548" cy="508838"/>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 name="Google Shape;129;p5"/>
          <p:cNvSpPr/>
          <p:nvPr/>
        </p:nvSpPr>
        <p:spPr>
          <a:xfrm>
            <a:off x="7098792" y="1190294"/>
            <a:ext cx="886802" cy="508838"/>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 name="Google Shape;130;p5"/>
          <p:cNvSpPr/>
          <p:nvPr/>
        </p:nvSpPr>
        <p:spPr>
          <a:xfrm>
            <a:off x="557783" y="1464614"/>
            <a:ext cx="2270632" cy="508838"/>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5"/>
          <p:cNvSpPr/>
          <p:nvPr/>
        </p:nvSpPr>
        <p:spPr>
          <a:xfrm>
            <a:off x="2525267" y="1464614"/>
            <a:ext cx="367093" cy="508838"/>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5"/>
          <p:cNvSpPr txBox="1"/>
          <p:nvPr/>
        </p:nvSpPr>
        <p:spPr>
          <a:xfrm>
            <a:off x="688340" y="1246378"/>
            <a:ext cx="7088505" cy="5740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Associations can also be objects themselves, called </a:t>
            </a:r>
            <a:r>
              <a:rPr lang="en-US" sz="1800" i="1">
                <a:solidFill>
                  <a:schemeClr val="dk1"/>
                </a:solidFill>
                <a:latin typeface="Arial"/>
                <a:ea typeface="Arial"/>
                <a:cs typeface="Arial"/>
                <a:sym typeface="Arial"/>
              </a:rPr>
              <a:t>link classes </a:t>
            </a:r>
            <a:r>
              <a:rPr lang="en-US" sz="1800">
                <a:solidFill>
                  <a:schemeClr val="dk1"/>
                </a:solidFill>
                <a:latin typeface="Arial"/>
                <a:ea typeface="Arial"/>
                <a:cs typeface="Arial"/>
                <a:sym typeface="Arial"/>
              </a:rPr>
              <a:t>or an</a:t>
            </a:r>
            <a:endParaRPr sz="1800">
              <a:solidFill>
                <a:schemeClr val="dk1"/>
              </a:solidFill>
              <a:latin typeface="Arial"/>
              <a:ea typeface="Arial"/>
              <a:cs typeface="Arial"/>
              <a:sym typeface="Arial"/>
            </a:endParaRPr>
          </a:p>
          <a:p>
            <a:pPr marL="12700" marR="0" lvl="0" indent="0" algn="l" rtl="0">
              <a:lnSpc>
                <a:spcPct val="100000"/>
              </a:lnSpc>
              <a:spcBef>
                <a:spcPts val="0"/>
              </a:spcBef>
              <a:spcAft>
                <a:spcPts val="0"/>
              </a:spcAft>
              <a:buNone/>
            </a:pPr>
            <a:r>
              <a:rPr lang="en-US" sz="1800" i="1">
                <a:solidFill>
                  <a:schemeClr val="dk1"/>
                </a:solidFill>
                <a:latin typeface="Arial"/>
                <a:ea typeface="Arial"/>
                <a:cs typeface="Arial"/>
                <a:sym typeface="Arial"/>
              </a:rPr>
              <a:t>association classes</a:t>
            </a: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133" name="Google Shape;133;p5"/>
          <p:cNvSpPr/>
          <p:nvPr/>
        </p:nvSpPr>
        <p:spPr>
          <a:xfrm>
            <a:off x="2743961" y="5537453"/>
            <a:ext cx="3580765" cy="0"/>
          </a:xfrm>
          <a:custGeom>
            <a:avLst/>
            <a:gdLst/>
            <a:ahLst/>
            <a:cxnLst/>
            <a:rect l="l" t="t" r="r" b="b"/>
            <a:pathLst>
              <a:path w="3580765" h="120000" extrusionOk="0">
                <a:moveTo>
                  <a:pt x="0" y="0"/>
                </a:moveTo>
                <a:lnTo>
                  <a:pt x="3580638" y="0"/>
                </a:lnTo>
              </a:path>
            </a:pathLst>
          </a:custGeom>
          <a:noFill/>
          <a:ln w="289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5"/>
          <p:cNvSpPr/>
          <p:nvPr/>
        </p:nvSpPr>
        <p:spPr>
          <a:xfrm>
            <a:off x="6324600" y="5269991"/>
            <a:ext cx="2057400" cy="533400"/>
          </a:xfrm>
          <a:custGeom>
            <a:avLst/>
            <a:gdLst/>
            <a:ahLst/>
            <a:cxnLst/>
            <a:rect l="l" t="t" r="r" b="b"/>
            <a:pathLst>
              <a:path w="2057400" h="533400" extrusionOk="0">
                <a:moveTo>
                  <a:pt x="0" y="533400"/>
                </a:moveTo>
                <a:lnTo>
                  <a:pt x="2057400" y="533400"/>
                </a:lnTo>
                <a:lnTo>
                  <a:pt x="2057400" y="0"/>
                </a:lnTo>
                <a:lnTo>
                  <a:pt x="0" y="0"/>
                </a:lnTo>
                <a:lnTo>
                  <a:pt x="0" y="533400"/>
                </a:lnTo>
                <a:close/>
              </a:path>
            </a:pathLst>
          </a:custGeom>
          <a:solidFill>
            <a:srgbClr val="0E6EC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5"/>
          <p:cNvSpPr/>
          <p:nvPr/>
        </p:nvSpPr>
        <p:spPr>
          <a:xfrm>
            <a:off x="6751319" y="5324843"/>
            <a:ext cx="1217472" cy="508838"/>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 name="Google Shape;136;p5"/>
          <p:cNvSpPr txBox="1"/>
          <p:nvPr/>
        </p:nvSpPr>
        <p:spPr>
          <a:xfrm>
            <a:off x="6324600" y="5263896"/>
            <a:ext cx="2057400" cy="533400"/>
          </a:xfrm>
          <a:prstGeom prst="rect">
            <a:avLst/>
          </a:prstGeom>
          <a:noFill/>
          <a:ln w="9525" cap="flat" cmpd="sng">
            <a:solidFill>
              <a:srgbClr val="000000"/>
            </a:solidFill>
            <a:prstDash val="solid"/>
            <a:round/>
            <a:headEnd type="none" w="sm" len="sm"/>
            <a:tailEnd type="none" w="sm" len="sm"/>
          </a:ln>
        </p:spPr>
        <p:txBody>
          <a:bodyPr spcFirstLastPara="1" wrap="square" lIns="0" tIns="130800" rIns="0" bIns="0" anchor="t" anchorCtr="0">
            <a:spAutoFit/>
          </a:bodyPr>
          <a:lstStyle/>
          <a:p>
            <a:pPr marL="571500"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Warranty</a:t>
            </a:r>
            <a:endParaRPr sz="1800">
              <a:solidFill>
                <a:schemeClr val="dk1"/>
              </a:solidFill>
              <a:latin typeface="Arial"/>
              <a:ea typeface="Arial"/>
              <a:cs typeface="Arial"/>
              <a:sym typeface="Arial"/>
            </a:endParaRPr>
          </a:p>
        </p:txBody>
      </p:sp>
      <p:sp>
        <p:nvSpPr>
          <p:cNvPr id="137" name="Google Shape;137;p5"/>
          <p:cNvSpPr/>
          <p:nvPr/>
        </p:nvSpPr>
        <p:spPr>
          <a:xfrm>
            <a:off x="685800" y="5257800"/>
            <a:ext cx="2057400" cy="533400"/>
          </a:xfrm>
          <a:custGeom>
            <a:avLst/>
            <a:gdLst/>
            <a:ahLst/>
            <a:cxnLst/>
            <a:rect l="l" t="t" r="r" b="b"/>
            <a:pathLst>
              <a:path w="2057400" h="533400" extrusionOk="0">
                <a:moveTo>
                  <a:pt x="0" y="533400"/>
                </a:moveTo>
                <a:lnTo>
                  <a:pt x="2057400" y="533400"/>
                </a:lnTo>
                <a:lnTo>
                  <a:pt x="2057400" y="0"/>
                </a:lnTo>
                <a:lnTo>
                  <a:pt x="0" y="0"/>
                </a:lnTo>
                <a:lnTo>
                  <a:pt x="0" y="533400"/>
                </a:lnTo>
                <a:close/>
              </a:path>
            </a:pathLst>
          </a:custGeom>
          <a:solidFill>
            <a:srgbClr val="0E6EC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5"/>
          <p:cNvSpPr/>
          <p:nvPr/>
        </p:nvSpPr>
        <p:spPr>
          <a:xfrm>
            <a:off x="1176527" y="5312651"/>
            <a:ext cx="1089469" cy="508838"/>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 name="Google Shape;139;p5"/>
          <p:cNvSpPr txBox="1"/>
          <p:nvPr/>
        </p:nvSpPr>
        <p:spPr>
          <a:xfrm>
            <a:off x="685800" y="5263896"/>
            <a:ext cx="2057400" cy="533400"/>
          </a:xfrm>
          <a:prstGeom prst="rect">
            <a:avLst/>
          </a:prstGeom>
          <a:noFill/>
          <a:ln w="9525" cap="flat" cmpd="sng">
            <a:solidFill>
              <a:srgbClr val="000000"/>
            </a:solidFill>
            <a:prstDash val="solid"/>
            <a:round/>
            <a:headEnd type="none" w="sm" len="sm"/>
            <a:tailEnd type="none" w="sm" len="sm"/>
          </a:ln>
        </p:spPr>
        <p:txBody>
          <a:bodyPr spcFirstLastPara="1" wrap="square" lIns="0" tIns="118100" rIns="0" bIns="0" anchor="t" anchorCtr="0">
            <a:spAutoFit/>
          </a:bodyPr>
          <a:lstStyle/>
          <a:p>
            <a:pPr marL="634365"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Product</a:t>
            </a:r>
            <a:endParaRPr sz="1800">
              <a:solidFill>
                <a:schemeClr val="dk1"/>
              </a:solidFill>
              <a:latin typeface="Arial"/>
              <a:ea typeface="Arial"/>
              <a:cs typeface="Arial"/>
              <a:sym typeface="Arial"/>
            </a:endParaRPr>
          </a:p>
        </p:txBody>
      </p:sp>
      <p:sp>
        <p:nvSpPr>
          <p:cNvPr id="140" name="Google Shape;140;p5"/>
          <p:cNvSpPr/>
          <p:nvPr/>
        </p:nvSpPr>
        <p:spPr>
          <a:xfrm>
            <a:off x="4496561" y="4344161"/>
            <a:ext cx="0" cy="1219200"/>
          </a:xfrm>
          <a:custGeom>
            <a:avLst/>
            <a:gdLst/>
            <a:ahLst/>
            <a:cxnLst/>
            <a:rect l="l" t="t" r="r" b="b"/>
            <a:pathLst>
              <a:path w="120000" h="1219200" extrusionOk="0">
                <a:moveTo>
                  <a:pt x="0" y="0"/>
                </a:moveTo>
                <a:lnTo>
                  <a:pt x="0" y="1219200"/>
                </a:lnTo>
              </a:path>
            </a:pathLst>
          </a:custGeom>
          <a:noFill/>
          <a:ln w="28950" cap="flat" cmpd="sng">
            <a:solidFill>
              <a:srgbClr val="000000"/>
            </a:solidFill>
            <a:prstDash val="lgDash"/>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5"/>
          <p:cNvSpPr/>
          <p:nvPr/>
        </p:nvSpPr>
        <p:spPr>
          <a:xfrm>
            <a:off x="3467100" y="2286000"/>
            <a:ext cx="2057400" cy="533400"/>
          </a:xfrm>
          <a:custGeom>
            <a:avLst/>
            <a:gdLst/>
            <a:ahLst/>
            <a:cxnLst/>
            <a:rect l="l" t="t" r="r" b="b"/>
            <a:pathLst>
              <a:path w="2057400" h="533400" extrusionOk="0">
                <a:moveTo>
                  <a:pt x="0" y="533400"/>
                </a:moveTo>
                <a:lnTo>
                  <a:pt x="2057400" y="533400"/>
                </a:lnTo>
                <a:lnTo>
                  <a:pt x="2057400" y="0"/>
                </a:lnTo>
                <a:lnTo>
                  <a:pt x="0" y="0"/>
                </a:lnTo>
                <a:lnTo>
                  <a:pt x="0" y="533400"/>
                </a:lnTo>
                <a:close/>
              </a:path>
            </a:pathLst>
          </a:custGeom>
          <a:solidFill>
            <a:srgbClr val="0E6EC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5"/>
          <p:cNvSpPr/>
          <p:nvPr/>
        </p:nvSpPr>
        <p:spPr>
          <a:xfrm>
            <a:off x="3742944" y="2340914"/>
            <a:ext cx="1519174" cy="508838"/>
          </a:xfrm>
          <a:prstGeom prst="rect">
            <a:avLst/>
          </a:prstGeom>
          <a:blipFill rotWithShape="1">
            <a:blip r:embed="rId1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5"/>
          <p:cNvSpPr/>
          <p:nvPr/>
        </p:nvSpPr>
        <p:spPr>
          <a:xfrm>
            <a:off x="3467100" y="2819400"/>
            <a:ext cx="2057400" cy="1143000"/>
          </a:xfrm>
          <a:custGeom>
            <a:avLst/>
            <a:gdLst/>
            <a:ahLst/>
            <a:cxnLst/>
            <a:rect l="l" t="t" r="r" b="b"/>
            <a:pathLst>
              <a:path w="2057400" h="1143000" extrusionOk="0">
                <a:moveTo>
                  <a:pt x="0" y="1143000"/>
                </a:moveTo>
                <a:lnTo>
                  <a:pt x="2057400" y="1143000"/>
                </a:lnTo>
                <a:lnTo>
                  <a:pt x="2057400" y="0"/>
                </a:lnTo>
                <a:lnTo>
                  <a:pt x="0" y="0"/>
                </a:lnTo>
                <a:lnTo>
                  <a:pt x="0" y="1143000"/>
                </a:lnTo>
                <a:close/>
              </a:path>
            </a:pathLst>
          </a:custGeom>
          <a:solidFill>
            <a:srgbClr val="0E6EC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5"/>
          <p:cNvSpPr/>
          <p:nvPr/>
        </p:nvSpPr>
        <p:spPr>
          <a:xfrm>
            <a:off x="3636264" y="2904794"/>
            <a:ext cx="1734185" cy="508838"/>
          </a:xfrm>
          <a:prstGeom prst="rect">
            <a:avLst/>
          </a:prstGeom>
          <a:blipFill rotWithShape="1">
            <a:blip r:embed="rId1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5"/>
          <p:cNvSpPr/>
          <p:nvPr/>
        </p:nvSpPr>
        <p:spPr>
          <a:xfrm>
            <a:off x="3674364" y="3179114"/>
            <a:ext cx="1657985" cy="508838"/>
          </a:xfrm>
          <a:prstGeom prst="rect">
            <a:avLst/>
          </a:prstGeom>
          <a:blipFill rotWithShape="1">
            <a:blip r:embed="rId1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5"/>
          <p:cNvSpPr/>
          <p:nvPr/>
        </p:nvSpPr>
        <p:spPr>
          <a:xfrm>
            <a:off x="3643884" y="3453434"/>
            <a:ext cx="1717420" cy="508838"/>
          </a:xfrm>
          <a:prstGeom prst="rect">
            <a:avLst/>
          </a:prstGeom>
          <a:blipFill rotWithShape="1">
            <a:blip r:embed="rId1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147" name="Google Shape;147;p5"/>
          <p:cNvGraphicFramePr/>
          <p:nvPr/>
        </p:nvGraphicFramePr>
        <p:xfrm>
          <a:off x="3462528" y="2281427"/>
          <a:ext cx="2057400" cy="1981200"/>
        </p:xfrm>
        <a:graphic>
          <a:graphicData uri="http://schemas.openxmlformats.org/drawingml/2006/table">
            <a:tbl>
              <a:tblPr firstRow="1" bandRow="1">
                <a:noFill/>
                <a:tableStyleId>{1AB7011F-B0A2-4A5B-895B-08202206261D}</a:tableStyleId>
              </a:tblPr>
              <a:tblGrid>
                <a:gridCol w="2057400">
                  <a:extLst>
                    <a:ext uri="{9D8B030D-6E8A-4147-A177-3AD203B41FA5}">
                      <a16:colId xmlns:a16="http://schemas.microsoft.com/office/drawing/2014/main" val="20000"/>
                    </a:ext>
                  </a:extLst>
                </a:gridCol>
              </a:tblGrid>
              <a:tr h="533400">
                <a:tc>
                  <a:txBody>
                    <a:bodyPr/>
                    <a:lstStyle/>
                    <a:p>
                      <a:pPr marL="424815" marR="0" lvl="0" indent="0" algn="l" rtl="0">
                        <a:lnSpc>
                          <a:spcPct val="100000"/>
                        </a:lnSpc>
                        <a:spcBef>
                          <a:spcPts val="0"/>
                        </a:spcBef>
                        <a:spcAft>
                          <a:spcPts val="0"/>
                        </a:spcAft>
                        <a:buNone/>
                      </a:pPr>
                      <a:r>
                        <a:rPr lang="en-US" sz="1800" u="none" strike="noStrike" cap="none">
                          <a:latin typeface="Arial"/>
                          <a:ea typeface="Arial"/>
                          <a:cs typeface="Arial"/>
                          <a:sym typeface="Arial"/>
                        </a:rPr>
                        <a:t>Registration</a:t>
                      </a:r>
                      <a:endParaRPr sz="1800" u="none" strike="noStrike" cap="none">
                        <a:latin typeface="Arial"/>
                        <a:ea typeface="Arial"/>
                        <a:cs typeface="Arial"/>
                        <a:sym typeface="Arial"/>
                      </a:endParaRPr>
                    </a:p>
                  </a:txBody>
                  <a:tcPr marL="0" marR="0" marT="12382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143000">
                <a:tc>
                  <a:txBody>
                    <a:bodyPr/>
                    <a:lstStyle/>
                    <a:p>
                      <a:pPr marL="325755" marR="300355" lvl="0" indent="-7620" algn="just" rtl="0">
                        <a:lnSpc>
                          <a:spcPct val="100000"/>
                        </a:lnSpc>
                        <a:spcBef>
                          <a:spcPts val="0"/>
                        </a:spcBef>
                        <a:spcAft>
                          <a:spcPts val="0"/>
                        </a:spcAft>
                        <a:buNone/>
                      </a:pPr>
                      <a:r>
                        <a:rPr lang="en-US" sz="1800" u="none" strike="noStrike" cap="none">
                          <a:latin typeface="Arial"/>
                          <a:ea typeface="Arial"/>
                          <a:cs typeface="Arial"/>
                          <a:sym typeface="Arial"/>
                        </a:rPr>
                        <a:t>modelNumber  serialNumber  warrentyCode</a:t>
                      </a:r>
                      <a:endParaRPr sz="1800" u="none" strike="noStrike" cap="none">
                        <a:latin typeface="Arial"/>
                        <a:ea typeface="Arial"/>
                        <a:cs typeface="Arial"/>
                        <a:sym typeface="Arial"/>
                      </a:endParaRPr>
                    </a:p>
                  </a:txBody>
                  <a:tcPr marL="0" marR="0" marT="1543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04800">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E6EC5"/>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51"/>
        <p:cNvGrpSpPr/>
        <p:nvPr/>
      </p:nvGrpSpPr>
      <p:grpSpPr>
        <a:xfrm>
          <a:off x="0" y="0"/>
          <a:ext cx="0" cy="0"/>
          <a:chOff x="0" y="0"/>
          <a:chExt cx="0" cy="0"/>
        </a:xfrm>
      </p:grpSpPr>
      <p:sp>
        <p:nvSpPr>
          <p:cNvPr id="152" name="Google Shape;152;p6"/>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6"/>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6"/>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6"/>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6"/>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6"/>
          <p:cNvSpPr txBox="1"/>
          <p:nvPr/>
        </p:nvSpPr>
        <p:spPr>
          <a:xfrm>
            <a:off x="535940" y="3691509"/>
            <a:ext cx="7859395" cy="818515"/>
          </a:xfrm>
          <a:prstGeom prst="rect">
            <a:avLst/>
          </a:prstGeom>
          <a:noFill/>
          <a:ln>
            <a:noFill/>
          </a:ln>
        </p:spPr>
        <p:txBody>
          <a:bodyPr spcFirstLastPara="1" wrap="square" lIns="0" tIns="12700" rIns="0" bIns="0" anchor="t" anchorCtr="0">
            <a:spAutoFit/>
          </a:bodyPr>
          <a:lstStyle/>
          <a:p>
            <a:pPr marL="285115" marR="5080" lvl="0" indent="-273050" algn="l" rtl="0">
              <a:lnSpc>
                <a:spcPct val="100000"/>
              </a:lnSpc>
              <a:spcBef>
                <a:spcPts val="0"/>
              </a:spcBef>
              <a:spcAft>
                <a:spcPts val="0"/>
              </a:spcAft>
              <a:buNone/>
            </a:pPr>
            <a:r>
              <a:rPr lang="en-US" sz="2450" dirty="0">
                <a:solidFill>
                  <a:srgbClr val="0AD0D9"/>
                </a:solidFill>
                <a:latin typeface="Arial"/>
                <a:ea typeface="Arial"/>
                <a:cs typeface="Arial"/>
                <a:sym typeface="Arial"/>
              </a:rPr>
              <a:t> </a:t>
            </a:r>
            <a:r>
              <a:rPr lang="en-US" sz="2600" dirty="0">
                <a:solidFill>
                  <a:schemeClr val="dk1"/>
                </a:solidFill>
                <a:latin typeface="Times New Roman"/>
                <a:ea typeface="Times New Roman"/>
                <a:cs typeface="Times New Roman"/>
                <a:sym typeface="Times New Roman"/>
              </a:rPr>
              <a:t>Homogenize - to change (something) so that its parts  are the same or similar.</a:t>
            </a:r>
            <a:endParaRPr sz="2600" dirty="0">
              <a:solidFill>
                <a:schemeClr val="dk1"/>
              </a:solidFill>
              <a:latin typeface="Times New Roman"/>
              <a:ea typeface="Times New Roman"/>
              <a:cs typeface="Times New Roman"/>
              <a:sym typeface="Times New Roman"/>
            </a:endParaRPr>
          </a:p>
        </p:txBody>
      </p:sp>
      <p:sp>
        <p:nvSpPr>
          <p:cNvPr id="158" name="Google Shape;158;p6"/>
          <p:cNvSpPr txBox="1">
            <a:spLocks noGrp="1"/>
          </p:cNvSpPr>
          <p:nvPr>
            <p:ph type="title"/>
          </p:nvPr>
        </p:nvSpPr>
        <p:spPr>
          <a:xfrm>
            <a:off x="444500" y="241422"/>
            <a:ext cx="8319254" cy="2535299"/>
          </a:xfrm>
          <a:prstGeom prst="rect">
            <a:avLst/>
          </a:prstGeom>
          <a:noFill/>
          <a:ln>
            <a:noFill/>
          </a:ln>
        </p:spPr>
        <p:txBody>
          <a:bodyPr spcFirstLastPara="1" wrap="square" lIns="0" tIns="130800" rIns="0" bIns="0" anchor="t" anchorCtr="0">
            <a:spAutoFit/>
          </a:bodyPr>
          <a:lstStyle/>
          <a:p>
            <a:pPr marL="12700" lvl="0" indent="0" algn="l" rtl="0">
              <a:lnSpc>
                <a:spcPct val="100000"/>
              </a:lnSpc>
              <a:spcBef>
                <a:spcPts val="0"/>
              </a:spcBef>
              <a:spcAft>
                <a:spcPts val="0"/>
              </a:spcAft>
              <a:buNone/>
            </a:pPr>
            <a:r>
              <a:rPr lang="en-US" dirty="0"/>
              <a:t>Homogenization of the system</a:t>
            </a:r>
            <a:endParaRPr dirty="0"/>
          </a:p>
          <a:p>
            <a:pPr marL="376555" marR="23495" lvl="0" indent="-273050" algn="l" rtl="0">
              <a:lnSpc>
                <a:spcPct val="100000"/>
              </a:lnSpc>
              <a:spcBef>
                <a:spcPts val="505"/>
              </a:spcBef>
              <a:spcAft>
                <a:spcPts val="0"/>
              </a:spcAft>
              <a:buNone/>
            </a:pPr>
            <a:r>
              <a:rPr lang="en-US" sz="2450" dirty="0">
                <a:solidFill>
                  <a:srgbClr val="0AD0D9"/>
                </a:solidFill>
              </a:rPr>
              <a:t> </a:t>
            </a:r>
            <a:r>
              <a:rPr lang="en-US" sz="2600" dirty="0">
                <a:solidFill>
                  <a:srgbClr val="000000"/>
                </a:solidFill>
                <a:latin typeface="Times New Roman"/>
                <a:ea typeface="Times New Roman"/>
                <a:cs typeface="Times New Roman"/>
                <a:sym typeface="Times New Roman"/>
              </a:rPr>
              <a:t>In parallel design process, several stimuli with the  same purpose or meaning are defined by several  designers. These stimuli should be consolidated to  obtain as few stimuli as possible. It is called  </a:t>
            </a:r>
            <a:r>
              <a:rPr lang="en-US" sz="2600" i="1" dirty="0">
                <a:solidFill>
                  <a:srgbClr val="000000"/>
                </a:solidFill>
                <a:latin typeface="Georgia"/>
                <a:ea typeface="Georgia"/>
                <a:cs typeface="Georgia"/>
                <a:sym typeface="Georgia"/>
              </a:rPr>
              <a:t>homogenization.</a:t>
            </a:r>
            <a:endParaRPr sz="2600" dirty="0">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62"/>
        <p:cNvGrpSpPr/>
        <p:nvPr/>
      </p:nvGrpSpPr>
      <p:grpSpPr>
        <a:xfrm>
          <a:off x="0" y="0"/>
          <a:ext cx="0" cy="0"/>
          <a:chOff x="0" y="0"/>
          <a:chExt cx="0" cy="0"/>
        </a:xfrm>
      </p:grpSpPr>
      <p:sp>
        <p:nvSpPr>
          <p:cNvPr id="163" name="Google Shape;163;p7"/>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7"/>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7"/>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Google Shape;166;p7"/>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Google Shape;167;p7"/>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7"/>
          <p:cNvSpPr txBox="1"/>
          <p:nvPr/>
        </p:nvSpPr>
        <p:spPr>
          <a:xfrm>
            <a:off x="535940" y="2522011"/>
            <a:ext cx="7931150" cy="1804035"/>
          </a:xfrm>
          <a:prstGeom prst="rect">
            <a:avLst/>
          </a:prstGeom>
          <a:noFill/>
          <a:ln>
            <a:noFill/>
          </a:ln>
        </p:spPr>
        <p:txBody>
          <a:bodyPr spcFirstLastPara="1" wrap="square" lIns="0" tIns="13325" rIns="0" bIns="0" anchor="t" anchorCtr="0">
            <a:spAutoFit/>
          </a:bodyPr>
          <a:lstStyle/>
          <a:p>
            <a:pPr marL="285115" marR="5080" lvl="0" indent="-272415" algn="l" rtl="0">
              <a:lnSpc>
                <a:spcPct val="100000"/>
              </a:lnSpc>
              <a:spcBef>
                <a:spcPts val="0"/>
              </a:spcBef>
              <a:spcAft>
                <a:spcPts val="0"/>
              </a:spcAft>
              <a:buClr>
                <a:srgbClr val="0AD0D9"/>
              </a:buClr>
              <a:buSzPts val="2450"/>
              <a:buFont typeface="Arial"/>
              <a:buChar char=""/>
            </a:pPr>
            <a:r>
              <a:rPr lang="en-US" sz="2600" dirty="0">
                <a:solidFill>
                  <a:schemeClr val="dk1"/>
                </a:solidFill>
                <a:latin typeface="Times New Roman"/>
                <a:ea typeface="Times New Roman"/>
                <a:cs typeface="Times New Roman"/>
                <a:sym typeface="Times New Roman"/>
              </a:rPr>
              <a:t>If different teams are working on different scenarios, a  class may be called by different names.</a:t>
            </a:r>
            <a:endParaRPr sz="2600" dirty="0">
              <a:solidFill>
                <a:schemeClr val="dk1"/>
              </a:solidFill>
              <a:latin typeface="Times New Roman"/>
              <a:ea typeface="Times New Roman"/>
              <a:cs typeface="Times New Roman"/>
              <a:sym typeface="Times New Roman"/>
            </a:endParaRPr>
          </a:p>
          <a:p>
            <a:pPr marL="285115" marR="0" lvl="0" indent="-272415" algn="l" rtl="0">
              <a:lnSpc>
                <a:spcPct val="100000"/>
              </a:lnSpc>
              <a:spcBef>
                <a:spcPts val="625"/>
              </a:spcBef>
              <a:spcAft>
                <a:spcPts val="0"/>
              </a:spcAft>
              <a:buClr>
                <a:srgbClr val="0AD0D9"/>
              </a:buClr>
              <a:buSzPts val="2450"/>
              <a:buFont typeface="Arial"/>
              <a:buChar char=""/>
            </a:pPr>
            <a:r>
              <a:rPr lang="en-US" sz="2600" dirty="0">
                <a:solidFill>
                  <a:schemeClr val="dk1"/>
                </a:solidFill>
                <a:latin typeface="Times New Roman"/>
                <a:ea typeface="Times New Roman"/>
                <a:cs typeface="Times New Roman"/>
                <a:sym typeface="Times New Roman"/>
              </a:rPr>
              <a:t>These name conflicts must be resolved.</a:t>
            </a:r>
            <a:endParaRPr sz="2600" dirty="0">
              <a:solidFill>
                <a:schemeClr val="dk1"/>
              </a:solidFill>
              <a:latin typeface="Times New Roman"/>
              <a:ea typeface="Times New Roman"/>
              <a:cs typeface="Times New Roman"/>
              <a:sym typeface="Times New Roman"/>
            </a:endParaRPr>
          </a:p>
          <a:p>
            <a:pPr marL="285115" marR="0" lvl="0" indent="-272415" algn="l" rtl="0">
              <a:lnSpc>
                <a:spcPct val="100000"/>
              </a:lnSpc>
              <a:spcBef>
                <a:spcPts val="650"/>
              </a:spcBef>
              <a:spcAft>
                <a:spcPts val="0"/>
              </a:spcAft>
              <a:buClr>
                <a:srgbClr val="0AD0D9"/>
              </a:buClr>
              <a:buSzPts val="2650"/>
              <a:buFont typeface="Arial"/>
              <a:buChar char=""/>
            </a:pPr>
            <a:r>
              <a:rPr lang="en-US" sz="2800" dirty="0">
                <a:solidFill>
                  <a:schemeClr val="dk1"/>
                </a:solidFill>
                <a:latin typeface="Times New Roman"/>
                <a:ea typeface="Times New Roman"/>
                <a:cs typeface="Times New Roman"/>
                <a:sym typeface="Times New Roman"/>
              </a:rPr>
              <a:t>Homogenization is an ongoing process.</a:t>
            </a:r>
            <a:endParaRPr sz="2800" dirty="0">
              <a:solidFill>
                <a:schemeClr val="dk1"/>
              </a:solidFill>
              <a:latin typeface="Times New Roman"/>
              <a:ea typeface="Times New Roman"/>
              <a:cs typeface="Times New Roman"/>
              <a:sym typeface="Times New Roman"/>
            </a:endParaRPr>
          </a:p>
        </p:txBody>
      </p:sp>
      <p:sp>
        <p:nvSpPr>
          <p:cNvPr id="169" name="Google Shape;169;p7"/>
          <p:cNvSpPr txBox="1">
            <a:spLocks noGrp="1"/>
          </p:cNvSpPr>
          <p:nvPr>
            <p:ph type="title"/>
          </p:nvPr>
        </p:nvSpPr>
        <p:spPr>
          <a:xfrm>
            <a:off x="444500" y="359409"/>
            <a:ext cx="8067675" cy="7569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Why is homogenization required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73"/>
        <p:cNvGrpSpPr/>
        <p:nvPr/>
      </p:nvGrpSpPr>
      <p:grpSpPr>
        <a:xfrm>
          <a:off x="0" y="0"/>
          <a:ext cx="0" cy="0"/>
          <a:chOff x="0" y="0"/>
          <a:chExt cx="0" cy="0"/>
        </a:xfrm>
      </p:grpSpPr>
      <p:sp>
        <p:nvSpPr>
          <p:cNvPr id="174" name="Google Shape;174;p8"/>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8"/>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8"/>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p8"/>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Google Shape;178;p8"/>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Google Shape;179;p8"/>
          <p:cNvSpPr txBox="1"/>
          <p:nvPr/>
        </p:nvSpPr>
        <p:spPr>
          <a:xfrm>
            <a:off x="535939" y="1551406"/>
            <a:ext cx="5240171" cy="2879725"/>
          </a:xfrm>
          <a:prstGeom prst="rect">
            <a:avLst/>
          </a:prstGeom>
          <a:noFill/>
          <a:ln>
            <a:noFill/>
          </a:ln>
        </p:spPr>
        <p:txBody>
          <a:bodyPr spcFirstLastPara="1" wrap="square" lIns="0" tIns="92075" rIns="0" bIns="0" anchor="t" anchorCtr="0">
            <a:spAutoFit/>
          </a:bodyPr>
          <a:lstStyle/>
          <a:p>
            <a:pPr marL="285115" marR="0" lvl="0" indent="-272415" algn="l" rtl="0">
              <a:lnSpc>
                <a:spcPct val="100000"/>
              </a:lnSpc>
              <a:spcBef>
                <a:spcPts val="0"/>
              </a:spcBef>
              <a:spcAft>
                <a:spcPts val="0"/>
              </a:spcAft>
              <a:buClr>
                <a:srgbClr val="0AD0D9"/>
              </a:buClr>
              <a:buSzPts val="2450"/>
              <a:buFont typeface="Arial"/>
              <a:buChar char=""/>
            </a:pPr>
            <a:r>
              <a:rPr lang="en-US" sz="2600" b="1" dirty="0">
                <a:solidFill>
                  <a:schemeClr val="dk1"/>
                </a:solidFill>
                <a:latin typeface="Times New Roman"/>
                <a:ea typeface="Times New Roman"/>
                <a:cs typeface="Times New Roman"/>
                <a:sym typeface="Times New Roman"/>
              </a:rPr>
              <a:t>COMBINING CLASSES</a:t>
            </a:r>
            <a:endParaRPr sz="2600" dirty="0">
              <a:solidFill>
                <a:schemeClr val="dk1"/>
              </a:solidFill>
              <a:latin typeface="Times New Roman"/>
              <a:ea typeface="Times New Roman"/>
              <a:cs typeface="Times New Roman"/>
              <a:sym typeface="Times New Roman"/>
            </a:endParaRPr>
          </a:p>
          <a:p>
            <a:pPr marL="285115" marR="0" lvl="0" indent="-272415" algn="l" rtl="0">
              <a:lnSpc>
                <a:spcPct val="100000"/>
              </a:lnSpc>
              <a:spcBef>
                <a:spcPts val="625"/>
              </a:spcBef>
              <a:spcAft>
                <a:spcPts val="0"/>
              </a:spcAft>
              <a:buClr>
                <a:srgbClr val="0AD0D9"/>
              </a:buClr>
              <a:buSzPts val="2450"/>
              <a:buFont typeface="Arial"/>
              <a:buChar char=""/>
            </a:pPr>
            <a:r>
              <a:rPr lang="en-US" sz="2600" b="1" dirty="0">
                <a:solidFill>
                  <a:schemeClr val="dk1"/>
                </a:solidFill>
                <a:latin typeface="Times New Roman"/>
                <a:ea typeface="Times New Roman"/>
                <a:cs typeface="Times New Roman"/>
                <a:sym typeface="Times New Roman"/>
              </a:rPr>
              <a:t>SPLITTING CLASSES</a:t>
            </a:r>
            <a:endParaRPr sz="2600" dirty="0">
              <a:solidFill>
                <a:schemeClr val="dk1"/>
              </a:solidFill>
              <a:latin typeface="Times New Roman"/>
              <a:ea typeface="Times New Roman"/>
              <a:cs typeface="Times New Roman"/>
              <a:sym typeface="Times New Roman"/>
            </a:endParaRPr>
          </a:p>
          <a:p>
            <a:pPr marL="285115" marR="0" lvl="0" indent="-272415" algn="l" rtl="0">
              <a:lnSpc>
                <a:spcPct val="100000"/>
              </a:lnSpc>
              <a:spcBef>
                <a:spcPts val="625"/>
              </a:spcBef>
              <a:spcAft>
                <a:spcPts val="0"/>
              </a:spcAft>
              <a:buClr>
                <a:srgbClr val="0AD0D9"/>
              </a:buClr>
              <a:buSzPts val="2450"/>
              <a:buFont typeface="Arial"/>
              <a:buChar char=""/>
            </a:pPr>
            <a:r>
              <a:rPr lang="en-US" sz="2600" b="1" dirty="0">
                <a:solidFill>
                  <a:schemeClr val="dk1"/>
                </a:solidFill>
                <a:latin typeface="Times New Roman"/>
                <a:ea typeface="Times New Roman"/>
                <a:cs typeface="Times New Roman"/>
                <a:sym typeface="Times New Roman"/>
              </a:rPr>
              <a:t>ELIMINATING CLASSES</a:t>
            </a:r>
            <a:endParaRPr sz="2600" dirty="0">
              <a:solidFill>
                <a:schemeClr val="dk1"/>
              </a:solidFill>
              <a:latin typeface="Times New Roman"/>
              <a:ea typeface="Times New Roman"/>
              <a:cs typeface="Times New Roman"/>
              <a:sym typeface="Times New Roman"/>
            </a:endParaRPr>
          </a:p>
          <a:p>
            <a:pPr marL="285115" marR="0" lvl="0" indent="-272415" algn="l" rtl="0">
              <a:lnSpc>
                <a:spcPct val="100000"/>
              </a:lnSpc>
              <a:spcBef>
                <a:spcPts val="625"/>
              </a:spcBef>
              <a:spcAft>
                <a:spcPts val="0"/>
              </a:spcAft>
              <a:buClr>
                <a:srgbClr val="0AD0D9"/>
              </a:buClr>
              <a:buSzPts val="2450"/>
              <a:buFont typeface="Arial"/>
              <a:buChar char=""/>
            </a:pPr>
            <a:r>
              <a:rPr lang="en-US" sz="2600" b="1" dirty="0">
                <a:solidFill>
                  <a:schemeClr val="dk1"/>
                </a:solidFill>
                <a:latin typeface="Times New Roman"/>
                <a:ea typeface="Times New Roman"/>
                <a:cs typeface="Times New Roman"/>
                <a:sym typeface="Times New Roman"/>
              </a:rPr>
              <a:t>SCENARIO WALK THROUGH</a:t>
            </a:r>
            <a:endParaRPr sz="2600" dirty="0">
              <a:solidFill>
                <a:schemeClr val="dk1"/>
              </a:solidFill>
              <a:latin typeface="Times New Roman"/>
              <a:ea typeface="Times New Roman"/>
              <a:cs typeface="Times New Roman"/>
              <a:sym typeface="Times New Roman"/>
            </a:endParaRPr>
          </a:p>
          <a:p>
            <a:pPr marL="285115" marR="0" lvl="0" indent="-272415" algn="l" rtl="0">
              <a:lnSpc>
                <a:spcPct val="100000"/>
              </a:lnSpc>
              <a:spcBef>
                <a:spcPts val="625"/>
              </a:spcBef>
              <a:spcAft>
                <a:spcPts val="0"/>
              </a:spcAft>
              <a:buClr>
                <a:srgbClr val="0AD0D9"/>
              </a:buClr>
              <a:buSzPts val="2450"/>
              <a:buFont typeface="Arial"/>
              <a:buChar char=""/>
            </a:pPr>
            <a:r>
              <a:rPr lang="en-US" sz="2600" b="1" dirty="0">
                <a:solidFill>
                  <a:schemeClr val="dk1"/>
                </a:solidFill>
                <a:latin typeface="Times New Roman"/>
                <a:ea typeface="Times New Roman"/>
                <a:cs typeface="Times New Roman"/>
                <a:sym typeface="Times New Roman"/>
              </a:rPr>
              <a:t>EVENT TRACING</a:t>
            </a:r>
            <a:endParaRPr sz="2600" dirty="0">
              <a:solidFill>
                <a:schemeClr val="dk1"/>
              </a:solidFill>
              <a:latin typeface="Times New Roman"/>
              <a:ea typeface="Times New Roman"/>
              <a:cs typeface="Times New Roman"/>
              <a:sym typeface="Times New Roman"/>
            </a:endParaRPr>
          </a:p>
          <a:p>
            <a:pPr marL="285115" marR="0" lvl="0" indent="-272415" algn="l" rtl="0">
              <a:lnSpc>
                <a:spcPct val="100000"/>
              </a:lnSpc>
              <a:spcBef>
                <a:spcPts val="625"/>
              </a:spcBef>
              <a:spcAft>
                <a:spcPts val="0"/>
              </a:spcAft>
              <a:buClr>
                <a:srgbClr val="0AD0D9"/>
              </a:buClr>
              <a:buSzPts val="2450"/>
              <a:buFont typeface="Arial"/>
              <a:buChar char=""/>
            </a:pPr>
            <a:r>
              <a:rPr lang="en-US" sz="2600" b="1" dirty="0">
                <a:solidFill>
                  <a:schemeClr val="dk1"/>
                </a:solidFill>
                <a:latin typeface="Times New Roman"/>
                <a:ea typeface="Times New Roman"/>
                <a:cs typeface="Times New Roman"/>
                <a:sym typeface="Times New Roman"/>
              </a:rPr>
              <a:t>DOCUMENTATION REVIEW</a:t>
            </a:r>
            <a:endParaRPr sz="2600" dirty="0">
              <a:solidFill>
                <a:schemeClr val="dk1"/>
              </a:solidFill>
              <a:latin typeface="Times New Roman"/>
              <a:ea typeface="Times New Roman"/>
              <a:cs typeface="Times New Roman"/>
              <a:sym typeface="Times New Roman"/>
            </a:endParaRPr>
          </a:p>
        </p:txBody>
      </p:sp>
      <p:sp>
        <p:nvSpPr>
          <p:cNvPr id="180" name="Google Shape;180;p8"/>
          <p:cNvSpPr txBox="1">
            <a:spLocks noGrp="1"/>
          </p:cNvSpPr>
          <p:nvPr>
            <p:ph type="title"/>
          </p:nvPr>
        </p:nvSpPr>
        <p:spPr>
          <a:xfrm>
            <a:off x="444500" y="359409"/>
            <a:ext cx="8255880" cy="7569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dirty="0"/>
              <a:t>Elements of Homogenization</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sp>
        <p:nvSpPr>
          <p:cNvPr id="185" name="Google Shape;185;p9"/>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9"/>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9"/>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9"/>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 name="Google Shape;189;p9"/>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9"/>
          <p:cNvSpPr txBox="1"/>
          <p:nvPr/>
        </p:nvSpPr>
        <p:spPr>
          <a:xfrm>
            <a:off x="535940" y="1076299"/>
            <a:ext cx="7586980" cy="3195955"/>
          </a:xfrm>
          <a:prstGeom prst="rect">
            <a:avLst/>
          </a:prstGeom>
          <a:noFill/>
          <a:ln>
            <a:noFill/>
          </a:ln>
        </p:spPr>
        <p:txBody>
          <a:bodyPr spcFirstLastPara="1" wrap="square" lIns="0" tIns="91425" rIns="0" bIns="0" anchor="t" anchorCtr="0">
            <a:spAutoFit/>
          </a:bodyPr>
          <a:lstStyle/>
          <a:p>
            <a:pPr marL="285115" marR="0" lvl="0" indent="-272415" algn="l" rtl="0">
              <a:lnSpc>
                <a:spcPct val="100000"/>
              </a:lnSpc>
              <a:spcBef>
                <a:spcPts val="0"/>
              </a:spcBef>
              <a:spcAft>
                <a:spcPts val="0"/>
              </a:spcAft>
              <a:buClr>
                <a:srgbClr val="0AD0D9"/>
              </a:buClr>
              <a:buSzPts val="2450"/>
              <a:buFont typeface="Arial"/>
              <a:buChar char=""/>
            </a:pPr>
            <a:r>
              <a:rPr lang="en-US" sz="2600" b="1">
                <a:solidFill>
                  <a:schemeClr val="dk1"/>
                </a:solidFill>
                <a:latin typeface="Times New Roman"/>
                <a:ea typeface="Times New Roman"/>
                <a:cs typeface="Times New Roman"/>
                <a:sym typeface="Times New Roman"/>
              </a:rPr>
              <a:t>COMBINING CLASSES</a:t>
            </a:r>
            <a:endParaRPr sz="2600">
              <a:solidFill>
                <a:schemeClr val="dk1"/>
              </a:solidFill>
              <a:latin typeface="Times New Roman"/>
              <a:ea typeface="Times New Roman"/>
              <a:cs typeface="Times New Roman"/>
              <a:sym typeface="Times New Roman"/>
            </a:endParaRPr>
          </a:p>
          <a:p>
            <a:pPr marL="285115" marR="0" lvl="0" indent="-272415" algn="l" rtl="0">
              <a:lnSpc>
                <a:spcPct val="100000"/>
              </a:lnSpc>
              <a:spcBef>
                <a:spcPts val="625"/>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examine each class with its definition.</a:t>
            </a:r>
            <a:endParaRPr sz="2600">
              <a:solidFill>
                <a:schemeClr val="dk1"/>
              </a:solidFill>
              <a:latin typeface="Times New Roman"/>
              <a:ea typeface="Times New Roman"/>
              <a:cs typeface="Times New Roman"/>
              <a:sym typeface="Times New Roman"/>
            </a:endParaRPr>
          </a:p>
          <a:p>
            <a:pPr marL="285115" marR="0" lvl="0" indent="-272415" algn="l" rtl="0">
              <a:lnSpc>
                <a:spcPct val="100000"/>
              </a:lnSpc>
              <a:spcBef>
                <a:spcPts val="630"/>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Examine attributes and functions of the classes.</a:t>
            </a:r>
            <a:endParaRPr sz="2600">
              <a:solidFill>
                <a:schemeClr val="dk1"/>
              </a:solidFill>
              <a:latin typeface="Times New Roman"/>
              <a:ea typeface="Times New Roman"/>
              <a:cs typeface="Times New Roman"/>
              <a:sym typeface="Times New Roman"/>
            </a:endParaRPr>
          </a:p>
          <a:p>
            <a:pPr marL="285115" marR="0" lvl="0" indent="-272415" algn="l" rtl="0">
              <a:lnSpc>
                <a:spcPct val="100000"/>
              </a:lnSpc>
              <a:spcBef>
                <a:spcPts val="620"/>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Look for the use of synonyms.</a:t>
            </a:r>
            <a:endParaRPr sz="2600">
              <a:solidFill>
                <a:schemeClr val="dk1"/>
              </a:solidFill>
              <a:latin typeface="Times New Roman"/>
              <a:ea typeface="Times New Roman"/>
              <a:cs typeface="Times New Roman"/>
              <a:sym typeface="Times New Roman"/>
            </a:endParaRPr>
          </a:p>
          <a:p>
            <a:pPr marL="285115" marR="5080" lvl="0" indent="-272415" algn="l" rtl="0">
              <a:lnSpc>
                <a:spcPct val="100000"/>
              </a:lnSpc>
              <a:spcBef>
                <a:spcPts val="625"/>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Once you determine that the 2 classes are doing the  same thing, choose the name that is closest to the  language used by the customer.</a:t>
            </a:r>
            <a:endParaRPr sz="2600">
              <a:solidFill>
                <a:schemeClr val="dk1"/>
              </a:solidFill>
              <a:latin typeface="Times New Roman"/>
              <a:ea typeface="Times New Roman"/>
              <a:cs typeface="Times New Roman"/>
              <a:sym typeface="Times New Roman"/>
            </a:endParaRPr>
          </a:p>
        </p:txBody>
      </p:sp>
      <p:sp>
        <p:nvSpPr>
          <p:cNvPr id="191" name="Google Shape;191;p9"/>
          <p:cNvSpPr txBox="1">
            <a:spLocks noGrp="1"/>
          </p:cNvSpPr>
          <p:nvPr>
            <p:ph type="title"/>
          </p:nvPr>
        </p:nvSpPr>
        <p:spPr>
          <a:xfrm>
            <a:off x="444500" y="263397"/>
            <a:ext cx="6571936" cy="8483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400" dirty="0"/>
              <a:t>Homogenization</a:t>
            </a:r>
            <a:endParaRPr sz="54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2719</Words>
  <Application>Microsoft Office PowerPoint</Application>
  <PresentationFormat>On-screen Show (4:3)</PresentationFormat>
  <Paragraphs>351</Paragraphs>
  <Slides>49</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Georgia</vt:lpstr>
      <vt:lpstr>Times New Roman</vt:lpstr>
      <vt:lpstr>Office Theme</vt:lpstr>
      <vt:lpstr>Object Oriented Analysis &amp;  Design</vt:lpstr>
      <vt:lpstr>PowerPoint Presentation</vt:lpstr>
      <vt:lpstr>Objectives</vt:lpstr>
      <vt:lpstr>Concept of reflexive relationship</vt:lpstr>
      <vt:lpstr>Concept of association class</vt:lpstr>
      <vt:lpstr>Homogenization of the system  In parallel design process, several stimuli with the  same purpose or meaning are defined by several  designers. These stimuli should be consolidated to  obtain as few stimuli as possible. It is called  homogenization.</vt:lpstr>
      <vt:lpstr>Why is homogenization required</vt:lpstr>
      <vt:lpstr>Elements of Homogenization</vt:lpstr>
      <vt:lpstr>Homogenization</vt:lpstr>
      <vt:lpstr>Homogenization</vt:lpstr>
      <vt:lpstr>Homogenization</vt:lpstr>
      <vt:lpstr>Homogenization</vt:lpstr>
      <vt:lpstr>Homogenization</vt:lpstr>
      <vt:lpstr>Homogenization</vt:lpstr>
      <vt:lpstr>Homogenization</vt:lpstr>
      <vt:lpstr>Component (UML)</vt:lpstr>
      <vt:lpstr>Component (UML)</vt:lpstr>
      <vt:lpstr>PowerPoint Presentation</vt:lpstr>
      <vt:lpstr>Implementation Diagrams</vt:lpstr>
      <vt:lpstr>Package</vt:lpstr>
      <vt:lpstr>Component Diagram</vt:lpstr>
      <vt:lpstr>Interfaces</vt:lpstr>
      <vt:lpstr>UML Component Diagrams</vt:lpstr>
      <vt:lpstr>UML Component Diagrams</vt:lpstr>
      <vt:lpstr>Online Shopping - Components</vt:lpstr>
      <vt:lpstr>Online Shopping - Components</vt:lpstr>
      <vt:lpstr>Ex1: Component Diagram</vt:lpstr>
      <vt:lpstr>Ex1: UML Component Diagram</vt:lpstr>
      <vt:lpstr>Ex2: Sample interfaces</vt:lpstr>
      <vt:lpstr>Online ordering / shipping</vt:lpstr>
      <vt:lpstr>Ex3: Component Diagram</vt:lpstr>
      <vt:lpstr>Ex4: Component Diagram</vt:lpstr>
      <vt:lpstr>Ex4: Component Diagram</vt:lpstr>
      <vt:lpstr>Common Uses:</vt:lpstr>
      <vt:lpstr>Common Uses: (cont’d)</vt:lpstr>
      <vt:lpstr>Modeling Source Code</vt:lpstr>
      <vt:lpstr>Ex5: Modeling Source Code</vt:lpstr>
      <vt:lpstr>Ex6: Communication Links  Communication associations support one or more  communication protocols, each of which should  be indicated by a UML stereotype. In Figure you  see that the HTTP, JDBC, and web services  protocols are indicated using this approach.</vt:lpstr>
      <vt:lpstr>Ex6: Communication Links</vt:lpstr>
      <vt:lpstr>Common stereotypes for  communication associations.</vt:lpstr>
      <vt:lpstr>Component Diagram Guidelines</vt:lpstr>
      <vt:lpstr>Common Stereotypes</vt:lpstr>
      <vt:lpstr>PowerPoint Presentation</vt:lpstr>
      <vt:lpstr>Deployment Diagram</vt:lpstr>
      <vt:lpstr>Contents</vt:lpstr>
      <vt:lpstr>A Deployment Diagram</vt:lpstr>
      <vt:lpstr>Modeling Client-Server  Architecture</vt:lpstr>
      <vt:lpstr>Client-Server System</vt:lpstr>
      <vt:lpstr>Guidelines for Deployment Diagrams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Analysis &amp;  Design</dc:title>
  <dc:creator>Lee Cottrell</dc:creator>
  <cp:lastModifiedBy>abeeha.sattar13@outlook.com</cp:lastModifiedBy>
  <cp:revision>57</cp:revision>
  <dcterms:created xsi:type="dcterms:W3CDTF">2018-08-03T06:59:23Z</dcterms:created>
  <dcterms:modified xsi:type="dcterms:W3CDTF">2022-05-06T09:33:19Z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2017-04-13T00:00:00Z</vt:filetime>
  </property>
  <property fmtid="{D5CDD505-2E9C-101B-9397-08002B2CF9AE}" pid="3" name="Creator">
    <vt:lpwstr>Microsoft® PowerPoint® 2016</vt:lpwstr>
  </property>
  <property fmtid="{D5CDD505-2E9C-101B-9397-08002B2CF9AE}" pid="4" name="LastSaved">
    <vt:filetime>2018-08-03T00:00:00Z</vt:filetime>
  </property>
</Properties>
</file>