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Lst>
  <p:sldSz cy="6858000" cx="9144000"/>
  <p:notesSz cx="7010400" cy="9296400"/>
  <p:embeddedFontLst>
    <p:embeddedFont>
      <p:font typeface="Helvetica Neue"/>
      <p:regular r:id="rId66"/>
      <p:bold r:id="rId67"/>
      <p:italic r:id="rId68"/>
      <p:boldItalic r:id="rId69"/>
    </p:embeddedFont>
    <p:embeddedFont>
      <p:font typeface="Arial Black"/>
      <p:regular r:id="rId7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816">
          <p15:clr>
            <a:srgbClr val="A4A3A4"/>
          </p15:clr>
        </p15:guide>
        <p15:guide id="2" pos="440">
          <p15:clr>
            <a:srgbClr val="A4A3A4"/>
          </p15:clr>
        </p15:guide>
      </p15:sldGuideLst>
    </p:ext>
    <p:ext uri="http://customooxmlschemas.google.com/">
      <go:slidesCustomData xmlns:go="http://customooxmlschemas.google.com/" r:id="rId71" roundtripDataSignature="AMtx7mhoa9fnxWPLAYByqGOKPIFeeR6Ru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816" orient="horz"/>
        <p:guide pos="4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1" Type="http://customschemas.google.com/relationships/presentationmetadata" Target="metadata"/><Relationship Id="rId70" Type="http://schemas.openxmlformats.org/officeDocument/2006/relationships/font" Target="fonts/ArialBlack-regular.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font" Target="fonts/HelveticaNeue-regular.fntdata"/><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font" Target="fonts/HelveticaNeue-italic.fntdata"/><Relationship Id="rId23" Type="http://schemas.openxmlformats.org/officeDocument/2006/relationships/slide" Target="slides/slide17.xml"/><Relationship Id="rId67" Type="http://schemas.openxmlformats.org/officeDocument/2006/relationships/font" Target="fonts/HelveticaNeue-bold.fntdata"/><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HelveticaNeue-boldItalic.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36888" cy="463550"/>
          </a:xfrm>
          <a:prstGeom prst="rect">
            <a:avLst/>
          </a:prstGeom>
          <a:noFill/>
          <a:ln>
            <a:noFill/>
          </a:ln>
        </p:spPr>
        <p:txBody>
          <a:bodyPr anchorCtr="0" anchor="ctr" bIns="46575" lIns="93150" spcFirstLastPara="1" rIns="93150" wrap="square" tIns="46575">
            <a:noAutofit/>
          </a:bodyPr>
          <a:lstStyle>
            <a:lvl1pPr lvl="0" marR="0" rtl="0" algn="l">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4" name="Google Shape;4;n"/>
          <p:cNvSpPr txBox="1"/>
          <p:nvPr>
            <p:ph idx="10" type="dt"/>
          </p:nvPr>
        </p:nvSpPr>
        <p:spPr>
          <a:xfrm>
            <a:off x="3973513" y="0"/>
            <a:ext cx="3036887" cy="463550"/>
          </a:xfrm>
          <a:prstGeom prst="rect">
            <a:avLst/>
          </a:prstGeom>
          <a:noFill/>
          <a:ln>
            <a:noFill/>
          </a:ln>
        </p:spPr>
        <p:txBody>
          <a:bodyPr anchorCtr="0" anchor="ctr" bIns="46575" lIns="93150" spcFirstLastPara="1" rIns="93150" wrap="square" tIns="46575">
            <a:noAutofit/>
          </a:bodyPr>
          <a:lstStyle>
            <a:lvl1pPr lvl="0" marR="0" rtl="0" algn="r">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5" name="Google Shape;5;n"/>
          <p:cNvSpPr/>
          <p:nvPr>
            <p:ph idx="3" type="sldImg"/>
          </p:nvPr>
        </p:nvSpPr>
        <p:spPr>
          <a:xfrm>
            <a:off x="1181100" y="698500"/>
            <a:ext cx="4649788"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35038" y="4416425"/>
            <a:ext cx="5140325" cy="4181475"/>
          </a:xfrm>
          <a:prstGeom prst="rect">
            <a:avLst/>
          </a:prstGeom>
          <a:noFill/>
          <a:ln>
            <a:noFill/>
          </a:ln>
        </p:spPr>
        <p:txBody>
          <a:bodyPr anchorCtr="0" anchor="ctr" bIns="46575" lIns="93150" spcFirstLastPara="1" rIns="93150" wrap="square" tIns="46575">
            <a:noAutofit/>
          </a:bodyPr>
          <a:lstStyle>
            <a:lvl1pPr indent="-228600" lvl="0" marL="4572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indent="-228600" lvl="1" marL="9144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832850"/>
            <a:ext cx="3036888" cy="463550"/>
          </a:xfrm>
          <a:prstGeom prst="rect">
            <a:avLst/>
          </a:prstGeom>
          <a:noFill/>
          <a:ln>
            <a:noFill/>
          </a:ln>
        </p:spPr>
        <p:txBody>
          <a:bodyPr anchorCtr="0" anchor="b" bIns="46575" lIns="93150" spcFirstLastPara="1" rIns="93150" wrap="square" tIns="46575">
            <a:noAutofit/>
          </a:bodyPr>
          <a:lstStyle>
            <a:lvl1pPr lvl="0" marR="0" rtl="0" algn="l">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8" name="Google Shape;8;n"/>
          <p:cNvSpPr txBox="1"/>
          <p:nvPr>
            <p:ph idx="12" type="sldNum"/>
          </p:nvPr>
        </p:nvSpPr>
        <p:spPr>
          <a:xfrm>
            <a:off x="3973513" y="8832850"/>
            <a:ext cx="3036887" cy="463550"/>
          </a:xfrm>
          <a:prstGeom prst="rect">
            <a:avLst/>
          </a:prstGeom>
          <a:noFill/>
          <a:ln>
            <a:noFill/>
          </a:ln>
        </p:spPr>
        <p:txBody>
          <a:bodyPr anchorCtr="0" anchor="b" bIns="46575" lIns="93150" spcFirstLastPara="1" rIns="93150" wrap="square" tIns="46575">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notes"/>
          <p:cNvSpPr txBox="1"/>
          <p:nvPr>
            <p:ph idx="12" type="sldNum"/>
          </p:nvPr>
        </p:nvSpPr>
        <p:spPr>
          <a:xfrm>
            <a:off x="3973513" y="8832850"/>
            <a:ext cx="3036887" cy="463550"/>
          </a:xfrm>
          <a:prstGeom prst="rect">
            <a:avLst/>
          </a:prstGeom>
          <a:noFill/>
          <a:ln>
            <a:noFill/>
          </a:ln>
        </p:spPr>
        <p:txBody>
          <a:bodyPr anchorCtr="0" anchor="b" bIns="46575" lIns="93150" spcFirstLastPara="1" rIns="93150" wrap="square" tIns="46575">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128" name="Google Shape;128;p1:notes"/>
          <p:cNvSpPr/>
          <p:nvPr>
            <p:ph idx="2" type="sldImg"/>
          </p:nvPr>
        </p:nvSpPr>
        <p:spPr>
          <a:xfrm>
            <a:off x="1181100" y="698500"/>
            <a:ext cx="4649788"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9" name="Google Shape;129;p1:notes"/>
          <p:cNvSpPr txBox="1"/>
          <p:nvPr>
            <p:ph idx="1" type="body"/>
          </p:nvPr>
        </p:nvSpPr>
        <p:spPr>
          <a:xfrm>
            <a:off x="935038" y="4416425"/>
            <a:ext cx="5140325" cy="4181475"/>
          </a:xfrm>
          <a:prstGeom prst="rect">
            <a:avLst/>
          </a:prstGeom>
          <a:noFill/>
          <a:ln>
            <a:noFill/>
          </a:ln>
        </p:spPr>
        <p:txBody>
          <a:bodyPr anchorCtr="0" anchor="ctr" bIns="46575" lIns="93150" spcFirstLastPara="1" rIns="93150" wrap="square" tIns="4657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130" name="Google Shape;130;p1:notes"/>
          <p:cNvSpPr txBox="1"/>
          <p:nvPr>
            <p:ph idx="11" type="ftr"/>
          </p:nvPr>
        </p:nvSpPr>
        <p:spPr>
          <a:xfrm>
            <a:off x="0" y="8832850"/>
            <a:ext cx="3036888" cy="463550"/>
          </a:xfrm>
          <a:prstGeom prst="rect">
            <a:avLst/>
          </a:prstGeom>
          <a:noFill/>
          <a:ln>
            <a:noFill/>
          </a:ln>
        </p:spPr>
        <p:txBody>
          <a:bodyPr anchorCtr="0" anchor="b" bIns="46575" lIns="93150" spcFirstLastPara="1" rIns="93150" wrap="square" tIns="46575">
            <a:noAutofit/>
          </a:bodyPr>
          <a:lstStyle/>
          <a:p>
            <a:pPr indent="0" lvl="0" marL="0" rtl="0" algn="l">
              <a:spcBef>
                <a:spcPts val="0"/>
              </a:spcBef>
              <a:spcAft>
                <a:spcPts val="0"/>
              </a:spcAft>
              <a:buNone/>
            </a:pPr>
            <a:r>
              <a:rPr lang="en-US"/>
              <a:t>Spring2021</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0:notes"/>
          <p:cNvSpPr txBox="1"/>
          <p:nvPr>
            <p:ph idx="12" type="sldNum"/>
          </p:nvPr>
        </p:nvSpPr>
        <p:spPr>
          <a:xfrm>
            <a:off x="3973513" y="8832850"/>
            <a:ext cx="3036887" cy="463550"/>
          </a:xfrm>
          <a:prstGeom prst="rect">
            <a:avLst/>
          </a:prstGeom>
          <a:noFill/>
          <a:ln>
            <a:noFill/>
          </a:ln>
        </p:spPr>
        <p:txBody>
          <a:bodyPr anchorCtr="0" anchor="b" bIns="46575" lIns="93150" spcFirstLastPara="1" rIns="93150" wrap="square" tIns="46575">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223" name="Google Shape;223;p10:notes"/>
          <p:cNvSpPr/>
          <p:nvPr>
            <p:ph idx="2" type="sldImg"/>
          </p:nvPr>
        </p:nvSpPr>
        <p:spPr>
          <a:xfrm>
            <a:off x="1181100" y="698500"/>
            <a:ext cx="4649788"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4" name="Google Shape;224;p10:notes"/>
          <p:cNvSpPr txBox="1"/>
          <p:nvPr>
            <p:ph idx="1" type="body"/>
          </p:nvPr>
        </p:nvSpPr>
        <p:spPr>
          <a:xfrm>
            <a:off x="935038" y="4416425"/>
            <a:ext cx="5140325" cy="4181475"/>
          </a:xfrm>
          <a:prstGeom prst="rect">
            <a:avLst/>
          </a:prstGeom>
          <a:noFill/>
          <a:ln>
            <a:noFill/>
          </a:ln>
        </p:spPr>
        <p:txBody>
          <a:bodyPr anchorCtr="0" anchor="ctr" bIns="46575" lIns="93150" spcFirstLastPara="1" rIns="93150" wrap="square" tIns="4657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225" name="Google Shape;225;p10:notes"/>
          <p:cNvSpPr txBox="1"/>
          <p:nvPr>
            <p:ph idx="11" type="ftr"/>
          </p:nvPr>
        </p:nvSpPr>
        <p:spPr>
          <a:xfrm>
            <a:off x="0" y="8832850"/>
            <a:ext cx="3036888" cy="463550"/>
          </a:xfrm>
          <a:prstGeom prst="rect">
            <a:avLst/>
          </a:prstGeom>
          <a:noFill/>
          <a:ln>
            <a:noFill/>
          </a:ln>
        </p:spPr>
        <p:txBody>
          <a:bodyPr anchorCtr="0" anchor="b" bIns="46575" lIns="93150" spcFirstLastPara="1" rIns="93150" wrap="square" tIns="46575">
            <a:noAutofit/>
          </a:bodyPr>
          <a:lstStyle/>
          <a:p>
            <a:pPr indent="0" lvl="0" marL="0" rtl="0" algn="l">
              <a:spcBef>
                <a:spcPts val="0"/>
              </a:spcBef>
              <a:spcAft>
                <a:spcPts val="0"/>
              </a:spcAft>
              <a:buNone/>
            </a:pPr>
            <a:r>
              <a:rPr lang="en-US"/>
              <a:t>Spring2021</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1:notes"/>
          <p:cNvSpPr txBox="1"/>
          <p:nvPr>
            <p:ph idx="12" type="sldNum"/>
          </p:nvPr>
        </p:nvSpPr>
        <p:spPr>
          <a:xfrm>
            <a:off x="3973513" y="8832850"/>
            <a:ext cx="3036887" cy="463550"/>
          </a:xfrm>
          <a:prstGeom prst="rect">
            <a:avLst/>
          </a:prstGeom>
          <a:noFill/>
          <a:ln>
            <a:noFill/>
          </a:ln>
        </p:spPr>
        <p:txBody>
          <a:bodyPr anchorCtr="0" anchor="b" bIns="46575" lIns="93150" spcFirstLastPara="1" rIns="93150" wrap="square" tIns="46575">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234" name="Google Shape;234;p11:notes"/>
          <p:cNvSpPr/>
          <p:nvPr>
            <p:ph idx="2" type="sldImg"/>
          </p:nvPr>
        </p:nvSpPr>
        <p:spPr>
          <a:xfrm>
            <a:off x="1181100" y="698500"/>
            <a:ext cx="4649788"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5" name="Google Shape;235;p11:notes"/>
          <p:cNvSpPr txBox="1"/>
          <p:nvPr>
            <p:ph idx="1" type="body"/>
          </p:nvPr>
        </p:nvSpPr>
        <p:spPr>
          <a:xfrm>
            <a:off x="935038" y="4416425"/>
            <a:ext cx="5140325" cy="4181475"/>
          </a:xfrm>
          <a:prstGeom prst="rect">
            <a:avLst/>
          </a:prstGeom>
          <a:noFill/>
          <a:ln>
            <a:noFill/>
          </a:ln>
        </p:spPr>
        <p:txBody>
          <a:bodyPr anchorCtr="0" anchor="ctr" bIns="46575" lIns="93150" spcFirstLastPara="1" rIns="93150" wrap="square" tIns="4657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236" name="Google Shape;236;p11:notes"/>
          <p:cNvSpPr txBox="1"/>
          <p:nvPr>
            <p:ph idx="11" type="ftr"/>
          </p:nvPr>
        </p:nvSpPr>
        <p:spPr>
          <a:xfrm>
            <a:off x="0" y="8832850"/>
            <a:ext cx="3036888" cy="463550"/>
          </a:xfrm>
          <a:prstGeom prst="rect">
            <a:avLst/>
          </a:prstGeom>
          <a:noFill/>
          <a:ln>
            <a:noFill/>
          </a:ln>
        </p:spPr>
        <p:txBody>
          <a:bodyPr anchorCtr="0" anchor="b" bIns="46575" lIns="93150" spcFirstLastPara="1" rIns="93150" wrap="square" tIns="46575">
            <a:noAutofit/>
          </a:bodyPr>
          <a:lstStyle/>
          <a:p>
            <a:pPr indent="0" lvl="0" marL="0" rtl="0" algn="l">
              <a:spcBef>
                <a:spcPts val="0"/>
              </a:spcBef>
              <a:spcAft>
                <a:spcPts val="0"/>
              </a:spcAft>
              <a:buNone/>
            </a:pPr>
            <a:r>
              <a:rPr lang="en-US"/>
              <a:t>Spring2021</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2:notes"/>
          <p:cNvSpPr txBox="1"/>
          <p:nvPr>
            <p:ph idx="12" type="sldNum"/>
          </p:nvPr>
        </p:nvSpPr>
        <p:spPr>
          <a:xfrm>
            <a:off x="3973513" y="8832850"/>
            <a:ext cx="3036887" cy="463550"/>
          </a:xfrm>
          <a:prstGeom prst="rect">
            <a:avLst/>
          </a:prstGeom>
          <a:noFill/>
          <a:ln>
            <a:noFill/>
          </a:ln>
        </p:spPr>
        <p:txBody>
          <a:bodyPr anchorCtr="0" anchor="b" bIns="46575" lIns="93150" spcFirstLastPara="1" rIns="93150" wrap="square" tIns="46575">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244" name="Google Shape;244;p12:notes"/>
          <p:cNvSpPr/>
          <p:nvPr>
            <p:ph idx="2" type="sldImg"/>
          </p:nvPr>
        </p:nvSpPr>
        <p:spPr>
          <a:xfrm>
            <a:off x="1181100" y="698500"/>
            <a:ext cx="4649788"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5" name="Google Shape;245;p12:notes"/>
          <p:cNvSpPr txBox="1"/>
          <p:nvPr>
            <p:ph idx="1" type="body"/>
          </p:nvPr>
        </p:nvSpPr>
        <p:spPr>
          <a:xfrm>
            <a:off x="935038" y="4416425"/>
            <a:ext cx="5140325" cy="4181475"/>
          </a:xfrm>
          <a:prstGeom prst="rect">
            <a:avLst/>
          </a:prstGeom>
          <a:noFill/>
          <a:ln>
            <a:noFill/>
          </a:ln>
        </p:spPr>
        <p:txBody>
          <a:bodyPr anchorCtr="0" anchor="ctr" bIns="46575" lIns="93150" spcFirstLastPara="1" rIns="93150" wrap="square" tIns="4657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246" name="Google Shape;246;p12:notes"/>
          <p:cNvSpPr txBox="1"/>
          <p:nvPr>
            <p:ph idx="11" type="ftr"/>
          </p:nvPr>
        </p:nvSpPr>
        <p:spPr>
          <a:xfrm>
            <a:off x="0" y="8832850"/>
            <a:ext cx="3036888" cy="463550"/>
          </a:xfrm>
          <a:prstGeom prst="rect">
            <a:avLst/>
          </a:prstGeom>
          <a:noFill/>
          <a:ln>
            <a:noFill/>
          </a:ln>
        </p:spPr>
        <p:txBody>
          <a:bodyPr anchorCtr="0" anchor="b" bIns="46575" lIns="93150" spcFirstLastPara="1" rIns="93150" wrap="square" tIns="46575">
            <a:noAutofit/>
          </a:bodyPr>
          <a:lstStyle/>
          <a:p>
            <a:pPr indent="0" lvl="0" marL="0" rtl="0" algn="l">
              <a:spcBef>
                <a:spcPts val="0"/>
              </a:spcBef>
              <a:spcAft>
                <a:spcPts val="0"/>
              </a:spcAft>
              <a:buNone/>
            </a:pPr>
            <a:r>
              <a:rPr lang="en-US"/>
              <a:t>Spring2021</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3:notes"/>
          <p:cNvSpPr txBox="1"/>
          <p:nvPr>
            <p:ph idx="1" type="body"/>
          </p:nvPr>
        </p:nvSpPr>
        <p:spPr>
          <a:xfrm>
            <a:off x="935038" y="4416425"/>
            <a:ext cx="5140325" cy="4181475"/>
          </a:xfrm>
          <a:prstGeom prst="rect">
            <a:avLst/>
          </a:prstGeom>
        </p:spPr>
        <p:txBody>
          <a:bodyPr anchorCtr="0" anchor="ctr" bIns="46575" lIns="93150" spcFirstLastPara="1" rIns="93150" wrap="square" tIns="46575">
            <a:noAutofit/>
          </a:bodyPr>
          <a:lstStyle/>
          <a:p>
            <a:pPr indent="0" lvl="0" marL="0" rtl="0" algn="l">
              <a:spcBef>
                <a:spcPts val="360"/>
              </a:spcBef>
              <a:spcAft>
                <a:spcPts val="0"/>
              </a:spcAft>
              <a:buNone/>
            </a:pPr>
            <a:r>
              <a:t/>
            </a:r>
            <a:endParaRPr/>
          </a:p>
        </p:txBody>
      </p:sp>
      <p:sp>
        <p:nvSpPr>
          <p:cNvPr id="254" name="Google Shape;254;p13:notes"/>
          <p:cNvSpPr/>
          <p:nvPr>
            <p:ph idx="2" type="sldImg"/>
          </p:nvPr>
        </p:nvSpPr>
        <p:spPr>
          <a:xfrm>
            <a:off x="1181100" y="698500"/>
            <a:ext cx="4649788"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4:notes"/>
          <p:cNvSpPr txBox="1"/>
          <p:nvPr>
            <p:ph idx="12" type="sldNum"/>
          </p:nvPr>
        </p:nvSpPr>
        <p:spPr>
          <a:xfrm>
            <a:off x="3973513" y="8832850"/>
            <a:ext cx="3036887" cy="463550"/>
          </a:xfrm>
          <a:prstGeom prst="rect">
            <a:avLst/>
          </a:prstGeom>
          <a:noFill/>
          <a:ln>
            <a:noFill/>
          </a:ln>
        </p:spPr>
        <p:txBody>
          <a:bodyPr anchorCtr="0" anchor="b" bIns="46575" lIns="93150" spcFirstLastPara="1" rIns="93150" wrap="square" tIns="46575">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264" name="Google Shape;264;p14:notes"/>
          <p:cNvSpPr/>
          <p:nvPr>
            <p:ph idx="2" type="sldImg"/>
          </p:nvPr>
        </p:nvSpPr>
        <p:spPr>
          <a:xfrm>
            <a:off x="1181100" y="698500"/>
            <a:ext cx="4649788"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5" name="Google Shape;265;p14:notes"/>
          <p:cNvSpPr txBox="1"/>
          <p:nvPr>
            <p:ph idx="1" type="body"/>
          </p:nvPr>
        </p:nvSpPr>
        <p:spPr>
          <a:xfrm>
            <a:off x="935038" y="4416425"/>
            <a:ext cx="5140325" cy="4181475"/>
          </a:xfrm>
          <a:prstGeom prst="rect">
            <a:avLst/>
          </a:prstGeom>
          <a:noFill/>
          <a:ln>
            <a:noFill/>
          </a:ln>
        </p:spPr>
        <p:txBody>
          <a:bodyPr anchorCtr="0" anchor="ctr" bIns="46575" lIns="93150" spcFirstLastPara="1" rIns="93150" wrap="square" tIns="4657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266" name="Google Shape;266;p14:notes"/>
          <p:cNvSpPr txBox="1"/>
          <p:nvPr>
            <p:ph idx="11" type="ftr"/>
          </p:nvPr>
        </p:nvSpPr>
        <p:spPr>
          <a:xfrm>
            <a:off x="0" y="8832850"/>
            <a:ext cx="3036888" cy="463550"/>
          </a:xfrm>
          <a:prstGeom prst="rect">
            <a:avLst/>
          </a:prstGeom>
          <a:noFill/>
          <a:ln>
            <a:noFill/>
          </a:ln>
        </p:spPr>
        <p:txBody>
          <a:bodyPr anchorCtr="0" anchor="b" bIns="46575" lIns="93150" spcFirstLastPara="1" rIns="93150" wrap="square" tIns="46575">
            <a:noAutofit/>
          </a:bodyPr>
          <a:lstStyle/>
          <a:p>
            <a:pPr indent="0" lvl="0" marL="0" rtl="0" algn="l">
              <a:spcBef>
                <a:spcPts val="0"/>
              </a:spcBef>
              <a:spcAft>
                <a:spcPts val="0"/>
              </a:spcAft>
              <a:buNone/>
            </a:pPr>
            <a:r>
              <a:rPr lang="en-US"/>
              <a:t>Spring2021</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5:notes"/>
          <p:cNvSpPr txBox="1"/>
          <p:nvPr>
            <p:ph idx="1" type="body"/>
          </p:nvPr>
        </p:nvSpPr>
        <p:spPr>
          <a:xfrm>
            <a:off x="935038" y="4416425"/>
            <a:ext cx="5140325" cy="4181475"/>
          </a:xfrm>
          <a:prstGeom prst="rect">
            <a:avLst/>
          </a:prstGeom>
        </p:spPr>
        <p:txBody>
          <a:bodyPr anchorCtr="0" anchor="ctr" bIns="46575" lIns="93150" spcFirstLastPara="1" rIns="93150" wrap="square" tIns="46575">
            <a:noAutofit/>
          </a:bodyPr>
          <a:lstStyle/>
          <a:p>
            <a:pPr indent="0" lvl="0" marL="0" rtl="0" algn="l">
              <a:spcBef>
                <a:spcPts val="360"/>
              </a:spcBef>
              <a:spcAft>
                <a:spcPts val="0"/>
              </a:spcAft>
              <a:buNone/>
            </a:pPr>
            <a:r>
              <a:t/>
            </a:r>
            <a:endParaRPr/>
          </a:p>
        </p:txBody>
      </p:sp>
      <p:sp>
        <p:nvSpPr>
          <p:cNvPr id="274" name="Google Shape;274;p15:notes"/>
          <p:cNvSpPr/>
          <p:nvPr>
            <p:ph idx="2" type="sldImg"/>
          </p:nvPr>
        </p:nvSpPr>
        <p:spPr>
          <a:xfrm>
            <a:off x="1181100" y="698500"/>
            <a:ext cx="4649788"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16:notes"/>
          <p:cNvSpPr txBox="1"/>
          <p:nvPr>
            <p:ph idx="1" type="body"/>
          </p:nvPr>
        </p:nvSpPr>
        <p:spPr>
          <a:xfrm>
            <a:off x="935038" y="4416425"/>
            <a:ext cx="5140325" cy="4181475"/>
          </a:xfrm>
          <a:prstGeom prst="rect">
            <a:avLst/>
          </a:prstGeom>
        </p:spPr>
        <p:txBody>
          <a:bodyPr anchorCtr="0" anchor="ctr" bIns="46575" lIns="93150" spcFirstLastPara="1" rIns="93150" wrap="square" tIns="46575">
            <a:noAutofit/>
          </a:bodyPr>
          <a:lstStyle/>
          <a:p>
            <a:pPr indent="0" lvl="0" marL="0" rtl="0" algn="l">
              <a:spcBef>
                <a:spcPts val="360"/>
              </a:spcBef>
              <a:spcAft>
                <a:spcPts val="0"/>
              </a:spcAft>
              <a:buNone/>
            </a:pPr>
            <a:r>
              <a:t/>
            </a:r>
            <a:endParaRPr/>
          </a:p>
        </p:txBody>
      </p:sp>
      <p:sp>
        <p:nvSpPr>
          <p:cNvPr id="282" name="Google Shape;282;p16:notes"/>
          <p:cNvSpPr/>
          <p:nvPr>
            <p:ph idx="2" type="sldImg"/>
          </p:nvPr>
        </p:nvSpPr>
        <p:spPr>
          <a:xfrm>
            <a:off x="1181100" y="698500"/>
            <a:ext cx="4649788"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17:notes"/>
          <p:cNvSpPr txBox="1"/>
          <p:nvPr>
            <p:ph idx="1" type="body"/>
          </p:nvPr>
        </p:nvSpPr>
        <p:spPr>
          <a:xfrm>
            <a:off x="935038" y="4416425"/>
            <a:ext cx="5140325" cy="4181475"/>
          </a:xfrm>
          <a:prstGeom prst="rect">
            <a:avLst/>
          </a:prstGeom>
        </p:spPr>
        <p:txBody>
          <a:bodyPr anchorCtr="0" anchor="ctr" bIns="46575" lIns="93150" spcFirstLastPara="1" rIns="93150" wrap="square" tIns="46575">
            <a:noAutofit/>
          </a:bodyPr>
          <a:lstStyle/>
          <a:p>
            <a:pPr indent="0" lvl="0" marL="0" rtl="0" algn="l">
              <a:spcBef>
                <a:spcPts val="360"/>
              </a:spcBef>
              <a:spcAft>
                <a:spcPts val="0"/>
              </a:spcAft>
              <a:buNone/>
            </a:pPr>
            <a:r>
              <a:t/>
            </a:r>
            <a:endParaRPr/>
          </a:p>
        </p:txBody>
      </p:sp>
      <p:sp>
        <p:nvSpPr>
          <p:cNvPr id="291" name="Google Shape;291;p17:notes"/>
          <p:cNvSpPr/>
          <p:nvPr>
            <p:ph idx="2" type="sldImg"/>
          </p:nvPr>
        </p:nvSpPr>
        <p:spPr>
          <a:xfrm>
            <a:off x="1181100" y="698500"/>
            <a:ext cx="4649788"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18:notes"/>
          <p:cNvSpPr txBox="1"/>
          <p:nvPr>
            <p:ph idx="1" type="body"/>
          </p:nvPr>
        </p:nvSpPr>
        <p:spPr>
          <a:xfrm>
            <a:off x="935038" y="4416425"/>
            <a:ext cx="5140325" cy="4181475"/>
          </a:xfrm>
          <a:prstGeom prst="rect">
            <a:avLst/>
          </a:prstGeom>
        </p:spPr>
        <p:txBody>
          <a:bodyPr anchorCtr="0" anchor="ctr" bIns="46575" lIns="93150" spcFirstLastPara="1" rIns="93150" wrap="square" tIns="46575">
            <a:noAutofit/>
          </a:bodyPr>
          <a:lstStyle/>
          <a:p>
            <a:pPr indent="0" lvl="0" marL="0" rtl="0" algn="l">
              <a:spcBef>
                <a:spcPts val="360"/>
              </a:spcBef>
              <a:spcAft>
                <a:spcPts val="0"/>
              </a:spcAft>
              <a:buNone/>
            </a:pPr>
            <a:r>
              <a:t/>
            </a:r>
            <a:endParaRPr/>
          </a:p>
        </p:txBody>
      </p:sp>
      <p:sp>
        <p:nvSpPr>
          <p:cNvPr id="299" name="Google Shape;299;p18:notes"/>
          <p:cNvSpPr/>
          <p:nvPr>
            <p:ph idx="2" type="sldImg"/>
          </p:nvPr>
        </p:nvSpPr>
        <p:spPr>
          <a:xfrm>
            <a:off x="1181100" y="698500"/>
            <a:ext cx="4649788"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19:notes"/>
          <p:cNvSpPr txBox="1"/>
          <p:nvPr>
            <p:ph idx="1" type="body"/>
          </p:nvPr>
        </p:nvSpPr>
        <p:spPr>
          <a:xfrm>
            <a:off x="935038" y="4416425"/>
            <a:ext cx="5140325" cy="4181475"/>
          </a:xfrm>
          <a:prstGeom prst="rect">
            <a:avLst/>
          </a:prstGeom>
        </p:spPr>
        <p:txBody>
          <a:bodyPr anchorCtr="0" anchor="ctr" bIns="46575" lIns="93150" spcFirstLastPara="1" rIns="93150" wrap="square" tIns="46575">
            <a:noAutofit/>
          </a:bodyPr>
          <a:lstStyle/>
          <a:p>
            <a:pPr indent="0" lvl="0" marL="0" rtl="0" algn="l">
              <a:spcBef>
                <a:spcPts val="360"/>
              </a:spcBef>
              <a:spcAft>
                <a:spcPts val="0"/>
              </a:spcAft>
              <a:buNone/>
            </a:pPr>
            <a:r>
              <a:t/>
            </a:r>
            <a:endParaRPr/>
          </a:p>
        </p:txBody>
      </p:sp>
      <p:sp>
        <p:nvSpPr>
          <p:cNvPr id="308" name="Google Shape;308;p19:notes"/>
          <p:cNvSpPr/>
          <p:nvPr>
            <p:ph idx="2" type="sldImg"/>
          </p:nvPr>
        </p:nvSpPr>
        <p:spPr>
          <a:xfrm>
            <a:off x="1181100" y="698500"/>
            <a:ext cx="4649788"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2:notes"/>
          <p:cNvSpPr txBox="1"/>
          <p:nvPr>
            <p:ph idx="1" type="body"/>
          </p:nvPr>
        </p:nvSpPr>
        <p:spPr>
          <a:xfrm>
            <a:off x="935038" y="4416425"/>
            <a:ext cx="5140325" cy="4181475"/>
          </a:xfrm>
          <a:prstGeom prst="rect">
            <a:avLst/>
          </a:prstGeom>
        </p:spPr>
        <p:txBody>
          <a:bodyPr anchorCtr="0" anchor="ctr" bIns="46575" lIns="93150" spcFirstLastPara="1" rIns="93150" wrap="square" tIns="46575">
            <a:noAutofit/>
          </a:bodyPr>
          <a:lstStyle/>
          <a:p>
            <a:pPr indent="0" lvl="0" marL="0" rtl="0" algn="l">
              <a:spcBef>
                <a:spcPts val="360"/>
              </a:spcBef>
              <a:spcAft>
                <a:spcPts val="0"/>
              </a:spcAft>
              <a:buNone/>
            </a:pPr>
            <a:r>
              <a:t/>
            </a:r>
            <a:endParaRPr/>
          </a:p>
        </p:txBody>
      </p:sp>
      <p:sp>
        <p:nvSpPr>
          <p:cNvPr id="137" name="Google Shape;137;p2:notes"/>
          <p:cNvSpPr/>
          <p:nvPr>
            <p:ph idx="2" type="sldImg"/>
          </p:nvPr>
        </p:nvSpPr>
        <p:spPr>
          <a:xfrm>
            <a:off x="1181100" y="698500"/>
            <a:ext cx="4649788"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20:notes"/>
          <p:cNvSpPr txBox="1"/>
          <p:nvPr>
            <p:ph idx="1" type="body"/>
          </p:nvPr>
        </p:nvSpPr>
        <p:spPr>
          <a:xfrm>
            <a:off x="935038" y="4416425"/>
            <a:ext cx="5140325" cy="4181475"/>
          </a:xfrm>
          <a:prstGeom prst="rect">
            <a:avLst/>
          </a:prstGeom>
        </p:spPr>
        <p:txBody>
          <a:bodyPr anchorCtr="0" anchor="ctr" bIns="46575" lIns="93150" spcFirstLastPara="1" rIns="93150" wrap="square" tIns="46575">
            <a:noAutofit/>
          </a:bodyPr>
          <a:lstStyle/>
          <a:p>
            <a:pPr indent="0" lvl="0" marL="0" rtl="0" algn="l">
              <a:spcBef>
                <a:spcPts val="360"/>
              </a:spcBef>
              <a:spcAft>
                <a:spcPts val="0"/>
              </a:spcAft>
              <a:buNone/>
            </a:pPr>
            <a:r>
              <a:t/>
            </a:r>
            <a:endParaRPr/>
          </a:p>
        </p:txBody>
      </p:sp>
      <p:sp>
        <p:nvSpPr>
          <p:cNvPr id="316" name="Google Shape;316;p20:notes"/>
          <p:cNvSpPr/>
          <p:nvPr>
            <p:ph idx="2" type="sldImg"/>
          </p:nvPr>
        </p:nvSpPr>
        <p:spPr>
          <a:xfrm>
            <a:off x="1181100" y="698500"/>
            <a:ext cx="4649788"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21:notes"/>
          <p:cNvSpPr txBox="1"/>
          <p:nvPr>
            <p:ph idx="1" type="body"/>
          </p:nvPr>
        </p:nvSpPr>
        <p:spPr>
          <a:xfrm>
            <a:off x="935038" y="4416425"/>
            <a:ext cx="5140325" cy="4181475"/>
          </a:xfrm>
          <a:prstGeom prst="rect">
            <a:avLst/>
          </a:prstGeom>
        </p:spPr>
        <p:txBody>
          <a:bodyPr anchorCtr="0" anchor="ctr" bIns="46575" lIns="93150" spcFirstLastPara="1" rIns="93150" wrap="square" tIns="46575">
            <a:noAutofit/>
          </a:bodyPr>
          <a:lstStyle/>
          <a:p>
            <a:pPr indent="0" lvl="0" marL="0" rtl="0" algn="l">
              <a:spcBef>
                <a:spcPts val="360"/>
              </a:spcBef>
              <a:spcAft>
                <a:spcPts val="0"/>
              </a:spcAft>
              <a:buNone/>
            </a:pPr>
            <a:r>
              <a:t/>
            </a:r>
            <a:endParaRPr/>
          </a:p>
        </p:txBody>
      </p:sp>
      <p:sp>
        <p:nvSpPr>
          <p:cNvPr id="324" name="Google Shape;324;p21:notes"/>
          <p:cNvSpPr/>
          <p:nvPr>
            <p:ph idx="2" type="sldImg"/>
          </p:nvPr>
        </p:nvSpPr>
        <p:spPr>
          <a:xfrm>
            <a:off x="1181100" y="698500"/>
            <a:ext cx="4649788"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22:notes"/>
          <p:cNvSpPr txBox="1"/>
          <p:nvPr>
            <p:ph idx="12" type="sldNum"/>
          </p:nvPr>
        </p:nvSpPr>
        <p:spPr>
          <a:xfrm>
            <a:off x="3973513" y="8832850"/>
            <a:ext cx="3036887" cy="463550"/>
          </a:xfrm>
          <a:prstGeom prst="rect">
            <a:avLst/>
          </a:prstGeom>
          <a:noFill/>
          <a:ln>
            <a:noFill/>
          </a:ln>
        </p:spPr>
        <p:txBody>
          <a:bodyPr anchorCtr="0" anchor="b" bIns="46575" lIns="93150" spcFirstLastPara="1" rIns="93150" wrap="square" tIns="46575">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333" name="Google Shape;333;p22:notes"/>
          <p:cNvSpPr/>
          <p:nvPr>
            <p:ph idx="2" type="sldImg"/>
          </p:nvPr>
        </p:nvSpPr>
        <p:spPr>
          <a:xfrm>
            <a:off x="1181100" y="698500"/>
            <a:ext cx="4649788"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4" name="Google Shape;334;p22:notes"/>
          <p:cNvSpPr txBox="1"/>
          <p:nvPr>
            <p:ph idx="1" type="body"/>
          </p:nvPr>
        </p:nvSpPr>
        <p:spPr>
          <a:xfrm>
            <a:off x="935038" y="4416425"/>
            <a:ext cx="5140325" cy="4181475"/>
          </a:xfrm>
          <a:prstGeom prst="rect">
            <a:avLst/>
          </a:prstGeom>
          <a:noFill/>
          <a:ln>
            <a:noFill/>
          </a:ln>
        </p:spPr>
        <p:txBody>
          <a:bodyPr anchorCtr="0" anchor="ctr" bIns="46575" lIns="93150" spcFirstLastPara="1" rIns="93150" wrap="square" tIns="4657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335" name="Google Shape;335;p22:notes"/>
          <p:cNvSpPr txBox="1"/>
          <p:nvPr>
            <p:ph idx="11" type="ftr"/>
          </p:nvPr>
        </p:nvSpPr>
        <p:spPr>
          <a:xfrm>
            <a:off x="0" y="8832850"/>
            <a:ext cx="3036888" cy="463550"/>
          </a:xfrm>
          <a:prstGeom prst="rect">
            <a:avLst/>
          </a:prstGeom>
          <a:noFill/>
          <a:ln>
            <a:noFill/>
          </a:ln>
        </p:spPr>
        <p:txBody>
          <a:bodyPr anchorCtr="0" anchor="b" bIns="46575" lIns="93150" spcFirstLastPara="1" rIns="93150" wrap="square" tIns="46575">
            <a:noAutofit/>
          </a:bodyPr>
          <a:lstStyle/>
          <a:p>
            <a:pPr indent="0" lvl="0" marL="0" rtl="0" algn="l">
              <a:spcBef>
                <a:spcPts val="0"/>
              </a:spcBef>
              <a:spcAft>
                <a:spcPts val="0"/>
              </a:spcAft>
              <a:buNone/>
            </a:pPr>
            <a:r>
              <a:rPr lang="en-US"/>
              <a:t>Spring2021</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23:notes"/>
          <p:cNvSpPr txBox="1"/>
          <p:nvPr>
            <p:ph idx="1" type="body"/>
          </p:nvPr>
        </p:nvSpPr>
        <p:spPr>
          <a:xfrm>
            <a:off x="935038" y="4416425"/>
            <a:ext cx="5140325" cy="4181475"/>
          </a:xfrm>
          <a:prstGeom prst="rect">
            <a:avLst/>
          </a:prstGeom>
        </p:spPr>
        <p:txBody>
          <a:bodyPr anchorCtr="0" anchor="ctr" bIns="46575" lIns="93150" spcFirstLastPara="1" rIns="93150" wrap="square" tIns="46575">
            <a:noAutofit/>
          </a:bodyPr>
          <a:lstStyle/>
          <a:p>
            <a:pPr indent="0" lvl="0" marL="0" rtl="0" algn="l">
              <a:spcBef>
                <a:spcPts val="360"/>
              </a:spcBef>
              <a:spcAft>
                <a:spcPts val="0"/>
              </a:spcAft>
              <a:buNone/>
            </a:pPr>
            <a:r>
              <a:t/>
            </a:r>
            <a:endParaRPr/>
          </a:p>
        </p:txBody>
      </p:sp>
      <p:sp>
        <p:nvSpPr>
          <p:cNvPr id="343" name="Google Shape;343;p23:notes"/>
          <p:cNvSpPr/>
          <p:nvPr>
            <p:ph idx="2" type="sldImg"/>
          </p:nvPr>
        </p:nvSpPr>
        <p:spPr>
          <a:xfrm>
            <a:off x="1181100" y="698500"/>
            <a:ext cx="4649788"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24:notes"/>
          <p:cNvSpPr txBox="1"/>
          <p:nvPr>
            <p:ph idx="1" type="body"/>
          </p:nvPr>
        </p:nvSpPr>
        <p:spPr>
          <a:xfrm>
            <a:off x="935038" y="4416425"/>
            <a:ext cx="5140325" cy="4181475"/>
          </a:xfrm>
          <a:prstGeom prst="rect">
            <a:avLst/>
          </a:prstGeom>
        </p:spPr>
        <p:txBody>
          <a:bodyPr anchorCtr="0" anchor="ctr" bIns="46575" lIns="93150" spcFirstLastPara="1" rIns="93150" wrap="square" tIns="46575">
            <a:noAutofit/>
          </a:bodyPr>
          <a:lstStyle/>
          <a:p>
            <a:pPr indent="0" lvl="0" marL="0" rtl="0" algn="l">
              <a:spcBef>
                <a:spcPts val="360"/>
              </a:spcBef>
              <a:spcAft>
                <a:spcPts val="0"/>
              </a:spcAft>
              <a:buNone/>
            </a:pPr>
            <a:r>
              <a:t/>
            </a:r>
            <a:endParaRPr/>
          </a:p>
        </p:txBody>
      </p:sp>
      <p:sp>
        <p:nvSpPr>
          <p:cNvPr id="351" name="Google Shape;351;p24:notes"/>
          <p:cNvSpPr/>
          <p:nvPr>
            <p:ph idx="2" type="sldImg"/>
          </p:nvPr>
        </p:nvSpPr>
        <p:spPr>
          <a:xfrm>
            <a:off x="1181100" y="698500"/>
            <a:ext cx="4649788"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25:notes"/>
          <p:cNvSpPr txBox="1"/>
          <p:nvPr>
            <p:ph idx="12" type="sldNum"/>
          </p:nvPr>
        </p:nvSpPr>
        <p:spPr>
          <a:xfrm>
            <a:off x="3973513" y="8832850"/>
            <a:ext cx="3036887" cy="463550"/>
          </a:xfrm>
          <a:prstGeom prst="rect">
            <a:avLst/>
          </a:prstGeom>
          <a:noFill/>
          <a:ln>
            <a:noFill/>
          </a:ln>
        </p:spPr>
        <p:txBody>
          <a:bodyPr anchorCtr="0" anchor="b" bIns="46575" lIns="93150" spcFirstLastPara="1" rIns="93150" wrap="square" tIns="46575">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359" name="Google Shape;359;p25:notes"/>
          <p:cNvSpPr/>
          <p:nvPr>
            <p:ph idx="2" type="sldImg"/>
          </p:nvPr>
        </p:nvSpPr>
        <p:spPr>
          <a:xfrm>
            <a:off x="1181100" y="698500"/>
            <a:ext cx="4649788"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0" name="Google Shape;360;p25:notes"/>
          <p:cNvSpPr txBox="1"/>
          <p:nvPr>
            <p:ph idx="1" type="body"/>
          </p:nvPr>
        </p:nvSpPr>
        <p:spPr>
          <a:xfrm>
            <a:off x="935038" y="4416425"/>
            <a:ext cx="5140325" cy="4181475"/>
          </a:xfrm>
          <a:prstGeom prst="rect">
            <a:avLst/>
          </a:prstGeom>
          <a:noFill/>
          <a:ln>
            <a:noFill/>
          </a:ln>
        </p:spPr>
        <p:txBody>
          <a:bodyPr anchorCtr="0" anchor="ctr" bIns="46575" lIns="93150" spcFirstLastPara="1" rIns="93150" wrap="square" tIns="4657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361" name="Google Shape;361;p25:notes"/>
          <p:cNvSpPr txBox="1"/>
          <p:nvPr>
            <p:ph idx="11" type="ftr"/>
          </p:nvPr>
        </p:nvSpPr>
        <p:spPr>
          <a:xfrm>
            <a:off x="0" y="8832850"/>
            <a:ext cx="3036888" cy="463550"/>
          </a:xfrm>
          <a:prstGeom prst="rect">
            <a:avLst/>
          </a:prstGeom>
          <a:noFill/>
          <a:ln>
            <a:noFill/>
          </a:ln>
        </p:spPr>
        <p:txBody>
          <a:bodyPr anchorCtr="0" anchor="b" bIns="46575" lIns="93150" spcFirstLastPara="1" rIns="93150" wrap="square" tIns="46575">
            <a:noAutofit/>
          </a:bodyPr>
          <a:lstStyle/>
          <a:p>
            <a:pPr indent="0" lvl="0" marL="0" rtl="0" algn="l">
              <a:spcBef>
                <a:spcPts val="0"/>
              </a:spcBef>
              <a:spcAft>
                <a:spcPts val="0"/>
              </a:spcAft>
              <a:buNone/>
            </a:pPr>
            <a:r>
              <a:rPr lang="en-US"/>
              <a:t>Spring2021</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26:notes"/>
          <p:cNvSpPr txBox="1"/>
          <p:nvPr>
            <p:ph idx="1" type="body"/>
          </p:nvPr>
        </p:nvSpPr>
        <p:spPr>
          <a:xfrm>
            <a:off x="935038" y="4416425"/>
            <a:ext cx="5140325" cy="4181475"/>
          </a:xfrm>
          <a:prstGeom prst="rect">
            <a:avLst/>
          </a:prstGeom>
        </p:spPr>
        <p:txBody>
          <a:bodyPr anchorCtr="0" anchor="ctr" bIns="46575" lIns="93150" spcFirstLastPara="1" rIns="93150" wrap="square" tIns="46575">
            <a:noAutofit/>
          </a:bodyPr>
          <a:lstStyle/>
          <a:p>
            <a:pPr indent="0" lvl="0" marL="0" rtl="0" algn="l">
              <a:spcBef>
                <a:spcPts val="360"/>
              </a:spcBef>
              <a:spcAft>
                <a:spcPts val="0"/>
              </a:spcAft>
              <a:buNone/>
            </a:pPr>
            <a:r>
              <a:t/>
            </a:r>
            <a:endParaRPr/>
          </a:p>
        </p:txBody>
      </p:sp>
      <p:sp>
        <p:nvSpPr>
          <p:cNvPr id="369" name="Google Shape;369;p26:notes"/>
          <p:cNvSpPr/>
          <p:nvPr>
            <p:ph idx="2" type="sldImg"/>
          </p:nvPr>
        </p:nvSpPr>
        <p:spPr>
          <a:xfrm>
            <a:off x="1181100" y="698500"/>
            <a:ext cx="4649788"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27:notes"/>
          <p:cNvSpPr txBox="1"/>
          <p:nvPr>
            <p:ph idx="12" type="sldNum"/>
          </p:nvPr>
        </p:nvSpPr>
        <p:spPr>
          <a:xfrm>
            <a:off x="3973513" y="8832850"/>
            <a:ext cx="3036887" cy="463550"/>
          </a:xfrm>
          <a:prstGeom prst="rect">
            <a:avLst/>
          </a:prstGeom>
          <a:noFill/>
          <a:ln>
            <a:noFill/>
          </a:ln>
        </p:spPr>
        <p:txBody>
          <a:bodyPr anchorCtr="0" anchor="b" bIns="46575" lIns="93150" spcFirstLastPara="1" rIns="93150" wrap="square" tIns="46575">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377" name="Google Shape;377;p27:notes"/>
          <p:cNvSpPr/>
          <p:nvPr>
            <p:ph idx="2" type="sldImg"/>
          </p:nvPr>
        </p:nvSpPr>
        <p:spPr>
          <a:xfrm>
            <a:off x="1181100" y="698500"/>
            <a:ext cx="4649788"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8" name="Google Shape;378;p27:notes"/>
          <p:cNvSpPr txBox="1"/>
          <p:nvPr>
            <p:ph idx="1" type="body"/>
          </p:nvPr>
        </p:nvSpPr>
        <p:spPr>
          <a:xfrm>
            <a:off x="935038" y="4416425"/>
            <a:ext cx="5140325" cy="4181475"/>
          </a:xfrm>
          <a:prstGeom prst="rect">
            <a:avLst/>
          </a:prstGeom>
          <a:noFill/>
          <a:ln>
            <a:noFill/>
          </a:ln>
        </p:spPr>
        <p:txBody>
          <a:bodyPr anchorCtr="0" anchor="ctr" bIns="46575" lIns="93150" spcFirstLastPara="1" rIns="93150" wrap="square" tIns="4657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379" name="Google Shape;379;p27:notes"/>
          <p:cNvSpPr txBox="1"/>
          <p:nvPr>
            <p:ph idx="11" type="ftr"/>
          </p:nvPr>
        </p:nvSpPr>
        <p:spPr>
          <a:xfrm>
            <a:off x="0" y="8832850"/>
            <a:ext cx="3036888" cy="463550"/>
          </a:xfrm>
          <a:prstGeom prst="rect">
            <a:avLst/>
          </a:prstGeom>
          <a:noFill/>
          <a:ln>
            <a:noFill/>
          </a:ln>
        </p:spPr>
        <p:txBody>
          <a:bodyPr anchorCtr="0" anchor="b" bIns="46575" lIns="93150" spcFirstLastPara="1" rIns="93150" wrap="square" tIns="46575">
            <a:noAutofit/>
          </a:bodyPr>
          <a:lstStyle/>
          <a:p>
            <a:pPr indent="0" lvl="0" marL="0" rtl="0" algn="l">
              <a:spcBef>
                <a:spcPts val="0"/>
              </a:spcBef>
              <a:spcAft>
                <a:spcPts val="0"/>
              </a:spcAft>
              <a:buNone/>
            </a:pPr>
            <a:r>
              <a:rPr lang="en-US"/>
              <a:t>Spring2021</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28:notes"/>
          <p:cNvSpPr txBox="1"/>
          <p:nvPr>
            <p:ph idx="1" type="body"/>
          </p:nvPr>
        </p:nvSpPr>
        <p:spPr>
          <a:xfrm>
            <a:off x="935038" y="4416425"/>
            <a:ext cx="5140325" cy="4181475"/>
          </a:xfrm>
          <a:prstGeom prst="rect">
            <a:avLst/>
          </a:prstGeom>
        </p:spPr>
        <p:txBody>
          <a:bodyPr anchorCtr="0" anchor="ctr" bIns="46575" lIns="93150" spcFirstLastPara="1" rIns="93150" wrap="square" tIns="46575">
            <a:noAutofit/>
          </a:bodyPr>
          <a:lstStyle/>
          <a:p>
            <a:pPr indent="0" lvl="0" marL="0" rtl="0" algn="l">
              <a:spcBef>
                <a:spcPts val="360"/>
              </a:spcBef>
              <a:spcAft>
                <a:spcPts val="0"/>
              </a:spcAft>
              <a:buNone/>
            </a:pPr>
            <a:r>
              <a:t/>
            </a:r>
            <a:endParaRPr/>
          </a:p>
        </p:txBody>
      </p:sp>
      <p:sp>
        <p:nvSpPr>
          <p:cNvPr id="387" name="Google Shape;387;p28:notes"/>
          <p:cNvSpPr/>
          <p:nvPr>
            <p:ph idx="2" type="sldImg"/>
          </p:nvPr>
        </p:nvSpPr>
        <p:spPr>
          <a:xfrm>
            <a:off x="1181100" y="698500"/>
            <a:ext cx="4649788"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29:notes"/>
          <p:cNvSpPr txBox="1"/>
          <p:nvPr>
            <p:ph idx="12" type="sldNum"/>
          </p:nvPr>
        </p:nvSpPr>
        <p:spPr>
          <a:xfrm>
            <a:off x="3973513" y="8832850"/>
            <a:ext cx="3036887" cy="463550"/>
          </a:xfrm>
          <a:prstGeom prst="rect">
            <a:avLst/>
          </a:prstGeom>
          <a:noFill/>
          <a:ln>
            <a:noFill/>
          </a:ln>
        </p:spPr>
        <p:txBody>
          <a:bodyPr anchorCtr="0" anchor="b" bIns="46575" lIns="93150" spcFirstLastPara="1" rIns="93150" wrap="square" tIns="46575">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395" name="Google Shape;395;p29:notes"/>
          <p:cNvSpPr/>
          <p:nvPr>
            <p:ph idx="2" type="sldImg"/>
          </p:nvPr>
        </p:nvSpPr>
        <p:spPr>
          <a:xfrm>
            <a:off x="1181100" y="698500"/>
            <a:ext cx="4649788"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6" name="Google Shape;396;p29:notes"/>
          <p:cNvSpPr txBox="1"/>
          <p:nvPr>
            <p:ph idx="1" type="body"/>
          </p:nvPr>
        </p:nvSpPr>
        <p:spPr>
          <a:xfrm>
            <a:off x="935038" y="4416425"/>
            <a:ext cx="5140325" cy="4181475"/>
          </a:xfrm>
          <a:prstGeom prst="rect">
            <a:avLst/>
          </a:prstGeom>
          <a:noFill/>
          <a:ln>
            <a:noFill/>
          </a:ln>
        </p:spPr>
        <p:txBody>
          <a:bodyPr anchorCtr="0" anchor="ctr" bIns="46575" lIns="93150" spcFirstLastPara="1" rIns="93150" wrap="square" tIns="4657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397" name="Google Shape;397;p29:notes"/>
          <p:cNvSpPr txBox="1"/>
          <p:nvPr>
            <p:ph idx="11" type="ftr"/>
          </p:nvPr>
        </p:nvSpPr>
        <p:spPr>
          <a:xfrm>
            <a:off x="0" y="8832850"/>
            <a:ext cx="3036888" cy="463550"/>
          </a:xfrm>
          <a:prstGeom prst="rect">
            <a:avLst/>
          </a:prstGeom>
          <a:noFill/>
          <a:ln>
            <a:noFill/>
          </a:ln>
        </p:spPr>
        <p:txBody>
          <a:bodyPr anchorCtr="0" anchor="b" bIns="46575" lIns="93150" spcFirstLastPara="1" rIns="93150" wrap="square" tIns="46575">
            <a:noAutofit/>
          </a:bodyPr>
          <a:lstStyle/>
          <a:p>
            <a:pPr indent="0" lvl="0" marL="0" rtl="0" algn="l">
              <a:spcBef>
                <a:spcPts val="0"/>
              </a:spcBef>
              <a:spcAft>
                <a:spcPts val="0"/>
              </a:spcAft>
              <a:buNone/>
            </a:pPr>
            <a:r>
              <a:rPr lang="en-US"/>
              <a:t>Spring2021</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3:notes"/>
          <p:cNvSpPr txBox="1"/>
          <p:nvPr>
            <p:ph idx="1" type="body"/>
          </p:nvPr>
        </p:nvSpPr>
        <p:spPr>
          <a:xfrm>
            <a:off x="935038" y="4416425"/>
            <a:ext cx="5140325" cy="4181475"/>
          </a:xfrm>
          <a:prstGeom prst="rect">
            <a:avLst/>
          </a:prstGeom>
        </p:spPr>
        <p:txBody>
          <a:bodyPr anchorCtr="0" anchor="ctr" bIns="46575" lIns="93150" spcFirstLastPara="1" rIns="93150" wrap="square" tIns="46575">
            <a:noAutofit/>
          </a:bodyPr>
          <a:lstStyle/>
          <a:p>
            <a:pPr indent="0" lvl="0" marL="0" rtl="0" algn="l">
              <a:spcBef>
                <a:spcPts val="360"/>
              </a:spcBef>
              <a:spcAft>
                <a:spcPts val="0"/>
              </a:spcAft>
              <a:buNone/>
            </a:pPr>
            <a:r>
              <a:t/>
            </a:r>
            <a:endParaRPr/>
          </a:p>
        </p:txBody>
      </p:sp>
      <p:sp>
        <p:nvSpPr>
          <p:cNvPr id="145" name="Google Shape;145;p3:notes"/>
          <p:cNvSpPr/>
          <p:nvPr>
            <p:ph idx="2" type="sldImg"/>
          </p:nvPr>
        </p:nvSpPr>
        <p:spPr>
          <a:xfrm>
            <a:off x="1181100" y="698500"/>
            <a:ext cx="4649788"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30:notes"/>
          <p:cNvSpPr/>
          <p:nvPr>
            <p:ph idx="2" type="sldImg"/>
          </p:nvPr>
        </p:nvSpPr>
        <p:spPr>
          <a:xfrm>
            <a:off x="1181100" y="698500"/>
            <a:ext cx="4649788"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5" name="Google Shape;405;p30:notes"/>
          <p:cNvSpPr txBox="1"/>
          <p:nvPr>
            <p:ph idx="1" type="body"/>
          </p:nvPr>
        </p:nvSpPr>
        <p:spPr>
          <a:xfrm>
            <a:off x="935038" y="4416425"/>
            <a:ext cx="5140325" cy="4181475"/>
          </a:xfrm>
          <a:prstGeom prst="rect">
            <a:avLst/>
          </a:prstGeom>
          <a:noFill/>
          <a:ln>
            <a:noFill/>
          </a:ln>
        </p:spPr>
        <p:txBody>
          <a:bodyPr anchorCtr="0" anchor="ctr" bIns="46575" lIns="93150" spcFirstLastPara="1" rIns="93150" wrap="square" tIns="4657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406" name="Google Shape;406;p30:notes"/>
          <p:cNvSpPr txBox="1"/>
          <p:nvPr>
            <p:ph idx="11" type="ftr"/>
          </p:nvPr>
        </p:nvSpPr>
        <p:spPr>
          <a:xfrm>
            <a:off x="0" y="8832850"/>
            <a:ext cx="3036888" cy="463550"/>
          </a:xfrm>
          <a:prstGeom prst="rect">
            <a:avLst/>
          </a:prstGeom>
          <a:noFill/>
          <a:ln>
            <a:noFill/>
          </a:ln>
        </p:spPr>
        <p:txBody>
          <a:bodyPr anchorCtr="0" anchor="b" bIns="46575" lIns="93150" spcFirstLastPara="1" rIns="93150" wrap="square" tIns="46575">
            <a:noAutofit/>
          </a:bodyPr>
          <a:lstStyle/>
          <a:p>
            <a:pPr indent="0" lvl="0" marL="0" rtl="0" algn="l">
              <a:spcBef>
                <a:spcPts val="0"/>
              </a:spcBef>
              <a:spcAft>
                <a:spcPts val="0"/>
              </a:spcAft>
              <a:buNone/>
            </a:pPr>
            <a:r>
              <a:rPr lang="en-US"/>
              <a:t>Spring2021</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31:notes"/>
          <p:cNvSpPr txBox="1"/>
          <p:nvPr>
            <p:ph idx="1" type="body"/>
          </p:nvPr>
        </p:nvSpPr>
        <p:spPr>
          <a:xfrm>
            <a:off x="935038" y="4416425"/>
            <a:ext cx="5140325" cy="4181475"/>
          </a:xfrm>
          <a:prstGeom prst="rect">
            <a:avLst/>
          </a:prstGeom>
        </p:spPr>
        <p:txBody>
          <a:bodyPr anchorCtr="0" anchor="ctr" bIns="46575" lIns="93150" spcFirstLastPara="1" rIns="93150" wrap="square" tIns="46575">
            <a:noAutofit/>
          </a:bodyPr>
          <a:lstStyle/>
          <a:p>
            <a:pPr indent="0" lvl="0" marL="0" rtl="0" algn="l">
              <a:spcBef>
                <a:spcPts val="360"/>
              </a:spcBef>
              <a:spcAft>
                <a:spcPts val="0"/>
              </a:spcAft>
              <a:buNone/>
            </a:pPr>
            <a:r>
              <a:t/>
            </a:r>
            <a:endParaRPr/>
          </a:p>
        </p:txBody>
      </p:sp>
      <p:sp>
        <p:nvSpPr>
          <p:cNvPr id="417" name="Google Shape;417;p31:notes"/>
          <p:cNvSpPr/>
          <p:nvPr>
            <p:ph idx="2" type="sldImg"/>
          </p:nvPr>
        </p:nvSpPr>
        <p:spPr>
          <a:xfrm>
            <a:off x="1181100" y="698500"/>
            <a:ext cx="4649788"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32:notes"/>
          <p:cNvSpPr txBox="1"/>
          <p:nvPr>
            <p:ph idx="1" type="body"/>
          </p:nvPr>
        </p:nvSpPr>
        <p:spPr>
          <a:xfrm>
            <a:off x="935038" y="4416425"/>
            <a:ext cx="5140325" cy="4181475"/>
          </a:xfrm>
          <a:prstGeom prst="rect">
            <a:avLst/>
          </a:prstGeom>
        </p:spPr>
        <p:txBody>
          <a:bodyPr anchorCtr="0" anchor="ctr" bIns="46575" lIns="93150" spcFirstLastPara="1" rIns="93150" wrap="square" tIns="46575">
            <a:noAutofit/>
          </a:bodyPr>
          <a:lstStyle/>
          <a:p>
            <a:pPr indent="0" lvl="0" marL="0" rtl="0" algn="l">
              <a:spcBef>
                <a:spcPts val="360"/>
              </a:spcBef>
              <a:spcAft>
                <a:spcPts val="0"/>
              </a:spcAft>
              <a:buNone/>
            </a:pPr>
            <a:r>
              <a:t/>
            </a:r>
            <a:endParaRPr/>
          </a:p>
        </p:txBody>
      </p:sp>
      <p:sp>
        <p:nvSpPr>
          <p:cNvPr id="426" name="Google Shape;426;p32:notes"/>
          <p:cNvSpPr/>
          <p:nvPr>
            <p:ph idx="2" type="sldImg"/>
          </p:nvPr>
        </p:nvSpPr>
        <p:spPr>
          <a:xfrm>
            <a:off x="1181100" y="698500"/>
            <a:ext cx="4649788"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33:notes"/>
          <p:cNvSpPr txBox="1"/>
          <p:nvPr>
            <p:ph idx="1" type="body"/>
          </p:nvPr>
        </p:nvSpPr>
        <p:spPr>
          <a:xfrm>
            <a:off x="935038" y="4416425"/>
            <a:ext cx="5140325" cy="4181475"/>
          </a:xfrm>
          <a:prstGeom prst="rect">
            <a:avLst/>
          </a:prstGeom>
        </p:spPr>
        <p:txBody>
          <a:bodyPr anchorCtr="0" anchor="ctr" bIns="46575" lIns="93150" spcFirstLastPara="1" rIns="93150" wrap="square" tIns="46575">
            <a:noAutofit/>
          </a:bodyPr>
          <a:lstStyle/>
          <a:p>
            <a:pPr indent="0" lvl="0" marL="0" rtl="0" algn="l">
              <a:spcBef>
                <a:spcPts val="360"/>
              </a:spcBef>
              <a:spcAft>
                <a:spcPts val="0"/>
              </a:spcAft>
              <a:buNone/>
            </a:pPr>
            <a:r>
              <a:t/>
            </a:r>
            <a:endParaRPr/>
          </a:p>
        </p:txBody>
      </p:sp>
      <p:sp>
        <p:nvSpPr>
          <p:cNvPr id="435" name="Google Shape;435;p33:notes"/>
          <p:cNvSpPr/>
          <p:nvPr>
            <p:ph idx="2" type="sldImg"/>
          </p:nvPr>
        </p:nvSpPr>
        <p:spPr>
          <a:xfrm>
            <a:off x="1181100" y="698500"/>
            <a:ext cx="4649788"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34:notes"/>
          <p:cNvSpPr txBox="1"/>
          <p:nvPr>
            <p:ph idx="12" type="sldNum"/>
          </p:nvPr>
        </p:nvSpPr>
        <p:spPr>
          <a:xfrm>
            <a:off x="3973513" y="8832850"/>
            <a:ext cx="3036887" cy="463550"/>
          </a:xfrm>
          <a:prstGeom prst="rect">
            <a:avLst/>
          </a:prstGeom>
          <a:noFill/>
          <a:ln>
            <a:noFill/>
          </a:ln>
        </p:spPr>
        <p:txBody>
          <a:bodyPr anchorCtr="0" anchor="b" bIns="46575" lIns="93150" spcFirstLastPara="1" rIns="93150" wrap="square" tIns="46575">
            <a:noAutofit/>
          </a:bodyPr>
          <a:lstStyle/>
          <a:p>
            <a:pPr indent="0" lvl="0" marL="0" rtl="0" algn="r">
              <a:spcBef>
                <a:spcPts val="0"/>
              </a:spcBef>
              <a:spcAft>
                <a:spcPts val="0"/>
              </a:spcAft>
              <a:buNone/>
            </a:pP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
        <p:nvSpPr>
          <p:cNvPr id="443" name="Google Shape;443;p34:notes"/>
          <p:cNvSpPr/>
          <p:nvPr>
            <p:ph idx="2" type="sldImg"/>
          </p:nvPr>
        </p:nvSpPr>
        <p:spPr>
          <a:xfrm>
            <a:off x="1181100" y="698500"/>
            <a:ext cx="4649788"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4" name="Google Shape;444;p34:notes"/>
          <p:cNvSpPr txBox="1"/>
          <p:nvPr>
            <p:ph idx="1" type="body"/>
          </p:nvPr>
        </p:nvSpPr>
        <p:spPr>
          <a:xfrm>
            <a:off x="935038" y="4416425"/>
            <a:ext cx="5140325" cy="4181475"/>
          </a:xfrm>
          <a:prstGeom prst="rect">
            <a:avLst/>
          </a:prstGeom>
          <a:noFill/>
          <a:ln>
            <a:noFill/>
          </a:ln>
        </p:spPr>
        <p:txBody>
          <a:bodyPr anchorCtr="0" anchor="ctr" bIns="46575" lIns="93150" spcFirstLastPara="1" rIns="93150" wrap="square" tIns="4657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445" name="Google Shape;445;p34:notes"/>
          <p:cNvSpPr txBox="1"/>
          <p:nvPr>
            <p:ph idx="11" type="ftr"/>
          </p:nvPr>
        </p:nvSpPr>
        <p:spPr>
          <a:xfrm>
            <a:off x="0" y="8832850"/>
            <a:ext cx="3036888" cy="463550"/>
          </a:xfrm>
          <a:prstGeom prst="rect">
            <a:avLst/>
          </a:prstGeom>
          <a:noFill/>
          <a:ln>
            <a:noFill/>
          </a:ln>
        </p:spPr>
        <p:txBody>
          <a:bodyPr anchorCtr="0" anchor="b" bIns="46575" lIns="93150" spcFirstLastPara="1" rIns="93150" wrap="square" tIns="46575">
            <a:noAutofit/>
          </a:bodyPr>
          <a:lstStyle/>
          <a:p>
            <a:pPr indent="0" lvl="0" marL="0" rtl="0" algn="l">
              <a:spcBef>
                <a:spcPts val="0"/>
              </a:spcBef>
              <a:spcAft>
                <a:spcPts val="0"/>
              </a:spcAft>
              <a:buNone/>
            </a:pPr>
            <a:r>
              <a:rPr lang="en-US"/>
              <a:t>Spring2021</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35:notes"/>
          <p:cNvSpPr txBox="1"/>
          <p:nvPr>
            <p:ph idx="12" type="sldNum"/>
          </p:nvPr>
        </p:nvSpPr>
        <p:spPr>
          <a:xfrm>
            <a:off x="3973513" y="8832850"/>
            <a:ext cx="3036887" cy="463550"/>
          </a:xfrm>
          <a:prstGeom prst="rect">
            <a:avLst/>
          </a:prstGeom>
          <a:noFill/>
          <a:ln>
            <a:noFill/>
          </a:ln>
        </p:spPr>
        <p:txBody>
          <a:bodyPr anchorCtr="0" anchor="b" bIns="46575" lIns="93150" spcFirstLastPara="1" rIns="93150" wrap="square" tIns="46575">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453" name="Google Shape;453;p35:notes"/>
          <p:cNvSpPr/>
          <p:nvPr>
            <p:ph idx="2" type="sldImg"/>
          </p:nvPr>
        </p:nvSpPr>
        <p:spPr>
          <a:xfrm>
            <a:off x="1181100" y="698500"/>
            <a:ext cx="4649788"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4" name="Google Shape;454;p35:notes"/>
          <p:cNvSpPr txBox="1"/>
          <p:nvPr>
            <p:ph idx="1" type="body"/>
          </p:nvPr>
        </p:nvSpPr>
        <p:spPr>
          <a:xfrm>
            <a:off x="935038" y="4416425"/>
            <a:ext cx="5140325" cy="4181475"/>
          </a:xfrm>
          <a:prstGeom prst="rect">
            <a:avLst/>
          </a:prstGeom>
          <a:noFill/>
          <a:ln>
            <a:noFill/>
          </a:ln>
        </p:spPr>
        <p:txBody>
          <a:bodyPr anchorCtr="0" anchor="ctr" bIns="46575" lIns="93150" spcFirstLastPara="1" rIns="93150" wrap="square" tIns="4657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455" name="Google Shape;455;p35:notes"/>
          <p:cNvSpPr txBox="1"/>
          <p:nvPr>
            <p:ph idx="11" type="ftr"/>
          </p:nvPr>
        </p:nvSpPr>
        <p:spPr>
          <a:xfrm>
            <a:off x="0" y="8832850"/>
            <a:ext cx="3036888" cy="463550"/>
          </a:xfrm>
          <a:prstGeom prst="rect">
            <a:avLst/>
          </a:prstGeom>
          <a:noFill/>
          <a:ln>
            <a:noFill/>
          </a:ln>
        </p:spPr>
        <p:txBody>
          <a:bodyPr anchorCtr="0" anchor="b" bIns="46575" lIns="93150" spcFirstLastPara="1" rIns="93150" wrap="square" tIns="46575">
            <a:noAutofit/>
          </a:bodyPr>
          <a:lstStyle/>
          <a:p>
            <a:pPr indent="0" lvl="0" marL="0" rtl="0" algn="l">
              <a:spcBef>
                <a:spcPts val="0"/>
              </a:spcBef>
              <a:spcAft>
                <a:spcPts val="0"/>
              </a:spcAft>
              <a:buNone/>
            </a:pPr>
            <a:r>
              <a:rPr lang="en-US"/>
              <a:t>Spring2021</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36:notes"/>
          <p:cNvSpPr txBox="1"/>
          <p:nvPr>
            <p:ph idx="1" type="body"/>
          </p:nvPr>
        </p:nvSpPr>
        <p:spPr>
          <a:xfrm>
            <a:off x="935038" y="4416425"/>
            <a:ext cx="5140325" cy="4181475"/>
          </a:xfrm>
          <a:prstGeom prst="rect">
            <a:avLst/>
          </a:prstGeom>
        </p:spPr>
        <p:txBody>
          <a:bodyPr anchorCtr="0" anchor="ctr" bIns="46575" lIns="93150" spcFirstLastPara="1" rIns="93150" wrap="square" tIns="46575">
            <a:noAutofit/>
          </a:bodyPr>
          <a:lstStyle/>
          <a:p>
            <a:pPr indent="0" lvl="0" marL="0" rtl="0" algn="l">
              <a:spcBef>
                <a:spcPts val="360"/>
              </a:spcBef>
              <a:spcAft>
                <a:spcPts val="0"/>
              </a:spcAft>
              <a:buNone/>
            </a:pPr>
            <a:r>
              <a:t/>
            </a:r>
            <a:endParaRPr/>
          </a:p>
        </p:txBody>
      </p:sp>
      <p:sp>
        <p:nvSpPr>
          <p:cNvPr id="463" name="Google Shape;463;p36:notes"/>
          <p:cNvSpPr/>
          <p:nvPr>
            <p:ph idx="2" type="sldImg"/>
          </p:nvPr>
        </p:nvSpPr>
        <p:spPr>
          <a:xfrm>
            <a:off x="1181100" y="698500"/>
            <a:ext cx="4649788"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37:notes"/>
          <p:cNvSpPr txBox="1"/>
          <p:nvPr>
            <p:ph idx="12" type="sldNum"/>
          </p:nvPr>
        </p:nvSpPr>
        <p:spPr>
          <a:xfrm>
            <a:off x="3973513" y="8832850"/>
            <a:ext cx="3036887" cy="463550"/>
          </a:xfrm>
          <a:prstGeom prst="rect">
            <a:avLst/>
          </a:prstGeom>
          <a:noFill/>
          <a:ln>
            <a:noFill/>
          </a:ln>
        </p:spPr>
        <p:txBody>
          <a:bodyPr anchorCtr="0" anchor="b" bIns="46575" lIns="93150" spcFirstLastPara="1" rIns="93150" wrap="square" tIns="46575">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473" name="Google Shape;473;p37:notes"/>
          <p:cNvSpPr/>
          <p:nvPr>
            <p:ph idx="2" type="sldImg"/>
          </p:nvPr>
        </p:nvSpPr>
        <p:spPr>
          <a:xfrm>
            <a:off x="1181100" y="698500"/>
            <a:ext cx="4649788"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4" name="Google Shape;474;p37:notes"/>
          <p:cNvSpPr txBox="1"/>
          <p:nvPr>
            <p:ph idx="1" type="body"/>
          </p:nvPr>
        </p:nvSpPr>
        <p:spPr>
          <a:xfrm>
            <a:off x="935038" y="4416425"/>
            <a:ext cx="5140325" cy="4181475"/>
          </a:xfrm>
          <a:prstGeom prst="rect">
            <a:avLst/>
          </a:prstGeom>
          <a:noFill/>
          <a:ln>
            <a:noFill/>
          </a:ln>
        </p:spPr>
        <p:txBody>
          <a:bodyPr anchorCtr="0" anchor="ctr" bIns="46575" lIns="93150" spcFirstLastPara="1" rIns="93150" wrap="square" tIns="4657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475" name="Google Shape;475;p37:notes"/>
          <p:cNvSpPr txBox="1"/>
          <p:nvPr>
            <p:ph idx="11" type="ftr"/>
          </p:nvPr>
        </p:nvSpPr>
        <p:spPr>
          <a:xfrm>
            <a:off x="0" y="8832850"/>
            <a:ext cx="3036888" cy="463550"/>
          </a:xfrm>
          <a:prstGeom prst="rect">
            <a:avLst/>
          </a:prstGeom>
          <a:noFill/>
          <a:ln>
            <a:noFill/>
          </a:ln>
        </p:spPr>
        <p:txBody>
          <a:bodyPr anchorCtr="0" anchor="b" bIns="46575" lIns="93150" spcFirstLastPara="1" rIns="93150" wrap="square" tIns="46575">
            <a:noAutofit/>
          </a:bodyPr>
          <a:lstStyle/>
          <a:p>
            <a:pPr indent="0" lvl="0" marL="0" rtl="0" algn="l">
              <a:spcBef>
                <a:spcPts val="0"/>
              </a:spcBef>
              <a:spcAft>
                <a:spcPts val="0"/>
              </a:spcAft>
              <a:buNone/>
            </a:pPr>
            <a:r>
              <a:rPr lang="en-US"/>
              <a:t>Spring2021</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38:notes"/>
          <p:cNvSpPr txBox="1"/>
          <p:nvPr>
            <p:ph idx="12" type="sldNum"/>
          </p:nvPr>
        </p:nvSpPr>
        <p:spPr>
          <a:xfrm>
            <a:off x="3973513" y="8832850"/>
            <a:ext cx="3036887" cy="463550"/>
          </a:xfrm>
          <a:prstGeom prst="rect">
            <a:avLst/>
          </a:prstGeom>
          <a:noFill/>
          <a:ln>
            <a:noFill/>
          </a:ln>
        </p:spPr>
        <p:txBody>
          <a:bodyPr anchorCtr="0" anchor="b" bIns="46575" lIns="93150" spcFirstLastPara="1" rIns="93150" wrap="square" tIns="46575">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483" name="Google Shape;483;p38:notes"/>
          <p:cNvSpPr/>
          <p:nvPr>
            <p:ph idx="2" type="sldImg"/>
          </p:nvPr>
        </p:nvSpPr>
        <p:spPr>
          <a:xfrm>
            <a:off x="1181100" y="698500"/>
            <a:ext cx="4649788"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4" name="Google Shape;484;p38:notes"/>
          <p:cNvSpPr txBox="1"/>
          <p:nvPr>
            <p:ph idx="1" type="body"/>
          </p:nvPr>
        </p:nvSpPr>
        <p:spPr>
          <a:xfrm>
            <a:off x="935038" y="4416425"/>
            <a:ext cx="5140325" cy="4181475"/>
          </a:xfrm>
          <a:prstGeom prst="rect">
            <a:avLst/>
          </a:prstGeom>
          <a:noFill/>
          <a:ln>
            <a:noFill/>
          </a:ln>
        </p:spPr>
        <p:txBody>
          <a:bodyPr anchorCtr="0" anchor="ctr" bIns="46575" lIns="93150" spcFirstLastPara="1" rIns="93150" wrap="square" tIns="4657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485" name="Google Shape;485;p38:notes"/>
          <p:cNvSpPr txBox="1"/>
          <p:nvPr>
            <p:ph idx="11" type="ftr"/>
          </p:nvPr>
        </p:nvSpPr>
        <p:spPr>
          <a:xfrm>
            <a:off x="0" y="8832850"/>
            <a:ext cx="3036888" cy="463550"/>
          </a:xfrm>
          <a:prstGeom prst="rect">
            <a:avLst/>
          </a:prstGeom>
          <a:noFill/>
          <a:ln>
            <a:noFill/>
          </a:ln>
        </p:spPr>
        <p:txBody>
          <a:bodyPr anchorCtr="0" anchor="b" bIns="46575" lIns="93150" spcFirstLastPara="1" rIns="93150" wrap="square" tIns="46575">
            <a:noAutofit/>
          </a:bodyPr>
          <a:lstStyle/>
          <a:p>
            <a:pPr indent="0" lvl="0" marL="0" rtl="0" algn="l">
              <a:spcBef>
                <a:spcPts val="0"/>
              </a:spcBef>
              <a:spcAft>
                <a:spcPts val="0"/>
              </a:spcAft>
              <a:buNone/>
            </a:pPr>
            <a:r>
              <a:rPr lang="en-US"/>
              <a:t>Spring2021</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39:notes"/>
          <p:cNvSpPr txBox="1"/>
          <p:nvPr>
            <p:ph idx="1" type="body"/>
          </p:nvPr>
        </p:nvSpPr>
        <p:spPr>
          <a:xfrm>
            <a:off x="935038" y="4416425"/>
            <a:ext cx="5140325" cy="4181475"/>
          </a:xfrm>
          <a:prstGeom prst="rect">
            <a:avLst/>
          </a:prstGeom>
        </p:spPr>
        <p:txBody>
          <a:bodyPr anchorCtr="0" anchor="ctr" bIns="46575" lIns="93150" spcFirstLastPara="1" rIns="93150" wrap="square" tIns="46575">
            <a:noAutofit/>
          </a:bodyPr>
          <a:lstStyle/>
          <a:p>
            <a:pPr indent="0" lvl="0" marL="0" rtl="0" algn="l">
              <a:spcBef>
                <a:spcPts val="360"/>
              </a:spcBef>
              <a:spcAft>
                <a:spcPts val="0"/>
              </a:spcAft>
              <a:buNone/>
            </a:pPr>
            <a:r>
              <a:t/>
            </a:r>
            <a:endParaRPr/>
          </a:p>
        </p:txBody>
      </p:sp>
      <p:sp>
        <p:nvSpPr>
          <p:cNvPr id="493" name="Google Shape;493;p39:notes"/>
          <p:cNvSpPr/>
          <p:nvPr>
            <p:ph idx="2" type="sldImg"/>
          </p:nvPr>
        </p:nvSpPr>
        <p:spPr>
          <a:xfrm>
            <a:off x="1181100" y="698500"/>
            <a:ext cx="4649788"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4:notes"/>
          <p:cNvSpPr txBox="1"/>
          <p:nvPr>
            <p:ph idx="1" type="body"/>
          </p:nvPr>
        </p:nvSpPr>
        <p:spPr>
          <a:xfrm>
            <a:off x="935038" y="4416425"/>
            <a:ext cx="5140325" cy="4181475"/>
          </a:xfrm>
          <a:prstGeom prst="rect">
            <a:avLst/>
          </a:prstGeom>
        </p:spPr>
        <p:txBody>
          <a:bodyPr anchorCtr="0" anchor="ctr" bIns="46575" lIns="93150" spcFirstLastPara="1" rIns="93150" wrap="square" tIns="46575">
            <a:noAutofit/>
          </a:bodyPr>
          <a:lstStyle/>
          <a:p>
            <a:pPr indent="0" lvl="0" marL="0" rtl="0" algn="l">
              <a:spcBef>
                <a:spcPts val="360"/>
              </a:spcBef>
              <a:spcAft>
                <a:spcPts val="0"/>
              </a:spcAft>
              <a:buNone/>
            </a:pPr>
            <a:r>
              <a:t/>
            </a:r>
            <a:endParaRPr/>
          </a:p>
        </p:txBody>
      </p:sp>
      <p:sp>
        <p:nvSpPr>
          <p:cNvPr id="167" name="Google Shape;167;p4:notes"/>
          <p:cNvSpPr/>
          <p:nvPr>
            <p:ph idx="2" type="sldImg"/>
          </p:nvPr>
        </p:nvSpPr>
        <p:spPr>
          <a:xfrm>
            <a:off x="1181100" y="698500"/>
            <a:ext cx="4649788"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40:notes"/>
          <p:cNvSpPr txBox="1"/>
          <p:nvPr>
            <p:ph idx="1" type="body"/>
          </p:nvPr>
        </p:nvSpPr>
        <p:spPr>
          <a:xfrm>
            <a:off x="935038" y="4416425"/>
            <a:ext cx="5140325" cy="4181475"/>
          </a:xfrm>
          <a:prstGeom prst="rect">
            <a:avLst/>
          </a:prstGeom>
        </p:spPr>
        <p:txBody>
          <a:bodyPr anchorCtr="0" anchor="ctr" bIns="46575" lIns="93150" spcFirstLastPara="1" rIns="93150" wrap="square" tIns="46575">
            <a:noAutofit/>
          </a:bodyPr>
          <a:lstStyle/>
          <a:p>
            <a:pPr indent="0" lvl="0" marL="0" rtl="0" algn="l">
              <a:spcBef>
                <a:spcPts val="360"/>
              </a:spcBef>
              <a:spcAft>
                <a:spcPts val="0"/>
              </a:spcAft>
              <a:buNone/>
            </a:pPr>
            <a:r>
              <a:t/>
            </a:r>
            <a:endParaRPr/>
          </a:p>
        </p:txBody>
      </p:sp>
      <p:sp>
        <p:nvSpPr>
          <p:cNvPr id="502" name="Google Shape;502;p40:notes"/>
          <p:cNvSpPr/>
          <p:nvPr>
            <p:ph idx="2" type="sldImg"/>
          </p:nvPr>
        </p:nvSpPr>
        <p:spPr>
          <a:xfrm>
            <a:off x="1181100" y="698500"/>
            <a:ext cx="4649788"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41:notes"/>
          <p:cNvSpPr txBox="1"/>
          <p:nvPr>
            <p:ph idx="1" type="body"/>
          </p:nvPr>
        </p:nvSpPr>
        <p:spPr>
          <a:xfrm>
            <a:off x="935038" y="4416425"/>
            <a:ext cx="5140325" cy="4181475"/>
          </a:xfrm>
          <a:prstGeom prst="rect">
            <a:avLst/>
          </a:prstGeom>
        </p:spPr>
        <p:txBody>
          <a:bodyPr anchorCtr="0" anchor="ctr" bIns="46575" lIns="93150" spcFirstLastPara="1" rIns="93150" wrap="square" tIns="46575">
            <a:noAutofit/>
          </a:bodyPr>
          <a:lstStyle/>
          <a:p>
            <a:pPr indent="0" lvl="0" marL="0" rtl="0" algn="l">
              <a:spcBef>
                <a:spcPts val="360"/>
              </a:spcBef>
              <a:spcAft>
                <a:spcPts val="0"/>
              </a:spcAft>
              <a:buNone/>
            </a:pPr>
            <a:r>
              <a:t/>
            </a:r>
            <a:endParaRPr/>
          </a:p>
        </p:txBody>
      </p:sp>
      <p:sp>
        <p:nvSpPr>
          <p:cNvPr id="511" name="Google Shape;511;p41:notes"/>
          <p:cNvSpPr/>
          <p:nvPr>
            <p:ph idx="2" type="sldImg"/>
          </p:nvPr>
        </p:nvSpPr>
        <p:spPr>
          <a:xfrm>
            <a:off x="1181100" y="698500"/>
            <a:ext cx="4649788"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p42:notes"/>
          <p:cNvSpPr txBox="1"/>
          <p:nvPr>
            <p:ph idx="1" type="body"/>
          </p:nvPr>
        </p:nvSpPr>
        <p:spPr>
          <a:xfrm>
            <a:off x="935038" y="4416425"/>
            <a:ext cx="5140325" cy="4181475"/>
          </a:xfrm>
          <a:prstGeom prst="rect">
            <a:avLst/>
          </a:prstGeom>
        </p:spPr>
        <p:txBody>
          <a:bodyPr anchorCtr="0" anchor="ctr" bIns="46575" lIns="93150" spcFirstLastPara="1" rIns="93150" wrap="square" tIns="46575">
            <a:noAutofit/>
          </a:bodyPr>
          <a:lstStyle/>
          <a:p>
            <a:pPr indent="0" lvl="0" marL="0" rtl="0" algn="l">
              <a:spcBef>
                <a:spcPts val="360"/>
              </a:spcBef>
              <a:spcAft>
                <a:spcPts val="0"/>
              </a:spcAft>
              <a:buNone/>
            </a:pPr>
            <a:r>
              <a:t/>
            </a:r>
            <a:endParaRPr/>
          </a:p>
        </p:txBody>
      </p:sp>
      <p:sp>
        <p:nvSpPr>
          <p:cNvPr id="520" name="Google Shape;520;p42:notes"/>
          <p:cNvSpPr/>
          <p:nvPr>
            <p:ph idx="2" type="sldImg"/>
          </p:nvPr>
        </p:nvSpPr>
        <p:spPr>
          <a:xfrm>
            <a:off x="1181100" y="698500"/>
            <a:ext cx="4649788"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p43:notes"/>
          <p:cNvSpPr txBox="1"/>
          <p:nvPr>
            <p:ph idx="1" type="body"/>
          </p:nvPr>
        </p:nvSpPr>
        <p:spPr>
          <a:xfrm>
            <a:off x="935038" y="4416425"/>
            <a:ext cx="5140325" cy="4181475"/>
          </a:xfrm>
          <a:prstGeom prst="rect">
            <a:avLst/>
          </a:prstGeom>
        </p:spPr>
        <p:txBody>
          <a:bodyPr anchorCtr="0" anchor="ctr" bIns="46575" lIns="93150" spcFirstLastPara="1" rIns="93150" wrap="square" tIns="46575">
            <a:noAutofit/>
          </a:bodyPr>
          <a:lstStyle/>
          <a:p>
            <a:pPr indent="0" lvl="0" marL="0" rtl="0" algn="l">
              <a:spcBef>
                <a:spcPts val="360"/>
              </a:spcBef>
              <a:spcAft>
                <a:spcPts val="0"/>
              </a:spcAft>
              <a:buNone/>
            </a:pPr>
            <a:r>
              <a:t/>
            </a:r>
            <a:endParaRPr/>
          </a:p>
        </p:txBody>
      </p:sp>
      <p:sp>
        <p:nvSpPr>
          <p:cNvPr id="529" name="Google Shape;529;p43:notes"/>
          <p:cNvSpPr/>
          <p:nvPr>
            <p:ph idx="2" type="sldImg"/>
          </p:nvPr>
        </p:nvSpPr>
        <p:spPr>
          <a:xfrm>
            <a:off x="1181100" y="698500"/>
            <a:ext cx="4649788"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p44:notes"/>
          <p:cNvSpPr txBox="1"/>
          <p:nvPr>
            <p:ph idx="1" type="body"/>
          </p:nvPr>
        </p:nvSpPr>
        <p:spPr>
          <a:xfrm>
            <a:off x="935038" y="4416425"/>
            <a:ext cx="5140325" cy="4181475"/>
          </a:xfrm>
          <a:prstGeom prst="rect">
            <a:avLst/>
          </a:prstGeom>
        </p:spPr>
        <p:txBody>
          <a:bodyPr anchorCtr="0" anchor="ctr" bIns="46575" lIns="93150" spcFirstLastPara="1" rIns="93150" wrap="square" tIns="46575">
            <a:noAutofit/>
          </a:bodyPr>
          <a:lstStyle/>
          <a:p>
            <a:pPr indent="0" lvl="0" marL="0" rtl="0" algn="l">
              <a:spcBef>
                <a:spcPts val="360"/>
              </a:spcBef>
              <a:spcAft>
                <a:spcPts val="0"/>
              </a:spcAft>
              <a:buNone/>
            </a:pPr>
            <a:r>
              <a:t/>
            </a:r>
            <a:endParaRPr/>
          </a:p>
        </p:txBody>
      </p:sp>
      <p:sp>
        <p:nvSpPr>
          <p:cNvPr id="537" name="Google Shape;537;p44:notes"/>
          <p:cNvSpPr/>
          <p:nvPr>
            <p:ph idx="2" type="sldImg"/>
          </p:nvPr>
        </p:nvSpPr>
        <p:spPr>
          <a:xfrm>
            <a:off x="1181100" y="698500"/>
            <a:ext cx="4649788"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p45:notes"/>
          <p:cNvSpPr txBox="1"/>
          <p:nvPr>
            <p:ph idx="1" type="body"/>
          </p:nvPr>
        </p:nvSpPr>
        <p:spPr>
          <a:xfrm>
            <a:off x="935038" y="4416425"/>
            <a:ext cx="5140325" cy="4181475"/>
          </a:xfrm>
          <a:prstGeom prst="rect">
            <a:avLst/>
          </a:prstGeom>
        </p:spPr>
        <p:txBody>
          <a:bodyPr anchorCtr="0" anchor="ctr" bIns="46575" lIns="93150" spcFirstLastPara="1" rIns="93150" wrap="square" tIns="46575">
            <a:noAutofit/>
          </a:bodyPr>
          <a:lstStyle/>
          <a:p>
            <a:pPr indent="0" lvl="0" marL="0" rtl="0" algn="l">
              <a:spcBef>
                <a:spcPts val="360"/>
              </a:spcBef>
              <a:spcAft>
                <a:spcPts val="0"/>
              </a:spcAft>
              <a:buNone/>
            </a:pPr>
            <a:r>
              <a:t/>
            </a:r>
            <a:endParaRPr/>
          </a:p>
        </p:txBody>
      </p:sp>
      <p:sp>
        <p:nvSpPr>
          <p:cNvPr id="545" name="Google Shape;545;p45:notes"/>
          <p:cNvSpPr/>
          <p:nvPr>
            <p:ph idx="2" type="sldImg"/>
          </p:nvPr>
        </p:nvSpPr>
        <p:spPr>
          <a:xfrm>
            <a:off x="1181100" y="698500"/>
            <a:ext cx="4649788"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p46:notes"/>
          <p:cNvSpPr txBox="1"/>
          <p:nvPr>
            <p:ph idx="1" type="body"/>
          </p:nvPr>
        </p:nvSpPr>
        <p:spPr>
          <a:xfrm>
            <a:off x="935038" y="4416425"/>
            <a:ext cx="5140325" cy="4181475"/>
          </a:xfrm>
          <a:prstGeom prst="rect">
            <a:avLst/>
          </a:prstGeom>
        </p:spPr>
        <p:txBody>
          <a:bodyPr anchorCtr="0" anchor="ctr" bIns="46575" lIns="93150" spcFirstLastPara="1" rIns="93150" wrap="square" tIns="46575">
            <a:noAutofit/>
          </a:bodyPr>
          <a:lstStyle/>
          <a:p>
            <a:pPr indent="0" lvl="0" marL="0" rtl="0" algn="l">
              <a:spcBef>
                <a:spcPts val="360"/>
              </a:spcBef>
              <a:spcAft>
                <a:spcPts val="0"/>
              </a:spcAft>
              <a:buNone/>
            </a:pPr>
            <a:r>
              <a:t/>
            </a:r>
            <a:endParaRPr/>
          </a:p>
        </p:txBody>
      </p:sp>
      <p:sp>
        <p:nvSpPr>
          <p:cNvPr id="553" name="Google Shape;553;p46:notes"/>
          <p:cNvSpPr/>
          <p:nvPr>
            <p:ph idx="2" type="sldImg"/>
          </p:nvPr>
        </p:nvSpPr>
        <p:spPr>
          <a:xfrm>
            <a:off x="1181100" y="698500"/>
            <a:ext cx="4649788"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p47:notes"/>
          <p:cNvSpPr txBox="1"/>
          <p:nvPr>
            <p:ph idx="12" type="sldNum"/>
          </p:nvPr>
        </p:nvSpPr>
        <p:spPr>
          <a:xfrm>
            <a:off x="3973513" y="8832850"/>
            <a:ext cx="3036887" cy="463550"/>
          </a:xfrm>
          <a:prstGeom prst="rect">
            <a:avLst/>
          </a:prstGeom>
          <a:noFill/>
          <a:ln>
            <a:noFill/>
          </a:ln>
        </p:spPr>
        <p:txBody>
          <a:bodyPr anchorCtr="0" anchor="b" bIns="46575" lIns="93150" spcFirstLastPara="1" rIns="93150" wrap="square" tIns="46575">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563" name="Google Shape;563;p47:notes"/>
          <p:cNvSpPr/>
          <p:nvPr>
            <p:ph idx="2" type="sldImg"/>
          </p:nvPr>
        </p:nvSpPr>
        <p:spPr>
          <a:xfrm>
            <a:off x="1181100" y="698500"/>
            <a:ext cx="4649788"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64" name="Google Shape;564;p47:notes"/>
          <p:cNvSpPr txBox="1"/>
          <p:nvPr>
            <p:ph idx="1" type="body"/>
          </p:nvPr>
        </p:nvSpPr>
        <p:spPr>
          <a:xfrm>
            <a:off x="935038" y="4416425"/>
            <a:ext cx="5140325" cy="4181475"/>
          </a:xfrm>
          <a:prstGeom prst="rect">
            <a:avLst/>
          </a:prstGeom>
          <a:noFill/>
          <a:ln>
            <a:noFill/>
          </a:ln>
        </p:spPr>
        <p:txBody>
          <a:bodyPr anchorCtr="0" anchor="ctr" bIns="46575" lIns="93150" spcFirstLastPara="1" rIns="93150" wrap="square" tIns="4657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565" name="Google Shape;565;p47:notes"/>
          <p:cNvSpPr txBox="1"/>
          <p:nvPr>
            <p:ph idx="11" type="ftr"/>
          </p:nvPr>
        </p:nvSpPr>
        <p:spPr>
          <a:xfrm>
            <a:off x="0" y="8832850"/>
            <a:ext cx="3036888" cy="463550"/>
          </a:xfrm>
          <a:prstGeom prst="rect">
            <a:avLst/>
          </a:prstGeom>
          <a:noFill/>
          <a:ln>
            <a:noFill/>
          </a:ln>
        </p:spPr>
        <p:txBody>
          <a:bodyPr anchorCtr="0" anchor="b" bIns="46575" lIns="93150" spcFirstLastPara="1" rIns="93150" wrap="square" tIns="46575">
            <a:noAutofit/>
          </a:bodyPr>
          <a:lstStyle/>
          <a:p>
            <a:pPr indent="0" lvl="0" marL="0" rtl="0" algn="l">
              <a:spcBef>
                <a:spcPts val="0"/>
              </a:spcBef>
              <a:spcAft>
                <a:spcPts val="0"/>
              </a:spcAft>
              <a:buNone/>
            </a:pPr>
            <a:r>
              <a:rPr lang="en-US"/>
              <a:t>Spring2021</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p48:notes"/>
          <p:cNvSpPr txBox="1"/>
          <p:nvPr>
            <p:ph idx="12" type="sldNum"/>
          </p:nvPr>
        </p:nvSpPr>
        <p:spPr>
          <a:xfrm>
            <a:off x="3973513" y="8832850"/>
            <a:ext cx="3036887" cy="463550"/>
          </a:xfrm>
          <a:prstGeom prst="rect">
            <a:avLst/>
          </a:prstGeom>
          <a:noFill/>
          <a:ln>
            <a:noFill/>
          </a:ln>
        </p:spPr>
        <p:txBody>
          <a:bodyPr anchorCtr="0" anchor="b" bIns="46575" lIns="93150" spcFirstLastPara="1" rIns="93150" wrap="square" tIns="46575">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574" name="Google Shape;574;p48:notes"/>
          <p:cNvSpPr/>
          <p:nvPr>
            <p:ph idx="2" type="sldImg"/>
          </p:nvPr>
        </p:nvSpPr>
        <p:spPr>
          <a:xfrm>
            <a:off x="1181100" y="698500"/>
            <a:ext cx="4649788"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75" name="Google Shape;575;p48:notes"/>
          <p:cNvSpPr txBox="1"/>
          <p:nvPr>
            <p:ph idx="1" type="body"/>
          </p:nvPr>
        </p:nvSpPr>
        <p:spPr>
          <a:xfrm>
            <a:off x="935038" y="4416425"/>
            <a:ext cx="5140325" cy="4181475"/>
          </a:xfrm>
          <a:prstGeom prst="rect">
            <a:avLst/>
          </a:prstGeom>
          <a:noFill/>
          <a:ln>
            <a:noFill/>
          </a:ln>
        </p:spPr>
        <p:txBody>
          <a:bodyPr anchorCtr="0" anchor="ctr" bIns="46575" lIns="93150" spcFirstLastPara="1" rIns="93150" wrap="square" tIns="4657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576" name="Google Shape;576;p48:notes"/>
          <p:cNvSpPr txBox="1"/>
          <p:nvPr>
            <p:ph idx="11" type="ftr"/>
          </p:nvPr>
        </p:nvSpPr>
        <p:spPr>
          <a:xfrm>
            <a:off x="0" y="8832850"/>
            <a:ext cx="3036888" cy="463550"/>
          </a:xfrm>
          <a:prstGeom prst="rect">
            <a:avLst/>
          </a:prstGeom>
          <a:noFill/>
          <a:ln>
            <a:noFill/>
          </a:ln>
        </p:spPr>
        <p:txBody>
          <a:bodyPr anchorCtr="0" anchor="b" bIns="46575" lIns="93150" spcFirstLastPara="1" rIns="93150" wrap="square" tIns="46575">
            <a:noAutofit/>
          </a:bodyPr>
          <a:lstStyle/>
          <a:p>
            <a:pPr indent="0" lvl="0" marL="0" rtl="0" algn="l">
              <a:spcBef>
                <a:spcPts val="0"/>
              </a:spcBef>
              <a:spcAft>
                <a:spcPts val="0"/>
              </a:spcAft>
              <a:buNone/>
            </a:pPr>
            <a:r>
              <a:rPr lang="en-US"/>
              <a:t>Spring2021</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p49:notes"/>
          <p:cNvSpPr txBox="1"/>
          <p:nvPr>
            <p:ph idx="12" type="sldNum"/>
          </p:nvPr>
        </p:nvSpPr>
        <p:spPr>
          <a:xfrm>
            <a:off x="3973513" y="8832850"/>
            <a:ext cx="3036887" cy="463550"/>
          </a:xfrm>
          <a:prstGeom prst="rect">
            <a:avLst/>
          </a:prstGeom>
          <a:noFill/>
          <a:ln>
            <a:noFill/>
          </a:ln>
        </p:spPr>
        <p:txBody>
          <a:bodyPr anchorCtr="0" anchor="b" bIns="46575" lIns="93150" spcFirstLastPara="1" rIns="93150" wrap="square" tIns="46575">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584" name="Google Shape;584;p49:notes"/>
          <p:cNvSpPr/>
          <p:nvPr>
            <p:ph idx="2" type="sldImg"/>
          </p:nvPr>
        </p:nvSpPr>
        <p:spPr>
          <a:xfrm>
            <a:off x="1181100" y="698500"/>
            <a:ext cx="4649788"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85" name="Google Shape;585;p49:notes"/>
          <p:cNvSpPr txBox="1"/>
          <p:nvPr>
            <p:ph idx="1" type="body"/>
          </p:nvPr>
        </p:nvSpPr>
        <p:spPr>
          <a:xfrm>
            <a:off x="935038" y="4416425"/>
            <a:ext cx="5140325" cy="4181475"/>
          </a:xfrm>
          <a:prstGeom prst="rect">
            <a:avLst/>
          </a:prstGeom>
          <a:noFill/>
          <a:ln>
            <a:noFill/>
          </a:ln>
        </p:spPr>
        <p:txBody>
          <a:bodyPr anchorCtr="0" anchor="ctr" bIns="46575" lIns="93150" spcFirstLastPara="1" rIns="93150" wrap="square" tIns="4657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586" name="Google Shape;586;p49:notes"/>
          <p:cNvSpPr txBox="1"/>
          <p:nvPr>
            <p:ph idx="11" type="ftr"/>
          </p:nvPr>
        </p:nvSpPr>
        <p:spPr>
          <a:xfrm>
            <a:off x="0" y="8832850"/>
            <a:ext cx="3036888" cy="463550"/>
          </a:xfrm>
          <a:prstGeom prst="rect">
            <a:avLst/>
          </a:prstGeom>
          <a:noFill/>
          <a:ln>
            <a:noFill/>
          </a:ln>
        </p:spPr>
        <p:txBody>
          <a:bodyPr anchorCtr="0" anchor="b" bIns="46575" lIns="93150" spcFirstLastPara="1" rIns="93150" wrap="square" tIns="46575">
            <a:noAutofit/>
          </a:bodyPr>
          <a:lstStyle/>
          <a:p>
            <a:pPr indent="0" lvl="0" marL="0" rtl="0" algn="l">
              <a:spcBef>
                <a:spcPts val="0"/>
              </a:spcBef>
              <a:spcAft>
                <a:spcPts val="0"/>
              </a:spcAft>
              <a:buNone/>
            </a:pPr>
            <a:r>
              <a:rPr lang="en-US"/>
              <a:t>Spring2021</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5:notes"/>
          <p:cNvSpPr txBox="1"/>
          <p:nvPr>
            <p:ph idx="1" type="body"/>
          </p:nvPr>
        </p:nvSpPr>
        <p:spPr>
          <a:xfrm>
            <a:off x="935038" y="4416425"/>
            <a:ext cx="5140325" cy="4181475"/>
          </a:xfrm>
          <a:prstGeom prst="rect">
            <a:avLst/>
          </a:prstGeom>
        </p:spPr>
        <p:txBody>
          <a:bodyPr anchorCtr="0" anchor="ctr" bIns="46575" lIns="93150" spcFirstLastPara="1" rIns="93150" wrap="square" tIns="46575">
            <a:noAutofit/>
          </a:bodyPr>
          <a:lstStyle/>
          <a:p>
            <a:pPr indent="0" lvl="0" marL="0" rtl="0" algn="l">
              <a:spcBef>
                <a:spcPts val="360"/>
              </a:spcBef>
              <a:spcAft>
                <a:spcPts val="0"/>
              </a:spcAft>
              <a:buNone/>
            </a:pPr>
            <a:r>
              <a:t/>
            </a:r>
            <a:endParaRPr/>
          </a:p>
        </p:txBody>
      </p:sp>
      <p:sp>
        <p:nvSpPr>
          <p:cNvPr id="179" name="Google Shape;179;p5:notes"/>
          <p:cNvSpPr/>
          <p:nvPr>
            <p:ph idx="2" type="sldImg"/>
          </p:nvPr>
        </p:nvSpPr>
        <p:spPr>
          <a:xfrm>
            <a:off x="1181100" y="698500"/>
            <a:ext cx="4649788"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p50:notes"/>
          <p:cNvSpPr txBox="1"/>
          <p:nvPr>
            <p:ph idx="12" type="sldNum"/>
          </p:nvPr>
        </p:nvSpPr>
        <p:spPr>
          <a:xfrm>
            <a:off x="3973513" y="8832850"/>
            <a:ext cx="3036887" cy="463550"/>
          </a:xfrm>
          <a:prstGeom prst="rect">
            <a:avLst/>
          </a:prstGeom>
          <a:noFill/>
          <a:ln>
            <a:noFill/>
          </a:ln>
        </p:spPr>
        <p:txBody>
          <a:bodyPr anchorCtr="0" anchor="b" bIns="46575" lIns="93150" spcFirstLastPara="1" rIns="93150" wrap="square" tIns="46575">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594" name="Google Shape;594;p50:notes"/>
          <p:cNvSpPr/>
          <p:nvPr>
            <p:ph idx="2" type="sldImg"/>
          </p:nvPr>
        </p:nvSpPr>
        <p:spPr>
          <a:xfrm>
            <a:off x="1181100" y="698500"/>
            <a:ext cx="4649788"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95" name="Google Shape;595;p50:notes"/>
          <p:cNvSpPr txBox="1"/>
          <p:nvPr>
            <p:ph idx="1" type="body"/>
          </p:nvPr>
        </p:nvSpPr>
        <p:spPr>
          <a:xfrm>
            <a:off x="935038" y="4416425"/>
            <a:ext cx="5140325" cy="4181475"/>
          </a:xfrm>
          <a:prstGeom prst="rect">
            <a:avLst/>
          </a:prstGeom>
          <a:noFill/>
          <a:ln>
            <a:noFill/>
          </a:ln>
        </p:spPr>
        <p:txBody>
          <a:bodyPr anchorCtr="0" anchor="ctr" bIns="46575" lIns="93150" spcFirstLastPara="1" rIns="93150" wrap="square" tIns="4657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596" name="Google Shape;596;p50:notes"/>
          <p:cNvSpPr txBox="1"/>
          <p:nvPr>
            <p:ph idx="11" type="ftr"/>
          </p:nvPr>
        </p:nvSpPr>
        <p:spPr>
          <a:xfrm>
            <a:off x="0" y="8832850"/>
            <a:ext cx="3036888" cy="463550"/>
          </a:xfrm>
          <a:prstGeom prst="rect">
            <a:avLst/>
          </a:prstGeom>
          <a:noFill/>
          <a:ln>
            <a:noFill/>
          </a:ln>
        </p:spPr>
        <p:txBody>
          <a:bodyPr anchorCtr="0" anchor="b" bIns="46575" lIns="93150" spcFirstLastPara="1" rIns="93150" wrap="square" tIns="46575">
            <a:noAutofit/>
          </a:bodyPr>
          <a:lstStyle/>
          <a:p>
            <a:pPr indent="0" lvl="0" marL="0" rtl="0" algn="l">
              <a:spcBef>
                <a:spcPts val="0"/>
              </a:spcBef>
              <a:spcAft>
                <a:spcPts val="0"/>
              </a:spcAft>
              <a:buNone/>
            </a:pPr>
            <a:r>
              <a:rPr lang="en-US"/>
              <a:t>Spring2021</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p51:notes"/>
          <p:cNvSpPr txBox="1"/>
          <p:nvPr>
            <p:ph idx="12" type="sldNum"/>
          </p:nvPr>
        </p:nvSpPr>
        <p:spPr>
          <a:xfrm>
            <a:off x="3973513" y="8832850"/>
            <a:ext cx="3036887" cy="463550"/>
          </a:xfrm>
          <a:prstGeom prst="rect">
            <a:avLst/>
          </a:prstGeom>
          <a:noFill/>
          <a:ln>
            <a:noFill/>
          </a:ln>
        </p:spPr>
        <p:txBody>
          <a:bodyPr anchorCtr="0" anchor="b" bIns="46575" lIns="93150" spcFirstLastPara="1" rIns="93150" wrap="square" tIns="46575">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604" name="Google Shape;604;p51:notes"/>
          <p:cNvSpPr/>
          <p:nvPr>
            <p:ph idx="2" type="sldImg"/>
          </p:nvPr>
        </p:nvSpPr>
        <p:spPr>
          <a:xfrm>
            <a:off x="1181100" y="698500"/>
            <a:ext cx="4649788"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05" name="Google Shape;605;p51:notes"/>
          <p:cNvSpPr txBox="1"/>
          <p:nvPr>
            <p:ph idx="1" type="body"/>
          </p:nvPr>
        </p:nvSpPr>
        <p:spPr>
          <a:xfrm>
            <a:off x="935038" y="4416425"/>
            <a:ext cx="5140325" cy="4181475"/>
          </a:xfrm>
          <a:prstGeom prst="rect">
            <a:avLst/>
          </a:prstGeom>
          <a:noFill/>
          <a:ln>
            <a:noFill/>
          </a:ln>
        </p:spPr>
        <p:txBody>
          <a:bodyPr anchorCtr="0" anchor="ctr" bIns="46575" lIns="93150" spcFirstLastPara="1" rIns="93150" wrap="square" tIns="4657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606" name="Google Shape;606;p51:notes"/>
          <p:cNvSpPr txBox="1"/>
          <p:nvPr>
            <p:ph idx="11" type="ftr"/>
          </p:nvPr>
        </p:nvSpPr>
        <p:spPr>
          <a:xfrm>
            <a:off x="0" y="8832850"/>
            <a:ext cx="3036888" cy="463550"/>
          </a:xfrm>
          <a:prstGeom prst="rect">
            <a:avLst/>
          </a:prstGeom>
          <a:noFill/>
          <a:ln>
            <a:noFill/>
          </a:ln>
        </p:spPr>
        <p:txBody>
          <a:bodyPr anchorCtr="0" anchor="b" bIns="46575" lIns="93150" spcFirstLastPara="1" rIns="93150" wrap="square" tIns="46575">
            <a:noAutofit/>
          </a:bodyPr>
          <a:lstStyle/>
          <a:p>
            <a:pPr indent="0" lvl="0" marL="0" rtl="0" algn="l">
              <a:spcBef>
                <a:spcPts val="0"/>
              </a:spcBef>
              <a:spcAft>
                <a:spcPts val="0"/>
              </a:spcAft>
              <a:buNone/>
            </a:pPr>
            <a:r>
              <a:rPr lang="en-US"/>
              <a:t>Spring2021</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p52:notes"/>
          <p:cNvSpPr txBox="1"/>
          <p:nvPr>
            <p:ph idx="12" type="sldNum"/>
          </p:nvPr>
        </p:nvSpPr>
        <p:spPr>
          <a:xfrm>
            <a:off x="3973513" y="8832850"/>
            <a:ext cx="3036887" cy="463550"/>
          </a:xfrm>
          <a:prstGeom prst="rect">
            <a:avLst/>
          </a:prstGeom>
          <a:noFill/>
          <a:ln>
            <a:noFill/>
          </a:ln>
        </p:spPr>
        <p:txBody>
          <a:bodyPr anchorCtr="0" anchor="b" bIns="46575" lIns="93150" spcFirstLastPara="1" rIns="93150" wrap="square" tIns="46575">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614" name="Google Shape;614;p52:notes"/>
          <p:cNvSpPr/>
          <p:nvPr>
            <p:ph idx="2" type="sldImg"/>
          </p:nvPr>
        </p:nvSpPr>
        <p:spPr>
          <a:xfrm>
            <a:off x="1181100" y="698500"/>
            <a:ext cx="4649788"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15" name="Google Shape;615;p52:notes"/>
          <p:cNvSpPr txBox="1"/>
          <p:nvPr>
            <p:ph idx="1" type="body"/>
          </p:nvPr>
        </p:nvSpPr>
        <p:spPr>
          <a:xfrm>
            <a:off x="935038" y="4416425"/>
            <a:ext cx="5140325" cy="4181475"/>
          </a:xfrm>
          <a:prstGeom prst="rect">
            <a:avLst/>
          </a:prstGeom>
          <a:noFill/>
          <a:ln>
            <a:noFill/>
          </a:ln>
        </p:spPr>
        <p:txBody>
          <a:bodyPr anchorCtr="0" anchor="ctr" bIns="46575" lIns="93150" spcFirstLastPara="1" rIns="93150" wrap="square" tIns="4657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616" name="Google Shape;616;p52:notes"/>
          <p:cNvSpPr txBox="1"/>
          <p:nvPr>
            <p:ph idx="11" type="ftr"/>
          </p:nvPr>
        </p:nvSpPr>
        <p:spPr>
          <a:xfrm>
            <a:off x="0" y="8832850"/>
            <a:ext cx="3036888" cy="463550"/>
          </a:xfrm>
          <a:prstGeom prst="rect">
            <a:avLst/>
          </a:prstGeom>
          <a:noFill/>
          <a:ln>
            <a:noFill/>
          </a:ln>
        </p:spPr>
        <p:txBody>
          <a:bodyPr anchorCtr="0" anchor="b" bIns="46575" lIns="93150" spcFirstLastPara="1" rIns="93150" wrap="square" tIns="46575">
            <a:noAutofit/>
          </a:bodyPr>
          <a:lstStyle/>
          <a:p>
            <a:pPr indent="0" lvl="0" marL="0" rtl="0" algn="l">
              <a:spcBef>
                <a:spcPts val="0"/>
              </a:spcBef>
              <a:spcAft>
                <a:spcPts val="0"/>
              </a:spcAft>
              <a:buNone/>
            </a:pPr>
            <a:r>
              <a:rPr lang="en-US"/>
              <a:t>Spring2021</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p53:notes"/>
          <p:cNvSpPr txBox="1"/>
          <p:nvPr>
            <p:ph idx="12" type="sldNum"/>
          </p:nvPr>
        </p:nvSpPr>
        <p:spPr>
          <a:xfrm>
            <a:off x="3973513" y="8832850"/>
            <a:ext cx="3036887" cy="463550"/>
          </a:xfrm>
          <a:prstGeom prst="rect">
            <a:avLst/>
          </a:prstGeom>
          <a:noFill/>
          <a:ln>
            <a:noFill/>
          </a:ln>
        </p:spPr>
        <p:txBody>
          <a:bodyPr anchorCtr="0" anchor="b" bIns="46575" lIns="93150" spcFirstLastPara="1" rIns="93150" wrap="square" tIns="46575">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624" name="Google Shape;624;p53:notes"/>
          <p:cNvSpPr/>
          <p:nvPr>
            <p:ph idx="2" type="sldImg"/>
          </p:nvPr>
        </p:nvSpPr>
        <p:spPr>
          <a:xfrm>
            <a:off x="1181100" y="698500"/>
            <a:ext cx="4649788"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25" name="Google Shape;625;p53:notes"/>
          <p:cNvSpPr txBox="1"/>
          <p:nvPr>
            <p:ph idx="1" type="body"/>
          </p:nvPr>
        </p:nvSpPr>
        <p:spPr>
          <a:xfrm>
            <a:off x="935038" y="4416425"/>
            <a:ext cx="5140325" cy="4181475"/>
          </a:xfrm>
          <a:prstGeom prst="rect">
            <a:avLst/>
          </a:prstGeom>
          <a:noFill/>
          <a:ln>
            <a:noFill/>
          </a:ln>
        </p:spPr>
        <p:txBody>
          <a:bodyPr anchorCtr="0" anchor="ctr" bIns="46575" lIns="93150" spcFirstLastPara="1" rIns="93150" wrap="square" tIns="4657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626" name="Google Shape;626;p53:notes"/>
          <p:cNvSpPr txBox="1"/>
          <p:nvPr>
            <p:ph idx="11" type="ftr"/>
          </p:nvPr>
        </p:nvSpPr>
        <p:spPr>
          <a:xfrm>
            <a:off x="0" y="8832850"/>
            <a:ext cx="3036888" cy="463550"/>
          </a:xfrm>
          <a:prstGeom prst="rect">
            <a:avLst/>
          </a:prstGeom>
          <a:noFill/>
          <a:ln>
            <a:noFill/>
          </a:ln>
        </p:spPr>
        <p:txBody>
          <a:bodyPr anchorCtr="0" anchor="b" bIns="46575" lIns="93150" spcFirstLastPara="1" rIns="93150" wrap="square" tIns="46575">
            <a:noAutofit/>
          </a:bodyPr>
          <a:lstStyle/>
          <a:p>
            <a:pPr indent="0" lvl="0" marL="0" rtl="0" algn="l">
              <a:spcBef>
                <a:spcPts val="0"/>
              </a:spcBef>
              <a:spcAft>
                <a:spcPts val="0"/>
              </a:spcAft>
              <a:buNone/>
            </a:pPr>
            <a:r>
              <a:rPr lang="en-US"/>
              <a:t>Spring2021</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p54:notes"/>
          <p:cNvSpPr txBox="1"/>
          <p:nvPr>
            <p:ph idx="12" type="sldNum"/>
          </p:nvPr>
        </p:nvSpPr>
        <p:spPr>
          <a:xfrm>
            <a:off x="3973513" y="8832850"/>
            <a:ext cx="3036887" cy="463550"/>
          </a:xfrm>
          <a:prstGeom prst="rect">
            <a:avLst/>
          </a:prstGeom>
          <a:noFill/>
          <a:ln>
            <a:noFill/>
          </a:ln>
        </p:spPr>
        <p:txBody>
          <a:bodyPr anchorCtr="0" anchor="b" bIns="46575" lIns="93150" spcFirstLastPara="1" rIns="93150" wrap="square" tIns="46575">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634" name="Google Shape;634;p54:notes"/>
          <p:cNvSpPr/>
          <p:nvPr>
            <p:ph idx="2" type="sldImg"/>
          </p:nvPr>
        </p:nvSpPr>
        <p:spPr>
          <a:xfrm>
            <a:off x="1181100" y="698500"/>
            <a:ext cx="4649788"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35" name="Google Shape;635;p54:notes"/>
          <p:cNvSpPr txBox="1"/>
          <p:nvPr>
            <p:ph idx="1" type="body"/>
          </p:nvPr>
        </p:nvSpPr>
        <p:spPr>
          <a:xfrm>
            <a:off x="935038" y="4416425"/>
            <a:ext cx="5140325" cy="4181475"/>
          </a:xfrm>
          <a:prstGeom prst="rect">
            <a:avLst/>
          </a:prstGeom>
          <a:noFill/>
          <a:ln>
            <a:noFill/>
          </a:ln>
        </p:spPr>
        <p:txBody>
          <a:bodyPr anchorCtr="0" anchor="ctr" bIns="46575" lIns="93150" spcFirstLastPara="1" rIns="93150" wrap="square" tIns="4657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636" name="Google Shape;636;p54:notes"/>
          <p:cNvSpPr txBox="1"/>
          <p:nvPr>
            <p:ph idx="11" type="ftr"/>
          </p:nvPr>
        </p:nvSpPr>
        <p:spPr>
          <a:xfrm>
            <a:off x="0" y="8832850"/>
            <a:ext cx="3036888" cy="463550"/>
          </a:xfrm>
          <a:prstGeom prst="rect">
            <a:avLst/>
          </a:prstGeom>
          <a:noFill/>
          <a:ln>
            <a:noFill/>
          </a:ln>
        </p:spPr>
        <p:txBody>
          <a:bodyPr anchorCtr="0" anchor="b" bIns="46575" lIns="93150" spcFirstLastPara="1" rIns="93150" wrap="square" tIns="46575">
            <a:noAutofit/>
          </a:bodyPr>
          <a:lstStyle/>
          <a:p>
            <a:pPr indent="0" lvl="0" marL="0" rtl="0" algn="l">
              <a:spcBef>
                <a:spcPts val="0"/>
              </a:spcBef>
              <a:spcAft>
                <a:spcPts val="0"/>
              </a:spcAft>
              <a:buNone/>
            </a:pPr>
            <a:r>
              <a:rPr lang="en-US"/>
              <a:t>Spring2021</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p55:notes"/>
          <p:cNvSpPr txBox="1"/>
          <p:nvPr>
            <p:ph idx="1" type="body"/>
          </p:nvPr>
        </p:nvSpPr>
        <p:spPr>
          <a:xfrm>
            <a:off x="935038" y="4416425"/>
            <a:ext cx="5140325" cy="4181475"/>
          </a:xfrm>
          <a:prstGeom prst="rect">
            <a:avLst/>
          </a:prstGeom>
        </p:spPr>
        <p:txBody>
          <a:bodyPr anchorCtr="0" anchor="ctr" bIns="46575" lIns="93150" spcFirstLastPara="1" rIns="93150" wrap="square" tIns="46575">
            <a:noAutofit/>
          </a:bodyPr>
          <a:lstStyle/>
          <a:p>
            <a:pPr indent="0" lvl="0" marL="0" rtl="0" algn="l">
              <a:spcBef>
                <a:spcPts val="360"/>
              </a:spcBef>
              <a:spcAft>
                <a:spcPts val="0"/>
              </a:spcAft>
              <a:buNone/>
            </a:pPr>
            <a:r>
              <a:t/>
            </a:r>
            <a:endParaRPr/>
          </a:p>
        </p:txBody>
      </p:sp>
      <p:sp>
        <p:nvSpPr>
          <p:cNvPr id="645" name="Google Shape;645;p55:notes"/>
          <p:cNvSpPr/>
          <p:nvPr>
            <p:ph idx="2" type="sldImg"/>
          </p:nvPr>
        </p:nvSpPr>
        <p:spPr>
          <a:xfrm>
            <a:off x="1181100" y="698500"/>
            <a:ext cx="4649788"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p56:notes"/>
          <p:cNvSpPr txBox="1"/>
          <p:nvPr>
            <p:ph idx="1" type="body"/>
          </p:nvPr>
        </p:nvSpPr>
        <p:spPr>
          <a:xfrm>
            <a:off x="935038" y="4416425"/>
            <a:ext cx="5140325" cy="4181475"/>
          </a:xfrm>
          <a:prstGeom prst="rect">
            <a:avLst/>
          </a:prstGeom>
        </p:spPr>
        <p:txBody>
          <a:bodyPr anchorCtr="0" anchor="ctr" bIns="46575" lIns="93150" spcFirstLastPara="1" rIns="93150" wrap="square" tIns="46575">
            <a:noAutofit/>
          </a:bodyPr>
          <a:lstStyle/>
          <a:p>
            <a:pPr indent="0" lvl="0" marL="0" rtl="0" algn="l">
              <a:spcBef>
                <a:spcPts val="360"/>
              </a:spcBef>
              <a:spcAft>
                <a:spcPts val="0"/>
              </a:spcAft>
              <a:buNone/>
            </a:pPr>
            <a:r>
              <a:t/>
            </a:r>
            <a:endParaRPr/>
          </a:p>
        </p:txBody>
      </p:sp>
      <p:sp>
        <p:nvSpPr>
          <p:cNvPr id="653" name="Google Shape;653;p56:notes"/>
          <p:cNvSpPr/>
          <p:nvPr>
            <p:ph idx="2" type="sldImg"/>
          </p:nvPr>
        </p:nvSpPr>
        <p:spPr>
          <a:xfrm>
            <a:off x="1181100" y="698500"/>
            <a:ext cx="4649788"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p57:notes"/>
          <p:cNvSpPr txBox="1"/>
          <p:nvPr>
            <p:ph idx="1" type="body"/>
          </p:nvPr>
        </p:nvSpPr>
        <p:spPr>
          <a:xfrm>
            <a:off x="935038" y="4416425"/>
            <a:ext cx="5140325" cy="4181475"/>
          </a:xfrm>
          <a:prstGeom prst="rect">
            <a:avLst/>
          </a:prstGeom>
        </p:spPr>
        <p:txBody>
          <a:bodyPr anchorCtr="0" anchor="ctr" bIns="46575" lIns="93150" spcFirstLastPara="1" rIns="93150" wrap="square" tIns="46575">
            <a:noAutofit/>
          </a:bodyPr>
          <a:lstStyle/>
          <a:p>
            <a:pPr indent="0" lvl="0" marL="0" rtl="0" algn="l">
              <a:spcBef>
                <a:spcPts val="360"/>
              </a:spcBef>
              <a:spcAft>
                <a:spcPts val="0"/>
              </a:spcAft>
              <a:buNone/>
            </a:pPr>
            <a:r>
              <a:t/>
            </a:r>
            <a:endParaRPr/>
          </a:p>
        </p:txBody>
      </p:sp>
      <p:sp>
        <p:nvSpPr>
          <p:cNvPr id="662" name="Google Shape;662;p57:notes"/>
          <p:cNvSpPr/>
          <p:nvPr>
            <p:ph idx="2" type="sldImg"/>
          </p:nvPr>
        </p:nvSpPr>
        <p:spPr>
          <a:xfrm>
            <a:off x="1181100" y="698500"/>
            <a:ext cx="4649788"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p58:notes"/>
          <p:cNvSpPr txBox="1"/>
          <p:nvPr>
            <p:ph idx="12" type="sldNum"/>
          </p:nvPr>
        </p:nvSpPr>
        <p:spPr>
          <a:xfrm>
            <a:off x="3973513" y="8832850"/>
            <a:ext cx="3036887" cy="463550"/>
          </a:xfrm>
          <a:prstGeom prst="rect">
            <a:avLst/>
          </a:prstGeom>
          <a:noFill/>
          <a:ln>
            <a:noFill/>
          </a:ln>
        </p:spPr>
        <p:txBody>
          <a:bodyPr anchorCtr="0" anchor="b" bIns="46575" lIns="93150" spcFirstLastPara="1" rIns="93150" wrap="square" tIns="46575">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670" name="Google Shape;670;p58:notes"/>
          <p:cNvSpPr/>
          <p:nvPr>
            <p:ph idx="2" type="sldImg"/>
          </p:nvPr>
        </p:nvSpPr>
        <p:spPr>
          <a:xfrm>
            <a:off x="1181100" y="698500"/>
            <a:ext cx="4649788"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71" name="Google Shape;671;p58:notes"/>
          <p:cNvSpPr txBox="1"/>
          <p:nvPr>
            <p:ph idx="1" type="body"/>
          </p:nvPr>
        </p:nvSpPr>
        <p:spPr>
          <a:xfrm>
            <a:off x="935038" y="4416425"/>
            <a:ext cx="5140325" cy="4181475"/>
          </a:xfrm>
          <a:prstGeom prst="rect">
            <a:avLst/>
          </a:prstGeom>
          <a:noFill/>
          <a:ln>
            <a:noFill/>
          </a:ln>
        </p:spPr>
        <p:txBody>
          <a:bodyPr anchorCtr="0" anchor="ctr" bIns="46575" lIns="93150" spcFirstLastPara="1" rIns="93150" wrap="square" tIns="4657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672" name="Google Shape;672;p58:notes"/>
          <p:cNvSpPr txBox="1"/>
          <p:nvPr>
            <p:ph idx="11" type="ftr"/>
          </p:nvPr>
        </p:nvSpPr>
        <p:spPr>
          <a:xfrm>
            <a:off x="0" y="8832850"/>
            <a:ext cx="3036888" cy="463550"/>
          </a:xfrm>
          <a:prstGeom prst="rect">
            <a:avLst/>
          </a:prstGeom>
          <a:noFill/>
          <a:ln>
            <a:noFill/>
          </a:ln>
        </p:spPr>
        <p:txBody>
          <a:bodyPr anchorCtr="0" anchor="b" bIns="46575" lIns="93150" spcFirstLastPara="1" rIns="93150" wrap="square" tIns="46575">
            <a:noAutofit/>
          </a:bodyPr>
          <a:lstStyle/>
          <a:p>
            <a:pPr indent="0" lvl="0" marL="0" rtl="0" algn="l">
              <a:spcBef>
                <a:spcPts val="0"/>
              </a:spcBef>
              <a:spcAft>
                <a:spcPts val="0"/>
              </a:spcAft>
              <a:buNone/>
            </a:pPr>
            <a:r>
              <a:rPr lang="en-US"/>
              <a:t>Spring2021</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p59:notes"/>
          <p:cNvSpPr txBox="1"/>
          <p:nvPr>
            <p:ph idx="12" type="sldNum"/>
          </p:nvPr>
        </p:nvSpPr>
        <p:spPr>
          <a:xfrm>
            <a:off x="3973513" y="8832850"/>
            <a:ext cx="3036887" cy="463550"/>
          </a:xfrm>
          <a:prstGeom prst="rect">
            <a:avLst/>
          </a:prstGeom>
          <a:noFill/>
          <a:ln>
            <a:noFill/>
          </a:ln>
        </p:spPr>
        <p:txBody>
          <a:bodyPr anchorCtr="0" anchor="b" bIns="46575" lIns="93150" spcFirstLastPara="1" rIns="93150" wrap="square" tIns="46575">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680" name="Google Shape;680;p59:notes"/>
          <p:cNvSpPr/>
          <p:nvPr>
            <p:ph idx="2" type="sldImg"/>
          </p:nvPr>
        </p:nvSpPr>
        <p:spPr>
          <a:xfrm>
            <a:off x="1181100" y="698500"/>
            <a:ext cx="4649788"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81" name="Google Shape;681;p59:notes"/>
          <p:cNvSpPr txBox="1"/>
          <p:nvPr>
            <p:ph idx="1" type="body"/>
          </p:nvPr>
        </p:nvSpPr>
        <p:spPr>
          <a:xfrm>
            <a:off x="935038" y="4416425"/>
            <a:ext cx="5140325" cy="4181475"/>
          </a:xfrm>
          <a:prstGeom prst="rect">
            <a:avLst/>
          </a:prstGeom>
          <a:noFill/>
          <a:ln>
            <a:noFill/>
          </a:ln>
        </p:spPr>
        <p:txBody>
          <a:bodyPr anchorCtr="0" anchor="ctr" bIns="46575" lIns="93150" spcFirstLastPara="1" rIns="93150" wrap="square" tIns="4657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682" name="Google Shape;682;p59:notes"/>
          <p:cNvSpPr txBox="1"/>
          <p:nvPr>
            <p:ph idx="11" type="ftr"/>
          </p:nvPr>
        </p:nvSpPr>
        <p:spPr>
          <a:xfrm>
            <a:off x="0" y="8832850"/>
            <a:ext cx="3036888" cy="463550"/>
          </a:xfrm>
          <a:prstGeom prst="rect">
            <a:avLst/>
          </a:prstGeom>
          <a:noFill/>
          <a:ln>
            <a:noFill/>
          </a:ln>
        </p:spPr>
        <p:txBody>
          <a:bodyPr anchorCtr="0" anchor="b" bIns="46575" lIns="93150" spcFirstLastPara="1" rIns="93150" wrap="square" tIns="46575">
            <a:noAutofit/>
          </a:bodyPr>
          <a:lstStyle/>
          <a:p>
            <a:pPr indent="0" lvl="0" marL="0" rtl="0" algn="l">
              <a:spcBef>
                <a:spcPts val="0"/>
              </a:spcBef>
              <a:spcAft>
                <a:spcPts val="0"/>
              </a:spcAft>
              <a:buNone/>
            </a:pPr>
            <a:r>
              <a:rPr lang="en-US"/>
              <a:t>Spring2021</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6:notes"/>
          <p:cNvSpPr txBox="1"/>
          <p:nvPr>
            <p:ph idx="1" type="body"/>
          </p:nvPr>
        </p:nvSpPr>
        <p:spPr>
          <a:xfrm>
            <a:off x="935038" y="4416425"/>
            <a:ext cx="5140325" cy="4181475"/>
          </a:xfrm>
          <a:prstGeom prst="rect">
            <a:avLst/>
          </a:prstGeom>
        </p:spPr>
        <p:txBody>
          <a:bodyPr anchorCtr="0" anchor="ctr" bIns="46575" lIns="93150" spcFirstLastPara="1" rIns="93150" wrap="square" tIns="46575">
            <a:noAutofit/>
          </a:bodyPr>
          <a:lstStyle/>
          <a:p>
            <a:pPr indent="0" lvl="0" marL="0" rtl="0" algn="l">
              <a:spcBef>
                <a:spcPts val="360"/>
              </a:spcBef>
              <a:spcAft>
                <a:spcPts val="0"/>
              </a:spcAft>
              <a:buNone/>
            </a:pPr>
            <a:r>
              <a:t/>
            </a:r>
            <a:endParaRPr/>
          </a:p>
        </p:txBody>
      </p:sp>
      <p:sp>
        <p:nvSpPr>
          <p:cNvPr id="185" name="Google Shape;185;p6:notes"/>
          <p:cNvSpPr/>
          <p:nvPr>
            <p:ph idx="2" type="sldImg"/>
          </p:nvPr>
        </p:nvSpPr>
        <p:spPr>
          <a:xfrm>
            <a:off x="1181100" y="698500"/>
            <a:ext cx="4649788"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7:notes"/>
          <p:cNvSpPr txBox="1"/>
          <p:nvPr>
            <p:ph idx="11" type="ftr"/>
          </p:nvPr>
        </p:nvSpPr>
        <p:spPr>
          <a:xfrm>
            <a:off x="0" y="8832850"/>
            <a:ext cx="3036888" cy="463550"/>
          </a:xfrm>
          <a:prstGeom prst="rect">
            <a:avLst/>
          </a:prstGeom>
          <a:noFill/>
          <a:ln>
            <a:noFill/>
          </a:ln>
        </p:spPr>
        <p:txBody>
          <a:bodyPr anchorCtr="0" anchor="b" bIns="46575" lIns="93150" spcFirstLastPara="1" rIns="93150" wrap="square" tIns="46575">
            <a:noAutofit/>
          </a:bodyPr>
          <a:lstStyle/>
          <a:p>
            <a:pPr indent="0" lvl="0" marL="0" rtl="0" algn="l">
              <a:spcBef>
                <a:spcPts val="0"/>
              </a:spcBef>
              <a:spcAft>
                <a:spcPts val="0"/>
              </a:spcAft>
              <a:buNone/>
            </a:pPr>
            <a:r>
              <a:rPr lang="en-US">
                <a:latin typeface="Arial"/>
                <a:ea typeface="Arial"/>
                <a:cs typeface="Arial"/>
                <a:sym typeface="Arial"/>
              </a:rPr>
              <a:t>Spring2021</a:t>
            </a:r>
            <a:endParaRPr/>
          </a:p>
        </p:txBody>
      </p:sp>
      <p:sp>
        <p:nvSpPr>
          <p:cNvPr id="192" name="Google Shape;192;p7:notes"/>
          <p:cNvSpPr txBox="1"/>
          <p:nvPr>
            <p:ph idx="12" type="sldNum"/>
          </p:nvPr>
        </p:nvSpPr>
        <p:spPr>
          <a:xfrm>
            <a:off x="3973513" y="8832850"/>
            <a:ext cx="3036887" cy="463550"/>
          </a:xfrm>
          <a:prstGeom prst="rect">
            <a:avLst/>
          </a:prstGeom>
          <a:noFill/>
          <a:ln>
            <a:noFill/>
          </a:ln>
        </p:spPr>
        <p:txBody>
          <a:bodyPr anchorCtr="0" anchor="b" bIns="46575" lIns="93150" spcFirstLastPara="1" rIns="93150" wrap="square" tIns="46575">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193" name="Google Shape;193;p7:notes"/>
          <p:cNvSpPr/>
          <p:nvPr>
            <p:ph idx="2" type="sldImg"/>
          </p:nvPr>
        </p:nvSpPr>
        <p:spPr>
          <a:xfrm>
            <a:off x="1266825" y="727075"/>
            <a:ext cx="4781550" cy="3586163"/>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4" name="Google Shape;194;p7:notes"/>
          <p:cNvSpPr txBox="1"/>
          <p:nvPr>
            <p:ph idx="1" type="body"/>
          </p:nvPr>
        </p:nvSpPr>
        <p:spPr>
          <a:xfrm>
            <a:off x="974581" y="4560570"/>
            <a:ext cx="5366040" cy="4320540"/>
          </a:xfrm>
          <a:prstGeom prst="rect">
            <a:avLst/>
          </a:prstGeom>
          <a:noFill/>
          <a:ln>
            <a:noFill/>
          </a:ln>
        </p:spPr>
        <p:txBody>
          <a:bodyPr anchorCtr="0" anchor="ctr" bIns="46575" lIns="93150" spcFirstLastPara="1" rIns="93150" wrap="square" tIns="46575">
            <a:noAutofit/>
          </a:bodyPr>
          <a:lstStyle/>
          <a:p>
            <a:pPr indent="0" lvl="0" marL="0" rtl="0" algn="l">
              <a:spcBef>
                <a:spcPts val="0"/>
              </a:spcBef>
              <a:spcAft>
                <a:spcPts val="0"/>
              </a:spcAft>
              <a:buNone/>
            </a:pPr>
            <a:r>
              <a:rPr lang="en-US">
                <a:latin typeface="Arial"/>
                <a:ea typeface="Arial"/>
                <a:cs typeface="Arial"/>
                <a:sym typeface="Arial"/>
              </a:rPr>
              <a:t>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8:notes"/>
          <p:cNvSpPr txBox="1"/>
          <p:nvPr>
            <p:ph idx="11" type="ftr"/>
          </p:nvPr>
        </p:nvSpPr>
        <p:spPr>
          <a:xfrm>
            <a:off x="0" y="8832850"/>
            <a:ext cx="3036888" cy="463550"/>
          </a:xfrm>
          <a:prstGeom prst="rect">
            <a:avLst/>
          </a:prstGeom>
          <a:noFill/>
          <a:ln>
            <a:noFill/>
          </a:ln>
        </p:spPr>
        <p:txBody>
          <a:bodyPr anchorCtr="0" anchor="b" bIns="46575" lIns="93150" spcFirstLastPara="1" rIns="93150" wrap="square" tIns="46575">
            <a:noAutofit/>
          </a:bodyPr>
          <a:lstStyle/>
          <a:p>
            <a:pPr indent="0" lvl="0" marL="0" rtl="0" algn="l">
              <a:spcBef>
                <a:spcPts val="0"/>
              </a:spcBef>
              <a:spcAft>
                <a:spcPts val="0"/>
              </a:spcAft>
              <a:buNone/>
            </a:pPr>
            <a:r>
              <a:rPr lang="en-US">
                <a:latin typeface="Arial"/>
                <a:ea typeface="Arial"/>
                <a:cs typeface="Arial"/>
                <a:sym typeface="Arial"/>
              </a:rPr>
              <a:t>Spring2021</a:t>
            </a:r>
            <a:endParaRPr/>
          </a:p>
        </p:txBody>
      </p:sp>
      <p:sp>
        <p:nvSpPr>
          <p:cNvPr id="202" name="Google Shape;202;p8:notes"/>
          <p:cNvSpPr txBox="1"/>
          <p:nvPr>
            <p:ph idx="12" type="sldNum"/>
          </p:nvPr>
        </p:nvSpPr>
        <p:spPr>
          <a:xfrm>
            <a:off x="3973513" y="8832850"/>
            <a:ext cx="3036887" cy="463550"/>
          </a:xfrm>
          <a:prstGeom prst="rect">
            <a:avLst/>
          </a:prstGeom>
          <a:noFill/>
          <a:ln>
            <a:noFill/>
          </a:ln>
        </p:spPr>
        <p:txBody>
          <a:bodyPr anchorCtr="0" anchor="b" bIns="46575" lIns="93150" spcFirstLastPara="1" rIns="93150" wrap="square" tIns="46575">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203" name="Google Shape;203;p8:notes"/>
          <p:cNvSpPr/>
          <p:nvPr>
            <p:ph idx="2" type="sldImg"/>
          </p:nvPr>
        </p:nvSpPr>
        <p:spPr>
          <a:xfrm>
            <a:off x="1258888" y="722313"/>
            <a:ext cx="4797425" cy="35972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4" name="Google Shape;204;p8:notes"/>
          <p:cNvSpPr txBox="1"/>
          <p:nvPr>
            <p:ph idx="1" type="body"/>
          </p:nvPr>
        </p:nvSpPr>
        <p:spPr>
          <a:xfrm>
            <a:off x="935038" y="4416425"/>
            <a:ext cx="5140325" cy="4181475"/>
          </a:xfrm>
          <a:prstGeom prst="rect">
            <a:avLst/>
          </a:prstGeom>
          <a:noFill/>
          <a:ln>
            <a:noFill/>
          </a:ln>
        </p:spPr>
        <p:txBody>
          <a:bodyPr anchorCtr="0" anchor="ctr" bIns="48650" lIns="97300" spcFirstLastPara="1" rIns="97300" wrap="square" tIns="4865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9:notes"/>
          <p:cNvSpPr txBox="1"/>
          <p:nvPr>
            <p:ph idx="11" type="ftr"/>
          </p:nvPr>
        </p:nvSpPr>
        <p:spPr>
          <a:xfrm>
            <a:off x="0" y="8832850"/>
            <a:ext cx="3036888" cy="463550"/>
          </a:xfrm>
          <a:prstGeom prst="rect">
            <a:avLst/>
          </a:prstGeom>
          <a:noFill/>
          <a:ln>
            <a:noFill/>
          </a:ln>
        </p:spPr>
        <p:txBody>
          <a:bodyPr anchorCtr="0" anchor="b" bIns="46575" lIns="93150" spcFirstLastPara="1" rIns="93150" wrap="square" tIns="46575">
            <a:noAutofit/>
          </a:bodyPr>
          <a:lstStyle/>
          <a:p>
            <a:pPr indent="0" lvl="0" marL="0" rtl="0" algn="l">
              <a:spcBef>
                <a:spcPts val="0"/>
              </a:spcBef>
              <a:spcAft>
                <a:spcPts val="0"/>
              </a:spcAft>
              <a:buNone/>
            </a:pPr>
            <a:r>
              <a:rPr lang="en-US">
                <a:latin typeface="Arial"/>
                <a:ea typeface="Arial"/>
                <a:cs typeface="Arial"/>
                <a:sym typeface="Arial"/>
              </a:rPr>
              <a:t>Spring2021</a:t>
            </a:r>
            <a:endParaRPr/>
          </a:p>
        </p:txBody>
      </p:sp>
      <p:sp>
        <p:nvSpPr>
          <p:cNvPr id="212" name="Google Shape;212;p9:notes"/>
          <p:cNvSpPr txBox="1"/>
          <p:nvPr>
            <p:ph idx="12" type="sldNum"/>
          </p:nvPr>
        </p:nvSpPr>
        <p:spPr>
          <a:xfrm>
            <a:off x="3973513" y="8832850"/>
            <a:ext cx="3036887" cy="463550"/>
          </a:xfrm>
          <a:prstGeom prst="rect">
            <a:avLst/>
          </a:prstGeom>
          <a:noFill/>
          <a:ln>
            <a:noFill/>
          </a:ln>
        </p:spPr>
        <p:txBody>
          <a:bodyPr anchorCtr="0" anchor="b" bIns="46575" lIns="93150" spcFirstLastPara="1" rIns="93150" wrap="square" tIns="46575">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213" name="Google Shape;213;p9:notes"/>
          <p:cNvSpPr/>
          <p:nvPr>
            <p:ph idx="2" type="sldImg"/>
          </p:nvPr>
        </p:nvSpPr>
        <p:spPr>
          <a:xfrm>
            <a:off x="1258888" y="722313"/>
            <a:ext cx="4797425" cy="35972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4" name="Google Shape;214;p9:notes"/>
          <p:cNvSpPr txBox="1"/>
          <p:nvPr>
            <p:ph idx="1" type="body"/>
          </p:nvPr>
        </p:nvSpPr>
        <p:spPr>
          <a:xfrm>
            <a:off x="935038" y="4416425"/>
            <a:ext cx="5140325" cy="4181475"/>
          </a:xfrm>
          <a:prstGeom prst="rect">
            <a:avLst/>
          </a:prstGeom>
          <a:noFill/>
          <a:ln>
            <a:noFill/>
          </a:ln>
        </p:spPr>
        <p:txBody>
          <a:bodyPr anchorCtr="0" anchor="ctr" bIns="48650" lIns="97300" spcFirstLastPara="1" rIns="97300" wrap="square" tIns="4865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9" name="Shape 19"/>
        <p:cNvGrpSpPr/>
        <p:nvPr/>
      </p:nvGrpSpPr>
      <p:grpSpPr>
        <a:xfrm>
          <a:off x="0" y="0"/>
          <a:ext cx="0" cy="0"/>
          <a:chOff x="0" y="0"/>
          <a:chExt cx="0" cy="0"/>
        </a:xfrm>
      </p:grpSpPr>
      <p:sp>
        <p:nvSpPr>
          <p:cNvPr id="20" name="Google Shape;20;p61"/>
          <p:cNvSpPr/>
          <p:nvPr/>
        </p:nvSpPr>
        <p:spPr>
          <a:xfrm>
            <a:off x="-2" y="4664147"/>
            <a:ext cx="9151089" cy="0"/>
          </a:xfrm>
          <a:prstGeom prst="rtTriangle">
            <a:avLst/>
          </a:prstGeom>
          <a:gradFill>
            <a:gsLst>
              <a:gs pos="0">
                <a:srgbClr val="007795"/>
              </a:gs>
              <a:gs pos="55000">
                <a:srgbClr val="47BBE0"/>
              </a:gs>
              <a:gs pos="100000">
                <a:srgbClr val="007795"/>
              </a:gs>
            </a:gsLst>
            <a:lin ang="3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sp>
        <p:nvSpPr>
          <p:cNvPr id="21" name="Google Shape;21;p61"/>
          <p:cNvSpPr txBox="1"/>
          <p:nvPr>
            <p:ph type="ctrTitle"/>
          </p:nvPr>
        </p:nvSpPr>
        <p:spPr>
          <a:xfrm>
            <a:off x="685800" y="1752601"/>
            <a:ext cx="7772400" cy="1829761"/>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dk2"/>
              </a:buClr>
              <a:buSzPts val="4800"/>
              <a:buFont typeface="Lucida Sans"/>
              <a:buNone/>
              <a:defRPr b="1" sz="48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61"/>
          <p:cNvSpPr txBox="1"/>
          <p:nvPr>
            <p:ph idx="1" type="subTitle"/>
          </p:nvPr>
        </p:nvSpPr>
        <p:spPr>
          <a:xfrm>
            <a:off x="685800" y="3611607"/>
            <a:ext cx="7772400" cy="1199704"/>
          </a:xfrm>
          <a:prstGeom prst="rect">
            <a:avLst/>
          </a:prstGeom>
          <a:noFill/>
          <a:ln>
            <a:noFill/>
          </a:ln>
        </p:spPr>
        <p:txBody>
          <a:bodyPr anchorCtr="0" anchor="t" bIns="45700" lIns="45700" spcFirstLastPara="1" rIns="45700" wrap="square" tIns="45700">
            <a:normAutofit/>
          </a:bodyPr>
          <a:lstStyle>
            <a:lvl1pPr lvl="0" marR="64008" algn="r">
              <a:spcBef>
                <a:spcPts val="400"/>
              </a:spcBef>
              <a:spcAft>
                <a:spcPts val="0"/>
              </a:spcAft>
              <a:buSzPts val="1836"/>
              <a:buNone/>
              <a:defRPr>
                <a:solidFill>
                  <a:schemeClr val="dk2"/>
                </a:solidFill>
              </a:defRPr>
            </a:lvl1pPr>
            <a:lvl2pPr lvl="1" algn="ctr">
              <a:spcBef>
                <a:spcPts val="324"/>
              </a:spcBef>
              <a:spcAft>
                <a:spcPts val="0"/>
              </a:spcAft>
              <a:buSzPts val="1800"/>
              <a:buNone/>
              <a:defRPr/>
            </a:lvl2pPr>
            <a:lvl3pPr lvl="2" algn="ctr">
              <a:spcBef>
                <a:spcPts val="350"/>
              </a:spcBef>
              <a:spcAft>
                <a:spcPts val="0"/>
              </a:spcAft>
              <a:buSzPts val="1800"/>
              <a:buNone/>
              <a:defRPr/>
            </a:lvl3pPr>
            <a:lvl4pPr lvl="3" algn="ctr">
              <a:spcBef>
                <a:spcPts val="350"/>
              </a:spcBef>
              <a:spcAft>
                <a:spcPts val="0"/>
              </a:spcAft>
              <a:buSzPts val="1800"/>
              <a:buNone/>
              <a:defRPr/>
            </a:lvl4pPr>
            <a:lvl5pPr lvl="4" algn="ctr">
              <a:spcBef>
                <a:spcPts val="350"/>
              </a:spcBef>
              <a:spcAft>
                <a:spcPts val="0"/>
              </a:spcAft>
              <a:buSzPts val="1800"/>
              <a:buNone/>
              <a:defRPr/>
            </a:lvl5pPr>
            <a:lvl6pPr lvl="5" algn="ctr">
              <a:spcBef>
                <a:spcPts val="350"/>
              </a:spcBef>
              <a:spcAft>
                <a:spcPts val="0"/>
              </a:spcAft>
              <a:buSzPts val="1800"/>
              <a:buNone/>
              <a:defRPr/>
            </a:lvl6pPr>
            <a:lvl7pPr lvl="6" algn="ctr">
              <a:spcBef>
                <a:spcPts val="350"/>
              </a:spcBef>
              <a:spcAft>
                <a:spcPts val="0"/>
              </a:spcAft>
              <a:buSzPts val="1800"/>
              <a:buNone/>
              <a:defRPr/>
            </a:lvl7pPr>
            <a:lvl8pPr lvl="7" algn="ctr">
              <a:spcBef>
                <a:spcPts val="350"/>
              </a:spcBef>
              <a:spcAft>
                <a:spcPts val="0"/>
              </a:spcAft>
              <a:buSzPts val="1800"/>
              <a:buNone/>
              <a:defRPr/>
            </a:lvl8pPr>
            <a:lvl9pPr lvl="8" algn="ctr">
              <a:spcBef>
                <a:spcPts val="350"/>
              </a:spcBef>
              <a:spcAft>
                <a:spcPts val="0"/>
              </a:spcAft>
              <a:buSzPts val="1800"/>
              <a:buNone/>
              <a:defRPr/>
            </a:lvl9pPr>
          </a:lstStyle>
          <a:p/>
        </p:txBody>
      </p:sp>
      <p:grpSp>
        <p:nvGrpSpPr>
          <p:cNvPr id="23" name="Google Shape;23;p61"/>
          <p:cNvGrpSpPr/>
          <p:nvPr/>
        </p:nvGrpSpPr>
        <p:grpSpPr>
          <a:xfrm>
            <a:off x="-3765" y="4953000"/>
            <a:ext cx="9147765" cy="1912088"/>
            <a:chOff x="-3765" y="4832896"/>
            <a:chExt cx="9147765" cy="2032192"/>
          </a:xfrm>
        </p:grpSpPr>
        <p:sp>
          <p:nvSpPr>
            <p:cNvPr id="24" name="Google Shape;24;p61"/>
            <p:cNvSpPr/>
            <p:nvPr/>
          </p:nvSpPr>
          <p:spPr>
            <a:xfrm>
              <a:off x="1687513" y="4832896"/>
              <a:ext cx="7456487" cy="518816"/>
            </a:xfrm>
            <a:custGeom>
              <a:rect b="b" l="l" r="r" t="t"/>
              <a:pathLst>
                <a:path extrusionOk="0" h="367" w="4697">
                  <a:moveTo>
                    <a:pt x="4697" y="0"/>
                  </a:moveTo>
                  <a:lnTo>
                    <a:pt x="4697" y="367"/>
                  </a:lnTo>
                  <a:lnTo>
                    <a:pt x="0" y="218"/>
                  </a:lnTo>
                  <a:lnTo>
                    <a:pt x="4697" y="0"/>
                  </a:lnTo>
                  <a:close/>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25" name="Google Shape;25;p61"/>
            <p:cNvSpPr/>
            <p:nvPr/>
          </p:nvSpPr>
          <p:spPr>
            <a:xfrm>
              <a:off x="35443" y="5135526"/>
              <a:ext cx="9108557" cy="838200"/>
            </a:xfrm>
            <a:custGeom>
              <a:rect b="b" l="l" r="r" t="t"/>
              <a:pathLst>
                <a:path extrusionOk="0" h="528" w="5760">
                  <a:moveTo>
                    <a:pt x="0" y="0"/>
                  </a:moveTo>
                  <a:lnTo>
                    <a:pt x="5760" y="0"/>
                  </a:lnTo>
                  <a:lnTo>
                    <a:pt x="5760" y="528"/>
                  </a:lnTo>
                  <a:lnTo>
                    <a:pt x="48" y="0"/>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26" name="Google Shape;26;p61"/>
            <p:cNvSpPr/>
            <p:nvPr/>
          </p:nvSpPr>
          <p:spPr>
            <a:xfrm>
              <a:off x="0" y="4883888"/>
              <a:ext cx="9144000" cy="1981200"/>
            </a:xfrm>
            <a:custGeom>
              <a:rect b="b" l="l" r="r" t="t"/>
              <a:pathLst>
                <a:path extrusionOk="0" h="1248" w="5760">
                  <a:moveTo>
                    <a:pt x="0" y="0"/>
                  </a:moveTo>
                  <a:lnTo>
                    <a:pt x="0" y="1248"/>
                  </a:lnTo>
                  <a:lnTo>
                    <a:pt x="5760" y="1248"/>
                  </a:lnTo>
                  <a:lnTo>
                    <a:pt x="5760" y="528"/>
                  </a:lnTo>
                  <a:lnTo>
                    <a:pt x="0" y="0"/>
                  </a:lnTo>
                  <a:close/>
                </a:path>
              </a:pathLst>
            </a:cu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cxnSp>
          <p:nvCxnSpPr>
            <p:cNvPr id="27" name="Google Shape;27;p61"/>
            <p:cNvCxnSpPr/>
            <p:nvPr/>
          </p:nvCxnSpPr>
          <p:spPr>
            <a:xfrm>
              <a:off x="-3765" y="4880373"/>
              <a:ext cx="9147765" cy="839943"/>
            </a:xfrm>
            <a:prstGeom prst="straightConnector1">
              <a:avLst/>
            </a:prstGeom>
            <a:noFill/>
            <a:ln cap="flat" cmpd="sng" w="12050">
              <a:solidFill>
                <a:srgbClr val="93C5D8"/>
              </a:solidFill>
              <a:prstDash val="solid"/>
              <a:miter lim="800000"/>
              <a:headEnd len="sm" w="sm" type="none"/>
              <a:tailEnd len="sm" w="sm" type="none"/>
            </a:ln>
          </p:spPr>
        </p:cxnSp>
      </p:grpSp>
      <p:sp>
        <p:nvSpPr>
          <p:cNvPr id="28" name="Google Shape;28;p61"/>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61"/>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rgbClr val="E7F0F4"/>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61"/>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sz="1000">
                <a:solidFill>
                  <a:srgbClr val="FFFFFF"/>
                </a:solidFill>
                <a:latin typeface="Verdana"/>
                <a:ea typeface="Verdana"/>
                <a:cs typeface="Verdana"/>
                <a:sym typeface="Verdana"/>
              </a:defRPr>
            </a:lvl1pPr>
            <a:lvl2pPr indent="0" lvl="1" marL="0" algn="r">
              <a:spcBef>
                <a:spcPts val="0"/>
              </a:spcBef>
              <a:spcAft>
                <a:spcPts val="0"/>
              </a:spcAft>
              <a:buNone/>
              <a:defRPr b="0" sz="1000">
                <a:solidFill>
                  <a:srgbClr val="FFFFFF"/>
                </a:solidFill>
                <a:latin typeface="Verdana"/>
                <a:ea typeface="Verdana"/>
                <a:cs typeface="Verdana"/>
                <a:sym typeface="Verdana"/>
              </a:defRPr>
            </a:lvl2pPr>
            <a:lvl3pPr indent="0" lvl="2" marL="0" algn="r">
              <a:spcBef>
                <a:spcPts val="0"/>
              </a:spcBef>
              <a:spcAft>
                <a:spcPts val="0"/>
              </a:spcAft>
              <a:buNone/>
              <a:defRPr b="0" sz="1000">
                <a:solidFill>
                  <a:srgbClr val="FFFFFF"/>
                </a:solidFill>
                <a:latin typeface="Verdana"/>
                <a:ea typeface="Verdana"/>
                <a:cs typeface="Verdana"/>
                <a:sym typeface="Verdana"/>
              </a:defRPr>
            </a:lvl3pPr>
            <a:lvl4pPr indent="0" lvl="3" marL="0" algn="r">
              <a:spcBef>
                <a:spcPts val="0"/>
              </a:spcBef>
              <a:spcAft>
                <a:spcPts val="0"/>
              </a:spcAft>
              <a:buNone/>
              <a:defRPr b="0" sz="1000">
                <a:solidFill>
                  <a:srgbClr val="FFFFFF"/>
                </a:solidFill>
                <a:latin typeface="Verdana"/>
                <a:ea typeface="Verdana"/>
                <a:cs typeface="Verdana"/>
                <a:sym typeface="Verdana"/>
              </a:defRPr>
            </a:lvl4pPr>
            <a:lvl5pPr indent="0" lvl="4" marL="0" algn="r">
              <a:spcBef>
                <a:spcPts val="0"/>
              </a:spcBef>
              <a:spcAft>
                <a:spcPts val="0"/>
              </a:spcAft>
              <a:buNone/>
              <a:defRPr b="0" sz="1000">
                <a:solidFill>
                  <a:srgbClr val="FFFFFF"/>
                </a:solidFill>
                <a:latin typeface="Verdana"/>
                <a:ea typeface="Verdana"/>
                <a:cs typeface="Verdana"/>
                <a:sym typeface="Verdana"/>
              </a:defRPr>
            </a:lvl5pPr>
            <a:lvl6pPr indent="0" lvl="5" marL="0" algn="r">
              <a:spcBef>
                <a:spcPts val="0"/>
              </a:spcBef>
              <a:spcAft>
                <a:spcPts val="0"/>
              </a:spcAft>
              <a:buNone/>
              <a:defRPr b="0" sz="1000">
                <a:solidFill>
                  <a:srgbClr val="FFFFFF"/>
                </a:solidFill>
                <a:latin typeface="Verdana"/>
                <a:ea typeface="Verdana"/>
                <a:cs typeface="Verdana"/>
                <a:sym typeface="Verdana"/>
              </a:defRPr>
            </a:lvl6pPr>
            <a:lvl7pPr indent="0" lvl="6" marL="0" algn="r">
              <a:spcBef>
                <a:spcPts val="0"/>
              </a:spcBef>
              <a:spcAft>
                <a:spcPts val="0"/>
              </a:spcAft>
              <a:buNone/>
              <a:defRPr b="0" sz="1000">
                <a:solidFill>
                  <a:srgbClr val="FFFFFF"/>
                </a:solidFill>
                <a:latin typeface="Verdana"/>
                <a:ea typeface="Verdana"/>
                <a:cs typeface="Verdana"/>
                <a:sym typeface="Verdana"/>
              </a:defRPr>
            </a:lvl7pPr>
            <a:lvl8pPr indent="0" lvl="7" marL="0" algn="r">
              <a:spcBef>
                <a:spcPts val="0"/>
              </a:spcBef>
              <a:spcAft>
                <a:spcPts val="0"/>
              </a:spcAft>
              <a:buNone/>
              <a:defRPr b="0" sz="1000">
                <a:solidFill>
                  <a:srgbClr val="FFFFFF"/>
                </a:solidFill>
                <a:latin typeface="Verdana"/>
                <a:ea typeface="Verdana"/>
                <a:cs typeface="Verdana"/>
                <a:sym typeface="Verdana"/>
              </a:defRPr>
            </a:lvl8pPr>
            <a:lvl9pPr indent="0" lvl="8" marL="0" algn="r">
              <a:spcBef>
                <a:spcPts val="0"/>
              </a:spcBef>
              <a:spcAft>
                <a:spcPts val="0"/>
              </a:spcAft>
              <a:buNone/>
              <a:defRPr b="0" sz="1000">
                <a:solidFill>
                  <a:srgbClr val="FFFFFF"/>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bg>
      <p:bgPr>
        <a:gradFill>
          <a:gsLst>
            <a:gs pos="0">
              <a:srgbClr val="B1B1B1"/>
            </a:gs>
            <a:gs pos="40000">
              <a:srgbClr val="9E9E9E"/>
            </a:gs>
            <a:gs pos="100000">
              <a:schemeClr val="dk1"/>
            </a:gs>
          </a:gsLst>
          <a:path path="circle">
            <a:fillToRect b="100%" l="100%"/>
          </a:path>
          <a:tileRect r="-100%" t="-100%"/>
        </a:gradFill>
      </p:bgPr>
    </p:bg>
    <p:spTree>
      <p:nvGrpSpPr>
        <p:cNvPr id="79" name="Shape 79"/>
        <p:cNvGrpSpPr/>
        <p:nvPr/>
      </p:nvGrpSpPr>
      <p:grpSpPr>
        <a:xfrm>
          <a:off x="0" y="0"/>
          <a:ext cx="0" cy="0"/>
          <a:chOff x="0" y="0"/>
          <a:chExt cx="0" cy="0"/>
        </a:xfrm>
      </p:grpSpPr>
      <p:sp>
        <p:nvSpPr>
          <p:cNvPr id="80" name="Google Shape;80;p73"/>
          <p:cNvSpPr txBox="1"/>
          <p:nvPr>
            <p:ph idx="1" type="body"/>
          </p:nvPr>
        </p:nvSpPr>
        <p:spPr>
          <a:xfrm>
            <a:off x="1141232" y="5443402"/>
            <a:ext cx="7162800" cy="648232"/>
          </a:xfrm>
          <a:prstGeom prst="rect">
            <a:avLst/>
          </a:prstGeom>
          <a:noFill/>
          <a:ln>
            <a:noFill/>
          </a:ln>
        </p:spPr>
        <p:txBody>
          <a:bodyPr anchorCtr="0" anchor="t" bIns="45700" lIns="91425" spcFirstLastPara="1" rIns="91425" wrap="square" tIns="0">
            <a:normAutofit/>
          </a:bodyPr>
          <a:lstStyle>
            <a:lvl1pPr indent="-228600" lvl="0" marL="457200" marR="18288" algn="r">
              <a:spcBef>
                <a:spcPts val="400"/>
              </a:spcBef>
              <a:spcAft>
                <a:spcPts val="0"/>
              </a:spcAft>
              <a:buSzPts val="952"/>
              <a:buNone/>
              <a:defRPr sz="1400"/>
            </a:lvl1pPr>
            <a:lvl2pPr indent="-304800" lvl="1" marL="914400" algn="l">
              <a:spcBef>
                <a:spcPts val="324"/>
              </a:spcBef>
              <a:spcAft>
                <a:spcPts val="0"/>
              </a:spcAft>
              <a:buSzPts val="1200"/>
              <a:buChar char="◦"/>
              <a:defRPr sz="1200"/>
            </a:lvl2pPr>
            <a:lvl3pPr indent="-292100" lvl="2" marL="1371600" algn="l">
              <a:spcBef>
                <a:spcPts val="350"/>
              </a:spcBef>
              <a:spcAft>
                <a:spcPts val="0"/>
              </a:spcAft>
              <a:buSzPts val="1000"/>
              <a:buChar char="●"/>
              <a:defRPr sz="1000"/>
            </a:lvl3pPr>
            <a:lvl4pPr indent="-285750" lvl="3" marL="1828800" algn="l">
              <a:spcBef>
                <a:spcPts val="350"/>
              </a:spcBef>
              <a:spcAft>
                <a:spcPts val="0"/>
              </a:spcAft>
              <a:buSzPts val="900"/>
              <a:buChar char="●"/>
              <a:defRPr sz="900"/>
            </a:lvl4pPr>
            <a:lvl5pPr indent="-285750" lvl="4" marL="2286000" algn="l">
              <a:spcBef>
                <a:spcPts val="350"/>
              </a:spcBef>
              <a:spcAft>
                <a:spcPts val="0"/>
              </a:spcAft>
              <a:buSzPts val="900"/>
              <a:buChar char="●"/>
              <a:defRPr sz="9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81" name="Google Shape;81;p73"/>
          <p:cNvSpPr/>
          <p:nvPr>
            <p:ph idx="2" type="pic"/>
          </p:nvPr>
        </p:nvSpPr>
        <p:spPr>
          <a:xfrm>
            <a:off x="228600" y="189968"/>
            <a:ext cx="8686800" cy="4389120"/>
          </a:xfrm>
          <a:prstGeom prst="rect">
            <a:avLst/>
          </a:prstGeom>
          <a:solidFill>
            <a:schemeClr val="dk2"/>
          </a:solidFill>
          <a:ln cap="flat" cmpd="sng" w="9525">
            <a:solidFill>
              <a:schemeClr val="dk1"/>
            </a:solidFill>
            <a:prstDash val="solid"/>
            <a:round/>
            <a:headEnd len="sm" w="sm" type="none"/>
            <a:tailEnd len="sm" w="sm" type="none"/>
          </a:ln>
        </p:spPr>
      </p:sp>
      <p:sp>
        <p:nvSpPr>
          <p:cNvPr id="82" name="Google Shape;82;p73"/>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73"/>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73"/>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sz="1000">
                <a:solidFill>
                  <a:schemeClr val="lt1"/>
                </a:solidFill>
                <a:latin typeface="Verdana"/>
                <a:ea typeface="Verdana"/>
                <a:cs typeface="Verdana"/>
                <a:sym typeface="Verdana"/>
              </a:defRPr>
            </a:lvl1pPr>
            <a:lvl2pPr indent="0" lvl="1" marL="0" algn="r">
              <a:spcBef>
                <a:spcPts val="0"/>
              </a:spcBef>
              <a:spcAft>
                <a:spcPts val="0"/>
              </a:spcAft>
              <a:buNone/>
              <a:defRPr b="0" sz="1000">
                <a:solidFill>
                  <a:schemeClr val="lt1"/>
                </a:solidFill>
                <a:latin typeface="Verdana"/>
                <a:ea typeface="Verdana"/>
                <a:cs typeface="Verdana"/>
                <a:sym typeface="Verdana"/>
              </a:defRPr>
            </a:lvl2pPr>
            <a:lvl3pPr indent="0" lvl="2" marL="0" algn="r">
              <a:spcBef>
                <a:spcPts val="0"/>
              </a:spcBef>
              <a:spcAft>
                <a:spcPts val="0"/>
              </a:spcAft>
              <a:buNone/>
              <a:defRPr b="0" sz="1000">
                <a:solidFill>
                  <a:schemeClr val="lt1"/>
                </a:solidFill>
                <a:latin typeface="Verdana"/>
                <a:ea typeface="Verdana"/>
                <a:cs typeface="Verdana"/>
                <a:sym typeface="Verdana"/>
              </a:defRPr>
            </a:lvl3pPr>
            <a:lvl4pPr indent="0" lvl="3" marL="0" algn="r">
              <a:spcBef>
                <a:spcPts val="0"/>
              </a:spcBef>
              <a:spcAft>
                <a:spcPts val="0"/>
              </a:spcAft>
              <a:buNone/>
              <a:defRPr b="0" sz="1000">
                <a:solidFill>
                  <a:schemeClr val="lt1"/>
                </a:solidFill>
                <a:latin typeface="Verdana"/>
                <a:ea typeface="Verdana"/>
                <a:cs typeface="Verdana"/>
                <a:sym typeface="Verdana"/>
              </a:defRPr>
            </a:lvl4pPr>
            <a:lvl5pPr indent="0" lvl="4" marL="0" algn="r">
              <a:spcBef>
                <a:spcPts val="0"/>
              </a:spcBef>
              <a:spcAft>
                <a:spcPts val="0"/>
              </a:spcAft>
              <a:buNone/>
              <a:defRPr b="0" sz="1000">
                <a:solidFill>
                  <a:schemeClr val="lt1"/>
                </a:solidFill>
                <a:latin typeface="Verdana"/>
                <a:ea typeface="Verdana"/>
                <a:cs typeface="Verdana"/>
                <a:sym typeface="Verdana"/>
              </a:defRPr>
            </a:lvl5pPr>
            <a:lvl6pPr indent="0" lvl="5" marL="0" algn="r">
              <a:spcBef>
                <a:spcPts val="0"/>
              </a:spcBef>
              <a:spcAft>
                <a:spcPts val="0"/>
              </a:spcAft>
              <a:buNone/>
              <a:defRPr b="0" sz="1000">
                <a:solidFill>
                  <a:schemeClr val="lt1"/>
                </a:solidFill>
                <a:latin typeface="Verdana"/>
                <a:ea typeface="Verdana"/>
                <a:cs typeface="Verdana"/>
                <a:sym typeface="Verdana"/>
              </a:defRPr>
            </a:lvl6pPr>
            <a:lvl7pPr indent="0" lvl="6" marL="0" algn="r">
              <a:spcBef>
                <a:spcPts val="0"/>
              </a:spcBef>
              <a:spcAft>
                <a:spcPts val="0"/>
              </a:spcAft>
              <a:buNone/>
              <a:defRPr b="0" sz="1000">
                <a:solidFill>
                  <a:schemeClr val="lt1"/>
                </a:solidFill>
                <a:latin typeface="Verdana"/>
                <a:ea typeface="Verdana"/>
                <a:cs typeface="Verdana"/>
                <a:sym typeface="Verdana"/>
              </a:defRPr>
            </a:lvl7pPr>
            <a:lvl8pPr indent="0" lvl="7" marL="0" algn="r">
              <a:spcBef>
                <a:spcPts val="0"/>
              </a:spcBef>
              <a:spcAft>
                <a:spcPts val="0"/>
              </a:spcAft>
              <a:buNone/>
              <a:defRPr b="0" sz="1000">
                <a:solidFill>
                  <a:schemeClr val="lt1"/>
                </a:solidFill>
                <a:latin typeface="Verdana"/>
                <a:ea typeface="Verdana"/>
                <a:cs typeface="Verdana"/>
                <a:sym typeface="Verdana"/>
              </a:defRPr>
            </a:lvl8pPr>
            <a:lvl9pPr indent="0" lvl="8" marL="0" algn="r">
              <a:spcBef>
                <a:spcPts val="0"/>
              </a:spcBef>
              <a:spcAft>
                <a:spcPts val="0"/>
              </a:spcAft>
              <a:buNone/>
              <a:defRPr b="0" sz="1000">
                <a:solidFill>
                  <a:schemeClr val="lt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
        <p:nvSpPr>
          <p:cNvPr id="85" name="Google Shape;85;p73"/>
          <p:cNvSpPr txBox="1"/>
          <p:nvPr>
            <p:ph type="title"/>
          </p:nvPr>
        </p:nvSpPr>
        <p:spPr>
          <a:xfrm>
            <a:off x="228600" y="4865122"/>
            <a:ext cx="8075432" cy="562672"/>
          </a:xfrm>
          <a:prstGeom prst="rect">
            <a:avLst/>
          </a:prstGeom>
          <a:noFill/>
          <a:ln>
            <a:noFill/>
          </a:ln>
        </p:spPr>
        <p:txBody>
          <a:bodyPr anchorCtr="0" anchor="t" bIns="45700" lIns="91425" spcFirstLastPara="1" rIns="91425" wrap="square" tIns="45700">
            <a:normAutofit/>
          </a:bodyPr>
          <a:lstStyle>
            <a:lvl1pPr lvl="0" marR="0" algn="r">
              <a:spcBef>
                <a:spcPts val="0"/>
              </a:spcBef>
              <a:spcAft>
                <a:spcPts val="0"/>
              </a:spcAft>
              <a:buClr>
                <a:schemeClr val="accent1"/>
              </a:buClr>
              <a:buSzPts val="3000"/>
              <a:buFont typeface="Lucida Sans"/>
              <a:buNone/>
              <a:defRPr b="0" sz="30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73"/>
          <p:cNvSpPr/>
          <p:nvPr/>
        </p:nvSpPr>
        <p:spPr>
          <a:xfrm>
            <a:off x="499273" y="5944936"/>
            <a:ext cx="4940624" cy="921076"/>
          </a:xfrm>
          <a:custGeom>
            <a:rect b="b" l="l" r="r" t="t"/>
            <a:pathLst>
              <a:path extrusionOk="0" h="337" w="7485">
                <a:moveTo>
                  <a:pt x="0" y="2"/>
                </a:moveTo>
                <a:lnTo>
                  <a:pt x="7485" y="337"/>
                </a:lnTo>
                <a:lnTo>
                  <a:pt x="5558" y="337"/>
                </a:lnTo>
                <a:lnTo>
                  <a:pt x="1" y="0"/>
                </a:lnTo>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Verdana"/>
              <a:ea typeface="Verdana"/>
              <a:cs typeface="Verdana"/>
              <a:sym typeface="Verdana"/>
            </a:endParaRPr>
          </a:p>
        </p:txBody>
      </p:sp>
      <p:sp>
        <p:nvSpPr>
          <p:cNvPr id="87" name="Google Shape;87;p73"/>
          <p:cNvSpPr/>
          <p:nvPr/>
        </p:nvSpPr>
        <p:spPr>
          <a:xfrm>
            <a:off x="485717" y="5939011"/>
            <a:ext cx="3690451" cy="933450"/>
          </a:xfrm>
          <a:custGeom>
            <a:rect b="b" l="l" r="r" t="t"/>
            <a:pathLst>
              <a:path extrusionOk="0" h="588" w="5591">
                <a:moveTo>
                  <a:pt x="0" y="0"/>
                </a:moveTo>
                <a:lnTo>
                  <a:pt x="5591" y="585"/>
                </a:lnTo>
                <a:lnTo>
                  <a:pt x="4415" y="588"/>
                </a:lnTo>
                <a:lnTo>
                  <a:pt x="12" y="4"/>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Verdana"/>
              <a:ea typeface="Verdana"/>
              <a:cs typeface="Verdana"/>
              <a:sym typeface="Verdana"/>
            </a:endParaRPr>
          </a:p>
        </p:txBody>
      </p:sp>
      <p:sp>
        <p:nvSpPr>
          <p:cNvPr id="88" name="Google Shape;88;p73"/>
          <p:cNvSpPr/>
          <p:nvPr/>
        </p:nvSpPr>
        <p:spPr>
          <a:xfrm>
            <a:off x="-6042" y="5791253"/>
            <a:ext cx="3402314" cy="1080868"/>
          </a:xfrm>
          <a:prstGeom prst="rtTriangle">
            <a:avLst/>
          </a:pr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cxnSp>
        <p:nvCxnSpPr>
          <p:cNvPr id="89" name="Google Shape;89;p73"/>
          <p:cNvCxnSpPr/>
          <p:nvPr/>
        </p:nvCxnSpPr>
        <p:spPr>
          <a:xfrm>
            <a:off x="-9237" y="5787738"/>
            <a:ext cx="3405509" cy="1084383"/>
          </a:xfrm>
          <a:prstGeom prst="straightConnector1">
            <a:avLst/>
          </a:prstGeom>
          <a:noFill/>
          <a:ln cap="flat" cmpd="sng" w="12050">
            <a:solidFill>
              <a:srgbClr val="93C5D8"/>
            </a:solidFill>
            <a:prstDash val="solid"/>
            <a:miter lim="800000"/>
            <a:headEnd len="sm" w="sm" type="none"/>
            <a:tailEnd len="sm" w="sm" type="none"/>
          </a:ln>
        </p:spPr>
      </p:cxnSp>
      <p:sp>
        <p:nvSpPr>
          <p:cNvPr id="90" name="Google Shape;90;p73"/>
          <p:cNvSpPr/>
          <p:nvPr/>
        </p:nvSpPr>
        <p:spPr>
          <a:xfrm>
            <a:off x="8664112" y="4988440"/>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Verdana"/>
              <a:ea typeface="Verdana"/>
              <a:cs typeface="Verdana"/>
              <a:sym typeface="Verdana"/>
            </a:endParaRPr>
          </a:p>
        </p:txBody>
      </p:sp>
      <p:sp>
        <p:nvSpPr>
          <p:cNvPr id="91" name="Google Shape;91;p73"/>
          <p:cNvSpPr/>
          <p:nvPr/>
        </p:nvSpPr>
        <p:spPr>
          <a:xfrm>
            <a:off x="8477696" y="4988440"/>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Verdana"/>
              <a:ea typeface="Verdana"/>
              <a:cs typeface="Verdana"/>
              <a:sym typeface="Verdan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2" name="Shape 92"/>
        <p:cNvGrpSpPr/>
        <p:nvPr/>
      </p:nvGrpSpPr>
      <p:grpSpPr>
        <a:xfrm>
          <a:off x="0" y="0"/>
          <a:ext cx="0" cy="0"/>
          <a:chOff x="0" y="0"/>
          <a:chExt cx="0" cy="0"/>
        </a:xfrm>
      </p:grpSpPr>
      <p:sp>
        <p:nvSpPr>
          <p:cNvPr id="93" name="Google Shape;93;p7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74"/>
          <p:cNvSpPr txBox="1"/>
          <p:nvPr>
            <p:ph idx="1" type="body"/>
          </p:nvPr>
        </p:nvSpPr>
        <p:spPr>
          <a:xfrm rot="5400000">
            <a:off x="2378964" y="-440436"/>
            <a:ext cx="4386071" cy="8229600"/>
          </a:xfrm>
          <a:prstGeom prst="rect">
            <a:avLst/>
          </a:prstGeom>
          <a:noFill/>
          <a:ln>
            <a:noFill/>
          </a:ln>
        </p:spPr>
        <p:txBody>
          <a:bodyPr anchorCtr="0" anchor="t" bIns="45700" lIns="91425" spcFirstLastPara="1" rIns="91425" wrap="square" tIns="45700">
            <a:normAutofit/>
          </a:bodyPr>
          <a:lstStyle>
            <a:lvl1pPr indent="-306324" lvl="0" marL="457200" algn="l">
              <a:spcBef>
                <a:spcPts val="400"/>
              </a:spcBef>
              <a:spcAft>
                <a:spcPts val="0"/>
              </a:spcAft>
              <a:buSzPts val="1224"/>
              <a:buChar char="🞂"/>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95" name="Google Shape;95;p74"/>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74"/>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74"/>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8" name="Shape 98"/>
        <p:cNvGrpSpPr/>
        <p:nvPr/>
      </p:nvGrpSpPr>
      <p:grpSpPr>
        <a:xfrm>
          <a:off x="0" y="0"/>
          <a:ext cx="0" cy="0"/>
          <a:chOff x="0" y="0"/>
          <a:chExt cx="0" cy="0"/>
        </a:xfrm>
      </p:grpSpPr>
      <p:sp>
        <p:nvSpPr>
          <p:cNvPr id="99" name="Google Shape;99;p75"/>
          <p:cNvSpPr txBox="1"/>
          <p:nvPr>
            <p:ph type="title"/>
          </p:nvPr>
        </p:nvSpPr>
        <p:spPr>
          <a:xfrm rot="5400000">
            <a:off x="4936367" y="2182285"/>
            <a:ext cx="5592761" cy="177747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75"/>
          <p:cNvSpPr txBox="1"/>
          <p:nvPr>
            <p:ph idx="1" type="body"/>
          </p:nvPr>
        </p:nvSpPr>
        <p:spPr>
          <a:xfrm rot="5400000">
            <a:off x="823120" y="-91279"/>
            <a:ext cx="5592760" cy="6324600"/>
          </a:xfrm>
          <a:prstGeom prst="rect">
            <a:avLst/>
          </a:prstGeom>
          <a:noFill/>
          <a:ln>
            <a:noFill/>
          </a:ln>
        </p:spPr>
        <p:txBody>
          <a:bodyPr anchorCtr="0" anchor="t" bIns="45700" lIns="91425" spcFirstLastPara="1" rIns="91425" wrap="square" tIns="45700">
            <a:normAutofit/>
          </a:bodyPr>
          <a:lstStyle>
            <a:lvl1pPr indent="-306324" lvl="0" marL="457200" algn="l">
              <a:spcBef>
                <a:spcPts val="400"/>
              </a:spcBef>
              <a:spcAft>
                <a:spcPts val="0"/>
              </a:spcAft>
              <a:buSzPts val="1224"/>
              <a:buChar char="🞂"/>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01" name="Google Shape;101;p75"/>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75"/>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75"/>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gradFill>
          <a:gsLst>
            <a:gs pos="0">
              <a:srgbClr val="B1B1B1"/>
            </a:gs>
            <a:gs pos="40000">
              <a:srgbClr val="9E9E9E"/>
            </a:gs>
            <a:gs pos="100000">
              <a:schemeClr val="dk1"/>
            </a:gs>
          </a:gsLst>
          <a:path path="circle">
            <a:fillToRect b="100%" l="100%"/>
          </a:path>
          <a:tileRect r="-100%" t="-100%"/>
        </a:gradFill>
      </p:bgPr>
    </p:bg>
    <p:spTree>
      <p:nvGrpSpPr>
        <p:cNvPr id="114" name="Shape 114"/>
        <p:cNvGrpSpPr/>
        <p:nvPr/>
      </p:nvGrpSpPr>
      <p:grpSpPr>
        <a:xfrm>
          <a:off x="0" y="0"/>
          <a:ext cx="0" cy="0"/>
          <a:chOff x="0" y="0"/>
          <a:chExt cx="0" cy="0"/>
        </a:xfrm>
      </p:grpSpPr>
      <p:sp>
        <p:nvSpPr>
          <p:cNvPr id="115" name="Google Shape;115;p66"/>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66"/>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66"/>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118" name="Google Shape;118;p6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bg>
      <p:bgPr>
        <a:gradFill>
          <a:gsLst>
            <a:gs pos="0">
              <a:srgbClr val="B1B1B1"/>
            </a:gs>
            <a:gs pos="40000">
              <a:srgbClr val="9E9E9E"/>
            </a:gs>
            <a:gs pos="100000">
              <a:schemeClr val="dk1"/>
            </a:gs>
          </a:gsLst>
          <a:path path="circle">
            <a:fillToRect b="100%" l="100%"/>
          </a:path>
          <a:tileRect r="-100%" t="-100%"/>
        </a:gradFill>
      </p:bgPr>
    </p:bg>
    <p:spTree>
      <p:nvGrpSpPr>
        <p:cNvPr id="119" name="Shape 119"/>
        <p:cNvGrpSpPr/>
        <p:nvPr/>
      </p:nvGrpSpPr>
      <p:grpSpPr>
        <a:xfrm>
          <a:off x="0" y="0"/>
          <a:ext cx="0" cy="0"/>
          <a:chOff x="0" y="0"/>
          <a:chExt cx="0" cy="0"/>
        </a:xfrm>
      </p:grpSpPr>
      <p:sp>
        <p:nvSpPr>
          <p:cNvPr id="120" name="Google Shape;120;p68"/>
          <p:cNvSpPr txBox="1"/>
          <p:nvPr>
            <p:ph idx="1" type="body"/>
          </p:nvPr>
        </p:nvSpPr>
        <p:spPr>
          <a:xfrm>
            <a:off x="457200" y="1481328"/>
            <a:ext cx="4038600" cy="4525963"/>
          </a:xfrm>
          <a:prstGeom prst="rect">
            <a:avLst/>
          </a:prstGeom>
          <a:noFill/>
          <a:ln>
            <a:noFill/>
          </a:ln>
        </p:spPr>
        <p:txBody>
          <a:bodyPr anchorCtr="0" anchor="t" bIns="45700" lIns="91425" spcFirstLastPara="1" rIns="91425" wrap="square" tIns="45700">
            <a:normAutofit/>
          </a:bodyPr>
          <a:lstStyle>
            <a:lvl1pPr indent="-349504" lvl="0" marL="457200" algn="l">
              <a:spcBef>
                <a:spcPts val="400"/>
              </a:spcBef>
              <a:spcAft>
                <a:spcPts val="0"/>
              </a:spcAft>
              <a:buSzPts val="1904"/>
              <a:buChar char="🞂"/>
              <a:defRPr sz="2800"/>
            </a:lvl1pPr>
            <a:lvl2pPr indent="-381000" lvl="1" marL="914400" algn="l">
              <a:spcBef>
                <a:spcPts val="324"/>
              </a:spcBef>
              <a:spcAft>
                <a:spcPts val="0"/>
              </a:spcAft>
              <a:buSzPts val="2400"/>
              <a:buChar char="◦"/>
              <a:defRPr sz="2400"/>
            </a:lvl2pPr>
            <a:lvl3pPr indent="-355600" lvl="2" marL="1371600" algn="l">
              <a:spcBef>
                <a:spcPts val="350"/>
              </a:spcBef>
              <a:spcAft>
                <a:spcPts val="0"/>
              </a:spcAft>
              <a:buSzPts val="2000"/>
              <a:buChar char="●"/>
              <a:defRPr sz="2000"/>
            </a:lvl3pPr>
            <a:lvl4pPr indent="-342900" lvl="3" marL="1828800" algn="l">
              <a:spcBef>
                <a:spcPts val="350"/>
              </a:spcBef>
              <a:spcAft>
                <a:spcPts val="0"/>
              </a:spcAft>
              <a:buSzPts val="1800"/>
              <a:buChar char="●"/>
              <a:defRPr sz="1800"/>
            </a:lvl4pPr>
            <a:lvl5pPr indent="-342900" lvl="4" marL="2286000" algn="l">
              <a:spcBef>
                <a:spcPts val="350"/>
              </a:spcBef>
              <a:spcAft>
                <a:spcPts val="0"/>
              </a:spcAft>
              <a:buSzPts val="1800"/>
              <a:buChar char="●"/>
              <a:defRPr sz="18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21" name="Google Shape;121;p68"/>
          <p:cNvSpPr txBox="1"/>
          <p:nvPr>
            <p:ph idx="2" type="body"/>
          </p:nvPr>
        </p:nvSpPr>
        <p:spPr>
          <a:xfrm>
            <a:off x="4648200" y="1481328"/>
            <a:ext cx="4038600" cy="4525963"/>
          </a:xfrm>
          <a:prstGeom prst="rect">
            <a:avLst/>
          </a:prstGeom>
          <a:noFill/>
          <a:ln>
            <a:noFill/>
          </a:ln>
        </p:spPr>
        <p:txBody>
          <a:bodyPr anchorCtr="0" anchor="t" bIns="45700" lIns="91425" spcFirstLastPara="1" rIns="91425" wrap="square" tIns="45700">
            <a:normAutofit/>
          </a:bodyPr>
          <a:lstStyle>
            <a:lvl1pPr indent="-349504" lvl="0" marL="457200" algn="l">
              <a:spcBef>
                <a:spcPts val="400"/>
              </a:spcBef>
              <a:spcAft>
                <a:spcPts val="0"/>
              </a:spcAft>
              <a:buSzPts val="1904"/>
              <a:buChar char="🞂"/>
              <a:defRPr sz="2800"/>
            </a:lvl1pPr>
            <a:lvl2pPr indent="-381000" lvl="1" marL="914400" algn="l">
              <a:spcBef>
                <a:spcPts val="324"/>
              </a:spcBef>
              <a:spcAft>
                <a:spcPts val="0"/>
              </a:spcAft>
              <a:buSzPts val="2400"/>
              <a:buChar char="◦"/>
              <a:defRPr sz="2400"/>
            </a:lvl2pPr>
            <a:lvl3pPr indent="-355600" lvl="2" marL="1371600" algn="l">
              <a:spcBef>
                <a:spcPts val="350"/>
              </a:spcBef>
              <a:spcAft>
                <a:spcPts val="0"/>
              </a:spcAft>
              <a:buSzPts val="2000"/>
              <a:buChar char="●"/>
              <a:defRPr sz="2000"/>
            </a:lvl3pPr>
            <a:lvl4pPr indent="-342900" lvl="3" marL="1828800" algn="l">
              <a:spcBef>
                <a:spcPts val="350"/>
              </a:spcBef>
              <a:spcAft>
                <a:spcPts val="0"/>
              </a:spcAft>
              <a:buSzPts val="1800"/>
              <a:buChar char="●"/>
              <a:defRPr sz="1800"/>
            </a:lvl4pPr>
            <a:lvl5pPr indent="-342900" lvl="4" marL="2286000" algn="l">
              <a:spcBef>
                <a:spcPts val="350"/>
              </a:spcBef>
              <a:spcAft>
                <a:spcPts val="0"/>
              </a:spcAft>
              <a:buSzPts val="1800"/>
              <a:buChar char="●"/>
              <a:defRPr sz="18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22" name="Google Shape;122;p68"/>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68"/>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68"/>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125" name="Google Shape;125;p6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1" name="Shape 31"/>
        <p:cNvGrpSpPr/>
        <p:nvPr/>
      </p:nvGrpSpPr>
      <p:grpSpPr>
        <a:xfrm>
          <a:off x="0" y="0"/>
          <a:ext cx="0" cy="0"/>
          <a:chOff x="0" y="0"/>
          <a:chExt cx="0" cy="0"/>
        </a:xfrm>
      </p:grpSpPr>
      <p:sp>
        <p:nvSpPr>
          <p:cNvPr id="32" name="Google Shape;32;p62"/>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lvl1pPr indent="-306324" lvl="0" marL="457200" algn="l">
              <a:spcBef>
                <a:spcPts val="400"/>
              </a:spcBef>
              <a:spcAft>
                <a:spcPts val="0"/>
              </a:spcAft>
              <a:buSzPts val="1224"/>
              <a:buChar char="🞂"/>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33" name="Google Shape;33;p62"/>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62"/>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62"/>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36" name="Google Shape;36;p6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7" name="Shape 37"/>
        <p:cNvGrpSpPr/>
        <p:nvPr/>
      </p:nvGrpSpPr>
      <p:grpSpPr>
        <a:xfrm>
          <a:off x="0" y="0"/>
          <a:ext cx="0" cy="0"/>
          <a:chOff x="0" y="0"/>
          <a:chExt cx="0" cy="0"/>
        </a:xfrm>
      </p:grpSpPr>
      <p:sp>
        <p:nvSpPr>
          <p:cNvPr id="38" name="Google Shape;38;p63"/>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3"/>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63"/>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showMasterSp="0">
  <p:cSld name="1_Title Slide">
    <p:spTree>
      <p:nvGrpSpPr>
        <p:cNvPr id="41" name="Shape 41"/>
        <p:cNvGrpSpPr/>
        <p:nvPr/>
      </p:nvGrpSpPr>
      <p:grpSpPr>
        <a:xfrm>
          <a:off x="0" y="0"/>
          <a:ext cx="0" cy="0"/>
          <a:chOff x="0" y="0"/>
          <a:chExt cx="0" cy="0"/>
        </a:xfrm>
      </p:grpSpPr>
      <p:sp>
        <p:nvSpPr>
          <p:cNvPr id="42" name="Google Shape;42;p69"/>
          <p:cNvSpPr txBox="1"/>
          <p:nvPr>
            <p:ph type="ctrTitle"/>
          </p:nvPr>
        </p:nvSpPr>
        <p:spPr>
          <a:xfrm>
            <a:off x="685800" y="685800"/>
            <a:ext cx="7772400" cy="212725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4300"/>
              <a:buFont typeface="Lucida Sans"/>
              <a:buNone/>
              <a:defRPr sz="43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gradFill>
          <a:gsLst>
            <a:gs pos="0">
              <a:srgbClr val="B1B1B1"/>
            </a:gs>
            <a:gs pos="40000">
              <a:srgbClr val="9E9E9E"/>
            </a:gs>
            <a:gs pos="100000">
              <a:schemeClr val="dk1"/>
            </a:gs>
          </a:gsLst>
          <a:path path="circle">
            <a:fillToRect b="100%" l="100%"/>
          </a:path>
          <a:tileRect r="-100%" t="-100%"/>
        </a:gradFill>
      </p:bgPr>
    </p:bg>
    <p:spTree>
      <p:nvGrpSpPr>
        <p:cNvPr id="43" name="Shape 43"/>
        <p:cNvGrpSpPr/>
        <p:nvPr/>
      </p:nvGrpSpPr>
      <p:grpSpPr>
        <a:xfrm>
          <a:off x="0" y="0"/>
          <a:ext cx="0" cy="0"/>
          <a:chOff x="0" y="0"/>
          <a:chExt cx="0" cy="0"/>
        </a:xfrm>
      </p:grpSpPr>
      <p:sp>
        <p:nvSpPr>
          <p:cNvPr id="44" name="Google Shape;44;p70"/>
          <p:cNvSpPr txBox="1"/>
          <p:nvPr>
            <p:ph type="title"/>
          </p:nvPr>
        </p:nvSpPr>
        <p:spPr>
          <a:xfrm>
            <a:off x="722376" y="1059712"/>
            <a:ext cx="7772400" cy="1828800"/>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lt2"/>
              </a:buClr>
              <a:buSzPts val="4800"/>
              <a:buFont typeface="Lucida Sans"/>
              <a:buNone/>
              <a:defRPr b="1"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70"/>
          <p:cNvSpPr txBox="1"/>
          <p:nvPr>
            <p:ph idx="1" type="body"/>
          </p:nvPr>
        </p:nvSpPr>
        <p:spPr>
          <a:xfrm>
            <a:off x="3922713" y="2931712"/>
            <a:ext cx="4572000" cy="1454888"/>
          </a:xfrm>
          <a:prstGeom prst="rect">
            <a:avLst/>
          </a:prstGeom>
          <a:noFill/>
          <a:ln>
            <a:noFill/>
          </a:ln>
        </p:spPr>
        <p:txBody>
          <a:bodyPr anchorCtr="0" anchor="t" bIns="45700" lIns="91425" spcFirstLastPara="1" rIns="91425" wrap="square" tIns="45700">
            <a:normAutofit/>
          </a:bodyPr>
          <a:lstStyle>
            <a:lvl1pPr indent="-228600" lvl="0" marL="457200" algn="l">
              <a:spcBef>
                <a:spcPts val="400"/>
              </a:spcBef>
              <a:spcAft>
                <a:spcPts val="0"/>
              </a:spcAft>
              <a:buSzPts val="1564"/>
              <a:buNone/>
              <a:defRPr sz="2300">
                <a:solidFill>
                  <a:schemeClr val="lt1"/>
                </a:solidFill>
              </a:defRPr>
            </a:lvl1pPr>
            <a:lvl2pPr indent="-228600" lvl="1" marL="914400" algn="l">
              <a:spcBef>
                <a:spcPts val="324"/>
              </a:spcBef>
              <a:spcAft>
                <a:spcPts val="0"/>
              </a:spcAft>
              <a:buSzPts val="1800"/>
              <a:buNone/>
              <a:defRPr sz="1800">
                <a:solidFill>
                  <a:schemeClr val="lt1"/>
                </a:solidFill>
              </a:defRPr>
            </a:lvl2pPr>
            <a:lvl3pPr indent="-228600" lvl="2" marL="1371600" algn="l">
              <a:spcBef>
                <a:spcPts val="350"/>
              </a:spcBef>
              <a:spcAft>
                <a:spcPts val="0"/>
              </a:spcAft>
              <a:buSzPts val="1600"/>
              <a:buNone/>
              <a:defRPr sz="1600">
                <a:solidFill>
                  <a:schemeClr val="lt1"/>
                </a:solidFill>
              </a:defRPr>
            </a:lvl3pPr>
            <a:lvl4pPr indent="-228600" lvl="3" marL="1828800" algn="l">
              <a:spcBef>
                <a:spcPts val="350"/>
              </a:spcBef>
              <a:spcAft>
                <a:spcPts val="0"/>
              </a:spcAft>
              <a:buSzPts val="1400"/>
              <a:buNone/>
              <a:defRPr sz="1400">
                <a:solidFill>
                  <a:schemeClr val="lt1"/>
                </a:solidFill>
              </a:defRPr>
            </a:lvl4pPr>
            <a:lvl5pPr indent="-228600" lvl="4" marL="2286000" algn="l">
              <a:spcBef>
                <a:spcPts val="350"/>
              </a:spcBef>
              <a:spcAft>
                <a:spcPts val="0"/>
              </a:spcAft>
              <a:buSzPts val="1400"/>
              <a:buNone/>
              <a:defRPr sz="1400">
                <a:solidFill>
                  <a:schemeClr val="lt1"/>
                </a:solidFill>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46" name="Google Shape;46;p70"/>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0"/>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0"/>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49" name="Google Shape;49;p70"/>
          <p:cNvSpPr/>
          <p:nvPr/>
        </p:nvSpPr>
        <p:spPr>
          <a:xfrm>
            <a:off x="3636680" y="3005472"/>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Verdana"/>
              <a:ea typeface="Verdana"/>
              <a:cs typeface="Verdana"/>
              <a:sym typeface="Verdana"/>
            </a:endParaRPr>
          </a:p>
        </p:txBody>
      </p:sp>
      <p:sp>
        <p:nvSpPr>
          <p:cNvPr id="50" name="Google Shape;50;p70"/>
          <p:cNvSpPr/>
          <p:nvPr/>
        </p:nvSpPr>
        <p:spPr>
          <a:xfrm>
            <a:off x="3450264" y="3005472"/>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Verdana"/>
              <a:ea typeface="Verdana"/>
              <a:cs typeface="Verdana"/>
              <a:sym typeface="Verdan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bg>
      <p:bgPr>
        <a:gradFill>
          <a:gsLst>
            <a:gs pos="0">
              <a:srgbClr val="B1B1B1"/>
            </a:gs>
            <a:gs pos="40000">
              <a:srgbClr val="9E9E9E"/>
            </a:gs>
            <a:gs pos="100000">
              <a:schemeClr val="dk1"/>
            </a:gs>
          </a:gsLst>
          <a:path path="circle">
            <a:fillToRect b="100%" l="100%"/>
          </a:path>
          <a:tileRect r="-100%" t="-100%"/>
        </a:gradFill>
      </p:bgPr>
    </p:bg>
    <p:spTree>
      <p:nvGrpSpPr>
        <p:cNvPr id="51" name="Shape 51"/>
        <p:cNvGrpSpPr/>
        <p:nvPr/>
      </p:nvGrpSpPr>
      <p:grpSpPr>
        <a:xfrm>
          <a:off x="0" y="0"/>
          <a:ext cx="0" cy="0"/>
          <a:chOff x="0" y="0"/>
          <a:chExt cx="0" cy="0"/>
        </a:xfrm>
      </p:grpSpPr>
      <p:sp>
        <p:nvSpPr>
          <p:cNvPr id="52" name="Google Shape;52;p67"/>
          <p:cNvSpPr txBox="1"/>
          <p:nvPr>
            <p:ph idx="1" type="body"/>
          </p:nvPr>
        </p:nvSpPr>
        <p:spPr>
          <a:xfrm>
            <a:off x="457200" y="1481328"/>
            <a:ext cx="4038600" cy="4525963"/>
          </a:xfrm>
          <a:prstGeom prst="rect">
            <a:avLst/>
          </a:prstGeom>
          <a:noFill/>
          <a:ln>
            <a:noFill/>
          </a:ln>
        </p:spPr>
        <p:txBody>
          <a:bodyPr anchorCtr="0" anchor="t" bIns="45700" lIns="91425" spcFirstLastPara="1" rIns="91425" wrap="square" tIns="45700">
            <a:normAutofit/>
          </a:bodyPr>
          <a:lstStyle>
            <a:lvl1pPr indent="-349504" lvl="0" marL="457200" algn="l">
              <a:spcBef>
                <a:spcPts val="400"/>
              </a:spcBef>
              <a:spcAft>
                <a:spcPts val="0"/>
              </a:spcAft>
              <a:buSzPts val="1904"/>
              <a:buChar char="🞂"/>
              <a:defRPr sz="2800"/>
            </a:lvl1pPr>
            <a:lvl2pPr indent="-381000" lvl="1" marL="914400" algn="l">
              <a:spcBef>
                <a:spcPts val="324"/>
              </a:spcBef>
              <a:spcAft>
                <a:spcPts val="0"/>
              </a:spcAft>
              <a:buSzPts val="2400"/>
              <a:buChar char="◦"/>
              <a:defRPr sz="2400"/>
            </a:lvl2pPr>
            <a:lvl3pPr indent="-355600" lvl="2" marL="1371600" algn="l">
              <a:spcBef>
                <a:spcPts val="350"/>
              </a:spcBef>
              <a:spcAft>
                <a:spcPts val="0"/>
              </a:spcAft>
              <a:buSzPts val="2000"/>
              <a:buChar char="●"/>
              <a:defRPr sz="2000"/>
            </a:lvl3pPr>
            <a:lvl4pPr indent="-342900" lvl="3" marL="1828800" algn="l">
              <a:spcBef>
                <a:spcPts val="350"/>
              </a:spcBef>
              <a:spcAft>
                <a:spcPts val="0"/>
              </a:spcAft>
              <a:buSzPts val="1800"/>
              <a:buChar char="●"/>
              <a:defRPr sz="1800"/>
            </a:lvl4pPr>
            <a:lvl5pPr indent="-342900" lvl="4" marL="2286000" algn="l">
              <a:spcBef>
                <a:spcPts val="350"/>
              </a:spcBef>
              <a:spcAft>
                <a:spcPts val="0"/>
              </a:spcAft>
              <a:buSzPts val="1800"/>
              <a:buChar char="●"/>
              <a:defRPr sz="18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53" name="Google Shape;53;p67"/>
          <p:cNvSpPr txBox="1"/>
          <p:nvPr>
            <p:ph idx="2" type="body"/>
          </p:nvPr>
        </p:nvSpPr>
        <p:spPr>
          <a:xfrm>
            <a:off x="4648200" y="1481328"/>
            <a:ext cx="4038600" cy="4525963"/>
          </a:xfrm>
          <a:prstGeom prst="rect">
            <a:avLst/>
          </a:prstGeom>
          <a:noFill/>
          <a:ln>
            <a:noFill/>
          </a:ln>
        </p:spPr>
        <p:txBody>
          <a:bodyPr anchorCtr="0" anchor="t" bIns="45700" lIns="91425" spcFirstLastPara="1" rIns="91425" wrap="square" tIns="45700">
            <a:normAutofit/>
          </a:bodyPr>
          <a:lstStyle>
            <a:lvl1pPr indent="-349504" lvl="0" marL="457200" algn="l">
              <a:spcBef>
                <a:spcPts val="400"/>
              </a:spcBef>
              <a:spcAft>
                <a:spcPts val="0"/>
              </a:spcAft>
              <a:buSzPts val="1904"/>
              <a:buChar char="🞂"/>
              <a:defRPr sz="2800"/>
            </a:lvl1pPr>
            <a:lvl2pPr indent="-381000" lvl="1" marL="914400" algn="l">
              <a:spcBef>
                <a:spcPts val="324"/>
              </a:spcBef>
              <a:spcAft>
                <a:spcPts val="0"/>
              </a:spcAft>
              <a:buSzPts val="2400"/>
              <a:buChar char="◦"/>
              <a:defRPr sz="2400"/>
            </a:lvl2pPr>
            <a:lvl3pPr indent="-355600" lvl="2" marL="1371600" algn="l">
              <a:spcBef>
                <a:spcPts val="350"/>
              </a:spcBef>
              <a:spcAft>
                <a:spcPts val="0"/>
              </a:spcAft>
              <a:buSzPts val="2000"/>
              <a:buChar char="●"/>
              <a:defRPr sz="2000"/>
            </a:lvl3pPr>
            <a:lvl4pPr indent="-342900" lvl="3" marL="1828800" algn="l">
              <a:spcBef>
                <a:spcPts val="350"/>
              </a:spcBef>
              <a:spcAft>
                <a:spcPts val="0"/>
              </a:spcAft>
              <a:buSzPts val="1800"/>
              <a:buChar char="●"/>
              <a:defRPr sz="1800"/>
            </a:lvl4pPr>
            <a:lvl5pPr indent="-342900" lvl="4" marL="2286000" algn="l">
              <a:spcBef>
                <a:spcPts val="350"/>
              </a:spcBef>
              <a:spcAft>
                <a:spcPts val="0"/>
              </a:spcAft>
              <a:buSzPts val="1800"/>
              <a:buChar char="●"/>
              <a:defRPr sz="18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54" name="Google Shape;54;p67"/>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67"/>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67"/>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57" name="Google Shape;57;p6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bg>
      <p:bgPr>
        <a:blipFill rotWithShape="1">
          <a:blip r:embed="rId2">
            <a:alphaModFix/>
          </a:blip>
          <a:tile algn="tl" flip="none" tx="0" sx="50000" ty="0" sy="50000"/>
        </a:blipFill>
      </p:bgPr>
    </p:bg>
    <p:spTree>
      <p:nvGrpSpPr>
        <p:cNvPr id="58" name="Shape 58"/>
        <p:cNvGrpSpPr/>
        <p:nvPr/>
      </p:nvGrpSpPr>
      <p:grpSpPr>
        <a:xfrm>
          <a:off x="0" y="0"/>
          <a:ext cx="0" cy="0"/>
          <a:chOff x="0" y="0"/>
          <a:chExt cx="0" cy="0"/>
        </a:xfrm>
      </p:grpSpPr>
      <p:sp>
        <p:nvSpPr>
          <p:cNvPr id="59" name="Google Shape;59;p71"/>
          <p:cNvSpPr txBox="1"/>
          <p:nvPr>
            <p:ph type="title"/>
          </p:nvPr>
        </p:nvSpPr>
        <p:spPr>
          <a:xfrm>
            <a:off x="457200" y="273050"/>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4100"/>
              <a:buFont typeface="Lucida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71"/>
          <p:cNvSpPr txBox="1"/>
          <p:nvPr>
            <p:ph idx="1" type="body"/>
          </p:nvPr>
        </p:nvSpPr>
        <p:spPr>
          <a:xfrm>
            <a:off x="457200" y="5410200"/>
            <a:ext cx="4040188" cy="762000"/>
          </a:xfrm>
          <a:prstGeom prst="rect">
            <a:avLst/>
          </a:prstGeom>
          <a:solidFill>
            <a:schemeClr val="accent1"/>
          </a:solidFill>
          <a:ln cap="flat" cmpd="sng" w="9650">
            <a:solidFill>
              <a:schemeClr val="accent1"/>
            </a:solidFill>
            <a:prstDash val="solid"/>
            <a:miter lim="800000"/>
            <a:headEnd len="sm" w="sm" type="none"/>
            <a:tailEnd len="sm" w="sm" type="none"/>
          </a:ln>
        </p:spPr>
        <p:txBody>
          <a:bodyPr anchorCtr="0" anchor="ctr" bIns="45700" lIns="182875" spcFirstLastPara="1" rIns="91425" wrap="square" tIns="45700">
            <a:normAutofit/>
          </a:bodyPr>
          <a:lstStyle>
            <a:lvl1pPr indent="-228600" lvl="0" marL="457200" algn="l">
              <a:spcBef>
                <a:spcPts val="400"/>
              </a:spcBef>
              <a:spcAft>
                <a:spcPts val="0"/>
              </a:spcAft>
              <a:buSzPts val="1632"/>
              <a:buNone/>
              <a:defRPr b="0" sz="2400">
                <a:solidFill>
                  <a:schemeClr val="lt1"/>
                </a:solidFill>
              </a:defRPr>
            </a:lvl1pPr>
            <a:lvl2pPr indent="-228600" lvl="1" marL="914400" algn="l">
              <a:spcBef>
                <a:spcPts val="324"/>
              </a:spcBef>
              <a:spcAft>
                <a:spcPts val="0"/>
              </a:spcAft>
              <a:buSzPts val="2000"/>
              <a:buNone/>
              <a:defRPr b="1" sz="2000"/>
            </a:lvl2pPr>
            <a:lvl3pPr indent="-228600" lvl="2" marL="1371600" algn="l">
              <a:spcBef>
                <a:spcPts val="350"/>
              </a:spcBef>
              <a:spcAft>
                <a:spcPts val="0"/>
              </a:spcAft>
              <a:buSzPts val="1800"/>
              <a:buNone/>
              <a:defRPr b="1" sz="1800"/>
            </a:lvl3pPr>
            <a:lvl4pPr indent="-228600" lvl="3" marL="1828800" algn="l">
              <a:spcBef>
                <a:spcPts val="350"/>
              </a:spcBef>
              <a:spcAft>
                <a:spcPts val="0"/>
              </a:spcAft>
              <a:buSzPts val="1600"/>
              <a:buNone/>
              <a:defRPr b="1" sz="1600"/>
            </a:lvl4pPr>
            <a:lvl5pPr indent="-228600" lvl="4" marL="2286000" algn="l">
              <a:spcBef>
                <a:spcPts val="350"/>
              </a:spcBef>
              <a:spcAft>
                <a:spcPts val="0"/>
              </a:spcAft>
              <a:buSzPts val="1600"/>
              <a:buNone/>
              <a:defRPr b="1"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61" name="Google Shape;61;p71"/>
          <p:cNvSpPr txBox="1"/>
          <p:nvPr>
            <p:ph idx="2" type="body"/>
          </p:nvPr>
        </p:nvSpPr>
        <p:spPr>
          <a:xfrm>
            <a:off x="4645026" y="5410200"/>
            <a:ext cx="4041775" cy="762000"/>
          </a:xfrm>
          <a:prstGeom prst="rect">
            <a:avLst/>
          </a:prstGeom>
          <a:solidFill>
            <a:schemeClr val="accent1"/>
          </a:solidFill>
          <a:ln cap="flat" cmpd="sng" w="9650">
            <a:solidFill>
              <a:schemeClr val="accent1"/>
            </a:solidFill>
            <a:prstDash val="solid"/>
            <a:miter lim="800000"/>
            <a:headEnd len="sm" w="sm" type="none"/>
            <a:tailEnd len="sm" w="sm" type="none"/>
          </a:ln>
        </p:spPr>
        <p:txBody>
          <a:bodyPr anchorCtr="0" anchor="ctr" bIns="45700" lIns="182875" spcFirstLastPara="1" rIns="91425" wrap="square" tIns="45700">
            <a:normAutofit/>
          </a:bodyPr>
          <a:lstStyle>
            <a:lvl1pPr indent="-228600" lvl="0" marL="457200" algn="l">
              <a:spcBef>
                <a:spcPts val="400"/>
              </a:spcBef>
              <a:spcAft>
                <a:spcPts val="0"/>
              </a:spcAft>
              <a:buSzPts val="1632"/>
              <a:buNone/>
              <a:defRPr b="0" sz="2400">
                <a:solidFill>
                  <a:schemeClr val="lt1"/>
                </a:solidFill>
              </a:defRPr>
            </a:lvl1pPr>
            <a:lvl2pPr indent="-228600" lvl="1" marL="914400" algn="l">
              <a:spcBef>
                <a:spcPts val="324"/>
              </a:spcBef>
              <a:spcAft>
                <a:spcPts val="0"/>
              </a:spcAft>
              <a:buSzPts val="2000"/>
              <a:buNone/>
              <a:defRPr b="1" sz="2000"/>
            </a:lvl2pPr>
            <a:lvl3pPr indent="-228600" lvl="2" marL="1371600" algn="l">
              <a:spcBef>
                <a:spcPts val="350"/>
              </a:spcBef>
              <a:spcAft>
                <a:spcPts val="0"/>
              </a:spcAft>
              <a:buSzPts val="1800"/>
              <a:buNone/>
              <a:defRPr b="1" sz="1800"/>
            </a:lvl3pPr>
            <a:lvl4pPr indent="-228600" lvl="3" marL="1828800" algn="l">
              <a:spcBef>
                <a:spcPts val="350"/>
              </a:spcBef>
              <a:spcAft>
                <a:spcPts val="0"/>
              </a:spcAft>
              <a:buSzPts val="1600"/>
              <a:buNone/>
              <a:defRPr b="1" sz="1600"/>
            </a:lvl4pPr>
            <a:lvl5pPr indent="-228600" lvl="4" marL="2286000" algn="l">
              <a:spcBef>
                <a:spcPts val="350"/>
              </a:spcBef>
              <a:spcAft>
                <a:spcPts val="0"/>
              </a:spcAft>
              <a:buSzPts val="1600"/>
              <a:buNone/>
              <a:defRPr b="1"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62" name="Google Shape;62;p71"/>
          <p:cNvSpPr txBox="1"/>
          <p:nvPr>
            <p:ph idx="3" type="body"/>
          </p:nvPr>
        </p:nvSpPr>
        <p:spPr>
          <a:xfrm>
            <a:off x="457200" y="1444294"/>
            <a:ext cx="4040188" cy="3941763"/>
          </a:xfrm>
          <a:prstGeom prst="rect">
            <a:avLst/>
          </a:prstGeom>
          <a:noFill/>
          <a:ln>
            <a:noFill/>
          </a:ln>
        </p:spPr>
        <p:txBody>
          <a:bodyPr anchorCtr="0" anchor="t" bIns="45700" lIns="91425" spcFirstLastPara="1" rIns="91425" wrap="square" tIns="45700">
            <a:normAutofit/>
          </a:bodyPr>
          <a:lstStyle>
            <a:lvl1pPr indent="-332232" lvl="0" marL="457200" algn="l">
              <a:spcBef>
                <a:spcPts val="400"/>
              </a:spcBef>
              <a:spcAft>
                <a:spcPts val="0"/>
              </a:spcAft>
              <a:buSzPts val="1632"/>
              <a:buChar char="🞂"/>
              <a:defRPr sz="2400"/>
            </a:lvl1pPr>
            <a:lvl2pPr indent="-355600" lvl="1" marL="914400" algn="l">
              <a:spcBef>
                <a:spcPts val="324"/>
              </a:spcBef>
              <a:spcAft>
                <a:spcPts val="0"/>
              </a:spcAft>
              <a:buSzPts val="2000"/>
              <a:buChar char="◦"/>
              <a:defRPr sz="2000"/>
            </a:lvl2pPr>
            <a:lvl3pPr indent="-342900" lvl="2" marL="1371600" algn="l">
              <a:spcBef>
                <a:spcPts val="350"/>
              </a:spcBef>
              <a:spcAft>
                <a:spcPts val="0"/>
              </a:spcAft>
              <a:buSzPts val="1800"/>
              <a:buChar char="●"/>
              <a:defRPr sz="1800"/>
            </a:lvl3pPr>
            <a:lvl4pPr indent="-330200" lvl="3" marL="1828800" algn="l">
              <a:spcBef>
                <a:spcPts val="350"/>
              </a:spcBef>
              <a:spcAft>
                <a:spcPts val="0"/>
              </a:spcAft>
              <a:buSzPts val="1600"/>
              <a:buChar char="●"/>
              <a:defRPr sz="1600"/>
            </a:lvl4pPr>
            <a:lvl5pPr indent="-330200" lvl="4" marL="2286000" algn="l">
              <a:spcBef>
                <a:spcPts val="350"/>
              </a:spcBef>
              <a:spcAft>
                <a:spcPts val="0"/>
              </a:spcAft>
              <a:buSzPts val="1600"/>
              <a:buChar char="●"/>
              <a:defRPr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63" name="Google Shape;63;p71"/>
          <p:cNvSpPr txBox="1"/>
          <p:nvPr>
            <p:ph idx="4" type="body"/>
          </p:nvPr>
        </p:nvSpPr>
        <p:spPr>
          <a:xfrm>
            <a:off x="4645025" y="1444294"/>
            <a:ext cx="4041775" cy="3941763"/>
          </a:xfrm>
          <a:prstGeom prst="rect">
            <a:avLst/>
          </a:prstGeom>
          <a:noFill/>
          <a:ln>
            <a:noFill/>
          </a:ln>
        </p:spPr>
        <p:txBody>
          <a:bodyPr anchorCtr="0" anchor="t" bIns="45700" lIns="91425" spcFirstLastPara="1" rIns="91425" wrap="square" tIns="45700">
            <a:normAutofit/>
          </a:bodyPr>
          <a:lstStyle>
            <a:lvl1pPr indent="-332232" lvl="0" marL="457200" algn="l">
              <a:spcBef>
                <a:spcPts val="0"/>
              </a:spcBef>
              <a:spcAft>
                <a:spcPts val="0"/>
              </a:spcAft>
              <a:buSzPts val="1632"/>
              <a:buChar char="🞂"/>
              <a:defRPr sz="2400"/>
            </a:lvl1pPr>
            <a:lvl2pPr indent="-355600" lvl="1" marL="914400" algn="l">
              <a:spcBef>
                <a:spcPts val="324"/>
              </a:spcBef>
              <a:spcAft>
                <a:spcPts val="0"/>
              </a:spcAft>
              <a:buSzPts val="2000"/>
              <a:buChar char="◦"/>
              <a:defRPr sz="2000"/>
            </a:lvl2pPr>
            <a:lvl3pPr indent="-342900" lvl="2" marL="1371600" algn="l">
              <a:spcBef>
                <a:spcPts val="350"/>
              </a:spcBef>
              <a:spcAft>
                <a:spcPts val="0"/>
              </a:spcAft>
              <a:buSzPts val="1800"/>
              <a:buChar char="●"/>
              <a:defRPr sz="1800"/>
            </a:lvl3pPr>
            <a:lvl4pPr indent="-330200" lvl="3" marL="1828800" algn="l">
              <a:spcBef>
                <a:spcPts val="350"/>
              </a:spcBef>
              <a:spcAft>
                <a:spcPts val="0"/>
              </a:spcAft>
              <a:buSzPts val="1600"/>
              <a:buChar char="●"/>
              <a:defRPr sz="1600"/>
            </a:lvl4pPr>
            <a:lvl5pPr indent="-330200" lvl="4" marL="2286000" algn="l">
              <a:spcBef>
                <a:spcPts val="350"/>
              </a:spcBef>
              <a:spcAft>
                <a:spcPts val="0"/>
              </a:spcAft>
              <a:buSzPts val="1600"/>
              <a:buChar char="●"/>
              <a:defRPr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64" name="Google Shape;64;p71"/>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71"/>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71"/>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gradFill>
          <a:gsLst>
            <a:gs pos="0">
              <a:srgbClr val="B1B1B1"/>
            </a:gs>
            <a:gs pos="40000">
              <a:srgbClr val="9E9E9E"/>
            </a:gs>
            <a:gs pos="100000">
              <a:schemeClr val="dk1"/>
            </a:gs>
          </a:gsLst>
          <a:path path="circle">
            <a:fillToRect b="100%" l="100%"/>
          </a:path>
          <a:tileRect r="-100%" t="-100%"/>
        </a:gradFill>
      </p:bgPr>
    </p:bg>
    <p:spTree>
      <p:nvGrpSpPr>
        <p:cNvPr id="67" name="Shape 67"/>
        <p:cNvGrpSpPr/>
        <p:nvPr/>
      </p:nvGrpSpPr>
      <p:grpSpPr>
        <a:xfrm>
          <a:off x="0" y="0"/>
          <a:ext cx="0" cy="0"/>
          <a:chOff x="0" y="0"/>
          <a:chExt cx="0" cy="0"/>
        </a:xfrm>
      </p:grpSpPr>
      <p:sp>
        <p:nvSpPr>
          <p:cNvPr id="68" name="Google Shape;68;p65"/>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65"/>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65"/>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71" name="Google Shape;71;p6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bg>
      <p:bgPr>
        <a:blipFill rotWithShape="1">
          <a:blip r:embed="rId2">
            <a:alphaModFix/>
          </a:blip>
          <a:tile algn="tl" flip="none" tx="0" sx="50000" ty="0" sy="50000"/>
        </a:blipFill>
      </p:bgPr>
    </p:bg>
    <p:spTree>
      <p:nvGrpSpPr>
        <p:cNvPr id="72" name="Shape 72"/>
        <p:cNvGrpSpPr/>
        <p:nvPr/>
      </p:nvGrpSpPr>
      <p:grpSpPr>
        <a:xfrm>
          <a:off x="0" y="0"/>
          <a:ext cx="0" cy="0"/>
          <a:chOff x="0" y="0"/>
          <a:chExt cx="0" cy="0"/>
        </a:xfrm>
      </p:grpSpPr>
      <p:sp>
        <p:nvSpPr>
          <p:cNvPr id="73" name="Google Shape;73;p72"/>
          <p:cNvSpPr txBox="1"/>
          <p:nvPr>
            <p:ph type="title"/>
          </p:nvPr>
        </p:nvSpPr>
        <p:spPr>
          <a:xfrm>
            <a:off x="914400" y="4876800"/>
            <a:ext cx="7481776"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Clr>
                <a:schemeClr val="accent1"/>
              </a:buClr>
              <a:buSzPts val="2500"/>
              <a:buFont typeface="Lucida Sans"/>
              <a:buNone/>
              <a:defRPr b="0" sz="25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72"/>
          <p:cNvSpPr txBox="1"/>
          <p:nvPr>
            <p:ph idx="1" type="body"/>
          </p:nvPr>
        </p:nvSpPr>
        <p:spPr>
          <a:xfrm>
            <a:off x="4419600" y="5355102"/>
            <a:ext cx="3974592" cy="914400"/>
          </a:xfrm>
          <a:prstGeom prst="rect">
            <a:avLst/>
          </a:prstGeom>
          <a:noFill/>
          <a:ln>
            <a:noFill/>
          </a:ln>
        </p:spPr>
        <p:txBody>
          <a:bodyPr anchorCtr="0" anchor="t" bIns="45700" lIns="91425" spcFirstLastPara="1" rIns="91425" wrap="square" tIns="45700">
            <a:normAutofit/>
          </a:bodyPr>
          <a:lstStyle>
            <a:lvl1pPr indent="-228600" lvl="0" marL="457200" algn="r">
              <a:spcBef>
                <a:spcPts val="400"/>
              </a:spcBef>
              <a:spcAft>
                <a:spcPts val="0"/>
              </a:spcAft>
              <a:buSzPts val="1088"/>
              <a:buNone/>
              <a:defRPr sz="1600"/>
            </a:lvl1pPr>
            <a:lvl2pPr indent="-228600" lvl="1" marL="914400" algn="l">
              <a:spcBef>
                <a:spcPts val="324"/>
              </a:spcBef>
              <a:spcAft>
                <a:spcPts val="0"/>
              </a:spcAft>
              <a:buSzPts val="1200"/>
              <a:buNone/>
              <a:defRPr sz="1200"/>
            </a:lvl2pPr>
            <a:lvl3pPr indent="-228600" lvl="2" marL="1371600" algn="l">
              <a:spcBef>
                <a:spcPts val="350"/>
              </a:spcBef>
              <a:spcAft>
                <a:spcPts val="0"/>
              </a:spcAft>
              <a:buSzPts val="1000"/>
              <a:buNone/>
              <a:defRPr sz="1000"/>
            </a:lvl3pPr>
            <a:lvl4pPr indent="-228600" lvl="3" marL="1828800" algn="l">
              <a:spcBef>
                <a:spcPts val="350"/>
              </a:spcBef>
              <a:spcAft>
                <a:spcPts val="0"/>
              </a:spcAft>
              <a:buSzPts val="900"/>
              <a:buNone/>
              <a:defRPr sz="900"/>
            </a:lvl4pPr>
            <a:lvl5pPr indent="-228600" lvl="4" marL="2286000" algn="l">
              <a:spcBef>
                <a:spcPts val="350"/>
              </a:spcBef>
              <a:spcAft>
                <a:spcPts val="0"/>
              </a:spcAft>
              <a:buSzPts val="900"/>
              <a:buNone/>
              <a:defRPr sz="9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75" name="Google Shape;75;p72"/>
          <p:cNvSpPr txBox="1"/>
          <p:nvPr>
            <p:ph idx="2" type="body"/>
          </p:nvPr>
        </p:nvSpPr>
        <p:spPr>
          <a:xfrm>
            <a:off x="914400" y="274320"/>
            <a:ext cx="7479792" cy="4572000"/>
          </a:xfrm>
          <a:prstGeom prst="rect">
            <a:avLst/>
          </a:prstGeom>
          <a:noFill/>
          <a:ln>
            <a:noFill/>
          </a:ln>
        </p:spPr>
        <p:txBody>
          <a:bodyPr anchorCtr="0" anchor="t" bIns="45700" lIns="91425" spcFirstLastPara="1" rIns="91425" wrap="square" tIns="45700">
            <a:normAutofit/>
          </a:bodyPr>
          <a:lstStyle>
            <a:lvl1pPr indent="-366776" lvl="0" marL="457200" algn="l">
              <a:spcBef>
                <a:spcPts val="400"/>
              </a:spcBef>
              <a:spcAft>
                <a:spcPts val="0"/>
              </a:spcAft>
              <a:buSzPts val="2176"/>
              <a:buChar char="🞂"/>
              <a:defRPr sz="3200"/>
            </a:lvl1pPr>
            <a:lvl2pPr indent="-406400" lvl="1" marL="914400" algn="l">
              <a:spcBef>
                <a:spcPts val="324"/>
              </a:spcBef>
              <a:spcAft>
                <a:spcPts val="0"/>
              </a:spcAft>
              <a:buSzPts val="2800"/>
              <a:buChar char="◦"/>
              <a:defRPr sz="2800"/>
            </a:lvl2pPr>
            <a:lvl3pPr indent="-381000" lvl="2" marL="1371600" algn="l">
              <a:spcBef>
                <a:spcPts val="350"/>
              </a:spcBef>
              <a:spcAft>
                <a:spcPts val="0"/>
              </a:spcAft>
              <a:buSzPts val="2400"/>
              <a:buChar char="●"/>
              <a:defRPr sz="2400"/>
            </a:lvl3pPr>
            <a:lvl4pPr indent="-355600" lvl="3" marL="1828800" algn="l">
              <a:spcBef>
                <a:spcPts val="350"/>
              </a:spcBef>
              <a:spcAft>
                <a:spcPts val="0"/>
              </a:spcAft>
              <a:buSzPts val="2000"/>
              <a:buChar char="●"/>
              <a:defRPr sz="2000"/>
            </a:lvl4pPr>
            <a:lvl5pPr indent="-355600" lvl="4" marL="2286000" algn="l">
              <a:spcBef>
                <a:spcPts val="350"/>
              </a:spcBef>
              <a:spcAft>
                <a:spcPts val="0"/>
              </a:spcAft>
              <a:buSzPts val="2000"/>
              <a:buChar char="●"/>
              <a:defRPr sz="20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76" name="Google Shape;76;p72"/>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72"/>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72"/>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0"/>
          <p:cNvSpPr/>
          <p:nvPr/>
        </p:nvSpPr>
        <p:spPr>
          <a:xfrm>
            <a:off x="499273" y="5944936"/>
            <a:ext cx="4940624" cy="921076"/>
          </a:xfrm>
          <a:custGeom>
            <a:rect b="b" l="l" r="r" t="t"/>
            <a:pathLst>
              <a:path extrusionOk="0" h="337" w="7485">
                <a:moveTo>
                  <a:pt x="0" y="2"/>
                </a:moveTo>
                <a:lnTo>
                  <a:pt x="7485" y="337"/>
                </a:lnTo>
                <a:lnTo>
                  <a:pt x="5558" y="337"/>
                </a:lnTo>
                <a:lnTo>
                  <a:pt x="1" y="0"/>
                </a:lnTo>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1" name="Google Shape;11;p60"/>
          <p:cNvSpPr/>
          <p:nvPr/>
        </p:nvSpPr>
        <p:spPr>
          <a:xfrm>
            <a:off x="485717" y="5939011"/>
            <a:ext cx="3690451" cy="933450"/>
          </a:xfrm>
          <a:custGeom>
            <a:rect b="b" l="l" r="r" t="t"/>
            <a:pathLst>
              <a:path extrusionOk="0" h="588" w="5591">
                <a:moveTo>
                  <a:pt x="0" y="0"/>
                </a:moveTo>
                <a:lnTo>
                  <a:pt x="5591" y="585"/>
                </a:lnTo>
                <a:lnTo>
                  <a:pt x="4415" y="588"/>
                </a:lnTo>
                <a:lnTo>
                  <a:pt x="12" y="4"/>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2" name="Google Shape;12;p60"/>
          <p:cNvSpPr/>
          <p:nvPr/>
        </p:nvSpPr>
        <p:spPr>
          <a:xfrm>
            <a:off x="-6042" y="5791253"/>
            <a:ext cx="3402314" cy="1080868"/>
          </a:xfrm>
          <a:prstGeom prst="rtTriangle">
            <a:avLst/>
          </a:prstGeom>
          <a:blipFill rotWithShape="1">
            <a:blip r:embed="rId1">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cxnSp>
        <p:nvCxnSpPr>
          <p:cNvPr id="13" name="Google Shape;13;p60"/>
          <p:cNvCxnSpPr/>
          <p:nvPr/>
        </p:nvCxnSpPr>
        <p:spPr>
          <a:xfrm>
            <a:off x="-9237" y="5787738"/>
            <a:ext cx="3405509" cy="1084383"/>
          </a:xfrm>
          <a:prstGeom prst="straightConnector1">
            <a:avLst/>
          </a:prstGeom>
          <a:noFill/>
          <a:ln cap="flat" cmpd="sng" w="12050">
            <a:solidFill>
              <a:srgbClr val="93C5D8"/>
            </a:solidFill>
            <a:prstDash val="solid"/>
            <a:miter lim="800000"/>
            <a:headEnd len="sm" w="sm" type="none"/>
            <a:tailEnd len="sm" w="sm" type="none"/>
          </a:ln>
        </p:spPr>
      </p:cxnSp>
      <p:sp>
        <p:nvSpPr>
          <p:cNvPr id="14" name="Google Shape;14;p6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dk2"/>
              </a:buClr>
              <a:buSzPts val="4100"/>
              <a:buFont typeface="Lucida Sans"/>
              <a:buNone/>
              <a:defRPr b="1" i="0" sz="4100" u="none" cap="none" strike="noStrike">
                <a:solidFill>
                  <a:schemeClr val="dk2"/>
                </a:solidFill>
                <a:latin typeface="Lucida Sans"/>
                <a:ea typeface="Lucida Sans"/>
                <a:cs typeface="Lucida Sans"/>
                <a:sym typeface="Lucida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 name="Google Shape;15;p60"/>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dk1"/>
                </a:solidFill>
                <a:latin typeface="Lucida Sans"/>
                <a:ea typeface="Lucida Sans"/>
                <a:cs typeface="Lucida Sans"/>
                <a:sym typeface="Lucida Sans"/>
              </a:defRPr>
            </a:lvl1pPr>
            <a:lvl2pPr indent="-374650" lvl="1" marL="914400" marR="0" rtl="0" algn="l">
              <a:spcBef>
                <a:spcPts val="324"/>
              </a:spcBef>
              <a:spcAft>
                <a:spcPts val="0"/>
              </a:spcAft>
              <a:buClr>
                <a:schemeClr val="accent1"/>
              </a:buClr>
              <a:buSzPts val="2300"/>
              <a:buFont typeface="Verdana"/>
              <a:buChar char="◦"/>
              <a:defRPr b="0" i="0" sz="2300" u="none" cap="none" strike="noStrike">
                <a:solidFill>
                  <a:schemeClr val="dk1"/>
                </a:solidFill>
                <a:latin typeface="Lucida Sans"/>
                <a:ea typeface="Lucida Sans"/>
                <a:cs typeface="Lucida Sans"/>
                <a:sym typeface="Lucida Sans"/>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dk1"/>
                </a:solidFill>
                <a:latin typeface="Lucida Sans"/>
                <a:ea typeface="Lucida Sans"/>
                <a:cs typeface="Lucida Sans"/>
                <a:sym typeface="Lucida Sans"/>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dk1"/>
                </a:solidFill>
                <a:latin typeface="Lucida Sans"/>
                <a:ea typeface="Lucida Sans"/>
                <a:cs typeface="Lucida Sans"/>
                <a:sym typeface="Lucida Sans"/>
              </a:defRPr>
            </a:lvl4pPr>
            <a:lvl5pPr indent="-342900" lvl="4" marL="2286000" marR="0" rtl="0" algn="l">
              <a:spcBef>
                <a:spcPts val="350"/>
              </a:spcBef>
              <a:spcAft>
                <a:spcPts val="0"/>
              </a:spcAft>
              <a:buClr>
                <a:schemeClr val="accent2"/>
              </a:buClr>
              <a:buSzPts val="1800"/>
              <a:buFont typeface="Noto Sans Symbols"/>
              <a:buChar char="●"/>
              <a:defRPr b="0" i="0" sz="1800" u="none" cap="none" strike="noStrike">
                <a:solidFill>
                  <a:schemeClr val="dk1"/>
                </a:solidFill>
                <a:latin typeface="Lucida Sans"/>
                <a:ea typeface="Lucida Sans"/>
                <a:cs typeface="Lucida Sans"/>
                <a:sym typeface="Lucida Sans"/>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Lucida Sans"/>
                <a:ea typeface="Lucida Sans"/>
                <a:cs typeface="Lucida Sans"/>
                <a:sym typeface="Lucida Sans"/>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9pPr>
          </a:lstStyle>
          <a:p/>
        </p:txBody>
      </p:sp>
      <p:sp>
        <p:nvSpPr>
          <p:cNvPr id="16" name="Google Shape;16;p60"/>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sz="1000">
                <a:solidFill>
                  <a:schemeClr val="dk1"/>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7" name="Google Shape;17;p60"/>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sz="1000">
                <a:solidFill>
                  <a:schemeClr val="dk1"/>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8" name="Google Shape;18;p60"/>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spcAft>
                <a:spcPts val="0"/>
              </a:spcAft>
              <a:buNone/>
              <a:defRPr b="0" sz="1000" u="none">
                <a:solidFill>
                  <a:schemeClr val="dk1"/>
                </a:solidFill>
                <a:latin typeface="Verdana"/>
                <a:ea typeface="Verdana"/>
                <a:cs typeface="Verdana"/>
                <a:sym typeface="Verdana"/>
              </a:defRPr>
            </a:lvl1pPr>
            <a:lvl2pPr indent="0" lvl="1" marL="0" marR="0" rtl="0" algn="r">
              <a:spcBef>
                <a:spcPts val="0"/>
              </a:spcBef>
              <a:spcAft>
                <a:spcPts val="0"/>
              </a:spcAft>
              <a:buNone/>
              <a:defRPr b="0" sz="1000" u="none">
                <a:solidFill>
                  <a:schemeClr val="dk1"/>
                </a:solidFill>
                <a:latin typeface="Verdana"/>
                <a:ea typeface="Verdana"/>
                <a:cs typeface="Verdana"/>
                <a:sym typeface="Verdana"/>
              </a:defRPr>
            </a:lvl2pPr>
            <a:lvl3pPr indent="0" lvl="2" marL="0" marR="0" rtl="0" algn="r">
              <a:spcBef>
                <a:spcPts val="0"/>
              </a:spcBef>
              <a:spcAft>
                <a:spcPts val="0"/>
              </a:spcAft>
              <a:buNone/>
              <a:defRPr b="0" sz="1000" u="none">
                <a:solidFill>
                  <a:schemeClr val="dk1"/>
                </a:solidFill>
                <a:latin typeface="Verdana"/>
                <a:ea typeface="Verdana"/>
                <a:cs typeface="Verdana"/>
                <a:sym typeface="Verdana"/>
              </a:defRPr>
            </a:lvl3pPr>
            <a:lvl4pPr indent="0" lvl="3" marL="0" marR="0" rtl="0" algn="r">
              <a:spcBef>
                <a:spcPts val="0"/>
              </a:spcBef>
              <a:spcAft>
                <a:spcPts val="0"/>
              </a:spcAft>
              <a:buNone/>
              <a:defRPr b="0" sz="1000" u="none">
                <a:solidFill>
                  <a:schemeClr val="dk1"/>
                </a:solidFill>
                <a:latin typeface="Verdana"/>
                <a:ea typeface="Verdana"/>
                <a:cs typeface="Verdana"/>
                <a:sym typeface="Verdana"/>
              </a:defRPr>
            </a:lvl4pPr>
            <a:lvl5pPr indent="0" lvl="4" marL="0" marR="0" rtl="0" algn="r">
              <a:spcBef>
                <a:spcPts val="0"/>
              </a:spcBef>
              <a:spcAft>
                <a:spcPts val="0"/>
              </a:spcAft>
              <a:buNone/>
              <a:defRPr b="0" sz="1000" u="none">
                <a:solidFill>
                  <a:schemeClr val="dk1"/>
                </a:solidFill>
                <a:latin typeface="Verdana"/>
                <a:ea typeface="Verdana"/>
                <a:cs typeface="Verdana"/>
                <a:sym typeface="Verdana"/>
              </a:defRPr>
            </a:lvl5pPr>
            <a:lvl6pPr indent="0" lvl="5" marL="0" marR="0" rtl="0" algn="r">
              <a:spcBef>
                <a:spcPts val="0"/>
              </a:spcBef>
              <a:spcAft>
                <a:spcPts val="0"/>
              </a:spcAft>
              <a:buNone/>
              <a:defRPr b="0" sz="1000" u="none">
                <a:solidFill>
                  <a:schemeClr val="dk1"/>
                </a:solidFill>
                <a:latin typeface="Verdana"/>
                <a:ea typeface="Verdana"/>
                <a:cs typeface="Verdana"/>
                <a:sym typeface="Verdana"/>
              </a:defRPr>
            </a:lvl6pPr>
            <a:lvl7pPr indent="0" lvl="6" marL="0" marR="0" rtl="0" algn="r">
              <a:spcBef>
                <a:spcPts val="0"/>
              </a:spcBef>
              <a:spcAft>
                <a:spcPts val="0"/>
              </a:spcAft>
              <a:buNone/>
              <a:defRPr b="0" sz="1000" u="none">
                <a:solidFill>
                  <a:schemeClr val="dk1"/>
                </a:solidFill>
                <a:latin typeface="Verdana"/>
                <a:ea typeface="Verdana"/>
                <a:cs typeface="Verdana"/>
                <a:sym typeface="Verdana"/>
              </a:defRPr>
            </a:lvl7pPr>
            <a:lvl8pPr indent="0" lvl="7" marL="0" marR="0" rtl="0" algn="r">
              <a:spcBef>
                <a:spcPts val="0"/>
              </a:spcBef>
              <a:spcAft>
                <a:spcPts val="0"/>
              </a:spcAft>
              <a:buNone/>
              <a:defRPr b="0" sz="1000" u="none">
                <a:solidFill>
                  <a:schemeClr val="dk1"/>
                </a:solidFill>
                <a:latin typeface="Verdana"/>
                <a:ea typeface="Verdana"/>
                <a:cs typeface="Verdana"/>
                <a:sym typeface="Verdana"/>
              </a:defRPr>
            </a:lvl8pPr>
            <a:lvl9pPr indent="0" lvl="8" marL="0" marR="0" rtl="0" algn="r">
              <a:spcBef>
                <a:spcPts val="0"/>
              </a:spcBef>
              <a:spcAft>
                <a:spcPts val="0"/>
              </a:spcAft>
              <a:buNone/>
              <a:defRPr b="0" sz="10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4" name="Shape 104"/>
        <p:cNvGrpSpPr/>
        <p:nvPr/>
      </p:nvGrpSpPr>
      <p:grpSpPr>
        <a:xfrm>
          <a:off x="0" y="0"/>
          <a:ext cx="0" cy="0"/>
          <a:chOff x="0" y="0"/>
          <a:chExt cx="0" cy="0"/>
        </a:xfrm>
      </p:grpSpPr>
      <p:sp>
        <p:nvSpPr>
          <p:cNvPr id="105" name="Google Shape;105;p64"/>
          <p:cNvSpPr/>
          <p:nvPr/>
        </p:nvSpPr>
        <p:spPr>
          <a:xfrm>
            <a:off x="499273" y="5944936"/>
            <a:ext cx="4940624" cy="921076"/>
          </a:xfrm>
          <a:custGeom>
            <a:rect b="b" l="l" r="r" t="t"/>
            <a:pathLst>
              <a:path extrusionOk="0" h="337" w="7485">
                <a:moveTo>
                  <a:pt x="0" y="2"/>
                </a:moveTo>
                <a:lnTo>
                  <a:pt x="7485" y="337"/>
                </a:lnTo>
                <a:lnTo>
                  <a:pt x="5558" y="337"/>
                </a:lnTo>
                <a:lnTo>
                  <a:pt x="1" y="0"/>
                </a:lnTo>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Verdana"/>
              <a:ea typeface="Verdana"/>
              <a:cs typeface="Verdana"/>
              <a:sym typeface="Verdana"/>
            </a:endParaRPr>
          </a:p>
        </p:txBody>
      </p:sp>
      <p:sp>
        <p:nvSpPr>
          <p:cNvPr id="106" name="Google Shape;106;p64"/>
          <p:cNvSpPr/>
          <p:nvPr/>
        </p:nvSpPr>
        <p:spPr>
          <a:xfrm>
            <a:off x="485717" y="5939011"/>
            <a:ext cx="3690451" cy="933450"/>
          </a:xfrm>
          <a:custGeom>
            <a:rect b="b" l="l" r="r" t="t"/>
            <a:pathLst>
              <a:path extrusionOk="0" h="588" w="5591">
                <a:moveTo>
                  <a:pt x="0" y="0"/>
                </a:moveTo>
                <a:lnTo>
                  <a:pt x="5591" y="585"/>
                </a:lnTo>
                <a:lnTo>
                  <a:pt x="4415" y="588"/>
                </a:lnTo>
                <a:lnTo>
                  <a:pt x="12" y="4"/>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Verdana"/>
              <a:ea typeface="Verdana"/>
              <a:cs typeface="Verdana"/>
              <a:sym typeface="Verdana"/>
            </a:endParaRPr>
          </a:p>
        </p:txBody>
      </p:sp>
      <p:sp>
        <p:nvSpPr>
          <p:cNvPr id="107" name="Google Shape;107;p64"/>
          <p:cNvSpPr/>
          <p:nvPr/>
        </p:nvSpPr>
        <p:spPr>
          <a:xfrm>
            <a:off x="-6042" y="5791253"/>
            <a:ext cx="3402314" cy="1080868"/>
          </a:xfrm>
          <a:prstGeom prst="rtTriangle">
            <a:avLst/>
          </a:prstGeom>
          <a:blipFill rotWithShape="1">
            <a:blip r:embed="rId1">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cxnSp>
        <p:nvCxnSpPr>
          <p:cNvPr id="108" name="Google Shape;108;p64"/>
          <p:cNvCxnSpPr/>
          <p:nvPr/>
        </p:nvCxnSpPr>
        <p:spPr>
          <a:xfrm>
            <a:off x="-9237" y="5787738"/>
            <a:ext cx="3405509" cy="1084383"/>
          </a:xfrm>
          <a:prstGeom prst="straightConnector1">
            <a:avLst/>
          </a:prstGeom>
          <a:noFill/>
          <a:ln cap="flat" cmpd="sng" w="12050">
            <a:solidFill>
              <a:srgbClr val="93C5D8"/>
            </a:solidFill>
            <a:prstDash val="solid"/>
            <a:miter lim="800000"/>
            <a:headEnd len="sm" w="sm" type="none"/>
            <a:tailEnd len="sm" w="sm" type="none"/>
          </a:ln>
        </p:spPr>
      </p:cxnSp>
      <p:sp>
        <p:nvSpPr>
          <p:cNvPr id="109" name="Google Shape;109;p6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lt2"/>
              </a:buClr>
              <a:buSzPts val="4100"/>
              <a:buFont typeface="Lucida Sans"/>
              <a:buNone/>
              <a:defRPr b="1" i="0" sz="4100" u="none" cap="none" strike="noStrike">
                <a:solidFill>
                  <a:schemeClr val="lt2"/>
                </a:solidFill>
                <a:latin typeface="Lucida Sans"/>
                <a:ea typeface="Lucida Sans"/>
                <a:cs typeface="Lucida Sans"/>
                <a:sym typeface="Lucida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0" name="Google Shape;110;p64"/>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lt1"/>
                </a:solidFill>
                <a:latin typeface="Lucida Sans"/>
                <a:ea typeface="Lucida Sans"/>
                <a:cs typeface="Lucida Sans"/>
                <a:sym typeface="Lucida Sans"/>
              </a:defRPr>
            </a:lvl1pPr>
            <a:lvl2pPr indent="-374650" lvl="1" marL="914400" marR="0" rtl="0" algn="l">
              <a:spcBef>
                <a:spcPts val="324"/>
              </a:spcBef>
              <a:spcAft>
                <a:spcPts val="0"/>
              </a:spcAft>
              <a:buClr>
                <a:schemeClr val="accent1"/>
              </a:buClr>
              <a:buSzPts val="2300"/>
              <a:buFont typeface="Verdana"/>
              <a:buChar char="◦"/>
              <a:defRPr b="0" i="0" sz="2300" u="none" cap="none" strike="noStrike">
                <a:solidFill>
                  <a:schemeClr val="lt1"/>
                </a:solidFill>
                <a:latin typeface="Lucida Sans"/>
                <a:ea typeface="Lucida Sans"/>
                <a:cs typeface="Lucida Sans"/>
                <a:sym typeface="Lucida Sans"/>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lt1"/>
                </a:solidFill>
                <a:latin typeface="Lucida Sans"/>
                <a:ea typeface="Lucida Sans"/>
                <a:cs typeface="Lucida Sans"/>
                <a:sym typeface="Lucida Sans"/>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lt1"/>
                </a:solidFill>
                <a:latin typeface="Lucida Sans"/>
                <a:ea typeface="Lucida Sans"/>
                <a:cs typeface="Lucida Sans"/>
                <a:sym typeface="Lucida Sans"/>
              </a:defRPr>
            </a:lvl4pPr>
            <a:lvl5pPr indent="-342900" lvl="4" marL="2286000" marR="0" rtl="0" algn="l">
              <a:spcBef>
                <a:spcPts val="350"/>
              </a:spcBef>
              <a:spcAft>
                <a:spcPts val="0"/>
              </a:spcAft>
              <a:buClr>
                <a:schemeClr val="accent2"/>
              </a:buClr>
              <a:buSzPts val="1800"/>
              <a:buFont typeface="Noto Sans Symbols"/>
              <a:buChar char="●"/>
              <a:defRPr b="0" i="0" sz="1800" u="none" cap="none" strike="noStrike">
                <a:solidFill>
                  <a:schemeClr val="lt1"/>
                </a:solidFill>
                <a:latin typeface="Lucida Sans"/>
                <a:ea typeface="Lucida Sans"/>
                <a:cs typeface="Lucida Sans"/>
                <a:sym typeface="Lucida Sans"/>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lt1"/>
                </a:solidFill>
                <a:latin typeface="Lucida Sans"/>
                <a:ea typeface="Lucida Sans"/>
                <a:cs typeface="Lucida Sans"/>
                <a:sym typeface="Lucida Sans"/>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9pPr>
          </a:lstStyle>
          <a:p/>
        </p:txBody>
      </p:sp>
      <p:sp>
        <p:nvSpPr>
          <p:cNvPr id="111" name="Google Shape;111;p64"/>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sz="1000">
                <a:solidFill>
                  <a:schemeClr val="lt1"/>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lt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lt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lt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lt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lt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lt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lt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lt1"/>
                </a:solidFill>
                <a:latin typeface="Verdana"/>
                <a:ea typeface="Verdana"/>
                <a:cs typeface="Verdana"/>
                <a:sym typeface="Verdana"/>
              </a:defRPr>
            </a:lvl9pPr>
          </a:lstStyle>
          <a:p/>
        </p:txBody>
      </p:sp>
      <p:sp>
        <p:nvSpPr>
          <p:cNvPr id="112" name="Google Shape;112;p64"/>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sz="1000">
                <a:solidFill>
                  <a:schemeClr val="lt1"/>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lt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lt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lt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lt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lt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lt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lt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lt1"/>
                </a:solidFill>
                <a:latin typeface="Verdana"/>
                <a:ea typeface="Verdana"/>
                <a:cs typeface="Verdana"/>
                <a:sym typeface="Verdana"/>
              </a:defRPr>
            </a:lvl9pPr>
          </a:lstStyle>
          <a:p/>
        </p:txBody>
      </p:sp>
      <p:sp>
        <p:nvSpPr>
          <p:cNvPr id="113" name="Google Shape;113;p64"/>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spcAft>
                <a:spcPts val="0"/>
              </a:spcAft>
              <a:buNone/>
              <a:defRPr b="0" sz="1000" u="none">
                <a:solidFill>
                  <a:schemeClr val="lt1"/>
                </a:solidFill>
                <a:latin typeface="Verdana"/>
                <a:ea typeface="Verdana"/>
                <a:cs typeface="Verdana"/>
                <a:sym typeface="Verdana"/>
              </a:defRPr>
            </a:lvl1pPr>
            <a:lvl2pPr indent="0" lvl="1" marL="0" marR="0" rtl="0" algn="r">
              <a:spcBef>
                <a:spcPts val="0"/>
              </a:spcBef>
              <a:spcAft>
                <a:spcPts val="0"/>
              </a:spcAft>
              <a:buNone/>
              <a:defRPr b="0" sz="1000" u="none">
                <a:solidFill>
                  <a:schemeClr val="lt1"/>
                </a:solidFill>
                <a:latin typeface="Verdana"/>
                <a:ea typeface="Verdana"/>
                <a:cs typeface="Verdana"/>
                <a:sym typeface="Verdana"/>
              </a:defRPr>
            </a:lvl2pPr>
            <a:lvl3pPr indent="0" lvl="2" marL="0" marR="0" rtl="0" algn="r">
              <a:spcBef>
                <a:spcPts val="0"/>
              </a:spcBef>
              <a:spcAft>
                <a:spcPts val="0"/>
              </a:spcAft>
              <a:buNone/>
              <a:defRPr b="0" sz="1000" u="none">
                <a:solidFill>
                  <a:schemeClr val="lt1"/>
                </a:solidFill>
                <a:latin typeface="Verdana"/>
                <a:ea typeface="Verdana"/>
                <a:cs typeface="Verdana"/>
                <a:sym typeface="Verdana"/>
              </a:defRPr>
            </a:lvl3pPr>
            <a:lvl4pPr indent="0" lvl="3" marL="0" marR="0" rtl="0" algn="r">
              <a:spcBef>
                <a:spcPts val="0"/>
              </a:spcBef>
              <a:spcAft>
                <a:spcPts val="0"/>
              </a:spcAft>
              <a:buNone/>
              <a:defRPr b="0" sz="1000" u="none">
                <a:solidFill>
                  <a:schemeClr val="lt1"/>
                </a:solidFill>
                <a:latin typeface="Verdana"/>
                <a:ea typeface="Verdana"/>
                <a:cs typeface="Verdana"/>
                <a:sym typeface="Verdana"/>
              </a:defRPr>
            </a:lvl4pPr>
            <a:lvl5pPr indent="0" lvl="4" marL="0" marR="0" rtl="0" algn="r">
              <a:spcBef>
                <a:spcPts val="0"/>
              </a:spcBef>
              <a:spcAft>
                <a:spcPts val="0"/>
              </a:spcAft>
              <a:buNone/>
              <a:defRPr b="0" sz="1000" u="none">
                <a:solidFill>
                  <a:schemeClr val="lt1"/>
                </a:solidFill>
                <a:latin typeface="Verdana"/>
                <a:ea typeface="Verdana"/>
                <a:cs typeface="Verdana"/>
                <a:sym typeface="Verdana"/>
              </a:defRPr>
            </a:lvl5pPr>
            <a:lvl6pPr indent="0" lvl="5" marL="0" marR="0" rtl="0" algn="r">
              <a:spcBef>
                <a:spcPts val="0"/>
              </a:spcBef>
              <a:spcAft>
                <a:spcPts val="0"/>
              </a:spcAft>
              <a:buNone/>
              <a:defRPr b="0" sz="1000" u="none">
                <a:solidFill>
                  <a:schemeClr val="lt1"/>
                </a:solidFill>
                <a:latin typeface="Verdana"/>
                <a:ea typeface="Verdana"/>
                <a:cs typeface="Verdana"/>
                <a:sym typeface="Verdana"/>
              </a:defRPr>
            </a:lvl6pPr>
            <a:lvl7pPr indent="0" lvl="6" marL="0" marR="0" rtl="0" algn="r">
              <a:spcBef>
                <a:spcPts val="0"/>
              </a:spcBef>
              <a:spcAft>
                <a:spcPts val="0"/>
              </a:spcAft>
              <a:buNone/>
              <a:defRPr b="0" sz="1000" u="none">
                <a:solidFill>
                  <a:schemeClr val="lt1"/>
                </a:solidFill>
                <a:latin typeface="Verdana"/>
                <a:ea typeface="Verdana"/>
                <a:cs typeface="Verdana"/>
                <a:sym typeface="Verdana"/>
              </a:defRPr>
            </a:lvl7pPr>
            <a:lvl8pPr indent="0" lvl="7" marL="0" marR="0" rtl="0" algn="r">
              <a:spcBef>
                <a:spcPts val="0"/>
              </a:spcBef>
              <a:spcAft>
                <a:spcPts val="0"/>
              </a:spcAft>
              <a:buNone/>
              <a:defRPr b="0" sz="1000" u="none">
                <a:solidFill>
                  <a:schemeClr val="lt1"/>
                </a:solidFill>
                <a:latin typeface="Verdana"/>
                <a:ea typeface="Verdana"/>
                <a:cs typeface="Verdana"/>
                <a:sym typeface="Verdana"/>
              </a:defRPr>
            </a:lvl8pPr>
            <a:lvl9pPr indent="0" lvl="8" marL="0" marR="0" rtl="0" algn="r">
              <a:spcBef>
                <a:spcPts val="0"/>
              </a:spcBef>
              <a:spcAft>
                <a:spcPts val="0"/>
              </a:spcAft>
              <a:buNone/>
              <a:defRPr b="0" sz="1000" u="none">
                <a:solidFill>
                  <a:schemeClr val="lt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2" r:id="rId2"/>
    <p:sldLayoutId id="2147483663"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0.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8.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 Id="rId3" Type="http://schemas.openxmlformats.org/officeDocument/2006/relationships/image" Target="../media/image11.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hyperlink" Target="https://en.wikipedia.org/wiki/Critical_section"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12.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9.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
          <p:cNvSpPr txBox="1"/>
          <p:nvPr>
            <p:ph type="ctrTitle"/>
          </p:nvPr>
        </p:nvSpPr>
        <p:spPr>
          <a:xfrm>
            <a:off x="685800" y="2871666"/>
            <a:ext cx="7772400" cy="1114668"/>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rgbClr val="1FADCC"/>
              </a:buClr>
              <a:buSzPct val="100000"/>
              <a:buFont typeface="Lucida Sans"/>
              <a:buNone/>
            </a:pPr>
            <a:r>
              <a:rPr b="0" lang="en-US" sz="4100">
                <a:solidFill>
                  <a:srgbClr val="1FADCC"/>
                </a:solidFill>
              </a:rPr>
              <a:t>PROCESS SYNCHRONIZATION</a:t>
            </a:r>
            <a:br>
              <a:rPr lang="en-US" sz="4100"/>
            </a:br>
            <a:endParaRPr sz="4100"/>
          </a:p>
        </p:txBody>
      </p:sp>
      <p:sp>
        <p:nvSpPr>
          <p:cNvPr id="133" name="Google Shape;133;p1"/>
          <p:cNvSpPr txBox="1"/>
          <p:nvPr>
            <p:ph idx="1" type="subTitle"/>
          </p:nvPr>
        </p:nvSpPr>
        <p:spPr>
          <a:xfrm>
            <a:off x="1240632" y="5953594"/>
            <a:ext cx="7772400" cy="819475"/>
          </a:xfrm>
          <a:prstGeom prst="rect">
            <a:avLst/>
          </a:prstGeom>
          <a:noFill/>
          <a:ln>
            <a:noFill/>
          </a:ln>
        </p:spPr>
        <p:txBody>
          <a:bodyPr anchorCtr="0" anchor="t" bIns="45700" lIns="45700" spcFirstLastPara="1" rIns="45700" wrap="square" tIns="45700">
            <a:normAutofit/>
          </a:bodyPr>
          <a:lstStyle/>
          <a:p>
            <a:pPr indent="0" lvl="0" marL="0" marR="64008" rtl="0" algn="r">
              <a:spcBef>
                <a:spcPts val="0"/>
              </a:spcBef>
              <a:spcAft>
                <a:spcPts val="0"/>
              </a:spcAft>
              <a:buSzPts val="1224"/>
              <a:buNone/>
            </a:pPr>
            <a:r>
              <a:rPr lang="en-US" sz="1800"/>
              <a:t>Course Supervisor: Anaum Hamid</a:t>
            </a:r>
            <a:endParaRPr/>
          </a:p>
          <a:p>
            <a:pPr indent="0" lvl="0" marL="0" marR="64008" rtl="0" algn="r">
              <a:spcBef>
                <a:spcPts val="400"/>
              </a:spcBef>
              <a:spcAft>
                <a:spcPts val="0"/>
              </a:spcAft>
              <a:buSzPts val="1224"/>
              <a:buNone/>
            </a:pPr>
            <a:r>
              <a:rPr lang="en-US" sz="1800"/>
              <a:t>SPRING</a:t>
            </a:r>
            <a:r>
              <a:rPr lang="en-US" sz="1800"/>
              <a:t> 2022</a:t>
            </a:r>
            <a:endParaRPr/>
          </a:p>
        </p:txBody>
      </p:sp>
      <p:sp>
        <p:nvSpPr>
          <p:cNvPr id="134" name="Google Shape;134;p1"/>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0"/>
          <p:cNvSpPr txBox="1"/>
          <p:nvPr>
            <p:ph idx="1" type="body"/>
          </p:nvPr>
        </p:nvSpPr>
        <p:spPr>
          <a:xfrm>
            <a:off x="587230" y="1512335"/>
            <a:ext cx="7910818" cy="4738167"/>
          </a:xfrm>
          <a:prstGeom prst="rect">
            <a:avLst/>
          </a:prstGeom>
          <a:noFill/>
          <a:ln>
            <a:noFill/>
          </a:ln>
        </p:spPr>
        <p:txBody>
          <a:bodyPr anchorCtr="0" anchor="t" bIns="45700" lIns="91425" spcFirstLastPara="1" rIns="91425" wrap="square" tIns="45700">
            <a:normAutofit/>
          </a:bodyPr>
          <a:lstStyle/>
          <a:p>
            <a:pPr indent="-457200" lvl="0" marL="566928" rtl="0" algn="l">
              <a:spcBef>
                <a:spcPts val="0"/>
              </a:spcBef>
              <a:spcAft>
                <a:spcPts val="0"/>
              </a:spcAft>
              <a:buSzPts val="1224"/>
              <a:buFont typeface="Arial"/>
              <a:buAutoNum type="arabicPeriod"/>
            </a:pPr>
            <a:r>
              <a:rPr b="1" lang="en-US" sz="1800">
                <a:solidFill>
                  <a:srgbClr val="00B0F0"/>
                </a:solidFill>
                <a:latin typeface="Arial"/>
                <a:ea typeface="Arial"/>
                <a:cs typeface="Arial"/>
                <a:sym typeface="Arial"/>
              </a:rPr>
              <a:t>Mutual Exclusion </a:t>
            </a:r>
            <a:r>
              <a:rPr lang="en-US" sz="1800">
                <a:latin typeface="Arial"/>
                <a:ea typeface="Arial"/>
                <a:cs typeface="Arial"/>
                <a:sym typeface="Arial"/>
              </a:rPr>
              <a:t>- If process </a:t>
            </a:r>
            <a:r>
              <a:rPr b="1" i="1" lang="en-US" sz="1800">
                <a:latin typeface="Arial"/>
                <a:ea typeface="Arial"/>
                <a:cs typeface="Arial"/>
                <a:sym typeface="Arial"/>
              </a:rPr>
              <a:t>P</a:t>
            </a:r>
            <a:r>
              <a:rPr b="1" baseline="-25000" i="1" lang="en-US" sz="1800">
                <a:latin typeface="Arial"/>
                <a:ea typeface="Arial"/>
                <a:cs typeface="Arial"/>
                <a:sym typeface="Arial"/>
              </a:rPr>
              <a:t>i</a:t>
            </a:r>
            <a:r>
              <a:rPr b="1" lang="en-US" sz="1800">
                <a:latin typeface="Arial"/>
                <a:ea typeface="Arial"/>
                <a:cs typeface="Arial"/>
                <a:sym typeface="Arial"/>
              </a:rPr>
              <a:t> </a:t>
            </a:r>
            <a:r>
              <a:rPr lang="en-US" sz="1800">
                <a:latin typeface="Arial"/>
                <a:ea typeface="Arial"/>
                <a:cs typeface="Arial"/>
                <a:sym typeface="Arial"/>
              </a:rPr>
              <a:t>is executing in its critical section, then no other processes can be executing in their critical sections.</a:t>
            </a:r>
            <a:br>
              <a:rPr lang="en-US" sz="1800">
                <a:latin typeface="Arial"/>
                <a:ea typeface="Arial"/>
                <a:cs typeface="Arial"/>
                <a:sym typeface="Arial"/>
              </a:rPr>
            </a:br>
            <a:endParaRPr sz="1800">
              <a:latin typeface="Arial"/>
              <a:ea typeface="Arial"/>
              <a:cs typeface="Arial"/>
              <a:sym typeface="Arial"/>
            </a:endParaRPr>
          </a:p>
          <a:p>
            <a:pPr indent="-457200" lvl="0" marL="566928" rtl="0" algn="l">
              <a:spcBef>
                <a:spcPts val="400"/>
              </a:spcBef>
              <a:spcAft>
                <a:spcPts val="0"/>
              </a:spcAft>
              <a:buSzPts val="1224"/>
              <a:buFont typeface="Arial"/>
              <a:buAutoNum type="arabicPeriod"/>
            </a:pPr>
            <a:r>
              <a:rPr b="1" lang="en-US" sz="1800">
                <a:solidFill>
                  <a:srgbClr val="00B0F0"/>
                </a:solidFill>
                <a:latin typeface="Arial"/>
                <a:ea typeface="Arial"/>
                <a:cs typeface="Arial"/>
                <a:sym typeface="Arial"/>
              </a:rPr>
              <a:t>Progress</a:t>
            </a:r>
            <a:r>
              <a:rPr b="1" lang="en-US" sz="1800">
                <a:latin typeface="Arial"/>
                <a:ea typeface="Arial"/>
                <a:cs typeface="Arial"/>
                <a:sym typeface="Arial"/>
              </a:rPr>
              <a:t> </a:t>
            </a:r>
            <a:r>
              <a:rPr lang="en-US" sz="1800">
                <a:latin typeface="Arial"/>
                <a:ea typeface="Arial"/>
                <a:cs typeface="Arial"/>
                <a:sym typeface="Arial"/>
              </a:rPr>
              <a:t>- If no process is executing in its critical section and there exist some processes that wish to enter their critical section, then the selection of the process that will enter the critical section next cannot be postponed indefinitely.</a:t>
            </a:r>
            <a:br>
              <a:rPr lang="en-US" sz="1800">
                <a:latin typeface="Arial"/>
                <a:ea typeface="Arial"/>
                <a:cs typeface="Arial"/>
                <a:sym typeface="Arial"/>
              </a:rPr>
            </a:br>
            <a:endParaRPr sz="1800">
              <a:latin typeface="Arial"/>
              <a:ea typeface="Arial"/>
              <a:cs typeface="Arial"/>
              <a:sym typeface="Arial"/>
            </a:endParaRPr>
          </a:p>
          <a:p>
            <a:pPr indent="-457200" lvl="0" marL="566928" rtl="0" algn="l">
              <a:spcBef>
                <a:spcPts val="400"/>
              </a:spcBef>
              <a:spcAft>
                <a:spcPts val="0"/>
              </a:spcAft>
              <a:buSzPts val="1224"/>
              <a:buFont typeface="Arial"/>
              <a:buAutoNum type="arabicPeriod"/>
            </a:pPr>
            <a:r>
              <a:rPr b="1" lang="en-US" sz="1800">
                <a:solidFill>
                  <a:srgbClr val="00B0F0"/>
                </a:solidFill>
                <a:latin typeface="Arial"/>
                <a:ea typeface="Arial"/>
                <a:cs typeface="Arial"/>
                <a:sym typeface="Arial"/>
              </a:rPr>
              <a:t>Bounded Waiting </a:t>
            </a:r>
            <a:r>
              <a:rPr lang="en-US" sz="1800">
                <a:latin typeface="Arial"/>
                <a:ea typeface="Arial"/>
                <a:cs typeface="Arial"/>
                <a:sym typeface="Arial"/>
              </a:rPr>
              <a:t>-  A bound must exist on the number of times that other processes can enter their critical sections after a process has made a request to enter its critical section and before that request is granted.</a:t>
            </a:r>
            <a:endParaRPr/>
          </a:p>
          <a:p>
            <a:pPr indent="-228600" lvl="1" marL="621792" rtl="0" algn="l">
              <a:spcBef>
                <a:spcPts val="324"/>
              </a:spcBef>
              <a:spcAft>
                <a:spcPts val="0"/>
              </a:spcAft>
              <a:buSzPts val="2250"/>
              <a:buChar char="◦"/>
            </a:pPr>
            <a:r>
              <a:rPr lang="en-US" sz="1800">
                <a:latin typeface="Arial"/>
                <a:ea typeface="Arial"/>
                <a:cs typeface="Arial"/>
                <a:sym typeface="Arial"/>
              </a:rPr>
              <a:t>Assume that each process executes at a nonzero speed </a:t>
            </a:r>
            <a:endParaRPr/>
          </a:p>
          <a:p>
            <a:pPr indent="-228600" lvl="1" marL="621792" rtl="0" algn="l">
              <a:spcBef>
                <a:spcPts val="324"/>
              </a:spcBef>
              <a:spcAft>
                <a:spcPts val="0"/>
              </a:spcAft>
              <a:buSzPts val="2250"/>
              <a:buChar char="◦"/>
            </a:pPr>
            <a:r>
              <a:rPr lang="en-US" sz="1800">
                <a:latin typeface="Arial"/>
                <a:ea typeface="Arial"/>
                <a:cs typeface="Arial"/>
                <a:sym typeface="Arial"/>
              </a:rPr>
              <a:t>No assumption concerning </a:t>
            </a:r>
            <a:r>
              <a:rPr b="1" lang="en-US" sz="1800">
                <a:solidFill>
                  <a:srgbClr val="00B0F0"/>
                </a:solidFill>
                <a:latin typeface="Arial"/>
                <a:ea typeface="Arial"/>
                <a:cs typeface="Arial"/>
                <a:sym typeface="Arial"/>
              </a:rPr>
              <a:t>relative speed </a:t>
            </a:r>
            <a:r>
              <a:rPr lang="en-US" sz="1800">
                <a:latin typeface="Arial"/>
                <a:ea typeface="Arial"/>
                <a:cs typeface="Arial"/>
                <a:sym typeface="Arial"/>
              </a:rPr>
              <a:t>of the</a:t>
            </a:r>
            <a:r>
              <a:rPr b="1" lang="en-US" sz="1800">
                <a:latin typeface="Arial"/>
                <a:ea typeface="Arial"/>
                <a:cs typeface="Arial"/>
                <a:sym typeface="Arial"/>
              </a:rPr>
              <a:t> </a:t>
            </a:r>
            <a:r>
              <a:rPr b="1" i="1" lang="en-US" sz="1800">
                <a:solidFill>
                  <a:srgbClr val="000000"/>
                </a:solidFill>
                <a:latin typeface="Arial"/>
                <a:ea typeface="Arial"/>
                <a:cs typeface="Arial"/>
                <a:sym typeface="Arial"/>
              </a:rPr>
              <a:t>n</a:t>
            </a:r>
            <a:r>
              <a:rPr b="1" lang="en-US" sz="1800">
                <a:solidFill>
                  <a:srgbClr val="000000"/>
                </a:solidFill>
                <a:latin typeface="Arial"/>
                <a:ea typeface="Arial"/>
                <a:cs typeface="Arial"/>
                <a:sym typeface="Arial"/>
              </a:rPr>
              <a:t> </a:t>
            </a:r>
            <a:r>
              <a:rPr lang="en-US" sz="1800">
                <a:latin typeface="Arial"/>
                <a:ea typeface="Arial"/>
                <a:cs typeface="Arial"/>
                <a:sym typeface="Arial"/>
              </a:rPr>
              <a:t>processes</a:t>
            </a:r>
            <a:endParaRPr/>
          </a:p>
        </p:txBody>
      </p:sp>
      <p:sp>
        <p:nvSpPr>
          <p:cNvPr id="228" name="Google Shape;228;p10"/>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9" name="Google Shape;229;p10"/>
          <p:cNvSpPr txBox="1"/>
          <p:nvPr>
            <p:ph type="title"/>
          </p:nvPr>
        </p:nvSpPr>
        <p:spPr>
          <a:xfrm>
            <a:off x="821095" y="223256"/>
            <a:ext cx="8081606" cy="576262"/>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2"/>
              </a:buClr>
              <a:buSzPct val="100000"/>
              <a:buFont typeface="Lucida Sans"/>
              <a:buNone/>
            </a:pPr>
            <a:r>
              <a:rPr lang="en-US"/>
              <a:t>Critical-Section Problem (Cont.)</a:t>
            </a:r>
            <a:endParaRPr/>
          </a:p>
        </p:txBody>
      </p:sp>
      <p:sp>
        <p:nvSpPr>
          <p:cNvPr id="230" name="Google Shape;230;p10"/>
          <p:cNvSpPr txBox="1"/>
          <p:nvPr/>
        </p:nvSpPr>
        <p:spPr>
          <a:xfrm>
            <a:off x="943902" y="1143003"/>
            <a:ext cx="719720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Requirements for solution to critical-section problem</a:t>
            </a:r>
            <a:endParaRPr sz="1800">
              <a:solidFill>
                <a:schemeClr val="dk1"/>
              </a:solidFill>
              <a:latin typeface="Verdana"/>
              <a:ea typeface="Verdana"/>
              <a:cs typeface="Verdana"/>
              <a:sym typeface="Verdana"/>
            </a:endParaRPr>
          </a:p>
        </p:txBody>
      </p:sp>
      <p:sp>
        <p:nvSpPr>
          <p:cNvPr id="231" name="Google Shape;231;p10"/>
          <p:cNvSpPr txBox="1"/>
          <p:nvPr>
            <p:ph idx="11" type="ftr"/>
          </p:nvPr>
        </p:nvSpPr>
        <p:spPr>
          <a:xfrm>
            <a:off x="4380072" y="6407944"/>
            <a:ext cx="2498900" cy="3651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Course Supervisor: Anaum Hamid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1"/>
          <p:cNvSpPr txBox="1"/>
          <p:nvPr>
            <p:ph idx="1" type="body"/>
          </p:nvPr>
        </p:nvSpPr>
        <p:spPr>
          <a:xfrm>
            <a:off x="869018" y="1656986"/>
            <a:ext cx="6991350" cy="4530725"/>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Font typeface="Arial"/>
              <a:buNone/>
            </a:pPr>
            <a:r>
              <a:rPr lang="en-US"/>
              <a:t>     Two approaches depending on if kernel is preemptive or non-  preemptive </a:t>
            </a:r>
            <a:endParaRPr/>
          </a:p>
          <a:p>
            <a:pPr indent="-338138" lvl="1" marL="795338" rtl="0" algn="l">
              <a:spcBef>
                <a:spcPts val="324"/>
              </a:spcBef>
              <a:spcAft>
                <a:spcPts val="0"/>
              </a:spcAft>
              <a:buSzPts val="2875"/>
              <a:buChar char="◦"/>
            </a:pPr>
            <a:r>
              <a:rPr b="1" lang="en-US">
                <a:solidFill>
                  <a:srgbClr val="00B0F0"/>
                </a:solidFill>
              </a:rPr>
              <a:t>Preemptive</a:t>
            </a:r>
            <a:r>
              <a:rPr lang="en-US" sz="1400"/>
              <a:t> </a:t>
            </a:r>
            <a:r>
              <a:rPr lang="en-US"/>
              <a:t>– allows preemption of process when running in kernel mode</a:t>
            </a:r>
            <a:br>
              <a:rPr lang="en-US"/>
            </a:br>
            <a:endParaRPr/>
          </a:p>
          <a:p>
            <a:pPr indent="-338138" lvl="1" marL="795338" rtl="0" algn="l">
              <a:spcBef>
                <a:spcPts val="324"/>
              </a:spcBef>
              <a:spcAft>
                <a:spcPts val="0"/>
              </a:spcAft>
              <a:buSzPts val="2875"/>
              <a:buChar char="◦"/>
            </a:pPr>
            <a:r>
              <a:rPr b="1" lang="en-US">
                <a:solidFill>
                  <a:srgbClr val="00B0F0"/>
                </a:solidFill>
              </a:rPr>
              <a:t>Non-preemptive</a:t>
            </a:r>
            <a:r>
              <a:rPr b="1" lang="en-US">
                <a:solidFill>
                  <a:srgbClr val="3366FF"/>
                </a:solidFill>
              </a:rPr>
              <a:t> </a:t>
            </a:r>
            <a:r>
              <a:rPr lang="en-US"/>
              <a:t>– runs until exits kernel mode, blocks, or voluntarily yields CPU</a:t>
            </a:r>
            <a:endParaRPr/>
          </a:p>
          <a:p>
            <a:pPr indent="-198437" lvl="2" marL="996950" rtl="0" algn="l">
              <a:spcBef>
                <a:spcPts val="350"/>
              </a:spcBef>
              <a:spcAft>
                <a:spcPts val="0"/>
              </a:spcAft>
              <a:buSzPts val="2625"/>
              <a:buChar char="●"/>
            </a:pPr>
            <a:r>
              <a:rPr lang="en-US"/>
              <a:t>Essentially free of race conditions in kernel mode</a:t>
            </a:r>
            <a:endParaRPr/>
          </a:p>
        </p:txBody>
      </p:sp>
      <p:sp>
        <p:nvSpPr>
          <p:cNvPr id="239" name="Google Shape;239;p11"/>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40" name="Google Shape;240;p11"/>
          <p:cNvSpPr txBox="1"/>
          <p:nvPr>
            <p:ph type="title"/>
          </p:nvPr>
        </p:nvSpPr>
        <p:spPr>
          <a:xfrm>
            <a:off x="577763" y="822165"/>
            <a:ext cx="7724775" cy="576262"/>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2"/>
              </a:buClr>
              <a:buSzPct val="100000"/>
              <a:buFont typeface="Lucida Sans"/>
              <a:buNone/>
            </a:pPr>
            <a:r>
              <a:rPr lang="en-US"/>
              <a:t>Critical-Section Handling in OS </a:t>
            </a:r>
            <a:endParaRPr/>
          </a:p>
        </p:txBody>
      </p:sp>
      <p:sp>
        <p:nvSpPr>
          <p:cNvPr id="241" name="Google Shape;241;p11"/>
          <p:cNvSpPr txBox="1"/>
          <p:nvPr>
            <p:ph idx="11" type="ftr"/>
          </p:nvPr>
        </p:nvSpPr>
        <p:spPr>
          <a:xfrm>
            <a:off x="4380072" y="6407944"/>
            <a:ext cx="2540845" cy="3651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Course Supervisor: Anaum Hamid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12"/>
          <p:cNvSpPr txBox="1"/>
          <p:nvPr>
            <p:ph idx="1" type="body"/>
          </p:nvPr>
        </p:nvSpPr>
        <p:spPr>
          <a:xfrm>
            <a:off x="729842" y="1139854"/>
            <a:ext cx="7684317" cy="4682105"/>
          </a:xfrm>
          <a:prstGeom prst="rect">
            <a:avLst/>
          </a:prstGeom>
          <a:noFill/>
          <a:ln>
            <a:noFill/>
          </a:ln>
        </p:spPr>
        <p:txBody>
          <a:bodyPr anchorCtr="0" anchor="t" bIns="45700" lIns="91425" spcFirstLastPara="1" rIns="91425" wrap="square" tIns="45700">
            <a:normAutofit/>
          </a:bodyPr>
          <a:lstStyle/>
          <a:p>
            <a:pPr indent="-256032" lvl="0" marL="365760" rtl="0" algn="l">
              <a:lnSpc>
                <a:spcPct val="90000"/>
              </a:lnSpc>
              <a:spcBef>
                <a:spcPts val="0"/>
              </a:spcBef>
              <a:spcAft>
                <a:spcPts val="0"/>
              </a:spcAft>
              <a:buSzPts val="1360"/>
              <a:buChar char="🞂"/>
            </a:pPr>
            <a:r>
              <a:rPr lang="en-US" sz="2000">
                <a:latin typeface="Arial"/>
                <a:ea typeface="Arial"/>
                <a:cs typeface="Arial"/>
                <a:sym typeface="Arial"/>
              </a:rPr>
              <a:t>Two process solution.</a:t>
            </a:r>
            <a:br>
              <a:rPr lang="en-US" sz="2000">
                <a:latin typeface="Arial"/>
                <a:ea typeface="Arial"/>
                <a:cs typeface="Arial"/>
                <a:sym typeface="Arial"/>
              </a:rPr>
            </a:br>
            <a:endParaRPr sz="2000">
              <a:latin typeface="Arial"/>
              <a:ea typeface="Arial"/>
              <a:cs typeface="Arial"/>
              <a:sym typeface="Arial"/>
            </a:endParaRPr>
          </a:p>
          <a:p>
            <a:pPr indent="-256032" lvl="0" marL="365760" rtl="0" algn="l">
              <a:lnSpc>
                <a:spcPct val="90000"/>
              </a:lnSpc>
              <a:spcBef>
                <a:spcPts val="400"/>
              </a:spcBef>
              <a:spcAft>
                <a:spcPts val="0"/>
              </a:spcAft>
              <a:buSzPts val="1360"/>
              <a:buChar char="🞂"/>
            </a:pPr>
            <a:r>
              <a:rPr lang="en-US" sz="2000">
                <a:latin typeface="Arial"/>
                <a:ea typeface="Arial"/>
                <a:cs typeface="Arial"/>
                <a:sym typeface="Arial"/>
              </a:rPr>
              <a:t>Assume that the </a:t>
            </a:r>
            <a:r>
              <a:rPr b="1" lang="en-US" sz="2000">
                <a:latin typeface="Arial"/>
                <a:ea typeface="Arial"/>
                <a:cs typeface="Arial"/>
                <a:sym typeface="Arial"/>
              </a:rPr>
              <a:t>load</a:t>
            </a:r>
            <a:r>
              <a:rPr lang="en-US" sz="2000">
                <a:latin typeface="Arial"/>
                <a:ea typeface="Arial"/>
                <a:cs typeface="Arial"/>
                <a:sym typeface="Arial"/>
              </a:rPr>
              <a:t> and </a:t>
            </a:r>
            <a:r>
              <a:rPr b="1" lang="en-US" sz="2000">
                <a:latin typeface="Arial"/>
                <a:ea typeface="Arial"/>
                <a:cs typeface="Arial"/>
                <a:sym typeface="Arial"/>
              </a:rPr>
              <a:t>store</a:t>
            </a:r>
            <a:r>
              <a:rPr lang="en-US" sz="2000">
                <a:latin typeface="Arial"/>
                <a:ea typeface="Arial"/>
                <a:cs typeface="Arial"/>
                <a:sym typeface="Arial"/>
              </a:rPr>
              <a:t> machine-language instructions are atomic; that is, cannot be interrupted.</a:t>
            </a:r>
            <a:br>
              <a:rPr lang="en-US" sz="2000">
                <a:latin typeface="Arial"/>
                <a:ea typeface="Arial"/>
                <a:cs typeface="Arial"/>
                <a:sym typeface="Arial"/>
              </a:rPr>
            </a:br>
            <a:endParaRPr sz="2000">
              <a:latin typeface="Arial"/>
              <a:ea typeface="Arial"/>
              <a:cs typeface="Arial"/>
              <a:sym typeface="Arial"/>
            </a:endParaRPr>
          </a:p>
          <a:p>
            <a:pPr indent="-256032" lvl="0" marL="365760" rtl="0" algn="l">
              <a:lnSpc>
                <a:spcPct val="90000"/>
              </a:lnSpc>
              <a:spcBef>
                <a:spcPts val="400"/>
              </a:spcBef>
              <a:spcAft>
                <a:spcPts val="0"/>
              </a:spcAft>
              <a:buSzPts val="1360"/>
              <a:buChar char="🞂"/>
            </a:pPr>
            <a:r>
              <a:rPr lang="en-US" sz="2000">
                <a:solidFill>
                  <a:srgbClr val="000000"/>
                </a:solidFill>
                <a:latin typeface="Arial"/>
                <a:ea typeface="Arial"/>
                <a:cs typeface="Arial"/>
                <a:sym typeface="Arial"/>
              </a:rPr>
              <a:t>The two processes share two variables:</a:t>
            </a:r>
            <a:endParaRPr/>
          </a:p>
          <a:p>
            <a:pPr indent="-228600" lvl="1" marL="621792" rtl="0" algn="l">
              <a:lnSpc>
                <a:spcPct val="90000"/>
              </a:lnSpc>
              <a:spcBef>
                <a:spcPts val="324"/>
              </a:spcBef>
              <a:spcAft>
                <a:spcPts val="0"/>
              </a:spcAft>
              <a:buSzPts val="2000"/>
              <a:buChar char="◦"/>
            </a:pPr>
            <a:r>
              <a:rPr b="1" lang="en-US" sz="2000">
                <a:solidFill>
                  <a:srgbClr val="1FADCC"/>
                </a:solidFill>
                <a:latin typeface="Arial"/>
                <a:ea typeface="Arial"/>
                <a:cs typeface="Arial"/>
                <a:sym typeface="Arial"/>
              </a:rPr>
              <a:t>int turn; </a:t>
            </a:r>
            <a:endParaRPr/>
          </a:p>
          <a:p>
            <a:pPr indent="-228600" lvl="1" marL="621792" rtl="0" algn="l">
              <a:lnSpc>
                <a:spcPct val="90000"/>
              </a:lnSpc>
              <a:spcBef>
                <a:spcPts val="324"/>
              </a:spcBef>
              <a:spcAft>
                <a:spcPts val="0"/>
              </a:spcAft>
              <a:buSzPts val="2000"/>
              <a:buChar char="◦"/>
            </a:pPr>
            <a:r>
              <a:rPr b="1" lang="en-US" sz="2000">
                <a:solidFill>
                  <a:srgbClr val="1FADCC"/>
                </a:solidFill>
                <a:latin typeface="Arial"/>
                <a:ea typeface="Arial"/>
                <a:cs typeface="Arial"/>
                <a:sym typeface="Arial"/>
              </a:rPr>
              <a:t>boolean flag[2]</a:t>
            </a:r>
            <a:endParaRPr/>
          </a:p>
          <a:p>
            <a:pPr indent="-101600" lvl="1" marL="621792" rtl="0" algn="l">
              <a:lnSpc>
                <a:spcPct val="90000"/>
              </a:lnSpc>
              <a:spcBef>
                <a:spcPts val="324"/>
              </a:spcBef>
              <a:spcAft>
                <a:spcPts val="0"/>
              </a:spcAft>
              <a:buSzPts val="2000"/>
              <a:buNone/>
            </a:pPr>
            <a:r>
              <a:t/>
            </a:r>
            <a:endParaRPr b="1" sz="2000">
              <a:solidFill>
                <a:srgbClr val="000000"/>
              </a:solidFill>
              <a:latin typeface="Arial"/>
              <a:ea typeface="Arial"/>
              <a:cs typeface="Arial"/>
              <a:sym typeface="Arial"/>
            </a:endParaRPr>
          </a:p>
          <a:p>
            <a:pPr indent="-256032" lvl="0" marL="365760" rtl="0" algn="l">
              <a:lnSpc>
                <a:spcPct val="90000"/>
              </a:lnSpc>
              <a:spcBef>
                <a:spcPts val="400"/>
              </a:spcBef>
              <a:spcAft>
                <a:spcPts val="0"/>
              </a:spcAft>
              <a:buSzPts val="1360"/>
              <a:buChar char="🞂"/>
            </a:pPr>
            <a:r>
              <a:rPr lang="en-US" sz="2000">
                <a:solidFill>
                  <a:srgbClr val="000000"/>
                </a:solidFill>
                <a:latin typeface="Arial"/>
                <a:ea typeface="Arial"/>
                <a:cs typeface="Arial"/>
                <a:sym typeface="Arial"/>
              </a:rPr>
              <a:t>The variable </a:t>
            </a:r>
            <a:r>
              <a:rPr b="1" lang="en-US" sz="2000">
                <a:latin typeface="Arial"/>
                <a:ea typeface="Arial"/>
                <a:cs typeface="Arial"/>
                <a:sym typeface="Arial"/>
              </a:rPr>
              <a:t>turn</a:t>
            </a:r>
            <a:r>
              <a:rPr lang="en-US" sz="2000">
                <a:solidFill>
                  <a:srgbClr val="000000"/>
                </a:solidFill>
                <a:latin typeface="Arial"/>
                <a:ea typeface="Arial"/>
                <a:cs typeface="Arial"/>
                <a:sym typeface="Arial"/>
              </a:rPr>
              <a:t> indicates whose turn it is to enter the critical section.</a:t>
            </a:r>
            <a:br>
              <a:rPr lang="en-US" sz="2000">
                <a:solidFill>
                  <a:srgbClr val="000000"/>
                </a:solidFill>
                <a:latin typeface="Arial"/>
                <a:ea typeface="Arial"/>
                <a:cs typeface="Arial"/>
                <a:sym typeface="Arial"/>
              </a:rPr>
            </a:br>
            <a:endParaRPr sz="2000">
              <a:solidFill>
                <a:srgbClr val="000000"/>
              </a:solidFill>
              <a:latin typeface="Arial"/>
              <a:ea typeface="Arial"/>
              <a:cs typeface="Arial"/>
              <a:sym typeface="Arial"/>
            </a:endParaRPr>
          </a:p>
          <a:p>
            <a:pPr indent="-256032" lvl="0" marL="365760" rtl="0" algn="l">
              <a:lnSpc>
                <a:spcPct val="90000"/>
              </a:lnSpc>
              <a:spcBef>
                <a:spcPts val="400"/>
              </a:spcBef>
              <a:spcAft>
                <a:spcPts val="0"/>
              </a:spcAft>
              <a:buSzPts val="1360"/>
              <a:buChar char="🞂"/>
            </a:pPr>
            <a:r>
              <a:rPr lang="en-US" sz="2000">
                <a:solidFill>
                  <a:srgbClr val="000000"/>
                </a:solidFill>
                <a:latin typeface="Arial"/>
                <a:ea typeface="Arial"/>
                <a:cs typeface="Arial"/>
                <a:sym typeface="Arial"/>
              </a:rPr>
              <a:t>The </a:t>
            </a:r>
            <a:r>
              <a:rPr b="1" lang="en-US" sz="2000">
                <a:latin typeface="Arial"/>
                <a:ea typeface="Arial"/>
                <a:cs typeface="Arial"/>
                <a:sym typeface="Arial"/>
              </a:rPr>
              <a:t>flag </a:t>
            </a:r>
            <a:r>
              <a:rPr lang="en-US" sz="2000">
                <a:solidFill>
                  <a:srgbClr val="000000"/>
                </a:solidFill>
                <a:latin typeface="Arial"/>
                <a:ea typeface="Arial"/>
                <a:cs typeface="Arial"/>
                <a:sym typeface="Arial"/>
              </a:rPr>
              <a:t>array is used to indicate if a process is ready to enter the critical section. </a:t>
            </a:r>
            <a:endParaRPr/>
          </a:p>
          <a:p>
            <a:pPr indent="-228600" lvl="1" marL="621792" rtl="0" algn="l">
              <a:lnSpc>
                <a:spcPct val="90000"/>
              </a:lnSpc>
              <a:spcBef>
                <a:spcPts val="324"/>
              </a:spcBef>
              <a:spcAft>
                <a:spcPts val="0"/>
              </a:spcAft>
              <a:buSzPts val="2000"/>
              <a:buChar char="◦"/>
            </a:pPr>
            <a:r>
              <a:rPr b="1" lang="en-US" sz="2000">
                <a:solidFill>
                  <a:srgbClr val="1FADCC"/>
                </a:solidFill>
                <a:latin typeface="Arial"/>
                <a:ea typeface="Arial"/>
                <a:cs typeface="Arial"/>
                <a:sym typeface="Arial"/>
              </a:rPr>
              <a:t>flag[i] = </a:t>
            </a:r>
            <a:r>
              <a:rPr b="1" i="1" lang="en-US" sz="2000">
                <a:solidFill>
                  <a:srgbClr val="1FADCC"/>
                </a:solidFill>
                <a:latin typeface="Arial"/>
                <a:ea typeface="Arial"/>
                <a:cs typeface="Arial"/>
                <a:sym typeface="Arial"/>
              </a:rPr>
              <a:t>true</a:t>
            </a:r>
            <a:r>
              <a:rPr lang="en-US" sz="2000">
                <a:solidFill>
                  <a:srgbClr val="1FADCC"/>
                </a:solidFill>
                <a:latin typeface="Arial"/>
                <a:ea typeface="Arial"/>
                <a:cs typeface="Arial"/>
                <a:sym typeface="Arial"/>
              </a:rPr>
              <a:t>  </a:t>
            </a:r>
            <a:r>
              <a:rPr lang="en-US" sz="2000">
                <a:solidFill>
                  <a:srgbClr val="000000"/>
                </a:solidFill>
                <a:latin typeface="Arial"/>
                <a:ea typeface="Arial"/>
                <a:cs typeface="Arial"/>
                <a:sym typeface="Arial"/>
              </a:rPr>
              <a:t>implies that process </a:t>
            </a:r>
            <a:r>
              <a:rPr b="1" lang="en-US" sz="2000">
                <a:solidFill>
                  <a:srgbClr val="000000"/>
                </a:solidFill>
                <a:latin typeface="Arial"/>
                <a:ea typeface="Arial"/>
                <a:cs typeface="Arial"/>
                <a:sym typeface="Arial"/>
              </a:rPr>
              <a:t>P</a:t>
            </a:r>
            <a:r>
              <a:rPr b="1" baseline="-25000" lang="en-US" sz="2000">
                <a:solidFill>
                  <a:srgbClr val="000000"/>
                </a:solidFill>
                <a:latin typeface="Arial"/>
                <a:ea typeface="Arial"/>
                <a:cs typeface="Arial"/>
                <a:sym typeface="Arial"/>
              </a:rPr>
              <a:t>i</a:t>
            </a:r>
            <a:r>
              <a:rPr lang="en-US" sz="2000">
                <a:solidFill>
                  <a:srgbClr val="000000"/>
                </a:solidFill>
                <a:latin typeface="Arial"/>
                <a:ea typeface="Arial"/>
                <a:cs typeface="Arial"/>
                <a:sym typeface="Arial"/>
              </a:rPr>
              <a:t> is ready!</a:t>
            </a:r>
            <a:endParaRPr/>
          </a:p>
        </p:txBody>
      </p:sp>
      <p:sp>
        <p:nvSpPr>
          <p:cNvPr id="249" name="Google Shape;249;p12"/>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50" name="Google Shape;250;p12"/>
          <p:cNvSpPr txBox="1"/>
          <p:nvPr>
            <p:ph type="title"/>
          </p:nvPr>
        </p:nvSpPr>
        <p:spPr>
          <a:xfrm>
            <a:off x="615820" y="223644"/>
            <a:ext cx="8070980" cy="576262"/>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2"/>
              </a:buClr>
              <a:buSzPct val="100000"/>
              <a:buFont typeface="Lucida Sans"/>
              <a:buNone/>
            </a:pPr>
            <a:r>
              <a:rPr lang="en-US"/>
              <a:t>Peterson’s Solution</a:t>
            </a:r>
            <a:endParaRPr/>
          </a:p>
        </p:txBody>
      </p:sp>
      <p:sp>
        <p:nvSpPr>
          <p:cNvPr id="251" name="Google Shape;251;p12"/>
          <p:cNvSpPr txBox="1"/>
          <p:nvPr>
            <p:ph idx="11" type="ftr"/>
          </p:nvPr>
        </p:nvSpPr>
        <p:spPr>
          <a:xfrm>
            <a:off x="4380072" y="6407944"/>
            <a:ext cx="2473734" cy="3651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Course Supervisor: Anaum Hamid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3FBFC"/>
            </a:gs>
            <a:gs pos="74000">
              <a:srgbClr val="9AD7E7"/>
            </a:gs>
            <a:gs pos="83000">
              <a:srgbClr val="9AD7E7"/>
            </a:gs>
            <a:gs pos="100000">
              <a:srgbClr val="BBE4EF"/>
            </a:gs>
          </a:gsLst>
          <a:lin ang="5400000" scaled="0"/>
        </a:gradFill>
      </p:bgPr>
    </p:bg>
    <p:spTree>
      <p:nvGrpSpPr>
        <p:cNvPr id="255" name="Shape 255"/>
        <p:cNvGrpSpPr/>
        <p:nvPr/>
      </p:nvGrpSpPr>
      <p:grpSpPr>
        <a:xfrm>
          <a:off x="0" y="0"/>
          <a:ext cx="0" cy="0"/>
          <a:chOff x="0" y="0"/>
          <a:chExt cx="0" cy="0"/>
        </a:xfrm>
      </p:grpSpPr>
      <p:sp>
        <p:nvSpPr>
          <p:cNvPr id="256" name="Google Shape;256;p13"/>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57" name="Google Shape;257;p13"/>
          <p:cNvSpPr txBox="1"/>
          <p:nvPr>
            <p:ph type="title"/>
          </p:nvPr>
        </p:nvSpPr>
        <p:spPr>
          <a:xfrm>
            <a:off x="466725" y="484912"/>
            <a:ext cx="8229600" cy="576262"/>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232323"/>
              </a:buClr>
              <a:buSzPct val="100000"/>
              <a:buFont typeface="Lucida Sans"/>
              <a:buNone/>
            </a:pPr>
            <a:r>
              <a:rPr lang="en-US">
                <a:solidFill>
                  <a:srgbClr val="232323"/>
                </a:solidFill>
              </a:rPr>
              <a:t>Algorithm for Process </a:t>
            </a:r>
            <a:r>
              <a:rPr i="1" lang="en-US">
                <a:solidFill>
                  <a:srgbClr val="232323"/>
                </a:solidFill>
              </a:rPr>
              <a:t>P</a:t>
            </a:r>
            <a:r>
              <a:rPr baseline="-25000" lang="en-US">
                <a:solidFill>
                  <a:srgbClr val="232323"/>
                </a:solidFill>
              </a:rPr>
              <a:t>i</a:t>
            </a:r>
            <a:endParaRPr>
              <a:solidFill>
                <a:srgbClr val="232323"/>
              </a:solidFill>
            </a:endParaRPr>
          </a:p>
        </p:txBody>
      </p:sp>
      <p:sp>
        <p:nvSpPr>
          <p:cNvPr id="258" name="Google Shape;258;p13"/>
          <p:cNvSpPr/>
          <p:nvPr/>
        </p:nvSpPr>
        <p:spPr>
          <a:xfrm>
            <a:off x="1847850" y="1344759"/>
            <a:ext cx="5467350" cy="39703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000000"/>
              </a:buClr>
              <a:buSzPts val="1800"/>
              <a:buFont typeface="Arial"/>
              <a:buNone/>
            </a:pPr>
            <a:r>
              <a:rPr b="1" lang="en-US" sz="1800">
                <a:solidFill>
                  <a:srgbClr val="000000"/>
                </a:solidFill>
                <a:latin typeface="Courier New"/>
                <a:ea typeface="Courier New"/>
                <a:cs typeface="Courier New"/>
                <a:sym typeface="Courier New"/>
              </a:rPr>
              <a:t>while (true){ </a:t>
            </a:r>
            <a:endParaRPr/>
          </a:p>
          <a:p>
            <a:pPr indent="0" lvl="0" marL="0" marR="0" rtl="0" algn="l">
              <a:spcBef>
                <a:spcPts val="0"/>
              </a:spcBef>
              <a:spcAft>
                <a:spcPts val="0"/>
              </a:spcAft>
              <a:buClr>
                <a:schemeClr val="lt1"/>
              </a:buClr>
              <a:buSzPts val="1800"/>
              <a:buFont typeface="Arial"/>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Clr>
                <a:srgbClr val="000000"/>
              </a:buClr>
              <a:buSzPts val="1800"/>
              <a:buFont typeface="Arial"/>
              <a:buNone/>
            </a:pPr>
            <a:r>
              <a:rPr b="1" lang="en-US" sz="1800">
                <a:solidFill>
                  <a:srgbClr val="000000"/>
                </a:solidFill>
                <a:latin typeface="Courier New"/>
                <a:ea typeface="Courier New"/>
                <a:cs typeface="Courier New"/>
                <a:sym typeface="Courier New"/>
              </a:rPr>
              <a:t>	flag[i] = true; </a:t>
            </a:r>
            <a:endParaRPr/>
          </a:p>
          <a:p>
            <a:pPr indent="0" lvl="0" marL="0" marR="0" rtl="0" algn="l">
              <a:spcBef>
                <a:spcPts val="0"/>
              </a:spcBef>
              <a:spcAft>
                <a:spcPts val="0"/>
              </a:spcAft>
              <a:buClr>
                <a:srgbClr val="000000"/>
              </a:buClr>
              <a:buSzPts val="1800"/>
              <a:buFont typeface="Arial"/>
              <a:buNone/>
            </a:pPr>
            <a:r>
              <a:rPr b="1" lang="en-US" sz="1800">
                <a:solidFill>
                  <a:srgbClr val="000000"/>
                </a:solidFill>
                <a:latin typeface="Courier New"/>
                <a:ea typeface="Courier New"/>
                <a:cs typeface="Courier New"/>
                <a:sym typeface="Courier New"/>
              </a:rPr>
              <a:t>	turn = j; </a:t>
            </a:r>
            <a:endParaRPr/>
          </a:p>
          <a:p>
            <a:pPr indent="0" lvl="0" marL="0" marR="0" rtl="0" algn="l">
              <a:spcBef>
                <a:spcPts val="0"/>
              </a:spcBef>
              <a:spcAft>
                <a:spcPts val="0"/>
              </a:spcAft>
              <a:buClr>
                <a:srgbClr val="000000"/>
              </a:buClr>
              <a:buSzPts val="1800"/>
              <a:buFont typeface="Arial"/>
              <a:buNone/>
            </a:pPr>
            <a:r>
              <a:rPr b="1" lang="en-US" sz="1800">
                <a:solidFill>
                  <a:srgbClr val="000000"/>
                </a:solidFill>
                <a:latin typeface="Courier New"/>
                <a:ea typeface="Courier New"/>
                <a:cs typeface="Courier New"/>
                <a:sym typeface="Courier New"/>
              </a:rPr>
              <a:t>	while (flag[j] &amp;&amp; turn = = j)</a:t>
            </a:r>
            <a:endParaRPr/>
          </a:p>
          <a:p>
            <a:pPr indent="0" lvl="0" marL="0" marR="0" rtl="0" algn="l">
              <a:spcBef>
                <a:spcPts val="0"/>
              </a:spcBef>
              <a:spcAft>
                <a:spcPts val="0"/>
              </a:spcAft>
              <a:buClr>
                <a:srgbClr val="000000"/>
              </a:buClr>
              <a:buSzPts val="1800"/>
              <a:buFont typeface="Arial"/>
              <a:buNone/>
            </a:pPr>
            <a:r>
              <a:rPr b="1" lang="en-US" sz="1800">
                <a:solidFill>
                  <a:srgbClr val="000000"/>
                </a:solidFill>
                <a:latin typeface="Courier New"/>
                <a:ea typeface="Courier New"/>
                <a:cs typeface="Courier New"/>
                <a:sym typeface="Courier New"/>
              </a:rPr>
              <a:t>		;</a:t>
            </a:r>
            <a:endParaRPr/>
          </a:p>
          <a:p>
            <a:pPr indent="0" lvl="0" marL="0" marR="0" rtl="0" algn="l">
              <a:spcBef>
                <a:spcPts val="0"/>
              </a:spcBef>
              <a:spcAft>
                <a:spcPts val="0"/>
              </a:spcAft>
              <a:buClr>
                <a:schemeClr val="lt1"/>
              </a:buClr>
              <a:buSzPts val="1800"/>
              <a:buFont typeface="Arial"/>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Clr>
                <a:srgbClr val="000000"/>
              </a:buClr>
              <a:buSzPts val="1800"/>
              <a:buFont typeface="Arial"/>
              <a:buNone/>
            </a:pPr>
            <a:r>
              <a:rPr b="1" lang="en-US" sz="1800">
                <a:solidFill>
                  <a:srgbClr val="000000"/>
                </a:solidFill>
                <a:latin typeface="Courier New"/>
                <a:ea typeface="Courier New"/>
                <a:cs typeface="Courier New"/>
                <a:sym typeface="Courier New"/>
              </a:rPr>
              <a:t>	   /* critical section */</a:t>
            </a:r>
            <a:endParaRPr/>
          </a:p>
          <a:p>
            <a:pPr indent="0" lvl="0" marL="0" marR="0" rtl="0" algn="l">
              <a:spcBef>
                <a:spcPts val="0"/>
              </a:spcBef>
              <a:spcAft>
                <a:spcPts val="0"/>
              </a:spcAft>
              <a:buClr>
                <a:srgbClr val="000000"/>
              </a:buClr>
              <a:buSzPts val="1800"/>
              <a:buFont typeface="Arial"/>
              <a:buNone/>
            </a:pPr>
            <a:r>
              <a:rPr b="1" lang="en-US" sz="1800">
                <a:solidFill>
                  <a:srgbClr val="000000"/>
                </a:solidFill>
                <a:latin typeface="Courier New"/>
                <a:ea typeface="Courier New"/>
                <a:cs typeface="Courier New"/>
                <a:sym typeface="Courier New"/>
              </a:rPr>
              <a:t> </a:t>
            </a:r>
            <a:endParaRPr/>
          </a:p>
          <a:p>
            <a:pPr indent="0" lvl="0" marL="0" marR="0" rtl="0" algn="l">
              <a:spcBef>
                <a:spcPts val="0"/>
              </a:spcBef>
              <a:spcAft>
                <a:spcPts val="0"/>
              </a:spcAft>
              <a:buClr>
                <a:srgbClr val="000000"/>
              </a:buClr>
              <a:buSzPts val="1800"/>
              <a:buFont typeface="Arial"/>
              <a:buNone/>
            </a:pPr>
            <a:r>
              <a:rPr b="1" lang="en-US" sz="1800">
                <a:solidFill>
                  <a:srgbClr val="000000"/>
                </a:solidFill>
                <a:latin typeface="Courier New"/>
                <a:ea typeface="Courier New"/>
                <a:cs typeface="Courier New"/>
                <a:sym typeface="Courier New"/>
              </a:rPr>
              <a:t>	flag[i] = false;</a:t>
            </a:r>
            <a:endParaRPr/>
          </a:p>
          <a:p>
            <a:pPr indent="0" lvl="0" marL="0" marR="0" rtl="0" algn="l">
              <a:spcBef>
                <a:spcPts val="0"/>
              </a:spcBef>
              <a:spcAft>
                <a:spcPts val="0"/>
              </a:spcAft>
              <a:buClr>
                <a:srgbClr val="000000"/>
              </a:buClr>
              <a:buSzPts val="1800"/>
              <a:buFont typeface="Arial"/>
              <a:buNone/>
            </a:pPr>
            <a:r>
              <a:rPr b="1" lang="en-US" sz="1800">
                <a:solidFill>
                  <a:srgbClr val="000000"/>
                </a:solidFill>
                <a:latin typeface="Courier New"/>
                <a:ea typeface="Courier New"/>
                <a:cs typeface="Courier New"/>
                <a:sym typeface="Courier New"/>
              </a:rPr>
              <a:t> </a:t>
            </a:r>
            <a:endParaRPr/>
          </a:p>
          <a:p>
            <a:pPr indent="0" lvl="0" marL="0" marR="0" rtl="0" algn="l">
              <a:spcBef>
                <a:spcPts val="0"/>
              </a:spcBef>
              <a:spcAft>
                <a:spcPts val="0"/>
              </a:spcAft>
              <a:buClr>
                <a:srgbClr val="000000"/>
              </a:buClr>
              <a:buSzPts val="1800"/>
              <a:buFont typeface="Arial"/>
              <a:buNone/>
            </a:pPr>
            <a:r>
              <a:rPr b="1" lang="en-US" sz="1800">
                <a:solidFill>
                  <a:srgbClr val="000000"/>
                </a:solidFill>
                <a:latin typeface="Courier New"/>
                <a:ea typeface="Courier New"/>
                <a:cs typeface="Courier New"/>
                <a:sym typeface="Courier New"/>
              </a:rPr>
              <a:t>	/* remainder section */</a:t>
            </a:r>
            <a:endParaRPr/>
          </a:p>
          <a:p>
            <a:pPr indent="0" lvl="0" marL="0" marR="0" rtl="0" algn="l">
              <a:spcBef>
                <a:spcPts val="0"/>
              </a:spcBef>
              <a:spcAft>
                <a:spcPts val="0"/>
              </a:spcAft>
              <a:buClr>
                <a:srgbClr val="000000"/>
              </a:buClr>
              <a:buSzPts val="1800"/>
              <a:buFont typeface="Arial"/>
              <a:buNone/>
            </a:pPr>
            <a:r>
              <a:rPr b="1" lang="en-US" sz="1800">
                <a:solidFill>
                  <a:srgbClr val="000000"/>
                </a:solidFill>
                <a:latin typeface="Courier New"/>
                <a:ea typeface="Courier New"/>
                <a:cs typeface="Courier New"/>
                <a:sym typeface="Courier New"/>
              </a:rPr>
              <a:t> </a:t>
            </a:r>
            <a:endParaRPr/>
          </a:p>
          <a:p>
            <a:pPr indent="0" lvl="0" marL="0" marR="0" rtl="0" algn="l">
              <a:spcBef>
                <a:spcPts val="0"/>
              </a:spcBef>
              <a:spcAft>
                <a:spcPts val="0"/>
              </a:spcAft>
              <a:buClr>
                <a:srgbClr val="000000"/>
              </a:buClr>
              <a:buSzPts val="1800"/>
              <a:buFont typeface="Arial"/>
              <a:buNone/>
            </a:pPr>
            <a:r>
              <a:rPr b="1" lang="en-US" sz="1800">
                <a:solidFill>
                  <a:srgbClr val="000000"/>
                </a:solidFill>
                <a:latin typeface="Courier New"/>
                <a:ea typeface="Courier New"/>
                <a:cs typeface="Courier New"/>
                <a:sym typeface="Courier New"/>
              </a:rPr>
              <a:t>}</a:t>
            </a:r>
            <a:endParaRPr/>
          </a:p>
        </p:txBody>
      </p:sp>
      <p:sp>
        <p:nvSpPr>
          <p:cNvPr id="259" name="Google Shape;259;p13"/>
          <p:cNvSpPr/>
          <p:nvPr/>
        </p:nvSpPr>
        <p:spPr>
          <a:xfrm>
            <a:off x="2673350" y="1911929"/>
            <a:ext cx="4163868" cy="1091044"/>
          </a:xfrm>
          <a:prstGeom prst="rect">
            <a:avLst/>
          </a:prstGeom>
          <a:no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Verdana"/>
              <a:ea typeface="Verdana"/>
              <a:cs typeface="Verdana"/>
              <a:sym typeface="Verdana"/>
            </a:endParaRPr>
          </a:p>
        </p:txBody>
      </p:sp>
      <p:sp>
        <p:nvSpPr>
          <p:cNvPr id="260" name="Google Shape;260;p13"/>
          <p:cNvSpPr/>
          <p:nvPr/>
        </p:nvSpPr>
        <p:spPr>
          <a:xfrm>
            <a:off x="2673350" y="3709550"/>
            <a:ext cx="3505200" cy="573088"/>
          </a:xfrm>
          <a:prstGeom prst="rect">
            <a:avLst/>
          </a:prstGeom>
          <a:no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Verdana"/>
              <a:ea typeface="Verdana"/>
              <a:cs typeface="Verdana"/>
              <a:sym typeface="Verdana"/>
            </a:endParaRPr>
          </a:p>
        </p:txBody>
      </p:sp>
      <p:sp>
        <p:nvSpPr>
          <p:cNvPr id="261" name="Google Shape;261;p13"/>
          <p:cNvSpPr txBox="1"/>
          <p:nvPr>
            <p:ph idx="11" type="ftr"/>
          </p:nvPr>
        </p:nvSpPr>
        <p:spPr>
          <a:xfrm>
            <a:off x="4380072" y="6407944"/>
            <a:ext cx="2457146" cy="3651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Course Supervisor: Anaum Hamid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14"/>
          <p:cNvSpPr txBox="1"/>
          <p:nvPr>
            <p:ph idx="1" type="body"/>
          </p:nvPr>
        </p:nvSpPr>
        <p:spPr>
          <a:xfrm>
            <a:off x="565206" y="1678104"/>
            <a:ext cx="8206582" cy="4422775"/>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solidFill>
                  <a:srgbClr val="000000"/>
                </a:solidFill>
              </a:rPr>
              <a:t>Provable that the three  CS requirement are met:</a:t>
            </a:r>
            <a:endParaRPr/>
          </a:p>
          <a:p>
            <a:pPr indent="-256032" lvl="0" marL="365760" rtl="0" algn="l">
              <a:spcBef>
                <a:spcPts val="400"/>
              </a:spcBef>
              <a:spcAft>
                <a:spcPts val="0"/>
              </a:spcAft>
              <a:buSzPts val="1836"/>
              <a:buFont typeface="Arial"/>
              <a:buNone/>
            </a:pPr>
            <a:r>
              <a:rPr lang="en-US">
                <a:solidFill>
                  <a:srgbClr val="000000"/>
                </a:solidFill>
              </a:rPr>
              <a:t>        1.   Mutual exclusion is preserved</a:t>
            </a:r>
            <a:endParaRPr/>
          </a:p>
          <a:p>
            <a:pPr indent="-256032" lvl="0" marL="365760" rtl="0" algn="l">
              <a:spcBef>
                <a:spcPts val="400"/>
              </a:spcBef>
              <a:spcAft>
                <a:spcPts val="0"/>
              </a:spcAft>
              <a:buSzPts val="1836"/>
              <a:buFont typeface="Arial"/>
              <a:buNone/>
            </a:pPr>
            <a:r>
              <a:rPr lang="en-US">
                <a:solidFill>
                  <a:srgbClr val="000000"/>
                </a:solidFill>
              </a:rPr>
              <a:t>                </a:t>
            </a:r>
            <a:r>
              <a:rPr b="1" lang="en-US" sz="2000">
                <a:solidFill>
                  <a:srgbClr val="000000"/>
                </a:solidFill>
                <a:latin typeface="Courier New"/>
                <a:ea typeface="Courier New"/>
                <a:cs typeface="Courier New"/>
                <a:sym typeface="Courier New"/>
              </a:rPr>
              <a:t>P</a:t>
            </a:r>
            <a:r>
              <a:rPr b="1" baseline="-25000" lang="en-US" sz="2000">
                <a:solidFill>
                  <a:srgbClr val="000000"/>
                </a:solidFill>
                <a:latin typeface="Courier New"/>
                <a:ea typeface="Courier New"/>
                <a:cs typeface="Courier New"/>
                <a:sym typeface="Courier New"/>
              </a:rPr>
              <a:t>i</a:t>
            </a:r>
            <a:r>
              <a:rPr b="1" lang="en-US">
                <a:solidFill>
                  <a:srgbClr val="000000"/>
                </a:solidFill>
                <a:latin typeface="Courier New"/>
                <a:ea typeface="Courier New"/>
                <a:cs typeface="Courier New"/>
                <a:sym typeface="Courier New"/>
              </a:rPr>
              <a:t> </a:t>
            </a:r>
            <a:r>
              <a:rPr lang="en-US">
                <a:solidFill>
                  <a:srgbClr val="000000"/>
                </a:solidFill>
              </a:rPr>
              <a:t>enters CS only if:</a:t>
            </a:r>
            <a:endParaRPr/>
          </a:p>
          <a:p>
            <a:pPr indent="-256032" lvl="0" marL="365760" rtl="0" algn="l">
              <a:spcBef>
                <a:spcPts val="400"/>
              </a:spcBef>
              <a:spcAft>
                <a:spcPts val="0"/>
              </a:spcAft>
              <a:buSzPts val="1836"/>
              <a:buFont typeface="Arial"/>
              <a:buNone/>
            </a:pPr>
            <a:r>
              <a:rPr lang="en-US">
                <a:solidFill>
                  <a:srgbClr val="000000"/>
                </a:solidFill>
              </a:rPr>
              <a:t>                      either </a:t>
            </a:r>
            <a:r>
              <a:rPr b="1" lang="en-US" sz="2000">
                <a:solidFill>
                  <a:srgbClr val="000000"/>
                </a:solidFill>
                <a:latin typeface="Courier New"/>
                <a:ea typeface="Courier New"/>
                <a:cs typeface="Courier New"/>
                <a:sym typeface="Courier New"/>
              </a:rPr>
              <a:t>flag[j] = false</a:t>
            </a:r>
            <a:r>
              <a:rPr b="1" lang="en-US">
                <a:solidFill>
                  <a:srgbClr val="000000"/>
                </a:solidFill>
                <a:latin typeface="Courier New"/>
                <a:ea typeface="Courier New"/>
                <a:cs typeface="Courier New"/>
                <a:sym typeface="Courier New"/>
              </a:rPr>
              <a:t> </a:t>
            </a:r>
            <a:r>
              <a:rPr lang="en-US">
                <a:solidFill>
                  <a:srgbClr val="000000"/>
                </a:solidFill>
              </a:rPr>
              <a:t>or</a:t>
            </a:r>
            <a:r>
              <a:rPr b="1" lang="en-US">
                <a:solidFill>
                  <a:srgbClr val="000000"/>
                </a:solidFill>
                <a:latin typeface="Courier New"/>
                <a:ea typeface="Courier New"/>
                <a:cs typeface="Courier New"/>
                <a:sym typeface="Courier New"/>
              </a:rPr>
              <a:t> </a:t>
            </a:r>
            <a:r>
              <a:rPr b="1" lang="en-US" sz="2000">
                <a:solidFill>
                  <a:srgbClr val="000000"/>
                </a:solidFill>
                <a:latin typeface="Courier New"/>
                <a:ea typeface="Courier New"/>
                <a:cs typeface="Courier New"/>
                <a:sym typeface="Courier New"/>
              </a:rPr>
              <a:t>turn = i</a:t>
            </a:r>
            <a:endParaRPr sz="2000">
              <a:solidFill>
                <a:srgbClr val="000000"/>
              </a:solidFill>
            </a:endParaRPr>
          </a:p>
          <a:p>
            <a:pPr indent="-256032" lvl="0" marL="365760" rtl="0" algn="l">
              <a:spcBef>
                <a:spcPts val="400"/>
              </a:spcBef>
              <a:spcAft>
                <a:spcPts val="0"/>
              </a:spcAft>
              <a:buSzPts val="1836"/>
              <a:buFont typeface="Arial"/>
              <a:buNone/>
            </a:pPr>
            <a:r>
              <a:rPr lang="en-US">
                <a:solidFill>
                  <a:srgbClr val="000000"/>
                </a:solidFill>
              </a:rPr>
              <a:t>        2.   Progress requirement is satisfied</a:t>
            </a:r>
            <a:endParaRPr/>
          </a:p>
          <a:p>
            <a:pPr indent="-256032" lvl="0" marL="365760" rtl="0" algn="l">
              <a:spcBef>
                <a:spcPts val="400"/>
              </a:spcBef>
              <a:spcAft>
                <a:spcPts val="0"/>
              </a:spcAft>
              <a:buSzPts val="1836"/>
              <a:buFont typeface="Arial"/>
              <a:buNone/>
            </a:pPr>
            <a:r>
              <a:rPr lang="en-US">
                <a:solidFill>
                  <a:srgbClr val="000000"/>
                </a:solidFill>
              </a:rPr>
              <a:t>        3.   Bounded-waiting requirement is met</a:t>
            </a:r>
            <a:endParaRPr sz="1600">
              <a:solidFill>
                <a:srgbClr val="000000"/>
              </a:solidFill>
            </a:endParaRPr>
          </a:p>
          <a:p>
            <a:pPr indent="-139446" lvl="0" marL="365760" rtl="0" algn="l">
              <a:lnSpc>
                <a:spcPct val="90000"/>
              </a:lnSpc>
              <a:spcBef>
                <a:spcPts val="400"/>
              </a:spcBef>
              <a:spcAft>
                <a:spcPts val="0"/>
              </a:spcAft>
              <a:buSzPts val="1836"/>
              <a:buNone/>
            </a:pPr>
            <a:r>
              <a:t/>
            </a:r>
            <a:endParaRPr/>
          </a:p>
        </p:txBody>
      </p:sp>
      <p:sp>
        <p:nvSpPr>
          <p:cNvPr id="269" name="Google Shape;269;p14"/>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70" name="Google Shape;270;p14"/>
          <p:cNvSpPr txBox="1"/>
          <p:nvPr>
            <p:ph type="title"/>
          </p:nvPr>
        </p:nvSpPr>
        <p:spPr>
          <a:xfrm>
            <a:off x="252367" y="468990"/>
            <a:ext cx="8639266" cy="5762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2"/>
              </a:buClr>
              <a:buSzPct val="100000"/>
              <a:buFont typeface="Lucida Sans"/>
              <a:buNone/>
            </a:pPr>
            <a:r>
              <a:rPr lang="en-US"/>
              <a:t>Correctness of Peterson’s Solution </a:t>
            </a:r>
            <a:endParaRPr/>
          </a:p>
        </p:txBody>
      </p:sp>
      <p:sp>
        <p:nvSpPr>
          <p:cNvPr id="271" name="Google Shape;271;p14"/>
          <p:cNvSpPr txBox="1"/>
          <p:nvPr>
            <p:ph idx="11" type="ftr"/>
          </p:nvPr>
        </p:nvSpPr>
        <p:spPr>
          <a:xfrm>
            <a:off x="4380072" y="6407944"/>
            <a:ext cx="2431789" cy="3651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Course Supervisor: Anaum Hamid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15"/>
          <p:cNvSpPr txBox="1"/>
          <p:nvPr>
            <p:ph idx="1" type="body"/>
          </p:nvPr>
        </p:nvSpPr>
        <p:spPr>
          <a:xfrm>
            <a:off x="751922" y="1317379"/>
            <a:ext cx="7934878" cy="4737984"/>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360"/>
              <a:buChar char="🞂"/>
            </a:pPr>
            <a:r>
              <a:rPr lang="en-US" sz="2000">
                <a:latin typeface="Arial"/>
                <a:ea typeface="Arial"/>
                <a:cs typeface="Arial"/>
                <a:sym typeface="Arial"/>
              </a:rPr>
              <a:t>Although useful for demonstrating an algorithm, Peterson’s Solution is not guaranteed to work on modern architectures.</a:t>
            </a:r>
            <a:endParaRPr/>
          </a:p>
          <a:p>
            <a:pPr indent="-228600" lvl="1" marL="621792" rtl="0" algn="l">
              <a:spcBef>
                <a:spcPts val="324"/>
              </a:spcBef>
              <a:spcAft>
                <a:spcPts val="0"/>
              </a:spcAft>
              <a:buSzPts val="2000"/>
              <a:buChar char="◦"/>
            </a:pPr>
            <a:r>
              <a:rPr lang="en-US" sz="2000">
                <a:latin typeface="Arial"/>
                <a:ea typeface="Arial"/>
                <a:cs typeface="Arial"/>
                <a:sym typeface="Arial"/>
              </a:rPr>
              <a:t>To improve performance, processors and/or compilers may reorder operations that have no dependencies.</a:t>
            </a:r>
            <a:endParaRPr/>
          </a:p>
          <a:p>
            <a:pPr indent="0" lvl="1" marL="393192" rtl="0" algn="l">
              <a:spcBef>
                <a:spcPts val="324"/>
              </a:spcBef>
              <a:spcAft>
                <a:spcPts val="0"/>
              </a:spcAft>
              <a:buSzPts val="2000"/>
              <a:buNone/>
            </a:pPr>
            <a:r>
              <a:t/>
            </a:r>
            <a:endParaRPr sz="2000">
              <a:latin typeface="Arial"/>
              <a:ea typeface="Arial"/>
              <a:cs typeface="Arial"/>
              <a:sym typeface="Arial"/>
            </a:endParaRPr>
          </a:p>
          <a:p>
            <a:pPr indent="-256032" lvl="0" marL="365760" rtl="0" algn="l">
              <a:spcBef>
                <a:spcPts val="400"/>
              </a:spcBef>
              <a:spcAft>
                <a:spcPts val="0"/>
              </a:spcAft>
              <a:buSzPts val="1360"/>
              <a:buChar char="🞂"/>
            </a:pPr>
            <a:r>
              <a:rPr lang="en-US" sz="2000">
                <a:latin typeface="Arial"/>
                <a:ea typeface="Arial"/>
                <a:cs typeface="Arial"/>
                <a:sym typeface="Arial"/>
              </a:rPr>
              <a:t>Understanding why it will not work is useful for better understanding race conditions.</a:t>
            </a:r>
            <a:endParaRPr/>
          </a:p>
          <a:p>
            <a:pPr indent="0" lvl="0" marL="109728" rtl="0" algn="l">
              <a:spcBef>
                <a:spcPts val="400"/>
              </a:spcBef>
              <a:spcAft>
                <a:spcPts val="0"/>
              </a:spcAft>
              <a:buSzPts val="1360"/>
              <a:buNone/>
            </a:pPr>
            <a:r>
              <a:t/>
            </a:r>
            <a:endParaRPr sz="2000">
              <a:latin typeface="Arial"/>
              <a:ea typeface="Arial"/>
              <a:cs typeface="Arial"/>
              <a:sym typeface="Arial"/>
            </a:endParaRPr>
          </a:p>
          <a:p>
            <a:pPr indent="-256032" lvl="0" marL="365760" rtl="0" algn="l">
              <a:spcBef>
                <a:spcPts val="400"/>
              </a:spcBef>
              <a:spcAft>
                <a:spcPts val="0"/>
              </a:spcAft>
              <a:buSzPts val="1360"/>
              <a:buChar char="🞂"/>
            </a:pPr>
            <a:r>
              <a:rPr lang="en-US" sz="2000">
                <a:latin typeface="Arial"/>
                <a:ea typeface="Arial"/>
                <a:cs typeface="Arial"/>
                <a:sym typeface="Arial"/>
              </a:rPr>
              <a:t>For single-threaded this is ok as the result will always be the same.</a:t>
            </a:r>
            <a:endParaRPr/>
          </a:p>
          <a:p>
            <a:pPr indent="0" lvl="0" marL="109728" rtl="0" algn="l">
              <a:spcBef>
                <a:spcPts val="400"/>
              </a:spcBef>
              <a:spcAft>
                <a:spcPts val="0"/>
              </a:spcAft>
              <a:buSzPts val="1360"/>
              <a:buNone/>
            </a:pPr>
            <a:r>
              <a:t/>
            </a:r>
            <a:endParaRPr sz="2000">
              <a:latin typeface="Arial"/>
              <a:ea typeface="Arial"/>
              <a:cs typeface="Arial"/>
              <a:sym typeface="Arial"/>
            </a:endParaRPr>
          </a:p>
          <a:p>
            <a:pPr indent="-256032" lvl="0" marL="365760" rtl="0" algn="l">
              <a:spcBef>
                <a:spcPts val="400"/>
              </a:spcBef>
              <a:spcAft>
                <a:spcPts val="0"/>
              </a:spcAft>
              <a:buSzPts val="1360"/>
              <a:buChar char="🞂"/>
            </a:pPr>
            <a:r>
              <a:rPr lang="en-US" sz="2000">
                <a:latin typeface="Arial"/>
                <a:ea typeface="Arial"/>
                <a:cs typeface="Arial"/>
                <a:sym typeface="Arial"/>
              </a:rPr>
              <a:t>For multithreaded the reordering may produce inconsistent or unexpected results!</a:t>
            </a:r>
            <a:endParaRPr/>
          </a:p>
        </p:txBody>
      </p:sp>
      <p:sp>
        <p:nvSpPr>
          <p:cNvPr id="277" name="Google Shape;277;p15"/>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78" name="Google Shape;278;p15"/>
          <p:cNvSpPr txBox="1"/>
          <p:nvPr>
            <p:ph type="title"/>
          </p:nvPr>
        </p:nvSpPr>
        <p:spPr>
          <a:xfrm>
            <a:off x="457200" y="657226"/>
            <a:ext cx="8229600" cy="5762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2"/>
              </a:buClr>
              <a:buSzPct val="100000"/>
              <a:buFont typeface="Lucida Sans"/>
              <a:buNone/>
            </a:pPr>
            <a:r>
              <a:rPr lang="en-US" sz="3200"/>
              <a:t>Peterson’s Solution and Modern Architecture</a:t>
            </a:r>
            <a:endParaRPr/>
          </a:p>
        </p:txBody>
      </p:sp>
      <p:sp>
        <p:nvSpPr>
          <p:cNvPr id="279" name="Google Shape;279;p15"/>
          <p:cNvSpPr txBox="1"/>
          <p:nvPr>
            <p:ph idx="11" type="ftr"/>
          </p:nvPr>
        </p:nvSpPr>
        <p:spPr>
          <a:xfrm>
            <a:off x="4380072" y="6407944"/>
            <a:ext cx="2876405" cy="3651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Course Supervisor: Anaum Hamid</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6"/>
          <p:cNvSpPr txBox="1"/>
          <p:nvPr>
            <p:ph idx="1" type="body"/>
          </p:nvPr>
        </p:nvSpPr>
        <p:spPr>
          <a:xfrm>
            <a:off x="2569544" y="1099684"/>
            <a:ext cx="4870173" cy="5311912"/>
          </a:xfrm>
          <a:prstGeom prst="rect">
            <a:avLst/>
          </a:prstGeom>
          <a:noFill/>
          <a:ln>
            <a:noFill/>
          </a:ln>
        </p:spPr>
        <p:txBody>
          <a:bodyPr anchorCtr="0" anchor="t" bIns="45700" lIns="91425" spcFirstLastPara="1" rIns="91425" wrap="square" tIns="45700">
            <a:normAutofit fontScale="85000" lnSpcReduction="20000"/>
          </a:bodyPr>
          <a:lstStyle/>
          <a:p>
            <a:pPr indent="-256032" lvl="0" marL="365760" rtl="0" algn="l">
              <a:spcBef>
                <a:spcPts val="0"/>
              </a:spcBef>
              <a:spcAft>
                <a:spcPts val="0"/>
              </a:spcAft>
              <a:buSzPct val="68000"/>
              <a:buChar char="🞂"/>
            </a:pPr>
            <a:r>
              <a:rPr lang="en-US"/>
              <a:t>Two threads share the data:</a:t>
            </a:r>
            <a:endParaRPr/>
          </a:p>
          <a:p>
            <a:pPr indent="0" lvl="0" marL="114300" rtl="0" algn="l">
              <a:spcBef>
                <a:spcPts val="400"/>
              </a:spcBef>
              <a:spcAft>
                <a:spcPts val="0"/>
              </a:spcAft>
              <a:buSzPct val="68000"/>
              <a:buNone/>
            </a:pPr>
            <a:br>
              <a:rPr lang="en-US"/>
            </a:br>
            <a:r>
              <a:rPr lang="en-US"/>
              <a:t>      </a:t>
            </a:r>
            <a:r>
              <a:rPr lang="en-US">
                <a:latin typeface="Courier New"/>
                <a:ea typeface="Courier New"/>
                <a:cs typeface="Courier New"/>
                <a:sym typeface="Courier New"/>
              </a:rPr>
              <a:t>boolean flag = false;</a:t>
            </a:r>
            <a:br>
              <a:rPr lang="en-US">
                <a:latin typeface="Courier New"/>
                <a:ea typeface="Courier New"/>
                <a:cs typeface="Courier New"/>
                <a:sym typeface="Courier New"/>
              </a:rPr>
            </a:br>
            <a:r>
              <a:rPr lang="en-US">
                <a:latin typeface="Courier New"/>
                <a:ea typeface="Courier New"/>
                <a:cs typeface="Courier New"/>
                <a:sym typeface="Courier New"/>
              </a:rPr>
              <a:t>   int x = 0;</a:t>
            </a:r>
            <a:endParaRPr/>
          </a:p>
          <a:p>
            <a:pPr indent="-156933" lvl="0" marL="365760" rtl="0" algn="l">
              <a:spcBef>
                <a:spcPts val="400"/>
              </a:spcBef>
              <a:spcAft>
                <a:spcPts val="0"/>
              </a:spcAft>
              <a:buSzPct val="68000"/>
              <a:buNone/>
            </a:pPr>
            <a:r>
              <a:t/>
            </a:r>
            <a:endParaRPr>
              <a:latin typeface="Courier New"/>
              <a:ea typeface="Courier New"/>
              <a:cs typeface="Courier New"/>
              <a:sym typeface="Courier New"/>
            </a:endParaRPr>
          </a:p>
          <a:p>
            <a:pPr indent="-256032" lvl="0" marL="365760" rtl="0" algn="l">
              <a:spcBef>
                <a:spcPts val="400"/>
              </a:spcBef>
              <a:spcAft>
                <a:spcPts val="0"/>
              </a:spcAft>
              <a:buSzPct val="68000"/>
              <a:buChar char="🞂"/>
            </a:pPr>
            <a:r>
              <a:rPr lang="en-US"/>
              <a:t>Thread 1 performs</a:t>
            </a:r>
            <a:br>
              <a:rPr lang="en-US"/>
            </a:br>
            <a:r>
              <a:rPr lang="en-US"/>
              <a:t>      </a:t>
            </a:r>
            <a:r>
              <a:rPr lang="en-US">
                <a:latin typeface="Courier New"/>
                <a:ea typeface="Courier New"/>
                <a:cs typeface="Courier New"/>
                <a:sym typeface="Courier New"/>
              </a:rPr>
              <a:t>while (!flag)</a:t>
            </a:r>
            <a:br>
              <a:rPr lang="en-US">
                <a:latin typeface="Courier New"/>
                <a:ea typeface="Courier New"/>
                <a:cs typeface="Courier New"/>
                <a:sym typeface="Courier New"/>
              </a:rPr>
            </a:br>
            <a:r>
              <a:rPr lang="en-US">
                <a:latin typeface="Courier New"/>
                <a:ea typeface="Courier New"/>
                <a:cs typeface="Courier New"/>
                <a:sym typeface="Courier New"/>
              </a:rPr>
              <a:t>	;</a:t>
            </a:r>
            <a:br>
              <a:rPr lang="en-US">
                <a:latin typeface="Courier New"/>
                <a:ea typeface="Courier New"/>
                <a:cs typeface="Courier New"/>
                <a:sym typeface="Courier New"/>
              </a:rPr>
            </a:br>
            <a:r>
              <a:rPr lang="en-US">
                <a:latin typeface="Courier New"/>
                <a:ea typeface="Courier New"/>
                <a:cs typeface="Courier New"/>
                <a:sym typeface="Courier New"/>
              </a:rPr>
              <a:t>   print x</a:t>
            </a:r>
            <a:endParaRPr/>
          </a:p>
          <a:p>
            <a:pPr indent="0" lvl="0" marL="114300" rtl="0" algn="l">
              <a:spcBef>
                <a:spcPts val="400"/>
              </a:spcBef>
              <a:spcAft>
                <a:spcPts val="0"/>
              </a:spcAft>
              <a:buSzPct val="68000"/>
              <a:buNone/>
            </a:pPr>
            <a:r>
              <a:t/>
            </a:r>
            <a:endParaRPr>
              <a:latin typeface="Courier New"/>
              <a:ea typeface="Courier New"/>
              <a:cs typeface="Courier New"/>
              <a:sym typeface="Courier New"/>
            </a:endParaRPr>
          </a:p>
          <a:p>
            <a:pPr indent="-256032" lvl="0" marL="365760" rtl="0" algn="l">
              <a:spcBef>
                <a:spcPts val="400"/>
              </a:spcBef>
              <a:spcAft>
                <a:spcPts val="0"/>
              </a:spcAft>
              <a:buSzPct val="68000"/>
              <a:buChar char="🞂"/>
            </a:pPr>
            <a:r>
              <a:rPr lang="en-US"/>
              <a:t>Thread 2 performs</a:t>
            </a:r>
            <a:br>
              <a:rPr lang="en-US"/>
            </a:br>
            <a:r>
              <a:rPr lang="en-US"/>
              <a:t>       </a:t>
            </a:r>
            <a:r>
              <a:rPr lang="en-US">
                <a:latin typeface="Courier New"/>
                <a:ea typeface="Courier New"/>
                <a:cs typeface="Courier New"/>
                <a:sym typeface="Courier New"/>
              </a:rPr>
              <a:t>x = 100;</a:t>
            </a:r>
            <a:br>
              <a:rPr lang="en-US">
                <a:latin typeface="Courier New"/>
                <a:ea typeface="Courier New"/>
                <a:cs typeface="Courier New"/>
                <a:sym typeface="Courier New"/>
              </a:rPr>
            </a:br>
            <a:r>
              <a:rPr lang="en-US">
                <a:latin typeface="Courier New"/>
                <a:ea typeface="Courier New"/>
                <a:cs typeface="Courier New"/>
                <a:sym typeface="Courier New"/>
              </a:rPr>
              <a:t>   flag = true</a:t>
            </a:r>
            <a:endParaRPr/>
          </a:p>
          <a:p>
            <a:pPr indent="-156933" lvl="0" marL="365760" rtl="0" algn="l">
              <a:spcBef>
                <a:spcPts val="400"/>
              </a:spcBef>
              <a:spcAft>
                <a:spcPts val="0"/>
              </a:spcAft>
              <a:buSzPct val="68000"/>
              <a:buNone/>
            </a:pPr>
            <a:r>
              <a:t/>
            </a:r>
            <a:endParaRPr>
              <a:latin typeface="Courier New"/>
              <a:ea typeface="Courier New"/>
              <a:cs typeface="Courier New"/>
              <a:sym typeface="Courier New"/>
            </a:endParaRPr>
          </a:p>
          <a:p>
            <a:pPr indent="-256032" lvl="0" marL="365760" rtl="0" algn="l">
              <a:spcBef>
                <a:spcPts val="400"/>
              </a:spcBef>
              <a:spcAft>
                <a:spcPts val="0"/>
              </a:spcAft>
              <a:buSzPct val="68000"/>
              <a:buChar char="🞂"/>
            </a:pPr>
            <a:r>
              <a:rPr lang="en-US"/>
              <a:t>What is the expected output?</a:t>
            </a:r>
            <a:endParaRPr/>
          </a:p>
          <a:p>
            <a:pPr indent="0" lvl="0" marL="0" rtl="0" algn="l">
              <a:spcBef>
                <a:spcPts val="400"/>
              </a:spcBef>
              <a:spcAft>
                <a:spcPts val="0"/>
              </a:spcAft>
              <a:buSzPct val="68000"/>
              <a:buNone/>
            </a:pPr>
            <a:r>
              <a:rPr lang="en-US"/>
              <a:t>                </a:t>
            </a:r>
            <a:endParaRPr/>
          </a:p>
        </p:txBody>
      </p:sp>
      <p:sp>
        <p:nvSpPr>
          <p:cNvPr id="285" name="Google Shape;285;p16"/>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86" name="Google Shape;286;p16"/>
          <p:cNvSpPr txBox="1"/>
          <p:nvPr>
            <p:ph type="title"/>
          </p:nvPr>
        </p:nvSpPr>
        <p:spPr>
          <a:xfrm>
            <a:off x="457200" y="281257"/>
            <a:ext cx="8229600" cy="5762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2"/>
              </a:buClr>
              <a:buSzPct val="100000"/>
              <a:buFont typeface="Lucida Sans"/>
              <a:buNone/>
            </a:pPr>
            <a:r>
              <a:rPr lang="en-US"/>
              <a:t>Modern Architecture Example</a:t>
            </a:r>
            <a:endParaRPr/>
          </a:p>
        </p:txBody>
      </p:sp>
      <p:sp>
        <p:nvSpPr>
          <p:cNvPr id="287" name="Google Shape;287;p16"/>
          <p:cNvSpPr txBox="1"/>
          <p:nvPr/>
        </p:nvSpPr>
        <p:spPr>
          <a:xfrm>
            <a:off x="3205065" y="5800099"/>
            <a:ext cx="273387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Lucida Sans"/>
                <a:ea typeface="Lucida Sans"/>
                <a:cs typeface="Lucida Sans"/>
                <a:sym typeface="Lucida Sans"/>
              </a:rPr>
              <a:t>100</a:t>
            </a:r>
            <a:endParaRPr/>
          </a:p>
        </p:txBody>
      </p:sp>
      <p:sp>
        <p:nvSpPr>
          <p:cNvPr id="288" name="Google Shape;288;p16"/>
          <p:cNvSpPr txBox="1"/>
          <p:nvPr>
            <p:ph idx="11" type="ftr"/>
          </p:nvPr>
        </p:nvSpPr>
        <p:spPr>
          <a:xfrm>
            <a:off x="4380072" y="6407944"/>
            <a:ext cx="2540845" cy="3651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Course Supervisor: Anaum Hamid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4">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7">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17"/>
          <p:cNvSpPr txBox="1"/>
          <p:nvPr>
            <p:ph idx="1" type="body"/>
          </p:nvPr>
        </p:nvSpPr>
        <p:spPr>
          <a:xfrm>
            <a:off x="1469605" y="1899279"/>
            <a:ext cx="6623050" cy="4294476"/>
          </a:xfrm>
          <a:prstGeom prst="rect">
            <a:avLst/>
          </a:prstGeom>
          <a:noFill/>
          <a:ln>
            <a:noFill/>
          </a:ln>
        </p:spPr>
        <p:txBody>
          <a:bodyPr anchorCtr="0" anchor="t" bIns="45700" lIns="91425" spcFirstLastPara="1" rIns="91425" wrap="square" tIns="45700">
            <a:normAutofit fontScale="85000" lnSpcReduction="20000"/>
          </a:bodyPr>
          <a:lstStyle/>
          <a:p>
            <a:pPr indent="-256032" lvl="0" marL="365760" rtl="0" algn="l">
              <a:spcBef>
                <a:spcPts val="0"/>
              </a:spcBef>
              <a:spcAft>
                <a:spcPts val="0"/>
              </a:spcAft>
              <a:buSzPct val="68000"/>
              <a:buChar char="🞂"/>
            </a:pPr>
            <a:r>
              <a:rPr lang="en-US"/>
              <a:t>However, since the variables </a:t>
            </a:r>
            <a:r>
              <a:rPr lang="en-US">
                <a:latin typeface="Courier New"/>
                <a:ea typeface="Courier New"/>
                <a:cs typeface="Courier New"/>
                <a:sym typeface="Courier New"/>
              </a:rPr>
              <a:t>flag</a:t>
            </a:r>
            <a:r>
              <a:rPr lang="en-US"/>
              <a:t> and </a:t>
            </a:r>
            <a:r>
              <a:rPr lang="en-US">
                <a:latin typeface="Courier New"/>
                <a:ea typeface="Courier New"/>
                <a:cs typeface="Courier New"/>
                <a:sym typeface="Courier New"/>
              </a:rPr>
              <a:t>x</a:t>
            </a:r>
            <a:r>
              <a:rPr lang="en-US"/>
              <a:t> are independent of each other, the instructions:</a:t>
            </a:r>
            <a:endParaRPr/>
          </a:p>
          <a:p>
            <a:pPr indent="0" lvl="0" marL="0" rtl="0" algn="l">
              <a:spcBef>
                <a:spcPts val="400"/>
              </a:spcBef>
              <a:spcAft>
                <a:spcPts val="0"/>
              </a:spcAft>
              <a:buSzPct val="68000"/>
              <a:buNone/>
            </a:pPr>
            <a:br>
              <a:rPr lang="en-US"/>
            </a:br>
            <a:r>
              <a:rPr lang="en-US"/>
              <a:t>            </a:t>
            </a:r>
            <a:r>
              <a:rPr lang="en-US">
                <a:latin typeface="Courier New"/>
                <a:ea typeface="Courier New"/>
                <a:cs typeface="Courier New"/>
                <a:sym typeface="Courier New"/>
              </a:rPr>
              <a:t>flag = true;</a:t>
            </a:r>
            <a:br>
              <a:rPr lang="en-US">
                <a:latin typeface="Courier New"/>
                <a:ea typeface="Courier New"/>
                <a:cs typeface="Courier New"/>
                <a:sym typeface="Courier New"/>
              </a:rPr>
            </a:br>
            <a:r>
              <a:rPr lang="en-US">
                <a:latin typeface="Courier New"/>
                <a:ea typeface="Courier New"/>
                <a:cs typeface="Courier New"/>
                <a:sym typeface="Courier New"/>
              </a:rPr>
              <a:t>      x = 100;</a:t>
            </a:r>
            <a:endParaRPr/>
          </a:p>
          <a:p>
            <a:pPr indent="0" lvl="0" marL="0" rtl="0" algn="l">
              <a:spcBef>
                <a:spcPts val="400"/>
              </a:spcBef>
              <a:spcAft>
                <a:spcPts val="0"/>
              </a:spcAft>
              <a:buSzPct val="68000"/>
              <a:buNone/>
            </a:pPr>
            <a:r>
              <a:t/>
            </a:r>
            <a:endParaRPr>
              <a:latin typeface="Courier New"/>
              <a:ea typeface="Courier New"/>
              <a:cs typeface="Courier New"/>
              <a:sym typeface="Courier New"/>
            </a:endParaRPr>
          </a:p>
          <a:p>
            <a:pPr indent="0" lvl="0" marL="0" rtl="0" algn="l">
              <a:spcBef>
                <a:spcPts val="400"/>
              </a:spcBef>
              <a:spcAft>
                <a:spcPts val="0"/>
              </a:spcAft>
              <a:buSzPct val="68000"/>
              <a:buNone/>
            </a:pPr>
            <a:r>
              <a:rPr lang="en-US">
                <a:latin typeface="Courier New"/>
                <a:ea typeface="Courier New"/>
                <a:cs typeface="Courier New"/>
                <a:sym typeface="Courier New"/>
              </a:rPr>
              <a:t>   </a:t>
            </a:r>
            <a:r>
              <a:rPr lang="en-US"/>
              <a:t>for Thread 2 may be reordered</a:t>
            </a:r>
            <a:endParaRPr>
              <a:latin typeface="Courier New"/>
              <a:ea typeface="Courier New"/>
              <a:cs typeface="Courier New"/>
              <a:sym typeface="Courier New"/>
            </a:endParaRPr>
          </a:p>
          <a:p>
            <a:pPr indent="-256032" lvl="0" marL="365760" rtl="0" algn="l">
              <a:spcBef>
                <a:spcPts val="400"/>
              </a:spcBef>
              <a:spcAft>
                <a:spcPts val="0"/>
              </a:spcAft>
              <a:buSzPct val="68000"/>
              <a:buChar char="🞂"/>
            </a:pPr>
            <a:r>
              <a:rPr lang="en-US"/>
              <a:t>If this occurs, the output may be 0!</a:t>
            </a:r>
            <a:endParaRPr/>
          </a:p>
          <a:p>
            <a:pPr indent="0" lvl="0" marL="0" rtl="0" algn="l">
              <a:spcBef>
                <a:spcPts val="400"/>
              </a:spcBef>
              <a:spcAft>
                <a:spcPts val="0"/>
              </a:spcAft>
              <a:buSzPct val="68000"/>
              <a:buNone/>
            </a:pPr>
            <a:br>
              <a:rPr lang="en-US"/>
            </a:br>
            <a:br>
              <a:rPr lang="en-US"/>
            </a:br>
            <a:br>
              <a:rPr lang="en-US"/>
            </a:br>
            <a:endParaRPr/>
          </a:p>
        </p:txBody>
      </p:sp>
      <p:sp>
        <p:nvSpPr>
          <p:cNvPr id="294" name="Google Shape;294;p17"/>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95" name="Google Shape;295;p17"/>
          <p:cNvSpPr txBox="1"/>
          <p:nvPr>
            <p:ph type="title"/>
          </p:nvPr>
        </p:nvSpPr>
        <p:spPr>
          <a:xfrm>
            <a:off x="835746" y="569479"/>
            <a:ext cx="7468950" cy="1009738"/>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2"/>
              </a:buClr>
              <a:buSzPct val="100000"/>
              <a:buFont typeface="Lucida Sans"/>
              <a:buNone/>
            </a:pPr>
            <a:r>
              <a:rPr lang="en-US"/>
              <a:t>Modern Architecture Example (Cont.)</a:t>
            </a:r>
            <a:endParaRPr/>
          </a:p>
        </p:txBody>
      </p:sp>
      <p:sp>
        <p:nvSpPr>
          <p:cNvPr id="296" name="Google Shape;296;p17"/>
          <p:cNvSpPr txBox="1"/>
          <p:nvPr>
            <p:ph idx="11" type="ftr"/>
          </p:nvPr>
        </p:nvSpPr>
        <p:spPr>
          <a:xfrm>
            <a:off x="4380072" y="6407944"/>
            <a:ext cx="2515678" cy="3651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Course Supervisor: Anaum Hamid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8"/>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fontScale="77500" lnSpcReduction="20000"/>
          </a:bodyPr>
          <a:lstStyle/>
          <a:p>
            <a:pPr indent="-256053" lvl="0" marL="365760" rtl="0" algn="l">
              <a:spcBef>
                <a:spcPts val="0"/>
              </a:spcBef>
              <a:spcAft>
                <a:spcPts val="0"/>
              </a:spcAft>
              <a:buSzPct val="68000"/>
              <a:buChar char="🞂"/>
            </a:pPr>
            <a:r>
              <a:rPr lang="en-US"/>
              <a:t>The effects of instruction reordering in Peterson’s Solution</a:t>
            </a:r>
            <a:endParaRPr/>
          </a:p>
          <a:p>
            <a:pPr indent="-165699" lvl="0" marL="365760" rtl="0" algn="l">
              <a:spcBef>
                <a:spcPts val="400"/>
              </a:spcBef>
              <a:spcAft>
                <a:spcPts val="0"/>
              </a:spcAft>
              <a:buSzPct val="68000"/>
              <a:buNone/>
            </a:pPr>
            <a:r>
              <a:t/>
            </a:r>
            <a:endParaRPr/>
          </a:p>
          <a:p>
            <a:pPr indent="-165699" lvl="0" marL="365760" rtl="0" algn="l">
              <a:spcBef>
                <a:spcPts val="400"/>
              </a:spcBef>
              <a:spcAft>
                <a:spcPts val="0"/>
              </a:spcAft>
              <a:buSzPct val="68000"/>
              <a:buNone/>
            </a:pPr>
            <a:r>
              <a:t/>
            </a:r>
            <a:endParaRPr/>
          </a:p>
          <a:p>
            <a:pPr indent="-165699" lvl="0" marL="365760" rtl="0" algn="l">
              <a:spcBef>
                <a:spcPts val="400"/>
              </a:spcBef>
              <a:spcAft>
                <a:spcPts val="0"/>
              </a:spcAft>
              <a:buSzPct val="68000"/>
              <a:buNone/>
            </a:pPr>
            <a:r>
              <a:t/>
            </a:r>
            <a:endParaRPr/>
          </a:p>
          <a:p>
            <a:pPr indent="-165699" lvl="0" marL="365760" rtl="0" algn="l">
              <a:spcBef>
                <a:spcPts val="400"/>
              </a:spcBef>
              <a:spcAft>
                <a:spcPts val="0"/>
              </a:spcAft>
              <a:buSzPct val="68000"/>
              <a:buNone/>
            </a:pPr>
            <a:r>
              <a:t/>
            </a:r>
            <a:endParaRPr/>
          </a:p>
          <a:p>
            <a:pPr indent="-165699" lvl="0" marL="365760" rtl="0" algn="l">
              <a:spcBef>
                <a:spcPts val="400"/>
              </a:spcBef>
              <a:spcAft>
                <a:spcPts val="0"/>
              </a:spcAft>
              <a:buSzPct val="68000"/>
              <a:buNone/>
            </a:pPr>
            <a:r>
              <a:t/>
            </a:r>
            <a:endParaRPr/>
          </a:p>
          <a:p>
            <a:pPr indent="-256053" lvl="0" marL="365760" rtl="0" algn="l">
              <a:spcBef>
                <a:spcPts val="400"/>
              </a:spcBef>
              <a:spcAft>
                <a:spcPts val="0"/>
              </a:spcAft>
              <a:buSzPct val="68000"/>
              <a:buChar char="🞂"/>
            </a:pPr>
            <a:r>
              <a:rPr lang="en-US"/>
              <a:t>This allows both processes to be in their critical section at the same time!</a:t>
            </a:r>
            <a:endParaRPr/>
          </a:p>
          <a:p>
            <a:pPr indent="-256053" lvl="0" marL="365760" rtl="0" algn="l">
              <a:spcBef>
                <a:spcPts val="400"/>
              </a:spcBef>
              <a:spcAft>
                <a:spcPts val="0"/>
              </a:spcAft>
              <a:buSzPct val="68000"/>
              <a:buChar char="🞂"/>
            </a:pPr>
            <a:r>
              <a:rPr lang="en-US"/>
              <a:t>To ensure that Peterson’s solution will work correctly on modern computer architecture we must use </a:t>
            </a:r>
            <a:r>
              <a:rPr b="1" lang="en-US">
                <a:solidFill>
                  <a:srgbClr val="006699"/>
                </a:solidFill>
                <a:latin typeface="Lucida Sans"/>
                <a:ea typeface="Lucida Sans"/>
                <a:cs typeface="Lucida Sans"/>
                <a:sym typeface="Lucida Sans"/>
              </a:rPr>
              <a:t>Memory Barrier</a:t>
            </a:r>
            <a:r>
              <a:rPr lang="en-US"/>
              <a:t>.</a:t>
            </a:r>
            <a:br>
              <a:rPr lang="en-US"/>
            </a:br>
            <a:br>
              <a:rPr lang="en-US"/>
            </a:br>
            <a:br>
              <a:rPr lang="en-US"/>
            </a:br>
            <a:br>
              <a:rPr lang="en-US"/>
            </a:br>
            <a:endParaRPr/>
          </a:p>
        </p:txBody>
      </p:sp>
      <p:sp>
        <p:nvSpPr>
          <p:cNvPr id="302" name="Google Shape;302;p18"/>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03" name="Google Shape;303;p18"/>
          <p:cNvSpPr txBox="1"/>
          <p:nvPr>
            <p:ph type="title"/>
          </p:nvPr>
        </p:nvSpPr>
        <p:spPr>
          <a:xfrm>
            <a:off x="930585" y="562578"/>
            <a:ext cx="7282829" cy="576262"/>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2"/>
              </a:buClr>
              <a:buSzPct val="100000"/>
              <a:buFont typeface="Lucida Sans"/>
              <a:buNone/>
            </a:pPr>
            <a:r>
              <a:rPr lang="en-US"/>
              <a:t>Peterson’s Solution Revisited</a:t>
            </a:r>
            <a:endParaRPr/>
          </a:p>
        </p:txBody>
      </p:sp>
      <p:pic>
        <p:nvPicPr>
          <p:cNvPr id="304" name="Google Shape;304;p18"/>
          <p:cNvPicPr preferRelativeResize="0"/>
          <p:nvPr/>
        </p:nvPicPr>
        <p:blipFill rotWithShape="1">
          <a:blip r:embed="rId3">
            <a:alphaModFix/>
          </a:blip>
          <a:srcRect b="0" l="0" r="0" t="0"/>
          <a:stretch/>
        </p:blipFill>
        <p:spPr>
          <a:xfrm>
            <a:off x="1500620" y="2285268"/>
            <a:ext cx="5616575" cy="1362075"/>
          </a:xfrm>
          <a:prstGeom prst="rect">
            <a:avLst/>
          </a:prstGeom>
          <a:noFill/>
          <a:ln>
            <a:noFill/>
          </a:ln>
        </p:spPr>
      </p:pic>
      <p:sp>
        <p:nvSpPr>
          <p:cNvPr id="305" name="Google Shape;305;p18"/>
          <p:cNvSpPr txBox="1"/>
          <p:nvPr>
            <p:ph idx="11" type="ftr"/>
          </p:nvPr>
        </p:nvSpPr>
        <p:spPr>
          <a:xfrm>
            <a:off x="4380072" y="6407944"/>
            <a:ext cx="2557623" cy="3651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Course Supervisor: Anaum Hamid</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9"/>
          <p:cNvSpPr txBox="1"/>
          <p:nvPr>
            <p:ph idx="1" type="body"/>
          </p:nvPr>
        </p:nvSpPr>
        <p:spPr>
          <a:xfrm>
            <a:off x="806450" y="1233488"/>
            <a:ext cx="7880350" cy="4590537"/>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360"/>
              <a:buChar char="🞂"/>
            </a:pPr>
            <a:r>
              <a:rPr lang="en-US" sz="2000">
                <a:latin typeface="Arial"/>
                <a:ea typeface="Arial"/>
                <a:cs typeface="Arial"/>
                <a:sym typeface="Arial"/>
              </a:rPr>
              <a:t>A  </a:t>
            </a:r>
            <a:r>
              <a:rPr b="1" lang="en-US" sz="2000">
                <a:solidFill>
                  <a:srgbClr val="1FADCC"/>
                </a:solidFill>
                <a:latin typeface="Arial"/>
                <a:ea typeface="Arial"/>
                <a:cs typeface="Arial"/>
                <a:sym typeface="Arial"/>
              </a:rPr>
              <a:t>MEMORY BARRIER</a:t>
            </a:r>
            <a:r>
              <a:rPr b="1" lang="en-US" sz="2000">
                <a:latin typeface="Arial"/>
                <a:ea typeface="Arial"/>
                <a:cs typeface="Arial"/>
                <a:sym typeface="Arial"/>
              </a:rPr>
              <a:t> </a:t>
            </a:r>
            <a:r>
              <a:rPr lang="en-US" sz="2000">
                <a:latin typeface="Arial"/>
                <a:ea typeface="Arial"/>
                <a:cs typeface="Arial"/>
                <a:sym typeface="Arial"/>
              </a:rPr>
              <a:t>is an instruction that forces any change in memory to be propagated (made visible) to all other processors.</a:t>
            </a:r>
            <a:endParaRPr b="1" sz="2000">
              <a:latin typeface="Arial"/>
              <a:ea typeface="Arial"/>
              <a:cs typeface="Arial"/>
              <a:sym typeface="Arial"/>
            </a:endParaRPr>
          </a:p>
          <a:p>
            <a:pPr indent="-256032" lvl="0" marL="365760" rtl="0" algn="l">
              <a:spcBef>
                <a:spcPts val="400"/>
              </a:spcBef>
              <a:spcAft>
                <a:spcPts val="0"/>
              </a:spcAft>
              <a:buSzPts val="1360"/>
              <a:buChar char="🞂"/>
            </a:pPr>
            <a:r>
              <a:rPr b="1" lang="en-US" sz="2000">
                <a:latin typeface="Arial"/>
                <a:ea typeface="Arial"/>
                <a:cs typeface="Arial"/>
                <a:sym typeface="Arial"/>
              </a:rPr>
              <a:t>Memory model </a:t>
            </a:r>
            <a:r>
              <a:rPr lang="en-US" sz="2000">
                <a:latin typeface="Arial"/>
                <a:ea typeface="Arial"/>
                <a:cs typeface="Arial"/>
                <a:sym typeface="Arial"/>
              </a:rPr>
              <a:t>are the memory guarantees a computer architecture makes to application programs.</a:t>
            </a:r>
            <a:endParaRPr/>
          </a:p>
          <a:p>
            <a:pPr indent="0" lvl="0" marL="109728" rtl="0" algn="l">
              <a:spcBef>
                <a:spcPts val="400"/>
              </a:spcBef>
              <a:spcAft>
                <a:spcPts val="0"/>
              </a:spcAft>
              <a:buSzPts val="1360"/>
              <a:buNone/>
            </a:pPr>
            <a:r>
              <a:t/>
            </a:r>
            <a:endParaRPr sz="2000">
              <a:latin typeface="Arial"/>
              <a:ea typeface="Arial"/>
              <a:cs typeface="Arial"/>
              <a:sym typeface="Arial"/>
            </a:endParaRPr>
          </a:p>
          <a:p>
            <a:pPr indent="-256032" lvl="0" marL="365760" rtl="0" algn="l">
              <a:spcBef>
                <a:spcPts val="400"/>
              </a:spcBef>
              <a:spcAft>
                <a:spcPts val="0"/>
              </a:spcAft>
              <a:buSzPts val="1360"/>
              <a:buChar char="🞂"/>
            </a:pPr>
            <a:r>
              <a:rPr lang="en-US" sz="2000">
                <a:latin typeface="Arial"/>
                <a:ea typeface="Arial"/>
                <a:cs typeface="Arial"/>
                <a:sym typeface="Arial"/>
              </a:rPr>
              <a:t>Memory models may be either:</a:t>
            </a:r>
            <a:endParaRPr/>
          </a:p>
          <a:p>
            <a:pPr indent="-228600" lvl="1" marL="621792" rtl="0" algn="l">
              <a:spcBef>
                <a:spcPts val="324"/>
              </a:spcBef>
              <a:spcAft>
                <a:spcPts val="0"/>
              </a:spcAft>
              <a:buSzPts val="2000"/>
              <a:buChar char="◦"/>
            </a:pPr>
            <a:r>
              <a:rPr b="1" lang="en-US" sz="2000">
                <a:latin typeface="Arial"/>
                <a:ea typeface="Arial"/>
                <a:cs typeface="Arial"/>
                <a:sym typeface="Arial"/>
              </a:rPr>
              <a:t>Strongly ordered </a:t>
            </a:r>
            <a:r>
              <a:rPr lang="en-US" sz="2000">
                <a:latin typeface="Arial"/>
                <a:ea typeface="Arial"/>
                <a:cs typeface="Arial"/>
                <a:sym typeface="Arial"/>
              </a:rPr>
              <a:t>– where a memory modification of one processor is immediately visible to all other processors.</a:t>
            </a:r>
            <a:endParaRPr/>
          </a:p>
          <a:p>
            <a:pPr indent="-228600" lvl="1" marL="621792" rtl="0" algn="l">
              <a:spcBef>
                <a:spcPts val="324"/>
              </a:spcBef>
              <a:spcAft>
                <a:spcPts val="0"/>
              </a:spcAft>
              <a:buSzPts val="2000"/>
              <a:buChar char="◦"/>
            </a:pPr>
            <a:r>
              <a:rPr b="1" lang="en-US" sz="2000">
                <a:latin typeface="Arial"/>
                <a:ea typeface="Arial"/>
                <a:cs typeface="Arial"/>
                <a:sym typeface="Arial"/>
              </a:rPr>
              <a:t>Weakly ordered  </a:t>
            </a:r>
            <a:r>
              <a:rPr lang="en-US" sz="2000">
                <a:latin typeface="Arial"/>
                <a:ea typeface="Arial"/>
                <a:cs typeface="Arial"/>
                <a:sym typeface="Arial"/>
              </a:rPr>
              <a:t>– where a memory modification of one processor may not be immediately visible to all other processors.</a:t>
            </a:r>
            <a:endParaRPr/>
          </a:p>
        </p:txBody>
      </p:sp>
      <p:sp>
        <p:nvSpPr>
          <p:cNvPr id="311" name="Google Shape;311;p19"/>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12" name="Google Shape;312;p19"/>
          <p:cNvSpPr txBox="1"/>
          <p:nvPr>
            <p:ph type="title"/>
          </p:nvPr>
        </p:nvSpPr>
        <p:spPr>
          <a:xfrm>
            <a:off x="457200" y="350357"/>
            <a:ext cx="8229600" cy="576262"/>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1FADCC"/>
              </a:buClr>
              <a:buSzPct val="100000"/>
              <a:buFont typeface="Lucida Sans"/>
              <a:buNone/>
            </a:pPr>
            <a:r>
              <a:rPr lang="en-US">
                <a:solidFill>
                  <a:srgbClr val="1FADCC"/>
                </a:solidFill>
              </a:rPr>
              <a:t>Memory Barrier</a:t>
            </a:r>
            <a:endParaRPr/>
          </a:p>
        </p:txBody>
      </p:sp>
      <p:sp>
        <p:nvSpPr>
          <p:cNvPr id="313" name="Google Shape;313;p19"/>
          <p:cNvSpPr txBox="1"/>
          <p:nvPr>
            <p:ph idx="11" type="ftr"/>
          </p:nvPr>
        </p:nvSpPr>
        <p:spPr>
          <a:xfrm>
            <a:off x="4380072" y="6407944"/>
            <a:ext cx="2482122" cy="3651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Course Supervisor: Anaum Hamid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14"/>
              <a:buChar char="🞂"/>
            </a:pPr>
            <a:r>
              <a:rPr lang="en-US" sz="2667"/>
              <a:t> A situation where several processes access and manipulate the same data concurrently and the outcome of the execution depends on the particular order in which the access takes place.</a:t>
            </a:r>
            <a:endParaRPr/>
          </a:p>
        </p:txBody>
      </p:sp>
      <p:sp>
        <p:nvSpPr>
          <p:cNvPr id="140" name="Google Shape;140;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US"/>
              <a:t>Race Condition</a:t>
            </a:r>
            <a:endParaRPr/>
          </a:p>
        </p:txBody>
      </p:sp>
      <p:sp>
        <p:nvSpPr>
          <p:cNvPr id="141" name="Google Shape;141;p2"/>
          <p:cNvSpPr txBox="1"/>
          <p:nvPr>
            <p:ph idx="11" type="ftr"/>
          </p:nvPr>
        </p:nvSpPr>
        <p:spPr>
          <a:xfrm>
            <a:off x="4380072" y="6407944"/>
            <a:ext cx="2540845" cy="3651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Course Supervisor: Anaum Hamid</a:t>
            </a:r>
            <a:endParaRPr/>
          </a:p>
        </p:txBody>
      </p:sp>
      <p:sp>
        <p:nvSpPr>
          <p:cNvPr id="142" name="Google Shape;142;p2"/>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20"/>
          <p:cNvSpPr txBox="1"/>
          <p:nvPr>
            <p:ph idx="1" type="body"/>
          </p:nvPr>
        </p:nvSpPr>
        <p:spPr>
          <a:xfrm>
            <a:off x="954567" y="2093616"/>
            <a:ext cx="7482980" cy="3090782"/>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224"/>
              <a:buChar char="🞂"/>
            </a:pPr>
            <a:r>
              <a:rPr lang="en-US" sz="1800">
                <a:latin typeface="Arial"/>
                <a:ea typeface="Arial"/>
                <a:cs typeface="Arial"/>
                <a:sym typeface="Arial"/>
              </a:rPr>
              <a:t>When a memory barrier instruction is performed, the system ensures that all loads and stores are completed before any subsequent load or store operations are performed.</a:t>
            </a:r>
            <a:endParaRPr/>
          </a:p>
          <a:p>
            <a:pPr indent="0" lvl="0" marL="109728" rtl="0" algn="l">
              <a:spcBef>
                <a:spcPts val="400"/>
              </a:spcBef>
              <a:spcAft>
                <a:spcPts val="0"/>
              </a:spcAft>
              <a:buSzPts val="1224"/>
              <a:buNone/>
            </a:pPr>
            <a:r>
              <a:t/>
            </a:r>
            <a:endParaRPr sz="1800">
              <a:latin typeface="Arial"/>
              <a:ea typeface="Arial"/>
              <a:cs typeface="Arial"/>
              <a:sym typeface="Arial"/>
            </a:endParaRPr>
          </a:p>
          <a:p>
            <a:pPr indent="-256032" lvl="0" marL="365760" rtl="0" algn="l">
              <a:spcBef>
                <a:spcPts val="400"/>
              </a:spcBef>
              <a:spcAft>
                <a:spcPts val="0"/>
              </a:spcAft>
              <a:buSzPts val="1224"/>
              <a:buChar char="🞂"/>
            </a:pPr>
            <a:r>
              <a:rPr lang="en-US" sz="1800">
                <a:latin typeface="Arial"/>
                <a:ea typeface="Arial"/>
                <a:cs typeface="Arial"/>
                <a:sym typeface="Arial"/>
              </a:rPr>
              <a:t>Therefore, even if instructions were reordered, the memory barrier ensures that the store operations are completed in memory and visible to other processors before future load or store operations are performed.</a:t>
            </a:r>
            <a:endParaRPr/>
          </a:p>
          <a:p>
            <a:pPr indent="-139446" lvl="0" marL="365760" rtl="0" algn="l">
              <a:spcBef>
                <a:spcPts val="400"/>
              </a:spcBef>
              <a:spcAft>
                <a:spcPts val="0"/>
              </a:spcAft>
              <a:buSzPts val="1836"/>
              <a:buNone/>
            </a:pPr>
            <a:r>
              <a:t/>
            </a:r>
            <a:endParaRPr/>
          </a:p>
        </p:txBody>
      </p:sp>
      <p:sp>
        <p:nvSpPr>
          <p:cNvPr id="319" name="Google Shape;319;p20"/>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20" name="Google Shape;320;p20"/>
          <p:cNvSpPr txBox="1"/>
          <p:nvPr>
            <p:ph type="title"/>
          </p:nvPr>
        </p:nvSpPr>
        <p:spPr>
          <a:xfrm>
            <a:off x="417672" y="711687"/>
            <a:ext cx="8229600" cy="576262"/>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2"/>
              </a:buClr>
              <a:buSzPct val="100000"/>
              <a:buFont typeface="Lucida Sans"/>
              <a:buNone/>
            </a:pPr>
            <a:r>
              <a:rPr lang="en-US"/>
              <a:t>Memory Barrier Instructions</a:t>
            </a:r>
            <a:endParaRPr/>
          </a:p>
        </p:txBody>
      </p:sp>
      <p:sp>
        <p:nvSpPr>
          <p:cNvPr id="321" name="Google Shape;321;p20"/>
          <p:cNvSpPr txBox="1"/>
          <p:nvPr>
            <p:ph idx="11" type="ftr"/>
          </p:nvPr>
        </p:nvSpPr>
        <p:spPr>
          <a:xfrm>
            <a:off x="4380072" y="6407944"/>
            <a:ext cx="2515678" cy="3651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Course Supervisor: Anaum Hamid</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1"/>
          <p:cNvSpPr txBox="1"/>
          <p:nvPr>
            <p:ph idx="1" type="body"/>
          </p:nvPr>
        </p:nvSpPr>
        <p:spPr>
          <a:xfrm>
            <a:off x="887956" y="1191237"/>
            <a:ext cx="7559758" cy="5110325"/>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360"/>
              <a:buChar char="🞂"/>
            </a:pPr>
            <a:r>
              <a:rPr lang="en-US" sz="2000">
                <a:latin typeface="Arial"/>
                <a:ea typeface="Arial"/>
                <a:cs typeface="Arial"/>
                <a:sym typeface="Arial"/>
              </a:rPr>
              <a:t>Returning to the example of slides 16 and 17</a:t>
            </a:r>
            <a:endParaRPr/>
          </a:p>
          <a:p>
            <a:pPr indent="-256032" lvl="0" marL="365760" rtl="0" algn="l">
              <a:spcBef>
                <a:spcPts val="400"/>
              </a:spcBef>
              <a:spcAft>
                <a:spcPts val="0"/>
              </a:spcAft>
              <a:buSzPts val="1360"/>
              <a:buChar char="🞂"/>
            </a:pPr>
            <a:r>
              <a:rPr lang="en-US" sz="2000">
                <a:latin typeface="Arial"/>
                <a:ea typeface="Arial"/>
                <a:cs typeface="Arial"/>
                <a:sym typeface="Arial"/>
              </a:rPr>
              <a:t>We could add a memory barrier to the following instructions to ensure Thread 1 outputs 100:</a:t>
            </a:r>
            <a:endParaRPr/>
          </a:p>
          <a:p>
            <a:pPr indent="-169671" lvl="0" marL="365760" rtl="0" algn="l">
              <a:spcBef>
                <a:spcPts val="400"/>
              </a:spcBef>
              <a:spcAft>
                <a:spcPts val="0"/>
              </a:spcAft>
              <a:buSzPts val="1360"/>
              <a:buNone/>
            </a:pPr>
            <a:r>
              <a:t/>
            </a:r>
            <a:endParaRPr sz="2000">
              <a:latin typeface="Arial"/>
              <a:ea typeface="Arial"/>
              <a:cs typeface="Arial"/>
              <a:sym typeface="Arial"/>
            </a:endParaRPr>
          </a:p>
          <a:p>
            <a:pPr indent="-169671" lvl="0" marL="365760" rtl="0" algn="l">
              <a:spcBef>
                <a:spcPts val="400"/>
              </a:spcBef>
              <a:spcAft>
                <a:spcPts val="0"/>
              </a:spcAft>
              <a:buSzPts val="1360"/>
              <a:buNone/>
            </a:pPr>
            <a:r>
              <a:t/>
            </a:r>
            <a:endParaRPr sz="2000">
              <a:latin typeface="Arial"/>
              <a:ea typeface="Arial"/>
              <a:cs typeface="Arial"/>
              <a:sym typeface="Arial"/>
            </a:endParaRPr>
          </a:p>
          <a:p>
            <a:pPr indent="-169671" lvl="0" marL="365760" rtl="0" algn="l">
              <a:spcBef>
                <a:spcPts val="400"/>
              </a:spcBef>
              <a:spcAft>
                <a:spcPts val="0"/>
              </a:spcAft>
              <a:buSzPts val="1360"/>
              <a:buNone/>
            </a:pPr>
            <a:r>
              <a:t/>
            </a:r>
            <a:endParaRPr sz="2000">
              <a:latin typeface="Arial"/>
              <a:ea typeface="Arial"/>
              <a:cs typeface="Arial"/>
              <a:sym typeface="Arial"/>
            </a:endParaRPr>
          </a:p>
          <a:p>
            <a:pPr indent="-169671" lvl="0" marL="365760" rtl="0" algn="l">
              <a:spcBef>
                <a:spcPts val="400"/>
              </a:spcBef>
              <a:spcAft>
                <a:spcPts val="0"/>
              </a:spcAft>
              <a:buSzPts val="1360"/>
              <a:buNone/>
            </a:pPr>
            <a:r>
              <a:t/>
            </a:r>
            <a:endParaRPr sz="2000">
              <a:latin typeface="Arial"/>
              <a:ea typeface="Arial"/>
              <a:cs typeface="Arial"/>
              <a:sym typeface="Arial"/>
            </a:endParaRPr>
          </a:p>
          <a:p>
            <a:pPr indent="-169671" lvl="0" marL="365760" rtl="0" algn="l">
              <a:spcBef>
                <a:spcPts val="400"/>
              </a:spcBef>
              <a:spcAft>
                <a:spcPts val="0"/>
              </a:spcAft>
              <a:buSzPts val="1360"/>
              <a:buNone/>
            </a:pPr>
            <a:r>
              <a:t/>
            </a:r>
            <a:endParaRPr sz="2000">
              <a:latin typeface="Arial"/>
              <a:ea typeface="Arial"/>
              <a:cs typeface="Arial"/>
              <a:sym typeface="Arial"/>
            </a:endParaRPr>
          </a:p>
          <a:p>
            <a:pPr indent="-169671" lvl="0" marL="365760" rtl="0" algn="l">
              <a:spcBef>
                <a:spcPts val="400"/>
              </a:spcBef>
              <a:spcAft>
                <a:spcPts val="0"/>
              </a:spcAft>
              <a:buSzPts val="1360"/>
              <a:buNone/>
            </a:pPr>
            <a:r>
              <a:t/>
            </a:r>
            <a:endParaRPr sz="2000">
              <a:latin typeface="Arial"/>
              <a:ea typeface="Arial"/>
              <a:cs typeface="Arial"/>
              <a:sym typeface="Arial"/>
            </a:endParaRPr>
          </a:p>
          <a:p>
            <a:pPr indent="-169671" lvl="0" marL="365760" rtl="0" algn="l">
              <a:spcBef>
                <a:spcPts val="400"/>
              </a:spcBef>
              <a:spcAft>
                <a:spcPts val="0"/>
              </a:spcAft>
              <a:buSzPts val="1360"/>
              <a:buNone/>
            </a:pPr>
            <a:r>
              <a:t/>
            </a:r>
            <a:endParaRPr sz="2000">
              <a:latin typeface="Arial"/>
              <a:ea typeface="Arial"/>
              <a:cs typeface="Arial"/>
              <a:sym typeface="Arial"/>
            </a:endParaRPr>
          </a:p>
          <a:p>
            <a:pPr indent="-457200" lvl="0" marL="566928" rtl="0" algn="l">
              <a:spcBef>
                <a:spcPts val="400"/>
              </a:spcBef>
              <a:spcAft>
                <a:spcPts val="0"/>
              </a:spcAft>
              <a:buSzPts val="1088"/>
              <a:buFont typeface="Lucida Sans"/>
              <a:buAutoNum type="arabicPeriod"/>
            </a:pPr>
            <a:r>
              <a:rPr lang="en-US" sz="1600">
                <a:latin typeface="Arial"/>
                <a:ea typeface="Arial"/>
                <a:cs typeface="Arial"/>
                <a:sym typeface="Arial"/>
              </a:rPr>
              <a:t>For Thread 1 we are guaranteed that  that the value of flag is loaded before the value of x.</a:t>
            </a:r>
            <a:endParaRPr/>
          </a:p>
          <a:p>
            <a:pPr indent="-457200" lvl="0" marL="566928" rtl="0" algn="l">
              <a:spcBef>
                <a:spcPts val="400"/>
              </a:spcBef>
              <a:spcAft>
                <a:spcPts val="0"/>
              </a:spcAft>
              <a:buSzPts val="1088"/>
              <a:buFont typeface="Lucida Sans"/>
              <a:buAutoNum type="arabicPeriod"/>
            </a:pPr>
            <a:r>
              <a:rPr lang="en-US" sz="1600">
                <a:latin typeface="Arial"/>
                <a:ea typeface="Arial"/>
                <a:cs typeface="Arial"/>
                <a:sym typeface="Arial"/>
              </a:rPr>
              <a:t>For Thread 2 we ensure that the assignment to x occurs before the assignment flag.</a:t>
            </a:r>
            <a:endParaRPr/>
          </a:p>
          <a:p>
            <a:pPr indent="0" lvl="0" marL="0" rtl="0" algn="l">
              <a:spcBef>
                <a:spcPts val="400"/>
              </a:spcBef>
              <a:spcAft>
                <a:spcPts val="0"/>
              </a:spcAft>
              <a:buSzPts val="1632"/>
              <a:buNone/>
            </a:pPr>
            <a:r>
              <a:t/>
            </a:r>
            <a:endParaRPr sz="2400"/>
          </a:p>
        </p:txBody>
      </p:sp>
      <p:sp>
        <p:nvSpPr>
          <p:cNvPr id="327" name="Google Shape;327;p21"/>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28" name="Google Shape;328;p21"/>
          <p:cNvSpPr txBox="1"/>
          <p:nvPr>
            <p:ph type="title"/>
          </p:nvPr>
        </p:nvSpPr>
        <p:spPr>
          <a:xfrm>
            <a:off x="457200" y="383913"/>
            <a:ext cx="8229600" cy="576262"/>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2"/>
              </a:buClr>
              <a:buSzPct val="100000"/>
              <a:buFont typeface="Lucida Sans"/>
              <a:buNone/>
            </a:pPr>
            <a:r>
              <a:rPr lang="en-US"/>
              <a:t>Memory Barrier Example</a:t>
            </a:r>
            <a:endParaRPr/>
          </a:p>
        </p:txBody>
      </p:sp>
      <p:sp>
        <p:nvSpPr>
          <p:cNvPr id="329" name="Google Shape;329;p21"/>
          <p:cNvSpPr txBox="1"/>
          <p:nvPr>
            <p:ph idx="11" type="ftr"/>
          </p:nvPr>
        </p:nvSpPr>
        <p:spPr>
          <a:xfrm>
            <a:off x="4380072" y="6407944"/>
            <a:ext cx="2490511" cy="3651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Course Supervisor: Anaum Hamid</a:t>
            </a:r>
            <a:endParaRPr/>
          </a:p>
        </p:txBody>
      </p:sp>
      <p:sp>
        <p:nvSpPr>
          <p:cNvPr id="330" name="Google Shape;330;p21"/>
          <p:cNvSpPr txBox="1"/>
          <p:nvPr/>
        </p:nvSpPr>
        <p:spPr>
          <a:xfrm>
            <a:off x="3305262" y="2281806"/>
            <a:ext cx="2877424" cy="2585323"/>
          </a:xfrm>
          <a:prstGeom prst="rect">
            <a:avLst/>
          </a:prstGeom>
          <a:noFill/>
          <a:ln>
            <a:noFill/>
          </a:ln>
        </p:spPr>
        <p:txBody>
          <a:bodyPr anchorCtr="0" anchor="t" bIns="45700" lIns="91425" spcFirstLastPara="1" rIns="91425" wrap="square" tIns="45700">
            <a:spAutoFit/>
          </a:bodyPr>
          <a:lstStyle/>
          <a:p>
            <a:pPr indent="0" lvl="0" marL="109728" marR="0" rtl="0" algn="l">
              <a:spcBef>
                <a:spcPts val="0"/>
              </a:spcBef>
              <a:spcAft>
                <a:spcPts val="0"/>
              </a:spcAft>
              <a:buClr>
                <a:srgbClr val="1FADCC"/>
              </a:buClr>
              <a:buSzPts val="1800"/>
              <a:buFont typeface="Times New Roman"/>
              <a:buNone/>
            </a:pPr>
            <a:r>
              <a:rPr lang="en-US" sz="1800">
                <a:solidFill>
                  <a:srgbClr val="1FADCC"/>
                </a:solidFill>
                <a:latin typeface="Times New Roman"/>
                <a:ea typeface="Times New Roman"/>
                <a:cs typeface="Times New Roman"/>
                <a:sym typeface="Times New Roman"/>
              </a:rPr>
              <a:t>Thread 1 now performs</a:t>
            </a:r>
            <a:br>
              <a:rPr lang="en-US" sz="1800">
                <a:solidFill>
                  <a:srgbClr val="1FADCC"/>
                </a:solidFill>
                <a:latin typeface="Times New Roman"/>
                <a:ea typeface="Times New Roman"/>
                <a:cs typeface="Times New Roman"/>
                <a:sym typeface="Times New Roman"/>
              </a:rPr>
            </a:br>
            <a:r>
              <a:rPr lang="en-US" sz="1800">
                <a:solidFill>
                  <a:srgbClr val="1FADCC"/>
                </a:solidFill>
                <a:latin typeface="Times New Roman"/>
                <a:ea typeface="Times New Roman"/>
                <a:cs typeface="Times New Roman"/>
                <a:sym typeface="Times New Roman"/>
              </a:rPr>
              <a:t>     while (!flag)</a:t>
            </a:r>
            <a:br>
              <a:rPr lang="en-US" sz="1800">
                <a:solidFill>
                  <a:srgbClr val="1FADCC"/>
                </a:solidFill>
                <a:latin typeface="Times New Roman"/>
                <a:ea typeface="Times New Roman"/>
                <a:cs typeface="Times New Roman"/>
                <a:sym typeface="Times New Roman"/>
              </a:rPr>
            </a:br>
            <a:r>
              <a:rPr lang="en-US" sz="1800">
                <a:solidFill>
                  <a:srgbClr val="1FADCC"/>
                </a:solidFill>
                <a:latin typeface="Times New Roman"/>
                <a:ea typeface="Times New Roman"/>
                <a:cs typeface="Times New Roman"/>
                <a:sym typeface="Times New Roman"/>
              </a:rPr>
              <a:t>	memory_barrier();</a:t>
            </a:r>
            <a:br>
              <a:rPr lang="en-US" sz="1800">
                <a:solidFill>
                  <a:srgbClr val="1FADCC"/>
                </a:solidFill>
                <a:latin typeface="Times New Roman"/>
                <a:ea typeface="Times New Roman"/>
                <a:cs typeface="Times New Roman"/>
                <a:sym typeface="Times New Roman"/>
              </a:rPr>
            </a:br>
            <a:r>
              <a:rPr lang="en-US" sz="1800">
                <a:solidFill>
                  <a:srgbClr val="1FADCC"/>
                </a:solidFill>
                <a:latin typeface="Times New Roman"/>
                <a:ea typeface="Times New Roman"/>
                <a:cs typeface="Times New Roman"/>
                <a:sym typeface="Times New Roman"/>
              </a:rPr>
              <a:t>  print x</a:t>
            </a:r>
            <a:endParaRPr/>
          </a:p>
          <a:p>
            <a:pPr indent="0" lvl="0" marL="109728" marR="0" rtl="0" algn="l">
              <a:spcBef>
                <a:spcPts val="0"/>
              </a:spcBef>
              <a:spcAft>
                <a:spcPts val="0"/>
              </a:spcAft>
              <a:buClr>
                <a:srgbClr val="1FADCC"/>
              </a:buClr>
              <a:buSzPts val="1800"/>
              <a:buFont typeface="Times New Roman"/>
              <a:buNone/>
            </a:pPr>
            <a:r>
              <a:rPr lang="en-US" sz="1800">
                <a:solidFill>
                  <a:srgbClr val="1FADCC"/>
                </a:solidFill>
                <a:latin typeface="Times New Roman"/>
                <a:ea typeface="Times New Roman"/>
                <a:cs typeface="Times New Roman"/>
                <a:sym typeface="Times New Roman"/>
              </a:rPr>
              <a:t>Thread 2 now performs</a:t>
            </a:r>
            <a:br>
              <a:rPr lang="en-US" sz="1800">
                <a:solidFill>
                  <a:srgbClr val="1FADCC"/>
                </a:solidFill>
                <a:latin typeface="Times New Roman"/>
                <a:ea typeface="Times New Roman"/>
                <a:cs typeface="Times New Roman"/>
                <a:sym typeface="Times New Roman"/>
              </a:rPr>
            </a:br>
            <a:r>
              <a:rPr lang="en-US" sz="1800">
                <a:solidFill>
                  <a:srgbClr val="1FADCC"/>
                </a:solidFill>
                <a:latin typeface="Times New Roman"/>
                <a:ea typeface="Times New Roman"/>
                <a:cs typeface="Times New Roman"/>
                <a:sym typeface="Times New Roman"/>
              </a:rPr>
              <a:t>     x = 100;</a:t>
            </a:r>
            <a:br>
              <a:rPr lang="en-US" sz="1800">
                <a:solidFill>
                  <a:srgbClr val="1FADCC"/>
                </a:solidFill>
                <a:latin typeface="Times New Roman"/>
                <a:ea typeface="Times New Roman"/>
                <a:cs typeface="Times New Roman"/>
                <a:sym typeface="Times New Roman"/>
              </a:rPr>
            </a:br>
            <a:r>
              <a:rPr lang="en-US" sz="1800">
                <a:solidFill>
                  <a:srgbClr val="1FADCC"/>
                </a:solidFill>
                <a:latin typeface="Times New Roman"/>
                <a:ea typeface="Times New Roman"/>
                <a:cs typeface="Times New Roman"/>
                <a:sym typeface="Times New Roman"/>
              </a:rPr>
              <a:t>  memory_barrier();</a:t>
            </a:r>
            <a:br>
              <a:rPr lang="en-US" sz="1800">
                <a:solidFill>
                  <a:srgbClr val="1FADCC"/>
                </a:solidFill>
                <a:latin typeface="Times New Roman"/>
                <a:ea typeface="Times New Roman"/>
                <a:cs typeface="Times New Roman"/>
                <a:sym typeface="Times New Roman"/>
              </a:rPr>
            </a:br>
            <a:r>
              <a:rPr lang="en-US" sz="1800">
                <a:solidFill>
                  <a:srgbClr val="1FADCC"/>
                </a:solidFill>
                <a:latin typeface="Times New Roman"/>
                <a:ea typeface="Times New Roman"/>
                <a:cs typeface="Times New Roman"/>
                <a:sym typeface="Times New Roman"/>
              </a:rPr>
              <a:t>  flag = true</a:t>
            </a:r>
            <a:endParaRPr/>
          </a:p>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2"/>
          <p:cNvSpPr txBox="1"/>
          <p:nvPr>
            <p:ph idx="1" type="body"/>
          </p:nvPr>
        </p:nvSpPr>
        <p:spPr>
          <a:xfrm>
            <a:off x="821094" y="1233488"/>
            <a:ext cx="7443675" cy="4372487"/>
          </a:xfrm>
          <a:prstGeom prst="rect">
            <a:avLst/>
          </a:prstGeom>
          <a:noFill/>
          <a:ln>
            <a:noFill/>
          </a:ln>
        </p:spPr>
        <p:txBody>
          <a:bodyPr anchorCtr="0" anchor="t" bIns="45700" lIns="91425" spcFirstLastPara="1" rIns="91425" wrap="square" tIns="45700">
            <a:normAutofit/>
          </a:bodyPr>
          <a:lstStyle/>
          <a:p>
            <a:pPr indent="-256032" lvl="0" marL="365760" rtl="0" algn="l">
              <a:lnSpc>
                <a:spcPct val="90000"/>
              </a:lnSpc>
              <a:spcBef>
                <a:spcPts val="0"/>
              </a:spcBef>
              <a:spcAft>
                <a:spcPts val="0"/>
              </a:spcAft>
              <a:buSzPts val="1360"/>
              <a:buChar char="🞂"/>
            </a:pPr>
            <a:r>
              <a:rPr lang="en-US" sz="2000">
                <a:latin typeface="Arial"/>
                <a:ea typeface="Arial"/>
                <a:cs typeface="Arial"/>
                <a:sym typeface="Arial"/>
              </a:rPr>
              <a:t>Many systems provide hardware support for implementing the critical section code.</a:t>
            </a:r>
            <a:br>
              <a:rPr lang="en-US" sz="2000">
                <a:latin typeface="Arial"/>
                <a:ea typeface="Arial"/>
                <a:cs typeface="Arial"/>
                <a:sym typeface="Arial"/>
              </a:rPr>
            </a:br>
            <a:endParaRPr sz="2000">
              <a:latin typeface="Arial"/>
              <a:ea typeface="Arial"/>
              <a:cs typeface="Arial"/>
              <a:sym typeface="Arial"/>
            </a:endParaRPr>
          </a:p>
          <a:p>
            <a:pPr indent="-256032" lvl="0" marL="365760" rtl="0" algn="l">
              <a:lnSpc>
                <a:spcPct val="90000"/>
              </a:lnSpc>
              <a:spcBef>
                <a:spcPts val="400"/>
              </a:spcBef>
              <a:spcAft>
                <a:spcPts val="0"/>
              </a:spcAft>
              <a:buSzPts val="1360"/>
              <a:buChar char="🞂"/>
            </a:pPr>
            <a:r>
              <a:rPr lang="en-US" sz="2000">
                <a:latin typeface="Arial"/>
                <a:ea typeface="Arial"/>
                <a:cs typeface="Arial"/>
                <a:sym typeface="Arial"/>
              </a:rPr>
              <a:t>Uniprocessors – could disable interrupts</a:t>
            </a:r>
            <a:endParaRPr/>
          </a:p>
          <a:p>
            <a:pPr indent="-228600" lvl="1" marL="621792" rtl="0" algn="l">
              <a:lnSpc>
                <a:spcPct val="90000"/>
              </a:lnSpc>
              <a:spcBef>
                <a:spcPts val="324"/>
              </a:spcBef>
              <a:spcAft>
                <a:spcPts val="0"/>
              </a:spcAft>
              <a:buSzPts val="2000"/>
              <a:buChar char="◦"/>
            </a:pPr>
            <a:r>
              <a:rPr lang="en-US" sz="2000">
                <a:latin typeface="Arial"/>
                <a:ea typeface="Arial"/>
                <a:cs typeface="Arial"/>
                <a:sym typeface="Arial"/>
              </a:rPr>
              <a:t>Currently running code would execute without preemption</a:t>
            </a:r>
            <a:endParaRPr/>
          </a:p>
          <a:p>
            <a:pPr indent="-228600" lvl="1" marL="621792" rtl="0" algn="l">
              <a:lnSpc>
                <a:spcPct val="90000"/>
              </a:lnSpc>
              <a:spcBef>
                <a:spcPts val="324"/>
              </a:spcBef>
              <a:spcAft>
                <a:spcPts val="0"/>
              </a:spcAft>
              <a:buSzPts val="2000"/>
              <a:buChar char="◦"/>
            </a:pPr>
            <a:r>
              <a:rPr lang="en-US" sz="2000">
                <a:latin typeface="Arial"/>
                <a:ea typeface="Arial"/>
                <a:cs typeface="Arial"/>
                <a:sym typeface="Arial"/>
              </a:rPr>
              <a:t>Generally, too inefficient on multiprocessor systems.</a:t>
            </a:r>
            <a:endParaRPr/>
          </a:p>
          <a:p>
            <a:pPr indent="-228600" lvl="1" marL="621792" rtl="0" algn="l">
              <a:lnSpc>
                <a:spcPct val="90000"/>
              </a:lnSpc>
              <a:spcBef>
                <a:spcPts val="324"/>
              </a:spcBef>
              <a:spcAft>
                <a:spcPts val="0"/>
              </a:spcAft>
              <a:buSzPts val="2000"/>
              <a:buChar char="◦"/>
            </a:pPr>
            <a:r>
              <a:rPr lang="en-US" sz="2000">
                <a:latin typeface="Arial"/>
                <a:ea typeface="Arial"/>
                <a:cs typeface="Arial"/>
                <a:sym typeface="Arial"/>
              </a:rPr>
              <a:t>Operating systems using this not broadly scalable.</a:t>
            </a:r>
            <a:br>
              <a:rPr lang="en-US" sz="2000">
                <a:latin typeface="Arial"/>
                <a:ea typeface="Arial"/>
                <a:cs typeface="Arial"/>
                <a:sym typeface="Arial"/>
              </a:rPr>
            </a:br>
            <a:endParaRPr sz="2000">
              <a:latin typeface="Arial"/>
              <a:ea typeface="Arial"/>
              <a:cs typeface="Arial"/>
              <a:sym typeface="Arial"/>
            </a:endParaRPr>
          </a:p>
          <a:p>
            <a:pPr indent="-256032" lvl="0" marL="365760" rtl="0" algn="l">
              <a:lnSpc>
                <a:spcPct val="90000"/>
              </a:lnSpc>
              <a:spcBef>
                <a:spcPts val="400"/>
              </a:spcBef>
              <a:spcAft>
                <a:spcPts val="0"/>
              </a:spcAft>
              <a:buSzPts val="1360"/>
              <a:buChar char="🞂"/>
            </a:pPr>
            <a:r>
              <a:rPr lang="en-US" sz="2000">
                <a:latin typeface="Arial"/>
                <a:ea typeface="Arial"/>
                <a:cs typeface="Arial"/>
                <a:sym typeface="Arial"/>
              </a:rPr>
              <a:t>We will look at three forms of hardware support:</a:t>
            </a:r>
            <a:br>
              <a:rPr lang="en-US" sz="2000">
                <a:latin typeface="Arial"/>
                <a:ea typeface="Arial"/>
                <a:cs typeface="Arial"/>
                <a:sym typeface="Arial"/>
              </a:rPr>
            </a:br>
            <a:br>
              <a:rPr lang="en-US" sz="2000">
                <a:latin typeface="Arial"/>
                <a:ea typeface="Arial"/>
                <a:cs typeface="Arial"/>
                <a:sym typeface="Arial"/>
              </a:rPr>
            </a:br>
            <a:r>
              <a:rPr lang="en-US" sz="2000">
                <a:solidFill>
                  <a:srgbClr val="CC6600"/>
                </a:solidFill>
                <a:latin typeface="Arial"/>
                <a:ea typeface="Arial"/>
                <a:cs typeface="Arial"/>
                <a:sym typeface="Arial"/>
              </a:rPr>
              <a:t>1.  </a:t>
            </a:r>
            <a:r>
              <a:rPr lang="en-US" sz="2000">
                <a:latin typeface="Arial"/>
                <a:ea typeface="Arial"/>
                <a:cs typeface="Arial"/>
                <a:sym typeface="Arial"/>
              </a:rPr>
              <a:t>Hardware instructions</a:t>
            </a:r>
            <a:br>
              <a:rPr lang="en-US" sz="2000">
                <a:latin typeface="Arial"/>
                <a:ea typeface="Arial"/>
                <a:cs typeface="Arial"/>
                <a:sym typeface="Arial"/>
              </a:rPr>
            </a:br>
            <a:br>
              <a:rPr lang="en-US" sz="2000">
                <a:latin typeface="Arial"/>
                <a:ea typeface="Arial"/>
                <a:cs typeface="Arial"/>
                <a:sym typeface="Arial"/>
              </a:rPr>
            </a:br>
            <a:r>
              <a:rPr lang="en-US" sz="2000">
                <a:solidFill>
                  <a:srgbClr val="CC6600"/>
                </a:solidFill>
                <a:latin typeface="Arial"/>
                <a:ea typeface="Arial"/>
                <a:cs typeface="Arial"/>
                <a:sym typeface="Arial"/>
              </a:rPr>
              <a:t>2.  </a:t>
            </a:r>
            <a:r>
              <a:rPr lang="en-US" sz="2000">
                <a:latin typeface="Arial"/>
                <a:ea typeface="Arial"/>
                <a:cs typeface="Arial"/>
                <a:sym typeface="Arial"/>
              </a:rPr>
              <a:t>Atomic variables </a:t>
            </a:r>
            <a:endParaRPr/>
          </a:p>
        </p:txBody>
      </p:sp>
      <p:sp>
        <p:nvSpPr>
          <p:cNvPr id="338" name="Google Shape;338;p22"/>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39" name="Google Shape;339;p22"/>
          <p:cNvSpPr txBox="1"/>
          <p:nvPr>
            <p:ph type="title"/>
          </p:nvPr>
        </p:nvSpPr>
        <p:spPr>
          <a:xfrm>
            <a:off x="778669" y="330884"/>
            <a:ext cx="7586662" cy="5762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2"/>
              </a:buClr>
              <a:buSzPct val="100000"/>
              <a:buFont typeface="Lucida Sans"/>
              <a:buNone/>
            </a:pPr>
            <a:r>
              <a:rPr lang="en-US"/>
              <a:t>Synchronization Hardware</a:t>
            </a:r>
            <a:endParaRPr/>
          </a:p>
        </p:txBody>
      </p:sp>
      <p:sp>
        <p:nvSpPr>
          <p:cNvPr id="340" name="Google Shape;340;p22"/>
          <p:cNvSpPr txBox="1"/>
          <p:nvPr>
            <p:ph idx="11" type="ftr"/>
          </p:nvPr>
        </p:nvSpPr>
        <p:spPr>
          <a:xfrm>
            <a:off x="4380072" y="6407944"/>
            <a:ext cx="2624735" cy="3651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Course Supervisor: Anaum Hamid</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3"/>
          <p:cNvSpPr txBox="1"/>
          <p:nvPr>
            <p:ph idx="1" type="body"/>
          </p:nvPr>
        </p:nvSpPr>
        <p:spPr>
          <a:xfrm>
            <a:off x="806450" y="1233489"/>
            <a:ext cx="7741932" cy="4147404"/>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Special hardware instructions that allow us to either </a:t>
            </a:r>
            <a:r>
              <a:rPr i="1" lang="en-US"/>
              <a:t>test-and-modify</a:t>
            </a:r>
            <a:r>
              <a:rPr lang="en-US"/>
              <a:t> the content of a word, or two </a:t>
            </a:r>
            <a:r>
              <a:rPr i="1" lang="en-US"/>
              <a:t>swap</a:t>
            </a:r>
            <a:r>
              <a:rPr lang="en-US"/>
              <a:t> the contents of two words atomically (uninterruptedly.)</a:t>
            </a:r>
            <a:endParaRPr/>
          </a:p>
          <a:p>
            <a:pPr indent="0" lvl="0" marL="109728" rtl="0" algn="l">
              <a:spcBef>
                <a:spcPts val="400"/>
              </a:spcBef>
              <a:spcAft>
                <a:spcPts val="0"/>
              </a:spcAft>
              <a:buSzPts val="1836"/>
              <a:buNone/>
            </a:pPr>
            <a:r>
              <a:t/>
            </a:r>
            <a:endParaRPr/>
          </a:p>
          <a:p>
            <a:pPr indent="-457200" lvl="1" marL="850392" rtl="0" algn="l">
              <a:spcBef>
                <a:spcPts val="324"/>
              </a:spcBef>
              <a:spcAft>
                <a:spcPts val="0"/>
              </a:spcAft>
              <a:buSzPts val="2300"/>
              <a:buFont typeface="Lucida Sans"/>
              <a:buAutoNum type="arabicPeriod"/>
            </a:pPr>
            <a:r>
              <a:rPr b="1" lang="en-US"/>
              <a:t>Test-and-Set</a:t>
            </a:r>
            <a:r>
              <a:rPr lang="en-US"/>
              <a:t> instruction</a:t>
            </a:r>
            <a:endParaRPr/>
          </a:p>
          <a:p>
            <a:pPr indent="-457200" lvl="1" marL="850392" rtl="0" algn="l">
              <a:spcBef>
                <a:spcPts val="324"/>
              </a:spcBef>
              <a:spcAft>
                <a:spcPts val="0"/>
              </a:spcAft>
              <a:buSzPts val="2300"/>
              <a:buFont typeface="Lucida Sans"/>
              <a:buAutoNum type="arabicPeriod"/>
            </a:pPr>
            <a:r>
              <a:rPr b="1" lang="en-US"/>
              <a:t>Compare-and-Swap</a:t>
            </a:r>
            <a:r>
              <a:rPr lang="en-US"/>
              <a:t> instruction</a:t>
            </a:r>
            <a:endParaRPr/>
          </a:p>
        </p:txBody>
      </p:sp>
      <p:sp>
        <p:nvSpPr>
          <p:cNvPr id="346" name="Google Shape;346;p23"/>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47" name="Google Shape;347;p23"/>
          <p:cNvSpPr txBox="1"/>
          <p:nvPr>
            <p:ph type="title"/>
          </p:nvPr>
        </p:nvSpPr>
        <p:spPr>
          <a:xfrm>
            <a:off x="457200" y="224522"/>
            <a:ext cx="8229600" cy="576262"/>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2"/>
              </a:buClr>
              <a:buSzPct val="100000"/>
              <a:buFont typeface="Lucida Sans"/>
              <a:buNone/>
            </a:pPr>
            <a:r>
              <a:rPr lang="en-US"/>
              <a:t>Hardware Instructions</a:t>
            </a:r>
            <a:endParaRPr/>
          </a:p>
        </p:txBody>
      </p:sp>
      <p:sp>
        <p:nvSpPr>
          <p:cNvPr id="348" name="Google Shape;348;p23"/>
          <p:cNvSpPr txBox="1"/>
          <p:nvPr>
            <p:ph idx="11" type="ftr"/>
          </p:nvPr>
        </p:nvSpPr>
        <p:spPr>
          <a:xfrm>
            <a:off x="4380072" y="6407944"/>
            <a:ext cx="2490511" cy="3651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Course Supervisor: Anaum Hamid</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24"/>
          <p:cNvSpPr txBox="1"/>
          <p:nvPr>
            <p:ph idx="1" type="body"/>
          </p:nvPr>
        </p:nvSpPr>
        <p:spPr>
          <a:xfrm>
            <a:off x="806450" y="1233489"/>
            <a:ext cx="7683209" cy="4546526"/>
          </a:xfrm>
          <a:prstGeom prst="rect">
            <a:avLst/>
          </a:prstGeom>
          <a:noFill/>
          <a:ln>
            <a:noFill/>
          </a:ln>
        </p:spPr>
        <p:txBody>
          <a:bodyPr anchorCtr="0" anchor="t" bIns="45700" lIns="91425" spcFirstLastPara="1" rIns="91425" wrap="square" tIns="45700">
            <a:normAutofit fontScale="92500" lnSpcReduction="10000"/>
          </a:bodyPr>
          <a:lstStyle/>
          <a:p>
            <a:pPr indent="-256053" lvl="0" marL="365760" rtl="0" algn="l">
              <a:spcBef>
                <a:spcPts val="0"/>
              </a:spcBef>
              <a:spcAft>
                <a:spcPts val="0"/>
              </a:spcAft>
              <a:buSzPct val="68000"/>
              <a:buChar char="🞂"/>
            </a:pPr>
            <a:r>
              <a:rPr lang="en-US"/>
              <a:t>Definition</a:t>
            </a:r>
            <a:endParaRPr/>
          </a:p>
          <a:p>
            <a:pPr indent="-256032" lvl="0" marL="365760" rtl="0" algn="l">
              <a:lnSpc>
                <a:spcPct val="90000"/>
              </a:lnSpc>
              <a:spcBef>
                <a:spcPts val="400"/>
              </a:spcBef>
              <a:spcAft>
                <a:spcPts val="0"/>
              </a:spcAft>
              <a:buSzPct val="68000"/>
              <a:buFont typeface="Arial"/>
              <a:buNone/>
            </a:pPr>
            <a:r>
              <a:rPr b="1" lang="en-US">
                <a:solidFill>
                  <a:srgbClr val="000000"/>
                </a:solidFill>
                <a:latin typeface="Courier New"/>
                <a:ea typeface="Courier New"/>
                <a:cs typeface="Courier New"/>
                <a:sym typeface="Courier New"/>
              </a:rPr>
              <a:t>boolean test_and_set (boolean *target)</a:t>
            </a:r>
            <a:endParaRPr/>
          </a:p>
          <a:p>
            <a:pPr indent="-256032" lvl="0" marL="365760" rtl="0" algn="l">
              <a:lnSpc>
                <a:spcPct val="90000"/>
              </a:lnSpc>
              <a:spcBef>
                <a:spcPts val="400"/>
              </a:spcBef>
              <a:spcAft>
                <a:spcPts val="0"/>
              </a:spcAft>
              <a:buSzPct val="68000"/>
              <a:buFont typeface="Arial"/>
              <a:buNone/>
            </a:pPr>
            <a:r>
              <a:rPr b="1" lang="en-US">
                <a:solidFill>
                  <a:srgbClr val="000000"/>
                </a:solidFill>
                <a:latin typeface="Courier New"/>
                <a:ea typeface="Courier New"/>
                <a:cs typeface="Courier New"/>
                <a:sym typeface="Courier New"/>
              </a:rPr>
              <a:t>        {</a:t>
            </a:r>
            <a:endParaRPr/>
          </a:p>
          <a:p>
            <a:pPr indent="-256032" lvl="0" marL="365760" rtl="0" algn="l">
              <a:lnSpc>
                <a:spcPct val="90000"/>
              </a:lnSpc>
              <a:spcBef>
                <a:spcPts val="400"/>
              </a:spcBef>
              <a:spcAft>
                <a:spcPts val="0"/>
              </a:spcAft>
              <a:buSzPct val="68000"/>
              <a:buFont typeface="Arial"/>
              <a:buNone/>
            </a:pPr>
            <a:r>
              <a:rPr b="1" lang="en-US">
                <a:solidFill>
                  <a:srgbClr val="000000"/>
                </a:solidFill>
                <a:latin typeface="Courier New"/>
                <a:ea typeface="Courier New"/>
                <a:cs typeface="Courier New"/>
                <a:sym typeface="Courier New"/>
              </a:rPr>
              <a:t>               boolean rv = *target;</a:t>
            </a:r>
            <a:endParaRPr/>
          </a:p>
          <a:p>
            <a:pPr indent="-256032" lvl="0" marL="365760" rtl="0" algn="l">
              <a:lnSpc>
                <a:spcPct val="90000"/>
              </a:lnSpc>
              <a:spcBef>
                <a:spcPts val="400"/>
              </a:spcBef>
              <a:spcAft>
                <a:spcPts val="0"/>
              </a:spcAft>
              <a:buSzPct val="68000"/>
              <a:buFont typeface="Arial"/>
              <a:buNone/>
            </a:pPr>
            <a:r>
              <a:rPr b="1" lang="en-US">
                <a:solidFill>
                  <a:srgbClr val="000000"/>
                </a:solidFill>
                <a:latin typeface="Courier New"/>
                <a:ea typeface="Courier New"/>
                <a:cs typeface="Courier New"/>
                <a:sym typeface="Courier New"/>
              </a:rPr>
              <a:t>               *target = true;</a:t>
            </a:r>
            <a:endParaRPr/>
          </a:p>
          <a:p>
            <a:pPr indent="-256032" lvl="0" marL="365760" rtl="0" algn="l">
              <a:lnSpc>
                <a:spcPct val="90000"/>
              </a:lnSpc>
              <a:spcBef>
                <a:spcPts val="400"/>
              </a:spcBef>
              <a:spcAft>
                <a:spcPts val="0"/>
              </a:spcAft>
              <a:buSzPct val="68000"/>
              <a:buFont typeface="Arial"/>
              <a:buNone/>
            </a:pPr>
            <a:r>
              <a:rPr b="1" lang="en-US">
                <a:solidFill>
                  <a:srgbClr val="000000"/>
                </a:solidFill>
                <a:latin typeface="Courier New"/>
                <a:ea typeface="Courier New"/>
                <a:cs typeface="Courier New"/>
                <a:sym typeface="Courier New"/>
              </a:rPr>
              <a:t>               return rv:</a:t>
            </a:r>
            <a:endParaRPr/>
          </a:p>
          <a:p>
            <a:pPr indent="-256032" lvl="0" marL="365760" rtl="0" algn="l">
              <a:lnSpc>
                <a:spcPct val="90000"/>
              </a:lnSpc>
              <a:spcBef>
                <a:spcPts val="400"/>
              </a:spcBef>
              <a:spcAft>
                <a:spcPts val="0"/>
              </a:spcAft>
              <a:buSzPct val="68000"/>
              <a:buFont typeface="Arial"/>
              <a:buNone/>
            </a:pPr>
            <a:r>
              <a:rPr b="1" lang="en-US">
                <a:solidFill>
                  <a:srgbClr val="000000"/>
                </a:solidFill>
                <a:latin typeface="Courier New"/>
                <a:ea typeface="Courier New"/>
                <a:cs typeface="Courier New"/>
                <a:sym typeface="Courier New"/>
              </a:rPr>
              <a:t>        }</a:t>
            </a:r>
            <a:endParaRPr/>
          </a:p>
          <a:p>
            <a:pPr indent="-256032" lvl="0" marL="365760" rtl="0" algn="l">
              <a:lnSpc>
                <a:spcPct val="90000"/>
              </a:lnSpc>
              <a:spcBef>
                <a:spcPts val="400"/>
              </a:spcBef>
              <a:spcAft>
                <a:spcPts val="0"/>
              </a:spcAft>
              <a:buSzPct val="68000"/>
              <a:buFont typeface="Arial"/>
              <a:buNone/>
            </a:pPr>
            <a:r>
              <a:t/>
            </a:r>
            <a:endParaRPr>
              <a:solidFill>
                <a:srgbClr val="0000FF"/>
              </a:solidFill>
            </a:endParaRPr>
          </a:p>
          <a:p>
            <a:pPr indent="-256053" lvl="0" marL="365760" rtl="0" algn="l">
              <a:spcBef>
                <a:spcPts val="400"/>
              </a:spcBef>
              <a:spcAft>
                <a:spcPts val="0"/>
              </a:spcAft>
              <a:buSzPct val="68000"/>
              <a:buChar char="🞂"/>
            </a:pPr>
            <a:r>
              <a:rPr lang="en-US"/>
              <a:t>Properties</a:t>
            </a:r>
            <a:endParaRPr/>
          </a:p>
          <a:p>
            <a:pPr indent="-457231" lvl="1" marL="850392" rtl="0" algn="l">
              <a:spcBef>
                <a:spcPts val="324"/>
              </a:spcBef>
              <a:spcAft>
                <a:spcPts val="0"/>
              </a:spcAft>
              <a:buSzPct val="100000"/>
              <a:buFont typeface="Lucida Sans"/>
              <a:buAutoNum type="arabicPeriod"/>
            </a:pPr>
            <a:r>
              <a:rPr lang="en-US"/>
              <a:t>Executed atomically</a:t>
            </a:r>
            <a:endParaRPr/>
          </a:p>
          <a:p>
            <a:pPr indent="-457231" lvl="1" marL="850392" rtl="0" algn="l">
              <a:spcBef>
                <a:spcPts val="324"/>
              </a:spcBef>
              <a:spcAft>
                <a:spcPts val="0"/>
              </a:spcAft>
              <a:buSzPct val="100000"/>
              <a:buFont typeface="Lucida Sans"/>
              <a:buAutoNum type="arabicPeriod"/>
            </a:pPr>
            <a:r>
              <a:rPr lang="en-US"/>
              <a:t>Returns the original value of passed parameter</a:t>
            </a:r>
            <a:endParaRPr/>
          </a:p>
          <a:p>
            <a:pPr indent="-457231" lvl="1" marL="850392" rtl="0" algn="l">
              <a:spcBef>
                <a:spcPts val="324"/>
              </a:spcBef>
              <a:spcAft>
                <a:spcPts val="0"/>
              </a:spcAft>
              <a:buSzPct val="100000"/>
              <a:buFont typeface="Lucida Sans"/>
              <a:buAutoNum type="arabicPeriod"/>
            </a:pPr>
            <a:r>
              <a:rPr lang="en-US"/>
              <a:t>Set the new value of passed parameter to </a:t>
            </a:r>
            <a:r>
              <a:rPr b="1" lang="en-US">
                <a:solidFill>
                  <a:srgbClr val="000000"/>
                </a:solidFill>
                <a:latin typeface="Courier New"/>
                <a:ea typeface="Courier New"/>
                <a:cs typeface="Courier New"/>
                <a:sym typeface="Courier New"/>
              </a:rPr>
              <a:t>true</a:t>
            </a:r>
            <a:endParaRPr b="1">
              <a:latin typeface="Courier New"/>
              <a:ea typeface="Courier New"/>
              <a:cs typeface="Courier New"/>
              <a:sym typeface="Courier New"/>
            </a:endParaRPr>
          </a:p>
          <a:p>
            <a:pPr indent="-93535" lvl="1" marL="621792" rtl="0" algn="l">
              <a:spcBef>
                <a:spcPts val="324"/>
              </a:spcBef>
              <a:spcAft>
                <a:spcPts val="0"/>
              </a:spcAft>
              <a:buSzPct val="100000"/>
              <a:buNone/>
            </a:pPr>
            <a:r>
              <a:t/>
            </a:r>
            <a:endParaRPr/>
          </a:p>
        </p:txBody>
      </p:sp>
      <p:sp>
        <p:nvSpPr>
          <p:cNvPr id="354" name="Google Shape;354;p24"/>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55" name="Google Shape;355;p24"/>
          <p:cNvSpPr txBox="1"/>
          <p:nvPr>
            <p:ph type="title"/>
          </p:nvPr>
        </p:nvSpPr>
        <p:spPr>
          <a:xfrm>
            <a:off x="417672" y="372353"/>
            <a:ext cx="8229600" cy="5762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2"/>
              </a:buClr>
              <a:buSzPct val="100000"/>
              <a:buFont typeface="Lucida Sans"/>
              <a:buNone/>
            </a:pPr>
            <a:r>
              <a:rPr lang="en-US"/>
              <a:t>The test_and_set  Instruction </a:t>
            </a:r>
            <a:endParaRPr/>
          </a:p>
        </p:txBody>
      </p:sp>
      <p:sp>
        <p:nvSpPr>
          <p:cNvPr id="356" name="Google Shape;356;p24"/>
          <p:cNvSpPr txBox="1"/>
          <p:nvPr>
            <p:ph idx="11" type="ftr"/>
          </p:nvPr>
        </p:nvSpPr>
        <p:spPr>
          <a:xfrm>
            <a:off x="4380072" y="6407944"/>
            <a:ext cx="2515678" cy="3651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Course Supervisor: Anaum Hamid</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25"/>
          <p:cNvSpPr txBox="1"/>
          <p:nvPr>
            <p:ph idx="1" type="body"/>
          </p:nvPr>
        </p:nvSpPr>
        <p:spPr>
          <a:xfrm>
            <a:off x="1044575" y="1193800"/>
            <a:ext cx="7344416" cy="5067300"/>
          </a:xfrm>
          <a:prstGeom prst="rect">
            <a:avLst/>
          </a:prstGeom>
          <a:noFill/>
          <a:ln>
            <a:noFill/>
          </a:ln>
        </p:spPr>
        <p:txBody>
          <a:bodyPr anchorCtr="0" anchor="t" bIns="45700" lIns="91425" spcFirstLastPara="1" rIns="91425" wrap="square" tIns="45700">
            <a:normAutofit fontScale="92500"/>
          </a:bodyPr>
          <a:lstStyle/>
          <a:p>
            <a:pPr indent="-256053" lvl="0" marL="365760" rtl="0" algn="l">
              <a:lnSpc>
                <a:spcPct val="90000"/>
              </a:lnSpc>
              <a:spcBef>
                <a:spcPts val="0"/>
              </a:spcBef>
              <a:spcAft>
                <a:spcPts val="0"/>
              </a:spcAft>
              <a:buSzPct val="68000"/>
              <a:buChar char="🞂"/>
            </a:pPr>
            <a:r>
              <a:rPr lang="en-US"/>
              <a:t>Shared boolean variable </a:t>
            </a:r>
            <a:r>
              <a:rPr b="1" lang="en-US">
                <a:latin typeface="Courier New"/>
                <a:ea typeface="Courier New"/>
                <a:cs typeface="Courier New"/>
                <a:sym typeface="Courier New"/>
              </a:rPr>
              <a:t>lock</a:t>
            </a:r>
            <a:r>
              <a:rPr lang="en-US"/>
              <a:t>, initialized to </a:t>
            </a:r>
            <a:r>
              <a:rPr b="1" lang="en-US">
                <a:solidFill>
                  <a:srgbClr val="1FADCC"/>
                </a:solidFill>
                <a:latin typeface="Courier New"/>
                <a:ea typeface="Courier New"/>
                <a:cs typeface="Courier New"/>
                <a:sym typeface="Courier New"/>
              </a:rPr>
              <a:t>false</a:t>
            </a:r>
            <a:endParaRPr/>
          </a:p>
          <a:p>
            <a:pPr indent="-256053" lvl="0" marL="365760" rtl="0" algn="l">
              <a:lnSpc>
                <a:spcPct val="90000"/>
              </a:lnSpc>
              <a:spcBef>
                <a:spcPts val="400"/>
              </a:spcBef>
              <a:spcAft>
                <a:spcPts val="0"/>
              </a:spcAft>
              <a:buSzPct val="131142"/>
              <a:buChar char="🞂"/>
            </a:pPr>
            <a:r>
              <a:rPr lang="en-US"/>
              <a:t>Solution:</a:t>
            </a:r>
            <a:endParaRPr b="1" sz="1400">
              <a:latin typeface="Courier New"/>
              <a:ea typeface="Courier New"/>
              <a:cs typeface="Courier New"/>
              <a:sym typeface="Courier New"/>
            </a:endParaRPr>
          </a:p>
          <a:p>
            <a:pPr indent="-256032" lvl="0" marL="365760" rtl="0" algn="l">
              <a:spcBef>
                <a:spcPts val="400"/>
              </a:spcBef>
              <a:spcAft>
                <a:spcPts val="0"/>
              </a:spcAft>
              <a:buSzPct val="68000"/>
              <a:buFont typeface="Arial"/>
              <a:buNone/>
            </a:pPr>
            <a:r>
              <a:rPr b="1" lang="en-US" sz="1400">
                <a:latin typeface="Courier New"/>
                <a:ea typeface="Courier New"/>
                <a:cs typeface="Courier New"/>
                <a:sym typeface="Courier New"/>
              </a:rPr>
              <a:t>       </a:t>
            </a:r>
            <a:r>
              <a:rPr b="1" lang="en-US" sz="1600">
                <a:solidFill>
                  <a:srgbClr val="000000"/>
                </a:solidFill>
                <a:latin typeface="Courier New"/>
                <a:ea typeface="Courier New"/>
                <a:cs typeface="Courier New"/>
                <a:sym typeface="Courier New"/>
              </a:rPr>
              <a:t>do {</a:t>
            </a:r>
            <a:br>
              <a:rPr b="1" lang="en-US" sz="1600">
                <a:solidFill>
                  <a:srgbClr val="000000"/>
                </a:solidFill>
                <a:latin typeface="Courier New"/>
                <a:ea typeface="Courier New"/>
                <a:cs typeface="Courier New"/>
                <a:sym typeface="Courier New"/>
              </a:rPr>
            </a:br>
            <a:r>
              <a:rPr b="1" lang="en-US" sz="1600">
                <a:solidFill>
                  <a:srgbClr val="000000"/>
                </a:solidFill>
                <a:latin typeface="Courier New"/>
                <a:ea typeface="Courier New"/>
                <a:cs typeface="Courier New"/>
                <a:sym typeface="Courier New"/>
              </a:rPr>
              <a:t>          while (test_and_set(&amp;lock)) </a:t>
            </a:r>
            <a:endParaRPr/>
          </a:p>
          <a:p>
            <a:pPr indent="-256032" lvl="0" marL="365760" rtl="0" algn="l">
              <a:spcBef>
                <a:spcPts val="400"/>
              </a:spcBef>
              <a:spcAft>
                <a:spcPts val="0"/>
              </a:spcAft>
              <a:buSzPct val="68000"/>
              <a:buFont typeface="Arial"/>
              <a:buNone/>
            </a:pPr>
            <a:r>
              <a:rPr b="1" lang="en-US" sz="1600">
                <a:solidFill>
                  <a:srgbClr val="000000"/>
                </a:solidFill>
                <a:latin typeface="Courier New"/>
                <a:ea typeface="Courier New"/>
                <a:cs typeface="Courier New"/>
                <a:sym typeface="Courier New"/>
              </a:rPr>
              <a:t>             ; /* do nothing */ </a:t>
            </a:r>
            <a:br>
              <a:rPr b="1" lang="en-US" sz="1600">
                <a:solidFill>
                  <a:srgbClr val="000000"/>
                </a:solidFill>
                <a:latin typeface="Courier New"/>
                <a:ea typeface="Courier New"/>
                <a:cs typeface="Courier New"/>
                <a:sym typeface="Courier New"/>
              </a:rPr>
            </a:br>
            <a:endParaRPr b="1" sz="1600">
              <a:solidFill>
                <a:srgbClr val="000000"/>
              </a:solidFill>
              <a:latin typeface="Courier New"/>
              <a:ea typeface="Courier New"/>
              <a:cs typeface="Courier New"/>
              <a:sym typeface="Courier New"/>
            </a:endParaRPr>
          </a:p>
          <a:p>
            <a:pPr indent="-256032" lvl="0" marL="365760" rtl="0" algn="l">
              <a:spcBef>
                <a:spcPts val="400"/>
              </a:spcBef>
              <a:spcAft>
                <a:spcPts val="0"/>
              </a:spcAft>
              <a:buSzPct val="68000"/>
              <a:buFont typeface="Arial"/>
              <a:buNone/>
            </a:pPr>
            <a:r>
              <a:rPr b="1" lang="en-US" sz="1600">
                <a:solidFill>
                  <a:srgbClr val="000000"/>
                </a:solidFill>
                <a:latin typeface="Courier New"/>
                <a:ea typeface="Courier New"/>
                <a:cs typeface="Courier New"/>
                <a:sym typeface="Courier New"/>
              </a:rPr>
              <a:t>                 /* critical section */ </a:t>
            </a:r>
            <a:br>
              <a:rPr b="1" lang="en-US" sz="1600">
                <a:solidFill>
                  <a:srgbClr val="000000"/>
                </a:solidFill>
                <a:latin typeface="Courier New"/>
                <a:ea typeface="Courier New"/>
                <a:cs typeface="Courier New"/>
                <a:sym typeface="Courier New"/>
              </a:rPr>
            </a:br>
            <a:endParaRPr b="1" sz="1600">
              <a:solidFill>
                <a:srgbClr val="000000"/>
              </a:solidFill>
              <a:latin typeface="Courier New"/>
              <a:ea typeface="Courier New"/>
              <a:cs typeface="Courier New"/>
              <a:sym typeface="Courier New"/>
            </a:endParaRPr>
          </a:p>
          <a:p>
            <a:pPr indent="-256032" lvl="0" marL="365760" rtl="0" algn="l">
              <a:spcBef>
                <a:spcPts val="400"/>
              </a:spcBef>
              <a:spcAft>
                <a:spcPts val="0"/>
              </a:spcAft>
              <a:buSzPct val="68000"/>
              <a:buFont typeface="Arial"/>
              <a:buNone/>
            </a:pPr>
            <a:r>
              <a:rPr b="1" lang="en-US" sz="1600">
                <a:solidFill>
                  <a:srgbClr val="000000"/>
                </a:solidFill>
                <a:latin typeface="Courier New"/>
                <a:ea typeface="Courier New"/>
                <a:cs typeface="Courier New"/>
                <a:sym typeface="Courier New"/>
              </a:rPr>
              <a:t>          lock = false; </a:t>
            </a:r>
            <a:endParaRPr/>
          </a:p>
          <a:p>
            <a:pPr indent="-256032" lvl="0" marL="365760" rtl="0" algn="l">
              <a:spcBef>
                <a:spcPts val="400"/>
              </a:spcBef>
              <a:spcAft>
                <a:spcPts val="0"/>
              </a:spcAft>
              <a:buSzPct val="68000"/>
              <a:buFont typeface="Arial"/>
              <a:buNone/>
            </a:pPr>
            <a:r>
              <a:rPr b="1" lang="en-US" sz="1600">
                <a:solidFill>
                  <a:srgbClr val="000000"/>
                </a:solidFill>
                <a:latin typeface="Courier New"/>
                <a:ea typeface="Courier New"/>
                <a:cs typeface="Courier New"/>
                <a:sym typeface="Courier New"/>
              </a:rPr>
              <a:t>                 /* remainder section */ </a:t>
            </a:r>
            <a:endParaRPr/>
          </a:p>
          <a:p>
            <a:pPr indent="-256032" lvl="0" marL="365760" rtl="0" algn="l">
              <a:spcBef>
                <a:spcPts val="400"/>
              </a:spcBef>
              <a:spcAft>
                <a:spcPts val="0"/>
              </a:spcAft>
              <a:buSzPct val="68000"/>
              <a:buFont typeface="Arial"/>
              <a:buNone/>
            </a:pPr>
            <a:r>
              <a:rPr b="1" lang="en-US" sz="1600">
                <a:solidFill>
                  <a:srgbClr val="000000"/>
                </a:solidFill>
                <a:latin typeface="Courier New"/>
                <a:ea typeface="Courier New"/>
                <a:cs typeface="Courier New"/>
                <a:sym typeface="Courier New"/>
              </a:rPr>
              <a:t>       } while (true);</a:t>
            </a:r>
            <a:endParaRPr/>
          </a:p>
          <a:p>
            <a:pPr indent="-256032" lvl="0" marL="365760" rtl="0" algn="l">
              <a:spcBef>
                <a:spcPts val="400"/>
              </a:spcBef>
              <a:spcAft>
                <a:spcPts val="0"/>
              </a:spcAft>
              <a:buSzPct val="68000"/>
              <a:buFont typeface="Arial"/>
              <a:buNone/>
            </a:pPr>
            <a:r>
              <a:t/>
            </a:r>
            <a:endParaRPr b="1" sz="1600">
              <a:solidFill>
                <a:srgbClr val="000000"/>
              </a:solidFill>
              <a:latin typeface="Courier New"/>
              <a:ea typeface="Courier New"/>
              <a:cs typeface="Courier New"/>
              <a:sym typeface="Courier New"/>
            </a:endParaRPr>
          </a:p>
          <a:p>
            <a:pPr indent="-256053" lvl="0" marL="365760" rtl="0" algn="l">
              <a:spcBef>
                <a:spcPts val="400"/>
              </a:spcBef>
              <a:spcAft>
                <a:spcPts val="0"/>
              </a:spcAft>
              <a:buSzPct val="68000"/>
              <a:buChar char="🞂"/>
            </a:pPr>
            <a:r>
              <a:rPr lang="en-US"/>
              <a:t>Does it solve the critical-section problem?</a:t>
            </a:r>
            <a:endParaRPr/>
          </a:p>
          <a:p>
            <a:pPr indent="-256032" lvl="0" marL="365760" rtl="0" algn="l">
              <a:lnSpc>
                <a:spcPct val="90000"/>
              </a:lnSpc>
              <a:spcBef>
                <a:spcPts val="400"/>
              </a:spcBef>
              <a:spcAft>
                <a:spcPts val="0"/>
              </a:spcAft>
              <a:buSzPct val="68000"/>
              <a:buFont typeface="Arial"/>
              <a:buNone/>
            </a:pPr>
            <a:r>
              <a:t/>
            </a:r>
            <a:endParaRPr/>
          </a:p>
          <a:p>
            <a:pPr indent="-256032" lvl="0" marL="365760" rtl="0" algn="l">
              <a:lnSpc>
                <a:spcPct val="90000"/>
              </a:lnSpc>
              <a:spcBef>
                <a:spcPts val="400"/>
              </a:spcBef>
              <a:spcAft>
                <a:spcPts val="0"/>
              </a:spcAft>
              <a:buSzPct val="68000"/>
              <a:buFont typeface="Arial"/>
              <a:buNone/>
            </a:pPr>
            <a:r>
              <a:rPr lang="en-US"/>
              <a:t>               </a:t>
            </a:r>
            <a:endParaRPr/>
          </a:p>
        </p:txBody>
      </p:sp>
      <p:sp>
        <p:nvSpPr>
          <p:cNvPr id="364" name="Google Shape;364;p25"/>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65" name="Google Shape;365;p25"/>
          <p:cNvSpPr txBox="1"/>
          <p:nvPr>
            <p:ph type="title"/>
          </p:nvPr>
        </p:nvSpPr>
        <p:spPr>
          <a:xfrm>
            <a:off x="849313" y="227242"/>
            <a:ext cx="7837487" cy="576263"/>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2"/>
              </a:buClr>
              <a:buSzPct val="100000"/>
              <a:buFont typeface="Lucida Sans"/>
              <a:buNone/>
            </a:pPr>
            <a:r>
              <a:rPr lang="en-US"/>
              <a:t>Solution Using test_and_set()</a:t>
            </a:r>
            <a:endParaRPr/>
          </a:p>
        </p:txBody>
      </p:sp>
      <p:sp>
        <p:nvSpPr>
          <p:cNvPr id="366" name="Google Shape;366;p25"/>
          <p:cNvSpPr txBox="1"/>
          <p:nvPr>
            <p:ph idx="11" type="ftr"/>
          </p:nvPr>
        </p:nvSpPr>
        <p:spPr>
          <a:xfrm>
            <a:off x="4380072" y="6407944"/>
            <a:ext cx="2582790" cy="3651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Course Supervisor: Anaum Hamid</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26"/>
          <p:cNvSpPr txBox="1"/>
          <p:nvPr>
            <p:ph idx="1" type="body"/>
          </p:nvPr>
        </p:nvSpPr>
        <p:spPr>
          <a:xfrm>
            <a:off x="717904" y="1159449"/>
            <a:ext cx="7929368" cy="4872853"/>
          </a:xfrm>
          <a:prstGeom prst="rect">
            <a:avLst/>
          </a:prstGeom>
          <a:noFill/>
          <a:ln>
            <a:noFill/>
          </a:ln>
        </p:spPr>
        <p:txBody>
          <a:bodyPr anchorCtr="0" anchor="t" bIns="45700" lIns="91425" spcFirstLastPara="1" rIns="91425" wrap="square" tIns="45700">
            <a:normAutofit fontScale="92500" lnSpcReduction="20000"/>
          </a:bodyPr>
          <a:lstStyle/>
          <a:p>
            <a:pPr indent="-256053" lvl="0" marL="365760" rtl="0" algn="l">
              <a:spcBef>
                <a:spcPts val="0"/>
              </a:spcBef>
              <a:spcAft>
                <a:spcPts val="0"/>
              </a:spcAft>
              <a:buSzPct val="68000"/>
              <a:buChar char="🞂"/>
            </a:pPr>
            <a:r>
              <a:rPr lang="en-US"/>
              <a:t>Definition</a:t>
            </a:r>
            <a:endParaRPr/>
          </a:p>
          <a:p>
            <a:pPr indent="-256032" lvl="0" marL="365760" rtl="0" algn="l">
              <a:spcBef>
                <a:spcPts val="400"/>
              </a:spcBef>
              <a:spcAft>
                <a:spcPts val="0"/>
              </a:spcAft>
              <a:buSzPct val="68000"/>
              <a:buFont typeface="Arial"/>
              <a:buNone/>
            </a:pPr>
            <a:r>
              <a:rPr b="1" lang="en-US">
                <a:latin typeface="Courier New"/>
                <a:ea typeface="Courier New"/>
                <a:cs typeface="Courier New"/>
                <a:sym typeface="Courier New"/>
              </a:rPr>
              <a:t> </a:t>
            </a:r>
            <a:r>
              <a:rPr b="1" lang="en-US" sz="1800">
                <a:latin typeface="Courier New"/>
                <a:ea typeface="Courier New"/>
                <a:cs typeface="Courier New"/>
                <a:sym typeface="Courier New"/>
              </a:rPr>
              <a:t>int compare_and_swap(int *value, int expected, int new_value)</a:t>
            </a:r>
            <a:endParaRPr/>
          </a:p>
          <a:p>
            <a:pPr indent="-256032" lvl="0" marL="365760" rtl="0" algn="l">
              <a:spcBef>
                <a:spcPts val="400"/>
              </a:spcBef>
              <a:spcAft>
                <a:spcPts val="0"/>
              </a:spcAft>
              <a:buSzPct val="68000"/>
              <a:buFont typeface="Arial"/>
              <a:buNone/>
            </a:pPr>
            <a:r>
              <a:rPr b="1" lang="en-US" sz="1800">
                <a:latin typeface="Courier New"/>
                <a:ea typeface="Courier New"/>
                <a:cs typeface="Courier New"/>
                <a:sym typeface="Courier New"/>
              </a:rPr>
              <a:t>      {                  </a:t>
            </a:r>
            <a:endParaRPr/>
          </a:p>
          <a:p>
            <a:pPr indent="-256032" lvl="0" marL="365760" rtl="0" algn="l">
              <a:spcBef>
                <a:spcPts val="400"/>
              </a:spcBef>
              <a:spcAft>
                <a:spcPts val="0"/>
              </a:spcAft>
              <a:buSzPct val="68000"/>
              <a:buFont typeface="Arial"/>
              <a:buNone/>
            </a:pPr>
            <a:r>
              <a:rPr b="1" lang="en-US" sz="1800">
                <a:latin typeface="Courier New"/>
                <a:ea typeface="Courier New"/>
                <a:cs typeface="Courier New"/>
                <a:sym typeface="Courier New"/>
              </a:rPr>
              <a:t>   </a:t>
            </a:r>
            <a:r>
              <a:rPr b="1" lang="en-US" sz="2800">
                <a:latin typeface="Courier New"/>
                <a:ea typeface="Courier New"/>
                <a:cs typeface="Courier New"/>
                <a:sym typeface="Courier New"/>
              </a:rPr>
              <a:t>    </a:t>
            </a:r>
            <a:r>
              <a:rPr b="1" lang="en-US" sz="1800">
                <a:latin typeface="Courier New"/>
                <a:ea typeface="Courier New"/>
                <a:cs typeface="Courier New"/>
                <a:sym typeface="Courier New"/>
              </a:rPr>
              <a:t>int temp = *value; </a:t>
            </a:r>
            <a:endParaRPr/>
          </a:p>
          <a:p>
            <a:pPr indent="-256032" lvl="0" marL="365760" rtl="0" algn="l">
              <a:spcBef>
                <a:spcPts val="400"/>
              </a:spcBef>
              <a:spcAft>
                <a:spcPts val="0"/>
              </a:spcAft>
              <a:buSzPct val="68000"/>
              <a:buFont typeface="Arial"/>
              <a:buNone/>
            </a:pPr>
            <a:r>
              <a:rPr b="1" lang="en-US" sz="1800">
                <a:latin typeface="Courier New"/>
                <a:ea typeface="Courier New"/>
                <a:cs typeface="Courier New"/>
                <a:sym typeface="Courier New"/>
              </a:rPr>
              <a:t>        if (*value == expected) </a:t>
            </a:r>
            <a:endParaRPr/>
          </a:p>
          <a:p>
            <a:pPr indent="-256032" lvl="0" marL="365760" rtl="0" algn="l">
              <a:spcBef>
                <a:spcPts val="400"/>
              </a:spcBef>
              <a:spcAft>
                <a:spcPts val="0"/>
              </a:spcAft>
              <a:buSzPct val="68000"/>
              <a:buFont typeface="Arial"/>
              <a:buNone/>
            </a:pPr>
            <a:r>
              <a:rPr b="1" lang="en-US" sz="1800">
                <a:latin typeface="Courier New"/>
                <a:ea typeface="Courier New"/>
                <a:cs typeface="Courier New"/>
                <a:sym typeface="Courier New"/>
              </a:rPr>
              <a:t>            *value = new_value; </a:t>
            </a:r>
            <a:endParaRPr/>
          </a:p>
          <a:p>
            <a:pPr indent="-256032" lvl="0" marL="365760" rtl="0" algn="l">
              <a:spcBef>
                <a:spcPts val="400"/>
              </a:spcBef>
              <a:spcAft>
                <a:spcPts val="0"/>
              </a:spcAft>
              <a:buSzPct val="68000"/>
              <a:buFont typeface="Arial"/>
              <a:buNone/>
            </a:pPr>
            <a:r>
              <a:rPr b="1" lang="en-US" sz="1800">
                <a:latin typeface="Courier New"/>
                <a:ea typeface="Courier New"/>
                <a:cs typeface="Courier New"/>
                <a:sym typeface="Courier New"/>
              </a:rPr>
              <a:t>         return temp; </a:t>
            </a:r>
            <a:endParaRPr/>
          </a:p>
          <a:p>
            <a:pPr indent="-256032" lvl="0" marL="365760" rtl="0" algn="l">
              <a:spcBef>
                <a:spcPts val="400"/>
              </a:spcBef>
              <a:spcAft>
                <a:spcPts val="0"/>
              </a:spcAft>
              <a:buSzPct val="68000"/>
              <a:buFont typeface="Arial"/>
              <a:buNone/>
            </a:pPr>
            <a:r>
              <a:rPr b="1" lang="en-US">
                <a:latin typeface="Courier New"/>
                <a:ea typeface="Courier New"/>
                <a:cs typeface="Courier New"/>
                <a:sym typeface="Courier New"/>
              </a:rPr>
              <a:t>     } </a:t>
            </a:r>
            <a:endParaRPr/>
          </a:p>
          <a:p>
            <a:pPr indent="-256032" lvl="0" marL="365760" rtl="0" algn="l">
              <a:spcBef>
                <a:spcPts val="400"/>
              </a:spcBef>
              <a:spcAft>
                <a:spcPts val="0"/>
              </a:spcAft>
              <a:buSzPct val="68000"/>
              <a:buFont typeface="Arial"/>
              <a:buNone/>
            </a:pPr>
            <a:r>
              <a:t/>
            </a:r>
            <a:endParaRPr/>
          </a:p>
          <a:p>
            <a:pPr indent="-256053" lvl="0" marL="365760" rtl="0" algn="l">
              <a:spcBef>
                <a:spcPts val="400"/>
              </a:spcBef>
              <a:spcAft>
                <a:spcPts val="0"/>
              </a:spcAft>
              <a:buSzPct val="68000"/>
              <a:buChar char="🞂"/>
            </a:pPr>
            <a:r>
              <a:rPr lang="en-US"/>
              <a:t>Properties</a:t>
            </a:r>
            <a:endParaRPr/>
          </a:p>
          <a:p>
            <a:pPr indent="-457200" lvl="1" marL="850392" rtl="0" algn="l">
              <a:spcBef>
                <a:spcPts val="324"/>
              </a:spcBef>
              <a:spcAft>
                <a:spcPts val="0"/>
              </a:spcAft>
              <a:buSzPct val="100000"/>
              <a:buFont typeface="Lucida Sans"/>
              <a:buAutoNum type="arabicPeriod"/>
            </a:pPr>
            <a:r>
              <a:rPr lang="en-US" sz="2200">
                <a:latin typeface="Times New Roman"/>
                <a:ea typeface="Times New Roman"/>
                <a:cs typeface="Times New Roman"/>
                <a:sym typeface="Times New Roman"/>
              </a:rPr>
              <a:t>Executed atomically</a:t>
            </a:r>
            <a:endParaRPr/>
          </a:p>
          <a:p>
            <a:pPr indent="-457200" lvl="1" marL="850392" rtl="0" algn="l">
              <a:spcBef>
                <a:spcPts val="324"/>
              </a:spcBef>
              <a:spcAft>
                <a:spcPts val="0"/>
              </a:spcAft>
              <a:buSzPct val="100000"/>
              <a:buFont typeface="Lucida Sans"/>
              <a:buAutoNum type="arabicPeriod"/>
            </a:pPr>
            <a:r>
              <a:rPr lang="en-US" sz="2200">
                <a:latin typeface="Times New Roman"/>
                <a:ea typeface="Times New Roman"/>
                <a:cs typeface="Times New Roman"/>
                <a:sym typeface="Times New Roman"/>
              </a:rPr>
              <a:t>Returns the original value of passed parameter </a:t>
            </a:r>
            <a:r>
              <a:rPr b="1" lang="en-US" sz="2200">
                <a:latin typeface="Times New Roman"/>
                <a:ea typeface="Times New Roman"/>
                <a:cs typeface="Times New Roman"/>
                <a:sym typeface="Times New Roman"/>
              </a:rPr>
              <a:t>value</a:t>
            </a:r>
            <a:endParaRPr sz="2200">
              <a:latin typeface="Times New Roman"/>
              <a:ea typeface="Times New Roman"/>
              <a:cs typeface="Times New Roman"/>
              <a:sym typeface="Times New Roman"/>
            </a:endParaRPr>
          </a:p>
          <a:p>
            <a:pPr indent="-457200" lvl="1" marL="850392" rtl="0" algn="l">
              <a:spcBef>
                <a:spcPts val="324"/>
              </a:spcBef>
              <a:spcAft>
                <a:spcPts val="0"/>
              </a:spcAft>
              <a:buSzPct val="100000"/>
              <a:buFont typeface="Lucida Sans"/>
              <a:buAutoNum type="arabicPeriod"/>
            </a:pPr>
            <a:r>
              <a:rPr lang="en-US" sz="2200">
                <a:latin typeface="Times New Roman"/>
                <a:ea typeface="Times New Roman"/>
                <a:cs typeface="Times New Roman"/>
                <a:sym typeface="Times New Roman"/>
              </a:rPr>
              <a:t>Set  the variable </a:t>
            </a:r>
            <a:r>
              <a:rPr b="1" lang="en-US" sz="2200">
                <a:latin typeface="Times New Roman"/>
                <a:ea typeface="Times New Roman"/>
                <a:cs typeface="Times New Roman"/>
                <a:sym typeface="Times New Roman"/>
              </a:rPr>
              <a:t>value</a:t>
            </a:r>
            <a:r>
              <a:rPr lang="en-US" sz="2200">
                <a:latin typeface="Times New Roman"/>
                <a:ea typeface="Times New Roman"/>
                <a:cs typeface="Times New Roman"/>
                <a:sym typeface="Times New Roman"/>
              </a:rPr>
              <a:t> the value of the passed parameter </a:t>
            </a:r>
            <a:r>
              <a:rPr b="1" lang="en-US" sz="2200">
                <a:latin typeface="Times New Roman"/>
                <a:ea typeface="Times New Roman"/>
                <a:cs typeface="Times New Roman"/>
                <a:sym typeface="Times New Roman"/>
              </a:rPr>
              <a:t>new_value</a:t>
            </a:r>
            <a:r>
              <a:rPr lang="en-US" sz="2200">
                <a:latin typeface="Times New Roman"/>
                <a:ea typeface="Times New Roman"/>
                <a:cs typeface="Times New Roman"/>
                <a:sym typeface="Times New Roman"/>
              </a:rPr>
              <a:t> but only if </a:t>
            </a:r>
            <a:r>
              <a:rPr b="1" lang="en-US" sz="2200">
                <a:latin typeface="Times New Roman"/>
                <a:ea typeface="Times New Roman"/>
                <a:cs typeface="Times New Roman"/>
                <a:sym typeface="Times New Roman"/>
              </a:rPr>
              <a:t>*value == expected </a:t>
            </a:r>
            <a:r>
              <a:rPr lang="en-US" sz="2200">
                <a:latin typeface="Times New Roman"/>
                <a:ea typeface="Times New Roman"/>
                <a:cs typeface="Times New Roman"/>
                <a:sym typeface="Times New Roman"/>
              </a:rPr>
              <a:t>is true. That is, the swap takes place only under this condition.</a:t>
            </a:r>
            <a:endParaRPr/>
          </a:p>
          <a:p>
            <a:pPr indent="-93535" lvl="1" marL="621792" rtl="0" algn="l">
              <a:spcBef>
                <a:spcPts val="324"/>
              </a:spcBef>
              <a:spcAft>
                <a:spcPts val="0"/>
              </a:spcAft>
              <a:buSzPct val="100000"/>
              <a:buNone/>
            </a:pPr>
            <a:r>
              <a:t/>
            </a:r>
            <a:endParaRPr/>
          </a:p>
        </p:txBody>
      </p:sp>
      <p:sp>
        <p:nvSpPr>
          <p:cNvPr id="372" name="Google Shape;372;p26"/>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73" name="Google Shape;373;p26"/>
          <p:cNvSpPr txBox="1"/>
          <p:nvPr>
            <p:ph type="title"/>
          </p:nvPr>
        </p:nvSpPr>
        <p:spPr>
          <a:xfrm>
            <a:off x="77695" y="207546"/>
            <a:ext cx="8988609" cy="5762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2"/>
              </a:buClr>
              <a:buSzPct val="100000"/>
              <a:buFont typeface="Lucida Sans"/>
              <a:buNone/>
            </a:pPr>
            <a:r>
              <a:rPr lang="en-US"/>
              <a:t>The compare_and_swap  Instruction </a:t>
            </a:r>
            <a:endParaRPr/>
          </a:p>
        </p:txBody>
      </p:sp>
      <p:sp>
        <p:nvSpPr>
          <p:cNvPr id="374" name="Google Shape;374;p26"/>
          <p:cNvSpPr txBox="1"/>
          <p:nvPr>
            <p:ph idx="11" type="ftr"/>
          </p:nvPr>
        </p:nvSpPr>
        <p:spPr>
          <a:xfrm>
            <a:off x="4380072" y="6407944"/>
            <a:ext cx="2498900" cy="3651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Course Supervisor: Anaum Hamid</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27"/>
          <p:cNvSpPr txBox="1"/>
          <p:nvPr>
            <p:ph idx="1" type="body"/>
          </p:nvPr>
        </p:nvSpPr>
        <p:spPr>
          <a:xfrm>
            <a:off x="881222" y="1489921"/>
            <a:ext cx="7766050" cy="4333875"/>
          </a:xfrm>
          <a:prstGeom prst="rect">
            <a:avLst/>
          </a:prstGeom>
          <a:noFill/>
          <a:ln>
            <a:noFill/>
          </a:ln>
        </p:spPr>
        <p:txBody>
          <a:bodyPr anchorCtr="0" anchor="t" bIns="45700" lIns="91425" spcFirstLastPara="1" rIns="91425" wrap="square" tIns="45700">
            <a:normAutofit fontScale="92500" lnSpcReduction="20000"/>
          </a:bodyPr>
          <a:lstStyle/>
          <a:p>
            <a:pPr indent="-256053" lvl="0" marL="365760" rtl="0" algn="l">
              <a:lnSpc>
                <a:spcPct val="90000"/>
              </a:lnSpc>
              <a:spcBef>
                <a:spcPts val="0"/>
              </a:spcBef>
              <a:spcAft>
                <a:spcPts val="0"/>
              </a:spcAft>
              <a:buSzPct val="68000"/>
              <a:buChar char="🞂"/>
            </a:pPr>
            <a:r>
              <a:rPr lang="en-US"/>
              <a:t>Shared integer  </a:t>
            </a:r>
            <a:r>
              <a:rPr b="1" lang="en-US">
                <a:latin typeface="Courier New"/>
                <a:ea typeface="Courier New"/>
                <a:cs typeface="Courier New"/>
                <a:sym typeface="Courier New"/>
              </a:rPr>
              <a:t>lock</a:t>
            </a:r>
            <a:r>
              <a:rPr lang="en-US"/>
              <a:t>  initialized to 0; </a:t>
            </a:r>
            <a:endParaRPr/>
          </a:p>
          <a:p>
            <a:pPr indent="-256053" lvl="0" marL="365760" rtl="0" algn="l">
              <a:lnSpc>
                <a:spcPct val="90000"/>
              </a:lnSpc>
              <a:spcBef>
                <a:spcPts val="400"/>
              </a:spcBef>
              <a:spcAft>
                <a:spcPts val="0"/>
              </a:spcAft>
              <a:buSzPct val="68000"/>
              <a:buChar char="🞂"/>
            </a:pPr>
            <a:r>
              <a:rPr lang="en-US"/>
              <a:t>Solution:</a:t>
            </a:r>
            <a:endParaRPr/>
          </a:p>
          <a:p>
            <a:pPr indent="-256032" lvl="0" marL="365760" rtl="0" algn="l">
              <a:spcBef>
                <a:spcPts val="400"/>
              </a:spcBef>
              <a:spcAft>
                <a:spcPts val="0"/>
              </a:spcAft>
              <a:buSzPct val="68000"/>
              <a:buFont typeface="Arial"/>
              <a:buNone/>
            </a:pPr>
            <a:r>
              <a:rPr b="1" lang="en-US">
                <a:latin typeface="Courier New"/>
                <a:ea typeface="Courier New"/>
                <a:cs typeface="Courier New"/>
                <a:sym typeface="Courier New"/>
              </a:rPr>
              <a:t>      </a:t>
            </a:r>
            <a:r>
              <a:rPr b="1" lang="en-US" sz="1600">
                <a:latin typeface="Courier New"/>
                <a:ea typeface="Courier New"/>
                <a:cs typeface="Courier New"/>
                <a:sym typeface="Courier New"/>
              </a:rPr>
              <a:t>while (true){</a:t>
            </a:r>
            <a:br>
              <a:rPr b="1" lang="en-US" sz="1600">
                <a:latin typeface="Courier New"/>
                <a:ea typeface="Courier New"/>
                <a:cs typeface="Courier New"/>
                <a:sym typeface="Courier New"/>
              </a:rPr>
            </a:br>
            <a:r>
              <a:rPr b="1" lang="en-US" sz="1600">
                <a:latin typeface="Courier New"/>
                <a:ea typeface="Courier New"/>
                <a:cs typeface="Courier New"/>
                <a:sym typeface="Courier New"/>
              </a:rPr>
              <a:t>    		while (compare_and_swap(&amp;lock, 0, 1) != 0) </a:t>
            </a:r>
            <a:endParaRPr/>
          </a:p>
          <a:p>
            <a:pPr indent="-256032" lvl="0" marL="365760" rtl="0" algn="l">
              <a:spcBef>
                <a:spcPts val="400"/>
              </a:spcBef>
              <a:spcAft>
                <a:spcPts val="0"/>
              </a:spcAft>
              <a:buSzPct val="68000"/>
              <a:buFont typeface="Arial"/>
              <a:buNone/>
            </a:pPr>
            <a:r>
              <a:rPr b="1" lang="en-US" sz="1600">
                <a:latin typeface="Courier New"/>
                <a:ea typeface="Courier New"/>
                <a:cs typeface="Courier New"/>
                <a:sym typeface="Courier New"/>
              </a:rPr>
              <a:t>            	; /* do nothing */ </a:t>
            </a:r>
            <a:br>
              <a:rPr b="1" lang="en-US" sz="1600">
                <a:latin typeface="Courier New"/>
                <a:ea typeface="Courier New"/>
                <a:cs typeface="Courier New"/>
                <a:sym typeface="Courier New"/>
              </a:rPr>
            </a:br>
            <a:endParaRPr b="1" sz="1600">
              <a:latin typeface="Courier New"/>
              <a:ea typeface="Courier New"/>
              <a:cs typeface="Courier New"/>
              <a:sym typeface="Courier New"/>
            </a:endParaRPr>
          </a:p>
          <a:p>
            <a:pPr indent="-256032" lvl="0" marL="365760" rtl="0" algn="l">
              <a:spcBef>
                <a:spcPts val="400"/>
              </a:spcBef>
              <a:spcAft>
                <a:spcPts val="0"/>
              </a:spcAft>
              <a:buSzPct val="68000"/>
              <a:buFont typeface="Arial"/>
              <a:buNone/>
            </a:pPr>
            <a:r>
              <a:rPr b="1" lang="en-US" sz="1600">
                <a:latin typeface="Courier New"/>
                <a:ea typeface="Courier New"/>
                <a:cs typeface="Courier New"/>
                <a:sym typeface="Courier New"/>
              </a:rPr>
              <a:t>       		/* critical section */ </a:t>
            </a:r>
            <a:br>
              <a:rPr b="1" lang="en-US" sz="1600">
                <a:latin typeface="Courier New"/>
                <a:ea typeface="Courier New"/>
                <a:cs typeface="Courier New"/>
                <a:sym typeface="Courier New"/>
              </a:rPr>
            </a:br>
            <a:endParaRPr b="1" sz="1600">
              <a:latin typeface="Courier New"/>
              <a:ea typeface="Courier New"/>
              <a:cs typeface="Courier New"/>
              <a:sym typeface="Courier New"/>
            </a:endParaRPr>
          </a:p>
          <a:p>
            <a:pPr indent="-256032" lvl="0" marL="365760" rtl="0" algn="l">
              <a:spcBef>
                <a:spcPts val="400"/>
              </a:spcBef>
              <a:spcAft>
                <a:spcPts val="0"/>
              </a:spcAft>
              <a:buSzPct val="68000"/>
              <a:buFont typeface="Arial"/>
              <a:buNone/>
            </a:pPr>
            <a:r>
              <a:rPr b="1" lang="en-US" sz="1600">
                <a:latin typeface="Courier New"/>
                <a:ea typeface="Courier New"/>
                <a:cs typeface="Courier New"/>
                <a:sym typeface="Courier New"/>
              </a:rPr>
              <a:t>       		lock = 0; </a:t>
            </a:r>
            <a:br>
              <a:rPr b="1" lang="en-US" sz="1600">
                <a:latin typeface="Courier New"/>
                <a:ea typeface="Courier New"/>
                <a:cs typeface="Courier New"/>
                <a:sym typeface="Courier New"/>
              </a:rPr>
            </a:br>
            <a:endParaRPr b="1" sz="1600">
              <a:latin typeface="Courier New"/>
              <a:ea typeface="Courier New"/>
              <a:cs typeface="Courier New"/>
              <a:sym typeface="Courier New"/>
            </a:endParaRPr>
          </a:p>
          <a:p>
            <a:pPr indent="-256032" lvl="0" marL="365760" rtl="0" algn="l">
              <a:spcBef>
                <a:spcPts val="400"/>
              </a:spcBef>
              <a:spcAft>
                <a:spcPts val="0"/>
              </a:spcAft>
              <a:buSzPct val="68000"/>
              <a:buFont typeface="Arial"/>
              <a:buNone/>
            </a:pPr>
            <a:r>
              <a:rPr b="1" lang="en-US" sz="1600">
                <a:latin typeface="Courier New"/>
                <a:ea typeface="Courier New"/>
                <a:cs typeface="Courier New"/>
                <a:sym typeface="Courier New"/>
              </a:rPr>
              <a:t>          /* remainder section */ </a:t>
            </a:r>
            <a:endParaRPr/>
          </a:p>
          <a:p>
            <a:pPr indent="-256032" lvl="0" marL="365760" rtl="0" algn="l">
              <a:spcBef>
                <a:spcPts val="400"/>
              </a:spcBef>
              <a:spcAft>
                <a:spcPts val="0"/>
              </a:spcAft>
              <a:buSzPct val="68000"/>
              <a:buFont typeface="Arial"/>
              <a:buNone/>
            </a:pPr>
            <a:r>
              <a:rPr b="1" lang="en-US" sz="1600">
                <a:latin typeface="Courier New"/>
                <a:ea typeface="Courier New"/>
                <a:cs typeface="Courier New"/>
                <a:sym typeface="Courier New"/>
              </a:rPr>
              <a:t>      } </a:t>
            </a:r>
            <a:endParaRPr/>
          </a:p>
          <a:p>
            <a:pPr indent="-256032" lvl="0" marL="365760" rtl="0" algn="l">
              <a:spcBef>
                <a:spcPts val="400"/>
              </a:spcBef>
              <a:spcAft>
                <a:spcPts val="0"/>
              </a:spcAft>
              <a:buSzPct val="68000"/>
              <a:buFont typeface="Arial"/>
              <a:buNone/>
            </a:pPr>
            <a:r>
              <a:t/>
            </a:r>
            <a:endParaRPr b="1" sz="1600">
              <a:latin typeface="Courier New"/>
              <a:ea typeface="Courier New"/>
              <a:cs typeface="Courier New"/>
              <a:sym typeface="Courier New"/>
            </a:endParaRPr>
          </a:p>
          <a:p>
            <a:pPr indent="-256053" lvl="0" marL="365760" rtl="0" algn="l">
              <a:spcBef>
                <a:spcPts val="400"/>
              </a:spcBef>
              <a:spcAft>
                <a:spcPts val="0"/>
              </a:spcAft>
              <a:buSzPct val="68000"/>
              <a:buChar char="🞂"/>
            </a:pPr>
            <a:r>
              <a:rPr lang="en-US"/>
              <a:t>Does it solve the critical-section problem?</a:t>
            </a:r>
            <a:endParaRPr/>
          </a:p>
          <a:p>
            <a:pPr indent="0" lvl="0" marL="0" rtl="0" algn="l">
              <a:spcBef>
                <a:spcPts val="400"/>
              </a:spcBef>
              <a:spcAft>
                <a:spcPts val="0"/>
              </a:spcAft>
              <a:buSzPct val="68000"/>
              <a:buNone/>
            </a:pPr>
            <a:r>
              <a:t/>
            </a:r>
            <a:endParaRPr b="1" sz="1600">
              <a:latin typeface="Courier New"/>
              <a:ea typeface="Courier New"/>
              <a:cs typeface="Courier New"/>
              <a:sym typeface="Courier New"/>
            </a:endParaRPr>
          </a:p>
          <a:p>
            <a:pPr indent="-256032" lvl="0" marL="365760" rtl="0" algn="l">
              <a:lnSpc>
                <a:spcPct val="90000"/>
              </a:lnSpc>
              <a:spcBef>
                <a:spcPts val="400"/>
              </a:spcBef>
              <a:spcAft>
                <a:spcPts val="0"/>
              </a:spcAft>
              <a:buSzPct val="68000"/>
              <a:buFont typeface="Arial"/>
              <a:buNone/>
            </a:pPr>
            <a:r>
              <a:rPr lang="en-US" sz="1600"/>
              <a:t>               </a:t>
            </a:r>
            <a:endParaRPr/>
          </a:p>
        </p:txBody>
      </p:sp>
      <p:sp>
        <p:nvSpPr>
          <p:cNvPr id="382" name="Google Shape;382;p27"/>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83" name="Google Shape;383;p27"/>
          <p:cNvSpPr txBox="1"/>
          <p:nvPr>
            <p:ph type="title"/>
          </p:nvPr>
        </p:nvSpPr>
        <p:spPr>
          <a:xfrm>
            <a:off x="573778" y="329510"/>
            <a:ext cx="8234662" cy="576263"/>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2"/>
              </a:buClr>
              <a:buSzPct val="100000"/>
              <a:buFont typeface="Lucida Sans"/>
              <a:buNone/>
            </a:pPr>
            <a:r>
              <a:rPr lang="en-US"/>
              <a:t>Solution using compare_and_swap</a:t>
            </a:r>
            <a:endParaRPr/>
          </a:p>
        </p:txBody>
      </p:sp>
      <p:sp>
        <p:nvSpPr>
          <p:cNvPr id="384" name="Google Shape;384;p27"/>
          <p:cNvSpPr txBox="1"/>
          <p:nvPr>
            <p:ph idx="11" type="ftr"/>
          </p:nvPr>
        </p:nvSpPr>
        <p:spPr>
          <a:xfrm>
            <a:off x="4380072" y="6407944"/>
            <a:ext cx="2456956" cy="3651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Course Supervisor: Anaum Hamid</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28"/>
          <p:cNvSpPr txBox="1"/>
          <p:nvPr>
            <p:ph idx="1" type="body"/>
          </p:nvPr>
        </p:nvSpPr>
        <p:spPr>
          <a:xfrm>
            <a:off x="806450" y="1233488"/>
            <a:ext cx="6724649" cy="4583111"/>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Typically, instructions such as compare-and-swap are used as building blocks for other synchronization tools.</a:t>
            </a:r>
            <a:endParaRPr/>
          </a:p>
          <a:p>
            <a:pPr indent="-139446" lvl="0" marL="365760" rtl="0" algn="l">
              <a:spcBef>
                <a:spcPts val="400"/>
              </a:spcBef>
              <a:spcAft>
                <a:spcPts val="0"/>
              </a:spcAft>
              <a:buSzPts val="1836"/>
              <a:buNone/>
            </a:pPr>
            <a:r>
              <a:t/>
            </a:r>
            <a:endParaRPr/>
          </a:p>
          <a:p>
            <a:pPr indent="-256032" lvl="0" marL="365760" rtl="0" algn="l">
              <a:spcBef>
                <a:spcPts val="400"/>
              </a:spcBef>
              <a:spcAft>
                <a:spcPts val="0"/>
              </a:spcAft>
              <a:buSzPts val="1836"/>
              <a:buChar char="🞂"/>
            </a:pPr>
            <a:r>
              <a:rPr lang="en-US"/>
              <a:t>One tool is an </a:t>
            </a:r>
            <a:r>
              <a:rPr b="1" lang="en-US"/>
              <a:t>atomic variable </a:t>
            </a:r>
            <a:r>
              <a:rPr lang="en-US"/>
              <a:t>that provides </a:t>
            </a:r>
            <a:r>
              <a:rPr i="1" lang="en-US"/>
              <a:t>atomic</a:t>
            </a:r>
            <a:r>
              <a:rPr lang="en-US"/>
              <a:t> (uninterruptible) updates on basic data types such as integers and booleans.</a:t>
            </a:r>
            <a:endParaRPr/>
          </a:p>
        </p:txBody>
      </p:sp>
      <p:sp>
        <p:nvSpPr>
          <p:cNvPr id="390" name="Google Shape;390;p28"/>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91" name="Google Shape;391;p28"/>
          <p:cNvSpPr txBox="1"/>
          <p:nvPr>
            <p:ph type="title"/>
          </p:nvPr>
        </p:nvSpPr>
        <p:spPr>
          <a:xfrm>
            <a:off x="457200" y="224522"/>
            <a:ext cx="8229600" cy="576262"/>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2"/>
              </a:buClr>
              <a:buSzPct val="100000"/>
              <a:buFont typeface="Lucida Sans"/>
              <a:buNone/>
            </a:pPr>
            <a:r>
              <a:rPr lang="en-US"/>
              <a:t>Atomic Variables</a:t>
            </a:r>
            <a:endParaRPr/>
          </a:p>
        </p:txBody>
      </p:sp>
      <p:sp>
        <p:nvSpPr>
          <p:cNvPr id="392" name="Google Shape;392;p28"/>
          <p:cNvSpPr txBox="1"/>
          <p:nvPr>
            <p:ph idx="11" type="ftr"/>
          </p:nvPr>
        </p:nvSpPr>
        <p:spPr>
          <a:xfrm>
            <a:off x="4380072" y="6407944"/>
            <a:ext cx="2448567" cy="3651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Course Supervisor: Anaum Hamid</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29"/>
          <p:cNvSpPr txBox="1"/>
          <p:nvPr>
            <p:ph idx="1" type="body"/>
          </p:nvPr>
        </p:nvSpPr>
        <p:spPr>
          <a:xfrm>
            <a:off x="561124" y="1210446"/>
            <a:ext cx="8451908" cy="5477691"/>
          </a:xfrm>
          <a:prstGeom prst="rect">
            <a:avLst/>
          </a:prstGeom>
          <a:noFill/>
          <a:ln>
            <a:noFill/>
          </a:ln>
        </p:spPr>
        <p:txBody>
          <a:bodyPr anchorCtr="0" anchor="t" bIns="45700" lIns="91425" spcFirstLastPara="1" rIns="91425" wrap="square" tIns="45700">
            <a:normAutofit/>
          </a:bodyPr>
          <a:lstStyle/>
          <a:p>
            <a:pPr indent="-256032" lvl="0" marL="365760" rtl="0" algn="l">
              <a:lnSpc>
                <a:spcPct val="90000"/>
              </a:lnSpc>
              <a:spcBef>
                <a:spcPts val="0"/>
              </a:spcBef>
              <a:spcAft>
                <a:spcPts val="0"/>
              </a:spcAft>
              <a:buSzPts val="1360"/>
              <a:buChar char="🞂"/>
            </a:pPr>
            <a:r>
              <a:rPr lang="en-US" sz="2000">
                <a:latin typeface="Arial"/>
                <a:ea typeface="Arial"/>
                <a:cs typeface="Arial"/>
                <a:sym typeface="Arial"/>
              </a:rPr>
              <a:t>OS designers build </a:t>
            </a:r>
            <a:r>
              <a:rPr b="1" lang="en-US" sz="2000">
                <a:latin typeface="Arial"/>
                <a:ea typeface="Arial"/>
                <a:cs typeface="Arial"/>
                <a:sym typeface="Arial"/>
              </a:rPr>
              <a:t>software tools </a:t>
            </a:r>
            <a:r>
              <a:rPr lang="en-US" sz="2000">
                <a:latin typeface="Arial"/>
                <a:ea typeface="Arial"/>
                <a:cs typeface="Arial"/>
                <a:sym typeface="Arial"/>
              </a:rPr>
              <a:t>to solve critical section problem.</a:t>
            </a:r>
            <a:endParaRPr/>
          </a:p>
          <a:p>
            <a:pPr indent="-256032" lvl="0" marL="365760" rtl="0" algn="l">
              <a:lnSpc>
                <a:spcPct val="90000"/>
              </a:lnSpc>
              <a:spcBef>
                <a:spcPts val="400"/>
              </a:spcBef>
              <a:spcAft>
                <a:spcPts val="0"/>
              </a:spcAft>
              <a:buSzPts val="1360"/>
              <a:buChar char="🞂"/>
            </a:pPr>
            <a:r>
              <a:rPr lang="en-US" sz="2000">
                <a:latin typeface="Arial"/>
                <a:ea typeface="Arial"/>
                <a:cs typeface="Arial"/>
                <a:sym typeface="Arial"/>
              </a:rPr>
              <a:t>Simplest is mutex lock</a:t>
            </a:r>
            <a:endParaRPr/>
          </a:p>
          <a:p>
            <a:pPr indent="-228600" lvl="1" marL="621792" rtl="0" algn="l">
              <a:lnSpc>
                <a:spcPct val="90000"/>
              </a:lnSpc>
              <a:spcBef>
                <a:spcPts val="324"/>
              </a:spcBef>
              <a:spcAft>
                <a:spcPts val="0"/>
              </a:spcAft>
              <a:buSzPts val="2000"/>
              <a:buChar char="◦"/>
            </a:pPr>
            <a:r>
              <a:rPr lang="en-US" sz="2000">
                <a:latin typeface="Arial"/>
                <a:ea typeface="Arial"/>
                <a:cs typeface="Arial"/>
                <a:sym typeface="Arial"/>
              </a:rPr>
              <a:t>Boolean variable indicating if lock is available or not</a:t>
            </a:r>
            <a:endParaRPr/>
          </a:p>
          <a:p>
            <a:pPr indent="-256032" lvl="0" marL="365760" rtl="0" algn="l">
              <a:lnSpc>
                <a:spcPct val="90000"/>
              </a:lnSpc>
              <a:spcBef>
                <a:spcPts val="400"/>
              </a:spcBef>
              <a:spcAft>
                <a:spcPts val="0"/>
              </a:spcAft>
              <a:buSzPts val="1360"/>
              <a:buChar char="🞂"/>
            </a:pPr>
            <a:r>
              <a:rPr lang="en-US" sz="2000">
                <a:latin typeface="Arial"/>
                <a:ea typeface="Arial"/>
                <a:cs typeface="Arial"/>
                <a:sym typeface="Arial"/>
              </a:rPr>
              <a:t>Protect a critical section  by </a:t>
            </a:r>
            <a:endParaRPr/>
          </a:p>
          <a:p>
            <a:pPr indent="-228600" lvl="1" marL="621792" rtl="0" algn="l">
              <a:lnSpc>
                <a:spcPct val="90000"/>
              </a:lnSpc>
              <a:spcBef>
                <a:spcPts val="324"/>
              </a:spcBef>
              <a:spcAft>
                <a:spcPts val="0"/>
              </a:spcAft>
              <a:buSzPts val="2000"/>
              <a:buChar char="◦"/>
            </a:pPr>
            <a:r>
              <a:rPr lang="en-US" sz="2000">
                <a:latin typeface="Arial"/>
                <a:ea typeface="Arial"/>
                <a:cs typeface="Arial"/>
                <a:sym typeface="Arial"/>
              </a:rPr>
              <a:t>First </a:t>
            </a:r>
            <a:r>
              <a:rPr b="1" lang="en-US" sz="2000">
                <a:latin typeface="Arial"/>
                <a:ea typeface="Arial"/>
                <a:cs typeface="Arial"/>
                <a:sym typeface="Arial"/>
              </a:rPr>
              <a:t>acquire()</a:t>
            </a:r>
            <a:r>
              <a:rPr lang="en-US" sz="2000">
                <a:latin typeface="Arial"/>
                <a:ea typeface="Arial"/>
                <a:cs typeface="Arial"/>
                <a:sym typeface="Arial"/>
              </a:rPr>
              <a:t> a lock </a:t>
            </a:r>
            <a:endParaRPr/>
          </a:p>
          <a:p>
            <a:pPr indent="-228600" lvl="1" marL="621792" rtl="0" algn="l">
              <a:lnSpc>
                <a:spcPct val="90000"/>
              </a:lnSpc>
              <a:spcBef>
                <a:spcPts val="324"/>
              </a:spcBef>
              <a:spcAft>
                <a:spcPts val="0"/>
              </a:spcAft>
              <a:buSzPts val="2000"/>
              <a:buChar char="◦"/>
            </a:pPr>
            <a:r>
              <a:rPr lang="en-US" sz="2000">
                <a:latin typeface="Arial"/>
                <a:ea typeface="Arial"/>
                <a:cs typeface="Arial"/>
                <a:sym typeface="Arial"/>
              </a:rPr>
              <a:t>Then </a:t>
            </a:r>
            <a:r>
              <a:rPr b="1" lang="en-US" sz="2000">
                <a:latin typeface="Arial"/>
                <a:ea typeface="Arial"/>
                <a:cs typeface="Arial"/>
                <a:sym typeface="Arial"/>
              </a:rPr>
              <a:t>release()</a:t>
            </a:r>
            <a:r>
              <a:rPr lang="en-US" sz="2000">
                <a:latin typeface="Arial"/>
                <a:ea typeface="Arial"/>
                <a:cs typeface="Arial"/>
                <a:sym typeface="Arial"/>
              </a:rPr>
              <a:t> the lock</a:t>
            </a:r>
            <a:endParaRPr/>
          </a:p>
          <a:p>
            <a:pPr indent="-256032" lvl="0" marL="365760" rtl="0" algn="l">
              <a:lnSpc>
                <a:spcPct val="90000"/>
              </a:lnSpc>
              <a:spcBef>
                <a:spcPts val="400"/>
              </a:spcBef>
              <a:spcAft>
                <a:spcPts val="0"/>
              </a:spcAft>
              <a:buSzPts val="1360"/>
              <a:buChar char="🞂"/>
            </a:pPr>
            <a:r>
              <a:rPr lang="en-US" sz="2000">
                <a:latin typeface="Arial"/>
                <a:ea typeface="Arial"/>
                <a:cs typeface="Arial"/>
                <a:sym typeface="Arial"/>
              </a:rPr>
              <a:t>Calls to </a:t>
            </a:r>
            <a:r>
              <a:rPr b="1" lang="en-US" sz="2000">
                <a:latin typeface="Arial"/>
                <a:ea typeface="Arial"/>
                <a:cs typeface="Arial"/>
                <a:sym typeface="Arial"/>
              </a:rPr>
              <a:t>acquire()</a:t>
            </a:r>
            <a:r>
              <a:rPr lang="en-US" sz="2000">
                <a:latin typeface="Arial"/>
                <a:ea typeface="Arial"/>
                <a:cs typeface="Arial"/>
                <a:sym typeface="Arial"/>
              </a:rPr>
              <a:t> and </a:t>
            </a:r>
            <a:r>
              <a:rPr b="1" lang="en-US" sz="2000">
                <a:latin typeface="Arial"/>
                <a:ea typeface="Arial"/>
                <a:cs typeface="Arial"/>
                <a:sym typeface="Arial"/>
              </a:rPr>
              <a:t>release()</a:t>
            </a:r>
            <a:r>
              <a:rPr lang="en-US" sz="2000">
                <a:latin typeface="Arial"/>
                <a:ea typeface="Arial"/>
                <a:cs typeface="Arial"/>
                <a:sym typeface="Arial"/>
              </a:rPr>
              <a:t> must be atomic</a:t>
            </a:r>
            <a:endParaRPr/>
          </a:p>
          <a:p>
            <a:pPr indent="-228600" lvl="1" marL="621792" rtl="0" algn="l">
              <a:lnSpc>
                <a:spcPct val="90000"/>
              </a:lnSpc>
              <a:spcBef>
                <a:spcPts val="324"/>
              </a:spcBef>
              <a:spcAft>
                <a:spcPts val="0"/>
              </a:spcAft>
              <a:buSzPts val="2000"/>
              <a:buChar char="◦"/>
            </a:pPr>
            <a:r>
              <a:rPr lang="en-US" sz="2000">
                <a:latin typeface="Arial"/>
                <a:ea typeface="Arial"/>
                <a:cs typeface="Arial"/>
                <a:sym typeface="Arial"/>
              </a:rPr>
              <a:t>Usually implemented via hardware atomic instructions such as compare-and-swap.</a:t>
            </a:r>
            <a:br>
              <a:rPr lang="en-US" sz="2000">
                <a:latin typeface="Arial"/>
                <a:ea typeface="Arial"/>
                <a:cs typeface="Arial"/>
                <a:sym typeface="Arial"/>
              </a:rPr>
            </a:br>
            <a:endParaRPr sz="2000">
              <a:latin typeface="Arial"/>
              <a:ea typeface="Arial"/>
              <a:cs typeface="Arial"/>
              <a:sym typeface="Arial"/>
            </a:endParaRPr>
          </a:p>
          <a:p>
            <a:pPr indent="-386715" lvl="0" marL="398780" marR="5080" rtl="0" algn="l">
              <a:lnSpc>
                <a:spcPct val="129000"/>
              </a:lnSpc>
              <a:spcBef>
                <a:spcPts val="400"/>
              </a:spcBef>
              <a:spcAft>
                <a:spcPts val="0"/>
              </a:spcAft>
              <a:buClr>
                <a:srgbClr val="2DA2BE"/>
              </a:buClr>
              <a:buSzPts val="1348"/>
              <a:buFont typeface="Arial"/>
              <a:buChar char="●"/>
            </a:pPr>
            <a:r>
              <a:rPr b="1" lang="en-US" sz="2000">
                <a:solidFill>
                  <a:srgbClr val="3366FF"/>
                </a:solidFill>
                <a:latin typeface="Arial"/>
                <a:ea typeface="Arial"/>
                <a:cs typeface="Arial"/>
                <a:sym typeface="Arial"/>
              </a:rPr>
              <a:t>Busy Waiting means </a:t>
            </a:r>
            <a:r>
              <a:rPr b="1" lang="en-US" sz="2000">
                <a:latin typeface="Arial"/>
                <a:ea typeface="Arial"/>
                <a:cs typeface="Arial"/>
                <a:sym typeface="Arial"/>
              </a:rPr>
              <a:t>busy</a:t>
            </a:r>
            <a:r>
              <a:rPr lang="en-US" sz="2000">
                <a:latin typeface="Arial"/>
                <a:ea typeface="Arial"/>
                <a:cs typeface="Arial"/>
                <a:sym typeface="Arial"/>
              </a:rPr>
              <a:t>-looping or spinning is a technique in which a process repeatedly  checks to see if a condition is true, such as whether keyboard input or a lock is available</a:t>
            </a:r>
            <a:endParaRPr sz="2000">
              <a:latin typeface="Arial"/>
              <a:ea typeface="Arial"/>
              <a:cs typeface="Arial"/>
              <a:sym typeface="Arial"/>
            </a:endParaRPr>
          </a:p>
          <a:p>
            <a:pPr indent="-169671" lvl="0" marL="365760" rtl="0" algn="l">
              <a:lnSpc>
                <a:spcPct val="100000"/>
              </a:lnSpc>
              <a:spcBef>
                <a:spcPts val="20"/>
              </a:spcBef>
              <a:spcAft>
                <a:spcPts val="0"/>
              </a:spcAft>
              <a:buClr>
                <a:srgbClr val="2DA2BE"/>
              </a:buClr>
              <a:buSzPts val="1360"/>
              <a:buFont typeface="Arial"/>
              <a:buNone/>
            </a:pPr>
            <a:r>
              <a:t/>
            </a:r>
            <a:endParaRPr sz="2000">
              <a:latin typeface="Arial"/>
              <a:ea typeface="Arial"/>
              <a:cs typeface="Arial"/>
              <a:sym typeface="Arial"/>
            </a:endParaRPr>
          </a:p>
          <a:p>
            <a:pPr indent="-514983" lvl="1" marL="854075" rtl="0" algn="l">
              <a:lnSpc>
                <a:spcPct val="100000"/>
              </a:lnSpc>
              <a:spcBef>
                <a:spcPts val="324"/>
              </a:spcBef>
              <a:spcAft>
                <a:spcPts val="0"/>
              </a:spcAft>
              <a:buClr>
                <a:srgbClr val="993300"/>
              </a:buClr>
              <a:buSzPts val="1783"/>
              <a:buFont typeface="Arial"/>
              <a:buChar char="●"/>
            </a:pPr>
            <a:r>
              <a:rPr lang="en-US" sz="2000">
                <a:latin typeface="Arial"/>
                <a:ea typeface="Arial"/>
                <a:cs typeface="Arial"/>
                <a:sym typeface="Arial"/>
              </a:rPr>
              <a:t>Mutex lock therefore called a </a:t>
            </a:r>
            <a:r>
              <a:rPr b="1" lang="en-US" sz="2000">
                <a:solidFill>
                  <a:srgbClr val="3366FF"/>
                </a:solidFill>
                <a:latin typeface="Arial"/>
                <a:ea typeface="Arial"/>
                <a:cs typeface="Arial"/>
                <a:sym typeface="Arial"/>
              </a:rPr>
              <a:t>spinlock</a:t>
            </a:r>
            <a:endParaRPr sz="2000">
              <a:latin typeface="Arial"/>
              <a:ea typeface="Arial"/>
              <a:cs typeface="Arial"/>
              <a:sym typeface="Arial"/>
            </a:endParaRPr>
          </a:p>
          <a:p>
            <a:pPr indent="-256032" lvl="0" marL="365760" rtl="0" algn="l">
              <a:lnSpc>
                <a:spcPct val="90000"/>
              </a:lnSpc>
              <a:spcBef>
                <a:spcPts val="400"/>
              </a:spcBef>
              <a:spcAft>
                <a:spcPts val="0"/>
              </a:spcAft>
              <a:buSzPts val="1088"/>
              <a:buFont typeface="Arial"/>
              <a:buNone/>
            </a:pPr>
            <a:r>
              <a:t/>
            </a:r>
            <a:endParaRPr sz="1600"/>
          </a:p>
        </p:txBody>
      </p:sp>
      <p:sp>
        <p:nvSpPr>
          <p:cNvPr id="400" name="Google Shape;400;p29"/>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01" name="Google Shape;401;p29"/>
          <p:cNvSpPr txBox="1"/>
          <p:nvPr>
            <p:ph type="title"/>
          </p:nvPr>
        </p:nvSpPr>
        <p:spPr>
          <a:xfrm>
            <a:off x="302188" y="344993"/>
            <a:ext cx="8229600" cy="576263"/>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2"/>
              </a:buClr>
              <a:buSzPct val="100000"/>
              <a:buFont typeface="Lucida Sans"/>
              <a:buNone/>
            </a:pPr>
            <a:r>
              <a:rPr lang="en-US"/>
              <a:t>Mutex Locks</a:t>
            </a:r>
            <a:endParaRPr/>
          </a:p>
        </p:txBody>
      </p:sp>
      <p:sp>
        <p:nvSpPr>
          <p:cNvPr id="402" name="Google Shape;402;p29"/>
          <p:cNvSpPr txBox="1"/>
          <p:nvPr>
            <p:ph idx="11" type="ftr"/>
          </p:nvPr>
        </p:nvSpPr>
        <p:spPr>
          <a:xfrm>
            <a:off x="4380072" y="6407944"/>
            <a:ext cx="2549234" cy="3651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Course Supervisor: Anaum Hamid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3"/>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8" name="Google Shape;148;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3400"/>
              <a:buFont typeface="Lucida Sans"/>
              <a:buNone/>
            </a:pPr>
            <a:r>
              <a:rPr lang="en-US" sz="3400"/>
              <a:t>Example for Race condition</a:t>
            </a:r>
            <a:endParaRPr/>
          </a:p>
        </p:txBody>
      </p:sp>
      <p:sp>
        <p:nvSpPr>
          <p:cNvPr id="149" name="Google Shape;149;p3"/>
          <p:cNvSpPr txBox="1"/>
          <p:nvPr>
            <p:ph idx="1" type="body"/>
          </p:nvPr>
        </p:nvSpPr>
        <p:spPr>
          <a:xfrm>
            <a:off x="539855" y="1675773"/>
            <a:ext cx="7772400" cy="1322211"/>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314"/>
              <a:buChar char="🞂"/>
            </a:pPr>
            <a:r>
              <a:rPr lang="en-US" sz="1933"/>
              <a:t>Suppose a customer wants to book a seat on UAL 56. Ticket agent will check the #-of-seats. If it is greater than 0, he will grab a seat and decrement #-of-seats by 1.</a:t>
            </a:r>
            <a:endParaRPr/>
          </a:p>
        </p:txBody>
      </p:sp>
      <p:grpSp>
        <p:nvGrpSpPr>
          <p:cNvPr id="150" name="Google Shape;150;p3"/>
          <p:cNvGrpSpPr/>
          <p:nvPr/>
        </p:nvGrpSpPr>
        <p:grpSpPr>
          <a:xfrm>
            <a:off x="1447801" y="2942567"/>
            <a:ext cx="6192839" cy="2772832"/>
            <a:chOff x="912" y="2208"/>
            <a:chExt cx="3901" cy="1965"/>
          </a:xfrm>
        </p:grpSpPr>
        <p:sp>
          <p:nvSpPr>
            <p:cNvPr id="151" name="Google Shape;151;p3"/>
            <p:cNvSpPr/>
            <p:nvPr/>
          </p:nvSpPr>
          <p:spPr>
            <a:xfrm>
              <a:off x="1920" y="2208"/>
              <a:ext cx="1728" cy="1056"/>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52" name="Google Shape;152;p3"/>
            <p:cNvSpPr txBox="1"/>
            <p:nvPr/>
          </p:nvSpPr>
          <p:spPr>
            <a:xfrm>
              <a:off x="1958" y="2228"/>
              <a:ext cx="1738" cy="2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733">
                  <a:solidFill>
                    <a:schemeClr val="dk1"/>
                  </a:solidFill>
                  <a:latin typeface="Verdana"/>
                  <a:ea typeface="Verdana"/>
                  <a:cs typeface="Verdana"/>
                  <a:sym typeface="Verdana"/>
                </a:rPr>
                <a:t>UAL 56:#-of-seats=12</a:t>
              </a:r>
              <a:endParaRPr/>
            </a:p>
          </p:txBody>
        </p:sp>
        <p:sp>
          <p:nvSpPr>
            <p:cNvPr id="153" name="Google Shape;153;p3"/>
            <p:cNvSpPr txBox="1"/>
            <p:nvPr/>
          </p:nvSpPr>
          <p:spPr>
            <a:xfrm>
              <a:off x="3734" y="2372"/>
              <a:ext cx="1079" cy="2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733">
                  <a:solidFill>
                    <a:schemeClr val="dk1"/>
                  </a:solidFill>
                  <a:latin typeface="Verdana"/>
                  <a:ea typeface="Verdana"/>
                  <a:cs typeface="Verdana"/>
                  <a:sym typeface="Verdana"/>
                </a:rPr>
                <a:t>Main memory</a:t>
              </a:r>
              <a:endParaRPr/>
            </a:p>
          </p:txBody>
        </p:sp>
        <p:sp>
          <p:nvSpPr>
            <p:cNvPr id="154" name="Google Shape;154;p3"/>
            <p:cNvSpPr/>
            <p:nvPr/>
          </p:nvSpPr>
          <p:spPr>
            <a:xfrm>
              <a:off x="1104" y="3600"/>
              <a:ext cx="672" cy="288"/>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733">
                  <a:solidFill>
                    <a:schemeClr val="dk1"/>
                  </a:solidFill>
                  <a:latin typeface="Verdana"/>
                  <a:ea typeface="Verdana"/>
                  <a:cs typeface="Verdana"/>
                  <a:sym typeface="Verdana"/>
                </a:rPr>
                <a:t>Terminal</a:t>
              </a:r>
              <a:endParaRPr/>
            </a:p>
          </p:txBody>
        </p:sp>
        <p:sp>
          <p:nvSpPr>
            <p:cNvPr id="155" name="Google Shape;155;p3"/>
            <p:cNvSpPr/>
            <p:nvPr/>
          </p:nvSpPr>
          <p:spPr>
            <a:xfrm>
              <a:off x="1920" y="3600"/>
              <a:ext cx="672" cy="288"/>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733">
                  <a:solidFill>
                    <a:schemeClr val="dk1"/>
                  </a:solidFill>
                  <a:latin typeface="Verdana"/>
                  <a:ea typeface="Verdana"/>
                  <a:cs typeface="Verdana"/>
                  <a:sym typeface="Verdana"/>
                </a:rPr>
                <a:t>Terminal</a:t>
              </a:r>
              <a:endParaRPr/>
            </a:p>
          </p:txBody>
        </p:sp>
        <p:sp>
          <p:nvSpPr>
            <p:cNvPr id="156" name="Google Shape;156;p3"/>
            <p:cNvSpPr/>
            <p:nvPr/>
          </p:nvSpPr>
          <p:spPr>
            <a:xfrm>
              <a:off x="3696" y="3600"/>
              <a:ext cx="672" cy="288"/>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733">
                  <a:solidFill>
                    <a:schemeClr val="dk1"/>
                  </a:solidFill>
                  <a:latin typeface="Verdana"/>
                  <a:ea typeface="Verdana"/>
                  <a:cs typeface="Verdana"/>
                  <a:sym typeface="Verdana"/>
                </a:rPr>
                <a:t>Terminal</a:t>
              </a:r>
              <a:endParaRPr/>
            </a:p>
          </p:txBody>
        </p:sp>
        <p:sp>
          <p:nvSpPr>
            <p:cNvPr id="157" name="Google Shape;157;p3"/>
            <p:cNvSpPr txBox="1"/>
            <p:nvPr/>
          </p:nvSpPr>
          <p:spPr>
            <a:xfrm>
              <a:off x="2822" y="3398"/>
              <a:ext cx="378" cy="26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a:t>
              </a:r>
              <a:endParaRPr/>
            </a:p>
          </p:txBody>
        </p:sp>
        <p:sp>
          <p:nvSpPr>
            <p:cNvPr id="158" name="Google Shape;158;p3"/>
            <p:cNvSpPr txBox="1"/>
            <p:nvPr/>
          </p:nvSpPr>
          <p:spPr>
            <a:xfrm>
              <a:off x="912" y="3936"/>
              <a:ext cx="1015" cy="2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533">
                  <a:solidFill>
                    <a:schemeClr val="dk1"/>
                  </a:solidFill>
                  <a:latin typeface="Verdana"/>
                  <a:ea typeface="Verdana"/>
                  <a:cs typeface="Verdana"/>
                  <a:sym typeface="Verdana"/>
                </a:rPr>
                <a:t>Ticket Agent 1</a:t>
              </a:r>
              <a:endParaRPr/>
            </a:p>
          </p:txBody>
        </p:sp>
        <p:sp>
          <p:nvSpPr>
            <p:cNvPr id="159" name="Google Shape;159;p3"/>
            <p:cNvSpPr txBox="1"/>
            <p:nvPr/>
          </p:nvSpPr>
          <p:spPr>
            <a:xfrm>
              <a:off x="1852" y="3940"/>
              <a:ext cx="1015" cy="2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533">
                  <a:solidFill>
                    <a:schemeClr val="dk1"/>
                  </a:solidFill>
                  <a:latin typeface="Verdana"/>
                  <a:ea typeface="Verdana"/>
                  <a:cs typeface="Verdana"/>
                  <a:sym typeface="Verdana"/>
                </a:rPr>
                <a:t>Ticket Agent 2</a:t>
              </a:r>
              <a:endParaRPr/>
            </a:p>
          </p:txBody>
        </p:sp>
        <p:sp>
          <p:nvSpPr>
            <p:cNvPr id="160" name="Google Shape;160;p3"/>
            <p:cNvSpPr txBox="1"/>
            <p:nvPr/>
          </p:nvSpPr>
          <p:spPr>
            <a:xfrm>
              <a:off x="3600" y="3936"/>
              <a:ext cx="1015" cy="2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533">
                  <a:solidFill>
                    <a:schemeClr val="dk1"/>
                  </a:solidFill>
                  <a:latin typeface="Verdana"/>
                  <a:ea typeface="Verdana"/>
                  <a:cs typeface="Verdana"/>
                  <a:sym typeface="Verdana"/>
                </a:rPr>
                <a:t>Ticket Agent n</a:t>
              </a:r>
              <a:endParaRPr/>
            </a:p>
          </p:txBody>
        </p:sp>
        <p:cxnSp>
          <p:nvCxnSpPr>
            <p:cNvPr id="161" name="Google Shape;161;p3"/>
            <p:cNvCxnSpPr/>
            <p:nvPr/>
          </p:nvCxnSpPr>
          <p:spPr>
            <a:xfrm flipH="1" rot="10800000">
              <a:off x="1632" y="3264"/>
              <a:ext cx="528" cy="336"/>
            </a:xfrm>
            <a:prstGeom prst="straightConnector1">
              <a:avLst/>
            </a:prstGeom>
            <a:noFill/>
            <a:ln cap="flat" cmpd="sng" w="9525">
              <a:solidFill>
                <a:schemeClr val="dk1"/>
              </a:solidFill>
              <a:prstDash val="solid"/>
              <a:round/>
              <a:headEnd len="med" w="med" type="none"/>
              <a:tailEnd len="med" w="med" type="none"/>
            </a:ln>
          </p:spPr>
        </p:cxnSp>
        <p:cxnSp>
          <p:nvCxnSpPr>
            <p:cNvPr id="162" name="Google Shape;162;p3"/>
            <p:cNvCxnSpPr/>
            <p:nvPr/>
          </p:nvCxnSpPr>
          <p:spPr>
            <a:xfrm>
              <a:off x="2256" y="3264"/>
              <a:ext cx="0" cy="336"/>
            </a:xfrm>
            <a:prstGeom prst="straightConnector1">
              <a:avLst/>
            </a:prstGeom>
            <a:noFill/>
            <a:ln cap="flat" cmpd="sng" w="9525">
              <a:solidFill>
                <a:schemeClr val="dk1"/>
              </a:solidFill>
              <a:prstDash val="solid"/>
              <a:round/>
              <a:headEnd len="med" w="med" type="none"/>
              <a:tailEnd len="med" w="med" type="none"/>
            </a:ln>
          </p:spPr>
        </p:cxnSp>
        <p:cxnSp>
          <p:nvCxnSpPr>
            <p:cNvPr id="163" name="Google Shape;163;p3"/>
            <p:cNvCxnSpPr/>
            <p:nvPr/>
          </p:nvCxnSpPr>
          <p:spPr>
            <a:xfrm>
              <a:off x="3408" y="3264"/>
              <a:ext cx="576" cy="336"/>
            </a:xfrm>
            <a:prstGeom prst="straightConnector1">
              <a:avLst/>
            </a:prstGeom>
            <a:noFill/>
            <a:ln cap="flat" cmpd="sng" w="9525">
              <a:solidFill>
                <a:schemeClr val="dk1"/>
              </a:solidFill>
              <a:prstDash val="solid"/>
              <a:round/>
              <a:headEnd len="med" w="med" type="none"/>
              <a:tailEnd len="med" w="med" type="none"/>
            </a:ln>
          </p:spPr>
        </p:cxnSp>
      </p:grpSp>
      <p:sp>
        <p:nvSpPr>
          <p:cNvPr id="164" name="Google Shape;164;p3"/>
          <p:cNvSpPr txBox="1"/>
          <p:nvPr>
            <p:ph idx="11" type="ftr"/>
          </p:nvPr>
        </p:nvSpPr>
        <p:spPr>
          <a:xfrm>
            <a:off x="4380072" y="6407944"/>
            <a:ext cx="2554130" cy="3651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Course Supervisor: Anaum Hamid</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30"/>
          <p:cNvSpPr/>
          <p:nvPr/>
        </p:nvSpPr>
        <p:spPr>
          <a:xfrm>
            <a:off x="2272164" y="2181447"/>
            <a:ext cx="2024063" cy="376238"/>
          </a:xfrm>
          <a:prstGeom prst="rect">
            <a:avLst/>
          </a:prstGeom>
          <a:solidFill>
            <a:schemeClr val="accent3"/>
          </a:solidFill>
          <a:ln cap="flat" cmpd="thickThin" w="55000">
            <a:solidFill>
              <a:srgbClr val="AB4813"/>
            </a:solidFill>
            <a:prstDash val="solid"/>
            <a:round/>
            <a:headEnd len="sm" w="sm" type="none"/>
            <a:tailEnd len="sm" w="sm" type="none"/>
          </a:ln>
        </p:spPr>
        <p:txBody>
          <a:bodyPr anchorCtr="0" anchor="t" bIns="32000" lIns="64000" spcFirstLastPara="1" rIns="64000" wrap="square" tIns="320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409" name="Google Shape;409;p30"/>
          <p:cNvSpPr/>
          <p:nvPr/>
        </p:nvSpPr>
        <p:spPr>
          <a:xfrm>
            <a:off x="2272163" y="3192744"/>
            <a:ext cx="2024063" cy="346075"/>
          </a:xfrm>
          <a:prstGeom prst="rect">
            <a:avLst/>
          </a:prstGeom>
          <a:solidFill>
            <a:schemeClr val="accent3"/>
          </a:solidFill>
          <a:ln cap="flat" cmpd="thickThin" w="55000">
            <a:solidFill>
              <a:srgbClr val="AB4813"/>
            </a:solidFill>
            <a:prstDash val="solid"/>
            <a:round/>
            <a:headEnd len="sm" w="sm" type="none"/>
            <a:tailEnd len="sm" w="sm" type="none"/>
          </a:ln>
        </p:spPr>
        <p:txBody>
          <a:bodyPr anchorCtr="0" anchor="t" bIns="32000" lIns="64000" spcFirstLastPara="1" rIns="64000" wrap="square" tIns="320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410" name="Google Shape;410;p30"/>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11" name="Google Shape;411;p30"/>
          <p:cNvSpPr txBox="1"/>
          <p:nvPr>
            <p:ph type="title"/>
          </p:nvPr>
        </p:nvSpPr>
        <p:spPr>
          <a:xfrm>
            <a:off x="840766" y="662609"/>
            <a:ext cx="7132625" cy="673652"/>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2"/>
              </a:buClr>
              <a:buSzPct val="100000"/>
              <a:buFont typeface="Lucida Sans"/>
              <a:buNone/>
            </a:pPr>
            <a:r>
              <a:rPr lang="en-US" sz="3200"/>
              <a:t>Solution to CS Problem Using Mutex Locks</a:t>
            </a:r>
            <a:endParaRPr/>
          </a:p>
        </p:txBody>
      </p:sp>
      <p:sp>
        <p:nvSpPr>
          <p:cNvPr id="412" name="Google Shape;412;p30"/>
          <p:cNvSpPr/>
          <p:nvPr/>
        </p:nvSpPr>
        <p:spPr>
          <a:xfrm>
            <a:off x="1338553" y="1910713"/>
            <a:ext cx="4572000" cy="258603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000000"/>
              </a:buClr>
              <a:buSzPts val="1800"/>
              <a:buFont typeface="Arial"/>
              <a:buNone/>
            </a:pPr>
            <a:r>
              <a:rPr b="1" lang="en-US" sz="1800">
                <a:solidFill>
                  <a:srgbClr val="000000"/>
                </a:solidFill>
                <a:latin typeface="Courier New"/>
                <a:ea typeface="Courier New"/>
                <a:cs typeface="Courier New"/>
                <a:sym typeface="Courier New"/>
              </a:rPr>
              <a:t>while (true) { </a:t>
            </a:r>
            <a:endParaRPr/>
          </a:p>
          <a:p>
            <a:pPr indent="0" lvl="0" marL="0" marR="0" rtl="0" algn="l">
              <a:spcBef>
                <a:spcPts val="0"/>
              </a:spcBef>
              <a:spcAft>
                <a:spcPts val="0"/>
              </a:spcAft>
              <a:buClr>
                <a:srgbClr val="000000"/>
              </a:buClr>
              <a:buSzPts val="1800"/>
              <a:buFont typeface="Arial"/>
              <a:buNone/>
            </a:pPr>
            <a:r>
              <a:rPr b="1" lang="en-US" sz="1800">
                <a:solidFill>
                  <a:srgbClr val="000000"/>
                </a:solidFill>
                <a:latin typeface="Courier New"/>
                <a:ea typeface="Courier New"/>
                <a:cs typeface="Courier New"/>
                <a:sym typeface="Courier New"/>
              </a:rPr>
              <a:t>	acquire lock </a:t>
            </a:r>
            <a:endParaRPr/>
          </a:p>
          <a:p>
            <a:pPr indent="0" lvl="0" marL="0" marR="0" rtl="0" algn="l">
              <a:spcBef>
                <a:spcPts val="0"/>
              </a:spcBef>
              <a:spcAft>
                <a:spcPts val="0"/>
              </a:spcAft>
              <a:buClr>
                <a:srgbClr val="000000"/>
              </a:buClr>
              <a:buSzPts val="1800"/>
              <a:buFont typeface="Arial"/>
              <a:buNone/>
            </a:pPr>
            <a:r>
              <a:rPr b="1" lang="en-US" sz="1800">
                <a:solidFill>
                  <a:srgbClr val="000000"/>
                </a:solidFill>
                <a:latin typeface="Courier New"/>
                <a:ea typeface="Courier New"/>
                <a:cs typeface="Courier New"/>
                <a:sym typeface="Courier New"/>
              </a:rPr>
              <a:t>			</a:t>
            </a:r>
            <a:endParaRPr/>
          </a:p>
          <a:p>
            <a:pPr indent="0" lvl="0" marL="0" marR="0" rtl="0" algn="l">
              <a:spcBef>
                <a:spcPts val="0"/>
              </a:spcBef>
              <a:spcAft>
                <a:spcPts val="0"/>
              </a:spcAft>
              <a:buClr>
                <a:srgbClr val="000000"/>
              </a:buClr>
              <a:buSzPts val="1800"/>
              <a:buFont typeface="Arial"/>
              <a:buNone/>
            </a:pPr>
            <a:r>
              <a:rPr b="1" lang="en-US" sz="1800">
                <a:solidFill>
                  <a:srgbClr val="000000"/>
                </a:solidFill>
                <a:latin typeface="Courier New"/>
                <a:ea typeface="Courier New"/>
                <a:cs typeface="Courier New"/>
                <a:sym typeface="Courier New"/>
              </a:rPr>
              <a:t>	   critical section </a:t>
            </a:r>
            <a:endParaRPr/>
          </a:p>
          <a:p>
            <a:pPr indent="0" lvl="0" marL="0" marR="0" rtl="0" algn="l">
              <a:spcBef>
                <a:spcPts val="0"/>
              </a:spcBef>
              <a:spcAft>
                <a:spcPts val="0"/>
              </a:spcAft>
              <a:buClr>
                <a:schemeClr val="dk1"/>
              </a:buClr>
              <a:buSzPts val="1800"/>
              <a:buFont typeface="Arial"/>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Clr>
                <a:srgbClr val="000000"/>
              </a:buClr>
              <a:buSzPts val="1800"/>
              <a:buFont typeface="Arial"/>
              <a:buNone/>
            </a:pPr>
            <a:r>
              <a:rPr b="1" lang="en-US" sz="1800">
                <a:solidFill>
                  <a:srgbClr val="000000"/>
                </a:solidFill>
                <a:latin typeface="Courier New"/>
                <a:ea typeface="Courier New"/>
                <a:cs typeface="Courier New"/>
                <a:sym typeface="Courier New"/>
              </a:rPr>
              <a:t>	release lock </a:t>
            </a:r>
            <a:endParaRPr/>
          </a:p>
          <a:p>
            <a:pPr indent="0" lvl="0" marL="0" marR="0" rtl="0" algn="l">
              <a:spcBef>
                <a:spcPts val="0"/>
              </a:spcBef>
              <a:spcAft>
                <a:spcPts val="0"/>
              </a:spcAft>
              <a:buClr>
                <a:srgbClr val="000000"/>
              </a:buClr>
              <a:buSzPts val="1800"/>
              <a:buFont typeface="Arial"/>
              <a:buNone/>
            </a:pPr>
            <a:r>
              <a:rPr b="1" lang="en-US" sz="1800">
                <a:solidFill>
                  <a:srgbClr val="000000"/>
                </a:solidFill>
                <a:latin typeface="Courier New"/>
                <a:ea typeface="Courier New"/>
                <a:cs typeface="Courier New"/>
                <a:sym typeface="Courier New"/>
              </a:rPr>
              <a:t>	</a:t>
            </a:r>
            <a:endParaRPr/>
          </a:p>
          <a:p>
            <a:pPr indent="0" lvl="0" marL="0" marR="0" rtl="0" algn="l">
              <a:spcBef>
                <a:spcPts val="0"/>
              </a:spcBef>
              <a:spcAft>
                <a:spcPts val="0"/>
              </a:spcAft>
              <a:buClr>
                <a:srgbClr val="000000"/>
              </a:buClr>
              <a:buSzPts val="1800"/>
              <a:buFont typeface="Arial"/>
              <a:buNone/>
            </a:pPr>
            <a:r>
              <a:rPr b="1" lang="en-US" sz="1800">
                <a:solidFill>
                  <a:srgbClr val="000000"/>
                </a:solidFill>
                <a:latin typeface="Courier New"/>
                <a:ea typeface="Courier New"/>
                <a:cs typeface="Courier New"/>
                <a:sym typeface="Courier New"/>
              </a:rPr>
              <a:t>remainder section </a:t>
            </a:r>
            <a:endParaRPr/>
          </a:p>
          <a:p>
            <a:pPr indent="0" lvl="0" marL="0" marR="0" rtl="0" algn="l">
              <a:spcBef>
                <a:spcPts val="0"/>
              </a:spcBef>
              <a:spcAft>
                <a:spcPts val="0"/>
              </a:spcAft>
              <a:buClr>
                <a:srgbClr val="000000"/>
              </a:buClr>
              <a:buSzPts val="1800"/>
              <a:buFont typeface="Arial"/>
              <a:buNone/>
            </a:pPr>
            <a:r>
              <a:rPr b="1" lang="en-US" sz="1800">
                <a:solidFill>
                  <a:srgbClr val="000000"/>
                </a:solidFill>
                <a:latin typeface="Courier New"/>
                <a:ea typeface="Courier New"/>
                <a:cs typeface="Courier New"/>
                <a:sym typeface="Courier New"/>
              </a:rPr>
              <a:t>} </a:t>
            </a:r>
            <a:endParaRPr/>
          </a:p>
        </p:txBody>
      </p:sp>
      <p:pic>
        <p:nvPicPr>
          <p:cNvPr descr="Text, letter&#10;&#10;Description automatically generated" id="413" name="Google Shape;413;p30"/>
          <p:cNvPicPr preferRelativeResize="0"/>
          <p:nvPr/>
        </p:nvPicPr>
        <p:blipFill rotWithShape="1">
          <a:blip r:embed="rId3">
            <a:alphaModFix/>
          </a:blip>
          <a:srcRect b="0" l="0" r="0" t="0"/>
          <a:stretch/>
        </p:blipFill>
        <p:spPr>
          <a:xfrm>
            <a:off x="4199556" y="3654268"/>
            <a:ext cx="4752975" cy="2771775"/>
          </a:xfrm>
          <a:prstGeom prst="rect">
            <a:avLst/>
          </a:prstGeom>
          <a:solidFill>
            <a:srgbClr val="66CCFF"/>
          </a:solidFill>
          <a:ln cap="flat" cmpd="sng" w="9525">
            <a:solidFill>
              <a:srgbClr val="00B0F0"/>
            </a:solidFill>
            <a:prstDash val="solid"/>
            <a:round/>
            <a:headEnd len="sm" w="sm" type="none"/>
            <a:tailEnd len="sm" w="sm" type="none"/>
          </a:ln>
        </p:spPr>
      </p:pic>
      <p:sp>
        <p:nvSpPr>
          <p:cNvPr id="414" name="Google Shape;414;p30"/>
          <p:cNvSpPr txBox="1"/>
          <p:nvPr>
            <p:ph idx="11" type="ftr"/>
          </p:nvPr>
        </p:nvSpPr>
        <p:spPr>
          <a:xfrm>
            <a:off x="4380072" y="6590506"/>
            <a:ext cx="3060963" cy="18256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Course Supervisor: Anaum Hamid</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31"/>
          <p:cNvSpPr/>
          <p:nvPr/>
        </p:nvSpPr>
        <p:spPr>
          <a:xfrm>
            <a:off x="0" y="5530487"/>
            <a:ext cx="3351822" cy="94651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420" name="Google Shape;420;p31"/>
          <p:cNvSpPr txBox="1"/>
          <p:nvPr/>
        </p:nvSpPr>
        <p:spPr>
          <a:xfrm>
            <a:off x="610380" y="1668357"/>
            <a:ext cx="8402651" cy="3417901"/>
          </a:xfrm>
          <a:prstGeom prst="rect">
            <a:avLst/>
          </a:prstGeom>
          <a:noFill/>
          <a:ln>
            <a:noFill/>
          </a:ln>
        </p:spPr>
        <p:txBody>
          <a:bodyPr anchorCtr="0" anchor="t" bIns="0" lIns="0" spcFirstLastPara="1" rIns="0" wrap="square" tIns="8025">
            <a:spAutoFit/>
          </a:bodyPr>
          <a:lstStyle/>
          <a:p>
            <a:pPr indent="0" lvl="0" marL="33868" marR="4320756" rtl="0" algn="l">
              <a:lnSpc>
                <a:spcPct val="111600"/>
              </a:lnSpc>
              <a:spcBef>
                <a:spcPts val="0"/>
              </a:spcBef>
              <a:spcAft>
                <a:spcPts val="0"/>
              </a:spcAft>
              <a:buNone/>
            </a:pPr>
            <a:r>
              <a:rPr lang="en-US" sz="2600">
                <a:solidFill>
                  <a:srgbClr val="0070C0"/>
                </a:solidFill>
                <a:latin typeface="Lucida Sans"/>
                <a:ea typeface="Lucida Sans"/>
                <a:cs typeface="Lucida Sans"/>
                <a:sym typeface="Lucida Sans"/>
              </a:rPr>
              <a:t>#include&lt;pthread.h&gt;</a:t>
            </a:r>
            <a:endParaRPr/>
          </a:p>
          <a:p>
            <a:pPr indent="0" lvl="0" marL="33868" marR="4320756" rtl="0" algn="l">
              <a:lnSpc>
                <a:spcPct val="111600"/>
              </a:lnSpc>
              <a:spcBef>
                <a:spcPts val="63"/>
              </a:spcBef>
              <a:spcAft>
                <a:spcPts val="0"/>
              </a:spcAft>
              <a:buNone/>
            </a:pPr>
            <a:r>
              <a:rPr lang="en-US" sz="2600">
                <a:solidFill>
                  <a:srgbClr val="0070C0"/>
                </a:solidFill>
                <a:latin typeface="Lucida Sans"/>
                <a:ea typeface="Lucida Sans"/>
                <a:cs typeface="Lucida Sans"/>
                <a:sym typeface="Lucida Sans"/>
              </a:rPr>
              <a:t>Pthread_mutex_t mutex;</a:t>
            </a:r>
            <a:endParaRPr sz="2600">
              <a:solidFill>
                <a:srgbClr val="0070C0"/>
              </a:solidFill>
              <a:latin typeface="Lucida Sans"/>
              <a:ea typeface="Lucida Sans"/>
              <a:cs typeface="Lucida Sans"/>
              <a:sym typeface="Lucida Sans"/>
            </a:endParaRPr>
          </a:p>
          <a:p>
            <a:pPr indent="0" lvl="0" marL="0" marR="0" rtl="0" algn="l">
              <a:spcBef>
                <a:spcPts val="13"/>
              </a:spcBef>
              <a:spcAft>
                <a:spcPts val="0"/>
              </a:spcAft>
              <a:buNone/>
            </a:pPr>
            <a:r>
              <a:t/>
            </a:r>
            <a:endParaRPr sz="3033">
              <a:solidFill>
                <a:schemeClr val="dk1"/>
              </a:solidFill>
              <a:latin typeface="Lucida Sans"/>
              <a:ea typeface="Lucida Sans"/>
              <a:cs typeface="Lucida Sans"/>
              <a:sym typeface="Lucida Sans"/>
            </a:endParaRPr>
          </a:p>
          <a:p>
            <a:pPr indent="0" lvl="0" marL="33868" marR="2455033" rtl="0" algn="l">
              <a:lnSpc>
                <a:spcPct val="112200"/>
              </a:lnSpc>
              <a:spcBef>
                <a:spcPts val="0"/>
              </a:spcBef>
              <a:spcAft>
                <a:spcPts val="0"/>
              </a:spcAft>
              <a:buNone/>
            </a:pPr>
            <a:r>
              <a:rPr lang="en-US" sz="2400">
                <a:solidFill>
                  <a:schemeClr val="dk1"/>
                </a:solidFill>
                <a:latin typeface="Lucida Sans"/>
                <a:ea typeface="Lucida Sans"/>
                <a:cs typeface="Lucida Sans"/>
                <a:sym typeface="Lucida Sans"/>
              </a:rPr>
              <a:t>/* create the mutex lock */  </a:t>
            </a:r>
            <a:r>
              <a:rPr lang="en-US" sz="2600">
                <a:solidFill>
                  <a:srgbClr val="0070C0"/>
                </a:solidFill>
                <a:latin typeface="Lucida Sans"/>
                <a:ea typeface="Lucida Sans"/>
                <a:cs typeface="Lucida Sans"/>
                <a:sym typeface="Lucida Sans"/>
              </a:rPr>
              <a:t>Pthread_mutex_ init(&amp;mutex, NULL);</a:t>
            </a:r>
            <a:endParaRPr sz="2600">
              <a:solidFill>
                <a:srgbClr val="0070C0"/>
              </a:solidFill>
              <a:latin typeface="Lucida Sans"/>
              <a:ea typeface="Lucida Sans"/>
              <a:cs typeface="Lucida Sans"/>
              <a:sym typeface="Lucida Sans"/>
            </a:endParaRPr>
          </a:p>
          <a:p>
            <a:pPr indent="0" lvl="0" marL="0" marR="0" rtl="0" algn="l">
              <a:spcBef>
                <a:spcPts val="7"/>
              </a:spcBef>
              <a:spcAft>
                <a:spcPts val="0"/>
              </a:spcAft>
              <a:buNone/>
            </a:pPr>
            <a:r>
              <a:t/>
            </a:r>
            <a:endParaRPr sz="3366">
              <a:solidFill>
                <a:schemeClr val="dk1"/>
              </a:solidFill>
              <a:latin typeface="Lucida Sans"/>
              <a:ea typeface="Lucida Sans"/>
              <a:cs typeface="Lucida Sans"/>
              <a:sym typeface="Lucida Sans"/>
            </a:endParaRPr>
          </a:p>
          <a:p>
            <a:pPr indent="0" lvl="0" marL="33868" marR="0" rtl="0" algn="l">
              <a:spcBef>
                <a:spcPts val="0"/>
              </a:spcBef>
              <a:spcAft>
                <a:spcPts val="0"/>
              </a:spcAft>
              <a:buNone/>
            </a:pPr>
            <a:r>
              <a:rPr lang="en-US" sz="2000">
                <a:solidFill>
                  <a:schemeClr val="dk1"/>
                </a:solidFill>
                <a:latin typeface="Lucida Sans"/>
                <a:ea typeface="Lucida Sans"/>
                <a:cs typeface="Lucida Sans"/>
                <a:sym typeface="Lucida Sans"/>
              </a:rPr>
              <a:t>1</a:t>
            </a:r>
            <a:r>
              <a:rPr baseline="30000" lang="en-US" sz="2000">
                <a:solidFill>
                  <a:schemeClr val="dk1"/>
                </a:solidFill>
                <a:latin typeface="Lucida Sans"/>
                <a:ea typeface="Lucida Sans"/>
                <a:cs typeface="Lucida Sans"/>
                <a:sym typeface="Lucida Sans"/>
              </a:rPr>
              <a:t>st </a:t>
            </a:r>
            <a:r>
              <a:rPr lang="en-US" sz="2000">
                <a:solidFill>
                  <a:schemeClr val="dk1"/>
                </a:solidFill>
                <a:latin typeface="Lucida Sans"/>
                <a:ea typeface="Lucida Sans"/>
                <a:cs typeface="Lucida Sans"/>
                <a:sym typeface="Lucida Sans"/>
              </a:rPr>
              <a:t>Arg: Mutex initiliazer</a:t>
            </a:r>
            <a:endParaRPr sz="2000">
              <a:solidFill>
                <a:schemeClr val="dk1"/>
              </a:solidFill>
              <a:latin typeface="Lucida Sans"/>
              <a:ea typeface="Lucida Sans"/>
              <a:cs typeface="Lucida Sans"/>
              <a:sym typeface="Lucida Sans"/>
            </a:endParaRPr>
          </a:p>
          <a:p>
            <a:pPr indent="0" lvl="0" marL="33868" marR="28787" rtl="0" algn="l">
              <a:spcBef>
                <a:spcPts val="380"/>
              </a:spcBef>
              <a:spcAft>
                <a:spcPts val="0"/>
              </a:spcAft>
              <a:buNone/>
            </a:pPr>
            <a:r>
              <a:rPr lang="en-US" sz="2000">
                <a:solidFill>
                  <a:schemeClr val="dk1"/>
                </a:solidFill>
                <a:latin typeface="Lucida Sans"/>
                <a:ea typeface="Lucida Sans"/>
                <a:cs typeface="Lucida Sans"/>
                <a:sym typeface="Lucida Sans"/>
              </a:rPr>
              <a:t>2</a:t>
            </a:r>
            <a:r>
              <a:rPr baseline="30000" lang="en-US" sz="2000">
                <a:solidFill>
                  <a:schemeClr val="dk1"/>
                </a:solidFill>
                <a:latin typeface="Lucida Sans"/>
                <a:ea typeface="Lucida Sans"/>
                <a:cs typeface="Lucida Sans"/>
                <a:sym typeface="Lucida Sans"/>
              </a:rPr>
              <a:t>nd </a:t>
            </a:r>
            <a:r>
              <a:rPr lang="en-US" sz="2000">
                <a:solidFill>
                  <a:schemeClr val="dk1"/>
                </a:solidFill>
                <a:latin typeface="Lucida Sans"/>
                <a:ea typeface="Lucida Sans"/>
                <a:cs typeface="Lucida Sans"/>
                <a:sym typeface="Lucida Sans"/>
              </a:rPr>
              <a:t>Arg: Attributes, NULL means no error checks will be  performed</a:t>
            </a:r>
            <a:endParaRPr/>
          </a:p>
        </p:txBody>
      </p:sp>
      <p:sp>
        <p:nvSpPr>
          <p:cNvPr id="421" name="Google Shape;421;p31"/>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22" name="Google Shape;422;p31"/>
          <p:cNvSpPr txBox="1"/>
          <p:nvPr>
            <p:ph type="title"/>
          </p:nvPr>
        </p:nvSpPr>
        <p:spPr>
          <a:xfrm>
            <a:off x="531284" y="715344"/>
            <a:ext cx="7846362" cy="553271"/>
          </a:xfrm>
          <a:prstGeom prst="rect">
            <a:avLst/>
          </a:prstGeom>
          <a:noFill/>
          <a:ln>
            <a:noFill/>
          </a:ln>
        </p:spPr>
        <p:txBody>
          <a:bodyPr anchorCtr="0" anchor="ctr" bIns="0" lIns="0" spcFirstLastPara="1" rIns="0" wrap="square" tIns="9300">
            <a:spAutoFit/>
          </a:bodyPr>
          <a:lstStyle/>
          <a:p>
            <a:pPr indent="0" lvl="0" marL="8467" rtl="0" algn="l">
              <a:spcBef>
                <a:spcPts val="0"/>
              </a:spcBef>
              <a:spcAft>
                <a:spcPts val="0"/>
              </a:spcAft>
              <a:buClr>
                <a:schemeClr val="dk2"/>
              </a:buClr>
              <a:buSzPts val="3534"/>
              <a:buFont typeface="Lucida Sans"/>
              <a:buNone/>
            </a:pPr>
            <a:r>
              <a:rPr lang="en-US" sz="3534">
                <a:latin typeface="Lucida Sans"/>
                <a:ea typeface="Lucida Sans"/>
                <a:cs typeface="Lucida Sans"/>
                <a:sym typeface="Lucida Sans"/>
              </a:rPr>
              <a:t>Pthreads Synchronization – Mutex Lock</a:t>
            </a:r>
            <a:endParaRPr sz="3534">
              <a:latin typeface="Lucida Sans"/>
              <a:ea typeface="Lucida Sans"/>
              <a:cs typeface="Lucida Sans"/>
              <a:sym typeface="Lucida Sans"/>
            </a:endParaRPr>
          </a:p>
        </p:txBody>
      </p:sp>
      <p:sp>
        <p:nvSpPr>
          <p:cNvPr id="423" name="Google Shape;423;p31"/>
          <p:cNvSpPr txBox="1"/>
          <p:nvPr>
            <p:ph idx="11" type="ftr"/>
          </p:nvPr>
        </p:nvSpPr>
        <p:spPr>
          <a:xfrm>
            <a:off x="4380072" y="6407944"/>
            <a:ext cx="2482122" cy="3651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Course Supervisor: Anaum Hamid</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32"/>
          <p:cNvSpPr/>
          <p:nvPr/>
        </p:nvSpPr>
        <p:spPr>
          <a:xfrm>
            <a:off x="0" y="5530487"/>
            <a:ext cx="3351822" cy="94651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429" name="Google Shape;429;p32"/>
          <p:cNvSpPr txBox="1"/>
          <p:nvPr/>
        </p:nvSpPr>
        <p:spPr>
          <a:xfrm>
            <a:off x="613307" y="1714162"/>
            <a:ext cx="7377007" cy="2976093"/>
          </a:xfrm>
          <a:prstGeom prst="rect">
            <a:avLst/>
          </a:prstGeom>
          <a:noFill/>
          <a:ln>
            <a:noFill/>
          </a:ln>
        </p:spPr>
        <p:txBody>
          <a:bodyPr anchorCtr="0" anchor="t" bIns="0" lIns="0" spcFirstLastPara="1" rIns="0" wrap="square" tIns="23700">
            <a:spAutoFit/>
          </a:bodyPr>
          <a:lstStyle/>
          <a:p>
            <a:pPr indent="-266712" lvl="0" marL="274757" marR="1288690" rtl="0" algn="l">
              <a:lnSpc>
                <a:spcPct val="119230"/>
              </a:lnSpc>
              <a:spcBef>
                <a:spcPts val="0"/>
              </a:spcBef>
              <a:spcAft>
                <a:spcPts val="0"/>
              </a:spcAft>
              <a:buClr>
                <a:srgbClr val="2DA2BE"/>
              </a:buClr>
              <a:buSzPts val="1767"/>
              <a:buFont typeface="Arial Black"/>
              <a:buChar char="□"/>
            </a:pPr>
            <a:r>
              <a:rPr lang="en-US" sz="2600">
                <a:solidFill>
                  <a:schemeClr val="dk1"/>
                </a:solidFill>
                <a:latin typeface="Lucida Sans"/>
                <a:ea typeface="Lucida Sans"/>
                <a:cs typeface="Lucida Sans"/>
                <a:sym typeface="Lucida Sans"/>
              </a:rPr>
              <a:t>The mutex is acquired with the  </a:t>
            </a:r>
            <a:r>
              <a:rPr lang="en-US" sz="2600">
                <a:solidFill>
                  <a:srgbClr val="0070C0"/>
                </a:solidFill>
                <a:latin typeface="Lucida Sans"/>
                <a:ea typeface="Lucida Sans"/>
                <a:cs typeface="Lucida Sans"/>
                <a:sym typeface="Lucida Sans"/>
              </a:rPr>
              <a:t>pthread_mutex_lock()</a:t>
            </a:r>
            <a:endParaRPr/>
          </a:p>
          <a:p>
            <a:pPr indent="-266712" lvl="0" marL="274757" marR="0" rtl="0" algn="l">
              <a:spcBef>
                <a:spcPts val="260"/>
              </a:spcBef>
              <a:spcAft>
                <a:spcPts val="0"/>
              </a:spcAft>
              <a:buClr>
                <a:srgbClr val="2DA2BE"/>
              </a:buClr>
              <a:buSzPts val="1767"/>
              <a:buFont typeface="Arial Black"/>
              <a:buChar char="□"/>
            </a:pPr>
            <a:r>
              <a:rPr lang="en-US" sz="2600">
                <a:solidFill>
                  <a:schemeClr val="dk1"/>
                </a:solidFill>
                <a:latin typeface="Lucida Sans"/>
                <a:ea typeface="Lucida Sans"/>
                <a:cs typeface="Lucida Sans"/>
                <a:sym typeface="Lucida Sans"/>
              </a:rPr>
              <a:t>and released </a:t>
            </a:r>
            <a:r>
              <a:rPr lang="en-US" sz="2600">
                <a:solidFill>
                  <a:srgbClr val="0070C0"/>
                </a:solidFill>
                <a:latin typeface="Lucida Sans"/>
                <a:ea typeface="Lucida Sans"/>
                <a:cs typeface="Lucida Sans"/>
                <a:sym typeface="Lucida Sans"/>
              </a:rPr>
              <a:t>pthread_mutex_unlock() </a:t>
            </a:r>
            <a:r>
              <a:rPr lang="en-US" sz="2600">
                <a:solidFill>
                  <a:schemeClr val="dk1"/>
                </a:solidFill>
                <a:latin typeface="Lucida Sans"/>
                <a:ea typeface="Lucida Sans"/>
                <a:cs typeface="Lucida Sans"/>
                <a:sym typeface="Lucida Sans"/>
              </a:rPr>
              <a:t>functions.</a:t>
            </a:r>
            <a:endParaRPr/>
          </a:p>
          <a:p>
            <a:pPr indent="0" lvl="0" marL="0" marR="0" rtl="0" algn="l">
              <a:spcBef>
                <a:spcPts val="17"/>
              </a:spcBef>
              <a:spcAft>
                <a:spcPts val="0"/>
              </a:spcAft>
              <a:buClr>
                <a:srgbClr val="2DA2BE"/>
              </a:buClr>
              <a:buSzPts val="3367"/>
              <a:buFont typeface="Arial Black"/>
              <a:buNone/>
            </a:pPr>
            <a:r>
              <a:t/>
            </a:r>
            <a:endParaRPr sz="3366">
              <a:solidFill>
                <a:schemeClr val="dk1"/>
              </a:solidFill>
              <a:latin typeface="Lucida Sans"/>
              <a:ea typeface="Lucida Sans"/>
              <a:cs typeface="Lucida Sans"/>
              <a:sym typeface="Lucida Sans"/>
            </a:endParaRPr>
          </a:p>
          <a:p>
            <a:pPr indent="-266712" lvl="0" marL="274757" marR="3387" rtl="0" algn="l">
              <a:lnSpc>
                <a:spcPct val="99700"/>
              </a:lnSpc>
              <a:spcBef>
                <a:spcPts val="0"/>
              </a:spcBef>
              <a:spcAft>
                <a:spcPts val="0"/>
              </a:spcAft>
              <a:buClr>
                <a:srgbClr val="2DA2BE"/>
              </a:buClr>
              <a:buSzPts val="1767"/>
              <a:buFont typeface="Arial Black"/>
              <a:buChar char="□"/>
            </a:pPr>
            <a:r>
              <a:rPr lang="en-US" sz="2600">
                <a:solidFill>
                  <a:schemeClr val="dk1"/>
                </a:solidFill>
                <a:latin typeface="Lucida Sans"/>
                <a:ea typeface="Lucida Sans"/>
                <a:cs typeface="Lucida Sans"/>
                <a:sym typeface="Lucida Sans"/>
              </a:rPr>
              <a:t>If the mutex lock is unavailable when pthread_  mutex_lock() is invoked, the calling thread is blocked  until the owner invokes pthread_mutex_ unlock().</a:t>
            </a:r>
            <a:endParaRPr/>
          </a:p>
        </p:txBody>
      </p:sp>
      <p:sp>
        <p:nvSpPr>
          <p:cNvPr id="430" name="Google Shape;430;p32"/>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31" name="Google Shape;431;p32"/>
          <p:cNvSpPr txBox="1"/>
          <p:nvPr>
            <p:ph type="title"/>
          </p:nvPr>
        </p:nvSpPr>
        <p:spPr>
          <a:xfrm>
            <a:off x="531284" y="838504"/>
            <a:ext cx="7771130" cy="553271"/>
          </a:xfrm>
          <a:prstGeom prst="rect">
            <a:avLst/>
          </a:prstGeom>
          <a:noFill/>
          <a:ln>
            <a:noFill/>
          </a:ln>
        </p:spPr>
        <p:txBody>
          <a:bodyPr anchorCtr="0" anchor="ctr" bIns="0" lIns="0" spcFirstLastPara="1" rIns="0" wrap="square" tIns="9300">
            <a:spAutoFit/>
          </a:bodyPr>
          <a:lstStyle/>
          <a:p>
            <a:pPr indent="0" lvl="0" marL="8467" rtl="0" algn="l">
              <a:spcBef>
                <a:spcPts val="0"/>
              </a:spcBef>
              <a:spcAft>
                <a:spcPts val="0"/>
              </a:spcAft>
              <a:buClr>
                <a:schemeClr val="dk2"/>
              </a:buClr>
              <a:buSzPts val="3534"/>
              <a:buFont typeface="Lucida Sans"/>
              <a:buNone/>
            </a:pPr>
            <a:r>
              <a:rPr lang="en-US" sz="3534">
                <a:latin typeface="Lucida Sans"/>
                <a:ea typeface="Lucida Sans"/>
                <a:cs typeface="Lucida Sans"/>
                <a:sym typeface="Lucida Sans"/>
              </a:rPr>
              <a:t>Pthreads Synchronization – Mutex Lock</a:t>
            </a:r>
            <a:endParaRPr sz="3534">
              <a:latin typeface="Lucida Sans"/>
              <a:ea typeface="Lucida Sans"/>
              <a:cs typeface="Lucida Sans"/>
              <a:sym typeface="Lucida Sans"/>
            </a:endParaRPr>
          </a:p>
        </p:txBody>
      </p:sp>
      <p:sp>
        <p:nvSpPr>
          <p:cNvPr id="432" name="Google Shape;432;p32"/>
          <p:cNvSpPr txBox="1"/>
          <p:nvPr>
            <p:ph idx="11" type="ftr"/>
          </p:nvPr>
        </p:nvSpPr>
        <p:spPr>
          <a:xfrm>
            <a:off x="4380072" y="6407944"/>
            <a:ext cx="2381455" cy="3651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Course Supervisor: Anaum Hamid</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33"/>
          <p:cNvSpPr txBox="1"/>
          <p:nvPr/>
        </p:nvSpPr>
        <p:spPr>
          <a:xfrm>
            <a:off x="728902" y="1751091"/>
            <a:ext cx="7918369" cy="2883696"/>
          </a:xfrm>
          <a:prstGeom prst="rect">
            <a:avLst/>
          </a:prstGeom>
          <a:noFill/>
          <a:ln>
            <a:noFill/>
          </a:ln>
        </p:spPr>
        <p:txBody>
          <a:bodyPr anchorCtr="0" anchor="t" bIns="0" lIns="0" spcFirstLastPara="1" rIns="0" wrap="square" tIns="23700">
            <a:spAutoFit/>
          </a:bodyPr>
          <a:lstStyle/>
          <a:p>
            <a:pPr indent="-285750" lvl="0" marL="293794" marR="3387" rtl="0" algn="l">
              <a:lnSpc>
                <a:spcPct val="172222"/>
              </a:lnSpc>
              <a:spcBef>
                <a:spcPts val="0"/>
              </a:spcBef>
              <a:spcAft>
                <a:spcPts val="0"/>
              </a:spcAft>
              <a:buClr>
                <a:schemeClr val="dk1"/>
              </a:buClr>
              <a:buSzPts val="1800"/>
              <a:buFont typeface="Noto Sans Symbols"/>
              <a:buChar char="❑"/>
            </a:pPr>
            <a:r>
              <a:rPr b="1" lang="en-US" sz="1800">
                <a:solidFill>
                  <a:schemeClr val="dk1"/>
                </a:solidFill>
                <a:latin typeface="Lucida Sans"/>
                <a:ea typeface="Lucida Sans"/>
                <a:cs typeface="Lucida Sans"/>
                <a:sym typeface="Lucida Sans"/>
              </a:rPr>
              <a:t>Semaphore </a:t>
            </a:r>
            <a:r>
              <a:rPr lang="en-US" sz="1800">
                <a:solidFill>
                  <a:schemeClr val="dk1"/>
                </a:solidFill>
                <a:latin typeface="Lucida Sans"/>
                <a:ea typeface="Lucida Sans"/>
                <a:cs typeface="Lucida Sans"/>
                <a:sym typeface="Lucida Sans"/>
              </a:rPr>
              <a:t>is a variable or abstract data type used to  control access to a common resource by multiple  processes in a concurrent </a:t>
            </a:r>
            <a:r>
              <a:rPr b="1" lang="en-US" sz="1800">
                <a:solidFill>
                  <a:schemeClr val="dk1"/>
                </a:solidFill>
                <a:latin typeface="Lucida Sans"/>
                <a:ea typeface="Lucida Sans"/>
                <a:cs typeface="Lucida Sans"/>
                <a:sym typeface="Lucida Sans"/>
              </a:rPr>
              <a:t>system </a:t>
            </a:r>
            <a:r>
              <a:rPr lang="en-US" sz="1800">
                <a:solidFill>
                  <a:schemeClr val="dk1"/>
                </a:solidFill>
                <a:latin typeface="Lucida Sans"/>
                <a:ea typeface="Lucida Sans"/>
                <a:cs typeface="Lucida Sans"/>
                <a:sym typeface="Lucida Sans"/>
              </a:rPr>
              <a:t>such as a  multiprogramming </a:t>
            </a:r>
            <a:r>
              <a:rPr b="1" lang="en-US" sz="1800">
                <a:solidFill>
                  <a:schemeClr val="dk1"/>
                </a:solidFill>
                <a:latin typeface="Lucida Sans"/>
                <a:ea typeface="Lucida Sans"/>
                <a:cs typeface="Lucida Sans"/>
                <a:sym typeface="Lucida Sans"/>
              </a:rPr>
              <a:t>operating system</a:t>
            </a:r>
            <a:r>
              <a:rPr lang="en-US" sz="1800">
                <a:solidFill>
                  <a:schemeClr val="dk1"/>
                </a:solidFill>
                <a:latin typeface="Lucida Sans"/>
                <a:ea typeface="Lucida Sans"/>
                <a:cs typeface="Lucida Sans"/>
                <a:sym typeface="Lucida Sans"/>
              </a:rPr>
              <a:t>.</a:t>
            </a:r>
            <a:endParaRPr sz="1800">
              <a:solidFill>
                <a:schemeClr val="dk1"/>
              </a:solidFill>
              <a:latin typeface="Lucida Sans"/>
              <a:ea typeface="Lucida Sans"/>
              <a:cs typeface="Lucida Sans"/>
              <a:sym typeface="Lucida Sans"/>
            </a:endParaRPr>
          </a:p>
          <a:p>
            <a:pPr indent="0" lvl="0" marL="8044" marR="3387" rtl="0" algn="l">
              <a:lnSpc>
                <a:spcPct val="172222"/>
              </a:lnSpc>
              <a:spcBef>
                <a:spcPts val="187"/>
              </a:spcBef>
              <a:spcAft>
                <a:spcPts val="0"/>
              </a:spcAft>
              <a:buNone/>
            </a:pPr>
            <a:r>
              <a:t/>
            </a:r>
            <a:endParaRPr sz="1800">
              <a:solidFill>
                <a:schemeClr val="dk1"/>
              </a:solidFill>
              <a:latin typeface="Lucida Sans"/>
              <a:ea typeface="Lucida Sans"/>
              <a:cs typeface="Lucida Sans"/>
              <a:sym typeface="Lucida Sans"/>
            </a:endParaRPr>
          </a:p>
          <a:p>
            <a:pPr indent="-285750" lvl="0" marL="293794" marR="3387" rtl="0" algn="l">
              <a:lnSpc>
                <a:spcPct val="172222"/>
              </a:lnSpc>
              <a:spcBef>
                <a:spcPts val="187"/>
              </a:spcBef>
              <a:spcAft>
                <a:spcPts val="0"/>
              </a:spcAft>
              <a:buClr>
                <a:schemeClr val="dk1"/>
              </a:buClr>
              <a:buSzPts val="1800"/>
              <a:buFont typeface="Noto Sans Symbols"/>
              <a:buChar char="❑"/>
            </a:pPr>
            <a:r>
              <a:rPr lang="en-US" sz="1800">
                <a:solidFill>
                  <a:schemeClr val="dk1"/>
                </a:solidFill>
                <a:latin typeface="Lucida Sans"/>
                <a:ea typeface="Lucida Sans"/>
                <a:cs typeface="Lucida Sans"/>
                <a:sym typeface="Lucida Sans"/>
              </a:rPr>
              <a:t>Synchronization tool that provides more sophisticated ways (than Mutex locks)  for processes to synchronize their activities.</a:t>
            </a:r>
            <a:endParaRPr i="1" sz="1800">
              <a:solidFill>
                <a:schemeClr val="dk2"/>
              </a:solidFill>
              <a:latin typeface="Lucida Sans"/>
              <a:ea typeface="Lucida Sans"/>
              <a:cs typeface="Lucida Sans"/>
              <a:sym typeface="Lucida Sans"/>
            </a:endParaRPr>
          </a:p>
          <a:p>
            <a:pPr indent="-266712" lvl="0" marL="274757" marR="3387" rtl="0" algn="ctr">
              <a:lnSpc>
                <a:spcPct val="119230"/>
              </a:lnSpc>
              <a:spcBef>
                <a:spcPts val="187"/>
              </a:spcBef>
              <a:spcAft>
                <a:spcPts val="0"/>
              </a:spcAft>
              <a:buNone/>
            </a:pPr>
            <a:r>
              <a:t/>
            </a:r>
            <a:endParaRPr sz="2600">
              <a:solidFill>
                <a:schemeClr val="dk1"/>
              </a:solidFill>
              <a:latin typeface="Times New Roman"/>
              <a:ea typeface="Times New Roman"/>
              <a:cs typeface="Times New Roman"/>
              <a:sym typeface="Times New Roman"/>
            </a:endParaRPr>
          </a:p>
        </p:txBody>
      </p:sp>
      <p:sp>
        <p:nvSpPr>
          <p:cNvPr id="438" name="Google Shape;438;p33"/>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39" name="Google Shape;439;p33"/>
          <p:cNvSpPr txBox="1"/>
          <p:nvPr>
            <p:ph type="title"/>
          </p:nvPr>
        </p:nvSpPr>
        <p:spPr>
          <a:xfrm>
            <a:off x="531284" y="756194"/>
            <a:ext cx="6740373" cy="716436"/>
          </a:xfrm>
          <a:prstGeom prst="rect">
            <a:avLst/>
          </a:prstGeom>
          <a:noFill/>
          <a:ln>
            <a:noFill/>
          </a:ln>
        </p:spPr>
        <p:txBody>
          <a:bodyPr anchorCtr="0" anchor="ctr" bIns="0" lIns="0" spcFirstLastPara="1" rIns="0" wrap="square" tIns="8450">
            <a:spAutoFit/>
          </a:bodyPr>
          <a:lstStyle/>
          <a:p>
            <a:pPr indent="0" lvl="0" marL="8467" rtl="0" algn="l">
              <a:spcBef>
                <a:spcPts val="0"/>
              </a:spcBef>
              <a:spcAft>
                <a:spcPts val="0"/>
              </a:spcAft>
              <a:buClr>
                <a:schemeClr val="dk2"/>
              </a:buClr>
              <a:buSzPts val="4100"/>
              <a:buFont typeface="Lucida Sans"/>
              <a:buNone/>
            </a:pPr>
            <a:r>
              <a:rPr lang="en-US"/>
              <a:t>Semaphore</a:t>
            </a:r>
            <a:endParaRPr/>
          </a:p>
        </p:txBody>
      </p:sp>
      <p:sp>
        <p:nvSpPr>
          <p:cNvPr id="440" name="Google Shape;440;p33"/>
          <p:cNvSpPr txBox="1"/>
          <p:nvPr>
            <p:ph idx="11" type="ftr"/>
          </p:nvPr>
        </p:nvSpPr>
        <p:spPr>
          <a:xfrm>
            <a:off x="4380072" y="6407944"/>
            <a:ext cx="2549234" cy="3651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Course Supervisor: Anaum Hamid</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34"/>
          <p:cNvSpPr txBox="1"/>
          <p:nvPr>
            <p:ph idx="1" type="body"/>
          </p:nvPr>
        </p:nvSpPr>
        <p:spPr>
          <a:xfrm>
            <a:off x="1038317" y="1417638"/>
            <a:ext cx="7711401" cy="4670425"/>
          </a:xfrm>
          <a:prstGeom prst="rect">
            <a:avLst/>
          </a:prstGeom>
          <a:noFill/>
          <a:ln>
            <a:noFill/>
          </a:ln>
        </p:spPr>
        <p:txBody>
          <a:bodyPr anchorCtr="0" anchor="t" bIns="45700" lIns="91425" spcFirstLastPara="1" rIns="91425" wrap="square" tIns="45700">
            <a:normAutofit/>
          </a:bodyPr>
          <a:lstStyle/>
          <a:p>
            <a:pPr indent="-256032" lvl="0" marL="365760" rtl="0" algn="l">
              <a:lnSpc>
                <a:spcPct val="90000"/>
              </a:lnSpc>
              <a:spcBef>
                <a:spcPts val="0"/>
              </a:spcBef>
              <a:spcAft>
                <a:spcPts val="0"/>
              </a:spcAft>
              <a:buSzPts val="1042"/>
              <a:buChar char="🞂"/>
            </a:pPr>
            <a:r>
              <a:rPr lang="en-US" sz="1533"/>
              <a:t>Synchronization tool that does not require busy waiting </a:t>
            </a:r>
            <a:endParaRPr i="1" sz="1533">
              <a:solidFill>
                <a:schemeClr val="dk2"/>
              </a:solidFill>
            </a:endParaRPr>
          </a:p>
          <a:p>
            <a:pPr indent="-256032" lvl="0" marL="365760" rtl="0" algn="l">
              <a:lnSpc>
                <a:spcPct val="90000"/>
              </a:lnSpc>
              <a:spcBef>
                <a:spcPts val="400"/>
              </a:spcBef>
              <a:spcAft>
                <a:spcPts val="0"/>
              </a:spcAft>
              <a:buSzPts val="1042"/>
              <a:buChar char="🞂"/>
            </a:pPr>
            <a:r>
              <a:rPr lang="en-US" sz="1533"/>
              <a:t>Semaphore </a:t>
            </a:r>
            <a:r>
              <a:rPr b="1" i="1" lang="en-US" sz="1533"/>
              <a:t>S</a:t>
            </a:r>
            <a:r>
              <a:rPr lang="en-US" sz="1533"/>
              <a:t> – integer variable</a:t>
            </a:r>
            <a:endParaRPr/>
          </a:p>
          <a:p>
            <a:pPr indent="-256032" lvl="0" marL="365760" rtl="0" algn="l">
              <a:lnSpc>
                <a:spcPct val="90000"/>
              </a:lnSpc>
              <a:spcBef>
                <a:spcPts val="400"/>
              </a:spcBef>
              <a:spcAft>
                <a:spcPts val="0"/>
              </a:spcAft>
              <a:buSzPts val="1042"/>
              <a:buChar char="🞂"/>
            </a:pPr>
            <a:r>
              <a:rPr lang="en-US" sz="1533"/>
              <a:t>Two standard operations </a:t>
            </a:r>
            <a:r>
              <a:rPr lang="en-US" sz="1533">
                <a:solidFill>
                  <a:srgbClr val="000000"/>
                </a:solidFill>
              </a:rPr>
              <a:t>modify </a:t>
            </a:r>
            <a:r>
              <a:rPr b="1" i="1" lang="en-US" sz="1533">
                <a:solidFill>
                  <a:srgbClr val="000000"/>
                </a:solidFill>
              </a:rPr>
              <a:t>S</a:t>
            </a:r>
            <a:r>
              <a:rPr lang="en-US" sz="1533">
                <a:solidFill>
                  <a:srgbClr val="000000"/>
                </a:solidFill>
              </a:rPr>
              <a:t>: </a:t>
            </a:r>
            <a:r>
              <a:rPr b="1" lang="en-US" sz="1533">
                <a:solidFill>
                  <a:srgbClr val="000000"/>
                </a:solidFill>
                <a:latin typeface="Courier New"/>
                <a:ea typeface="Courier New"/>
                <a:cs typeface="Courier New"/>
                <a:sym typeface="Courier New"/>
              </a:rPr>
              <a:t>wait()</a:t>
            </a:r>
            <a:r>
              <a:rPr lang="en-US" sz="1533">
                <a:solidFill>
                  <a:srgbClr val="000000"/>
                </a:solidFill>
              </a:rPr>
              <a:t> and </a:t>
            </a:r>
            <a:r>
              <a:rPr b="1" lang="en-US" sz="1533">
                <a:solidFill>
                  <a:srgbClr val="000000"/>
                </a:solidFill>
                <a:latin typeface="Courier New"/>
                <a:ea typeface="Courier New"/>
                <a:cs typeface="Courier New"/>
                <a:sym typeface="Courier New"/>
              </a:rPr>
              <a:t>signal()</a:t>
            </a:r>
            <a:endParaRPr/>
          </a:p>
          <a:p>
            <a:pPr indent="-256032" lvl="0" marL="365760" rtl="0" algn="l">
              <a:lnSpc>
                <a:spcPct val="90000"/>
              </a:lnSpc>
              <a:spcBef>
                <a:spcPts val="400"/>
              </a:spcBef>
              <a:spcAft>
                <a:spcPts val="0"/>
              </a:spcAft>
              <a:buSzPts val="1042"/>
              <a:buChar char="🞂"/>
            </a:pPr>
            <a:r>
              <a:rPr lang="en-US" sz="1533"/>
              <a:t>Less complicated</a:t>
            </a:r>
            <a:endParaRPr/>
          </a:p>
          <a:p>
            <a:pPr indent="-256032" lvl="0" marL="365760" rtl="0" algn="l">
              <a:lnSpc>
                <a:spcPct val="90000"/>
              </a:lnSpc>
              <a:spcBef>
                <a:spcPts val="400"/>
              </a:spcBef>
              <a:spcAft>
                <a:spcPts val="0"/>
              </a:spcAft>
              <a:buSzPts val="1042"/>
              <a:buChar char="🞂"/>
            </a:pPr>
            <a:r>
              <a:rPr lang="en-US" sz="1533"/>
              <a:t>Can only be accessed via two indivisible (atomic) operations</a:t>
            </a:r>
            <a:endParaRPr/>
          </a:p>
          <a:p>
            <a:pPr indent="-228600" lvl="1" marL="621792" rtl="0" algn="l">
              <a:lnSpc>
                <a:spcPct val="90000"/>
              </a:lnSpc>
              <a:spcBef>
                <a:spcPts val="324"/>
              </a:spcBef>
              <a:spcAft>
                <a:spcPts val="0"/>
              </a:spcAft>
              <a:buSzPts val="1533"/>
              <a:buFont typeface="Arial"/>
              <a:buNone/>
            </a:pPr>
            <a:r>
              <a:t/>
            </a:r>
            <a:endParaRPr b="1" sz="1533">
              <a:latin typeface="Courier New"/>
              <a:ea typeface="Courier New"/>
              <a:cs typeface="Courier New"/>
              <a:sym typeface="Courier New"/>
            </a:endParaRPr>
          </a:p>
          <a:p>
            <a:pPr indent="-228600" lvl="1" marL="621792" rtl="0" algn="l">
              <a:lnSpc>
                <a:spcPct val="90000"/>
              </a:lnSpc>
              <a:spcBef>
                <a:spcPts val="324"/>
              </a:spcBef>
              <a:spcAft>
                <a:spcPts val="0"/>
              </a:spcAft>
              <a:buSzPts val="1533"/>
              <a:buFont typeface="Arial"/>
              <a:buNone/>
            </a:pPr>
            <a:r>
              <a:rPr b="1" lang="en-US" sz="1533">
                <a:latin typeface="Courier New"/>
                <a:ea typeface="Courier New"/>
                <a:cs typeface="Courier New"/>
                <a:sym typeface="Courier New"/>
              </a:rPr>
              <a:t>Definition of wait() operation:</a:t>
            </a:r>
            <a:endParaRPr/>
          </a:p>
          <a:p>
            <a:pPr indent="-228600" lvl="1" marL="621792" rtl="0" algn="l">
              <a:lnSpc>
                <a:spcPct val="90000"/>
              </a:lnSpc>
              <a:spcBef>
                <a:spcPts val="324"/>
              </a:spcBef>
              <a:spcAft>
                <a:spcPts val="0"/>
              </a:spcAft>
              <a:buSzPts val="1533"/>
              <a:buFont typeface="Arial"/>
              <a:buNone/>
            </a:pPr>
            <a:r>
              <a:rPr b="1" lang="en-US" sz="1533">
                <a:latin typeface="Courier New"/>
                <a:ea typeface="Courier New"/>
                <a:cs typeface="Courier New"/>
                <a:sym typeface="Courier New"/>
              </a:rPr>
              <a:t>wait (S) { </a:t>
            </a:r>
            <a:endParaRPr/>
          </a:p>
          <a:p>
            <a:pPr indent="-228600" lvl="1" marL="621792" rtl="0" algn="l">
              <a:lnSpc>
                <a:spcPct val="90000"/>
              </a:lnSpc>
              <a:spcBef>
                <a:spcPts val="324"/>
              </a:spcBef>
              <a:spcAft>
                <a:spcPts val="0"/>
              </a:spcAft>
              <a:buSzPts val="1533"/>
              <a:buFont typeface="Arial"/>
              <a:buNone/>
            </a:pPr>
            <a:r>
              <a:rPr b="1" lang="en-US" sz="1533">
                <a:latin typeface="Courier New"/>
                <a:ea typeface="Courier New"/>
                <a:cs typeface="Courier New"/>
                <a:sym typeface="Courier New"/>
              </a:rPr>
              <a:t>    while (S &lt;= 0)</a:t>
            </a:r>
            <a:endParaRPr/>
          </a:p>
          <a:p>
            <a:pPr indent="-228600" lvl="1" marL="621792" rtl="0" algn="l">
              <a:lnSpc>
                <a:spcPct val="90000"/>
              </a:lnSpc>
              <a:spcBef>
                <a:spcPts val="324"/>
              </a:spcBef>
              <a:spcAft>
                <a:spcPts val="0"/>
              </a:spcAft>
              <a:buSzPts val="1533"/>
              <a:buFont typeface="Arial"/>
              <a:buNone/>
            </a:pPr>
            <a:r>
              <a:rPr b="1" lang="en-US" sz="1533">
                <a:latin typeface="Courier New"/>
                <a:ea typeface="Courier New"/>
                <a:cs typeface="Courier New"/>
                <a:sym typeface="Courier New"/>
              </a:rPr>
              <a:t>       ; // busy wait</a:t>
            </a:r>
            <a:endParaRPr/>
          </a:p>
          <a:p>
            <a:pPr indent="-228600" lvl="1" marL="621792" rtl="0" algn="l">
              <a:lnSpc>
                <a:spcPct val="90000"/>
              </a:lnSpc>
              <a:spcBef>
                <a:spcPts val="324"/>
              </a:spcBef>
              <a:spcAft>
                <a:spcPts val="0"/>
              </a:spcAft>
              <a:buSzPts val="1533"/>
              <a:buFont typeface="Arial"/>
              <a:buNone/>
            </a:pPr>
            <a:r>
              <a:rPr b="1" lang="en-US" sz="1533">
                <a:latin typeface="Courier New"/>
                <a:ea typeface="Courier New"/>
                <a:cs typeface="Courier New"/>
                <a:sym typeface="Courier New"/>
              </a:rPr>
              <a:t>    S--;</a:t>
            </a:r>
            <a:endParaRPr/>
          </a:p>
          <a:p>
            <a:pPr indent="-228600" lvl="1" marL="621792" rtl="0" algn="l">
              <a:lnSpc>
                <a:spcPct val="90000"/>
              </a:lnSpc>
              <a:spcBef>
                <a:spcPts val="324"/>
              </a:spcBef>
              <a:spcAft>
                <a:spcPts val="0"/>
              </a:spcAft>
              <a:buSzPts val="1533"/>
              <a:buFont typeface="Arial"/>
              <a:buNone/>
            </a:pPr>
            <a:r>
              <a:rPr b="1" lang="en-US" sz="1533">
                <a:latin typeface="Courier New"/>
                <a:ea typeface="Courier New"/>
                <a:cs typeface="Courier New"/>
                <a:sym typeface="Courier New"/>
              </a:rPr>
              <a:t>}</a:t>
            </a:r>
            <a:endParaRPr/>
          </a:p>
          <a:p>
            <a:pPr indent="-228600" lvl="1" marL="621792" rtl="0" algn="l">
              <a:lnSpc>
                <a:spcPct val="90000"/>
              </a:lnSpc>
              <a:spcBef>
                <a:spcPts val="324"/>
              </a:spcBef>
              <a:spcAft>
                <a:spcPts val="0"/>
              </a:spcAft>
              <a:buSzPts val="1533"/>
              <a:buNone/>
            </a:pPr>
            <a:r>
              <a:rPr b="1" lang="en-US" sz="1533">
                <a:latin typeface="Courier New"/>
                <a:ea typeface="Courier New"/>
                <a:cs typeface="Courier New"/>
                <a:sym typeface="Courier New"/>
              </a:rPr>
              <a:t>Definition of signal() operation:</a:t>
            </a:r>
            <a:endParaRPr/>
          </a:p>
          <a:p>
            <a:pPr indent="-228600" lvl="1" marL="621792" rtl="0" algn="l">
              <a:lnSpc>
                <a:spcPct val="90000"/>
              </a:lnSpc>
              <a:spcBef>
                <a:spcPts val="324"/>
              </a:spcBef>
              <a:spcAft>
                <a:spcPts val="0"/>
              </a:spcAft>
              <a:buSzPts val="1533"/>
              <a:buFont typeface="Arial"/>
              <a:buNone/>
            </a:pPr>
            <a:r>
              <a:rPr b="1" lang="en-US" sz="1533">
                <a:latin typeface="Courier New"/>
                <a:ea typeface="Courier New"/>
                <a:cs typeface="Courier New"/>
                <a:sym typeface="Courier New"/>
              </a:rPr>
              <a:t>signal (S) { </a:t>
            </a:r>
            <a:endParaRPr/>
          </a:p>
          <a:p>
            <a:pPr indent="-228600" lvl="1" marL="621792" rtl="0" algn="l">
              <a:lnSpc>
                <a:spcPct val="90000"/>
              </a:lnSpc>
              <a:spcBef>
                <a:spcPts val="324"/>
              </a:spcBef>
              <a:spcAft>
                <a:spcPts val="0"/>
              </a:spcAft>
              <a:buSzPts val="1533"/>
              <a:buFont typeface="Arial"/>
              <a:buNone/>
            </a:pPr>
            <a:r>
              <a:rPr b="1" lang="en-US" sz="1533">
                <a:latin typeface="Courier New"/>
                <a:ea typeface="Courier New"/>
                <a:cs typeface="Courier New"/>
                <a:sym typeface="Courier New"/>
              </a:rPr>
              <a:t>    S++;</a:t>
            </a:r>
            <a:endParaRPr/>
          </a:p>
          <a:p>
            <a:pPr indent="-228600" lvl="1" marL="621792" rtl="0" algn="l">
              <a:lnSpc>
                <a:spcPct val="90000"/>
              </a:lnSpc>
              <a:spcBef>
                <a:spcPts val="324"/>
              </a:spcBef>
              <a:spcAft>
                <a:spcPts val="0"/>
              </a:spcAft>
              <a:buSzPts val="1533"/>
              <a:buFont typeface="Arial"/>
              <a:buNone/>
            </a:pPr>
            <a:r>
              <a:rPr b="1" lang="en-US" sz="1533">
                <a:latin typeface="Courier New"/>
                <a:ea typeface="Courier New"/>
                <a:cs typeface="Courier New"/>
                <a:sym typeface="Courier New"/>
              </a:rPr>
              <a:t>}</a:t>
            </a:r>
            <a:endParaRPr/>
          </a:p>
          <a:p>
            <a:pPr indent="-256032" lvl="0" marL="365760" rtl="0" algn="l">
              <a:spcBef>
                <a:spcPts val="400"/>
              </a:spcBef>
              <a:spcAft>
                <a:spcPts val="0"/>
              </a:spcAft>
              <a:buSzPts val="1042"/>
              <a:buChar char="🞂"/>
            </a:pPr>
            <a:r>
              <a:rPr lang="en-US" sz="1533"/>
              <a:t>when one process modifies the semaphore value, no other process can simultaneously modify that same semaphore value.</a:t>
            </a:r>
            <a:endParaRPr b="1" sz="1533">
              <a:latin typeface="Courier New"/>
              <a:ea typeface="Courier New"/>
              <a:cs typeface="Courier New"/>
              <a:sym typeface="Courier New"/>
            </a:endParaRPr>
          </a:p>
        </p:txBody>
      </p:sp>
      <p:sp>
        <p:nvSpPr>
          <p:cNvPr id="448" name="Google Shape;448;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US"/>
              <a:t>Semaphore</a:t>
            </a:r>
            <a:endParaRPr/>
          </a:p>
        </p:txBody>
      </p:sp>
      <p:sp>
        <p:nvSpPr>
          <p:cNvPr id="449" name="Google Shape;449;p34"/>
          <p:cNvSpPr txBox="1"/>
          <p:nvPr>
            <p:ph idx="11" type="ftr"/>
          </p:nvPr>
        </p:nvSpPr>
        <p:spPr>
          <a:xfrm>
            <a:off x="4380072" y="6407944"/>
            <a:ext cx="2415011" cy="3651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Course Supervisor: Anaum Hamid</a:t>
            </a:r>
            <a:endParaRPr/>
          </a:p>
        </p:txBody>
      </p:sp>
      <p:sp>
        <p:nvSpPr>
          <p:cNvPr id="450" name="Google Shape;450;p34"/>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35"/>
          <p:cNvSpPr txBox="1"/>
          <p:nvPr>
            <p:ph idx="1" type="body"/>
          </p:nvPr>
        </p:nvSpPr>
        <p:spPr>
          <a:xfrm>
            <a:off x="801189" y="1093788"/>
            <a:ext cx="7219405" cy="4951411"/>
          </a:xfrm>
          <a:prstGeom prst="rect">
            <a:avLst/>
          </a:prstGeom>
          <a:noFill/>
          <a:ln>
            <a:noFill/>
          </a:ln>
        </p:spPr>
        <p:txBody>
          <a:bodyPr anchorCtr="0" anchor="t" bIns="45700" lIns="91425" spcFirstLastPara="1" rIns="91425" wrap="square" tIns="45700">
            <a:normAutofit lnSpcReduction="10000"/>
          </a:bodyPr>
          <a:lstStyle/>
          <a:p>
            <a:pPr indent="-256032" lvl="0" marL="365760" rtl="0" algn="l">
              <a:spcBef>
                <a:spcPts val="0"/>
              </a:spcBef>
              <a:spcAft>
                <a:spcPts val="0"/>
              </a:spcAft>
              <a:buSzPts val="1632"/>
              <a:buChar char="🞂"/>
            </a:pPr>
            <a:r>
              <a:rPr b="1" lang="en-US" sz="2400">
                <a:solidFill>
                  <a:srgbClr val="3366FF"/>
                </a:solidFill>
              </a:rPr>
              <a:t>Counting semaphore </a:t>
            </a:r>
            <a:r>
              <a:rPr lang="en-US" sz="2400"/>
              <a:t>– integer value can range over an unrestricted domain.</a:t>
            </a:r>
            <a:endParaRPr/>
          </a:p>
          <a:p>
            <a:pPr indent="0" lvl="0" marL="114300" rtl="0" algn="l">
              <a:spcBef>
                <a:spcPts val="400"/>
              </a:spcBef>
              <a:spcAft>
                <a:spcPts val="0"/>
              </a:spcAft>
              <a:buSzPts val="1632"/>
              <a:buNone/>
            </a:pPr>
            <a:r>
              <a:t/>
            </a:r>
            <a:endParaRPr sz="2400"/>
          </a:p>
          <a:p>
            <a:pPr indent="-256032" lvl="0" marL="365760" rtl="0" algn="l">
              <a:spcBef>
                <a:spcPts val="400"/>
              </a:spcBef>
              <a:spcAft>
                <a:spcPts val="0"/>
              </a:spcAft>
              <a:buSzPts val="1632"/>
              <a:buChar char="🞂"/>
            </a:pPr>
            <a:r>
              <a:rPr b="1" lang="en-US" sz="2400">
                <a:solidFill>
                  <a:srgbClr val="3366FF"/>
                </a:solidFill>
              </a:rPr>
              <a:t>Binary semaphore </a:t>
            </a:r>
            <a:r>
              <a:rPr lang="en-US" sz="2400"/>
              <a:t>– integer value can range only between 0 and 1</a:t>
            </a:r>
            <a:endParaRPr/>
          </a:p>
          <a:p>
            <a:pPr indent="-228600" lvl="1" marL="621792" rtl="0" algn="l">
              <a:spcBef>
                <a:spcPts val="324"/>
              </a:spcBef>
              <a:spcAft>
                <a:spcPts val="0"/>
              </a:spcAft>
              <a:buSzPts val="2400"/>
              <a:buChar char="◦"/>
            </a:pPr>
            <a:r>
              <a:rPr lang="en-US" sz="2400"/>
              <a:t>Same as a </a:t>
            </a:r>
            <a:r>
              <a:rPr b="1" lang="en-US" sz="2400">
                <a:solidFill>
                  <a:srgbClr val="3366FF"/>
                </a:solidFill>
              </a:rPr>
              <a:t>mutex lock</a:t>
            </a:r>
            <a:endParaRPr/>
          </a:p>
          <a:p>
            <a:pPr indent="0" lvl="1" marL="411480" rtl="0" algn="l">
              <a:spcBef>
                <a:spcPts val="324"/>
              </a:spcBef>
              <a:spcAft>
                <a:spcPts val="0"/>
              </a:spcAft>
              <a:buSzPts val="2400"/>
              <a:buNone/>
            </a:pPr>
            <a:r>
              <a:t/>
            </a:r>
            <a:endParaRPr b="1" sz="2400">
              <a:solidFill>
                <a:srgbClr val="3366FF"/>
              </a:solidFill>
            </a:endParaRPr>
          </a:p>
          <a:p>
            <a:pPr indent="-256032" lvl="0" marL="365760" rtl="0" algn="l">
              <a:spcBef>
                <a:spcPts val="400"/>
              </a:spcBef>
              <a:spcAft>
                <a:spcPts val="0"/>
              </a:spcAft>
              <a:buSzPts val="1632"/>
              <a:buChar char="🞂"/>
            </a:pPr>
            <a:r>
              <a:rPr lang="en-US" sz="2400"/>
              <a:t>Can implement a counting semaphore </a:t>
            </a:r>
            <a:r>
              <a:rPr b="1" i="1" lang="en-US" sz="2400">
                <a:solidFill>
                  <a:srgbClr val="000000"/>
                </a:solidFill>
              </a:rPr>
              <a:t>S</a:t>
            </a:r>
            <a:r>
              <a:rPr lang="en-US" sz="2400"/>
              <a:t> as a binary semaphore</a:t>
            </a:r>
            <a:endParaRPr b="1" sz="2400">
              <a:solidFill>
                <a:srgbClr val="3366FF"/>
              </a:solidFill>
            </a:endParaRPr>
          </a:p>
          <a:p>
            <a:pPr indent="-256032" lvl="0" marL="365760" rtl="0" algn="l">
              <a:spcBef>
                <a:spcPts val="400"/>
              </a:spcBef>
              <a:spcAft>
                <a:spcPts val="0"/>
              </a:spcAft>
              <a:buSzPts val="1632"/>
              <a:buChar char="🞂"/>
            </a:pPr>
            <a:r>
              <a:rPr lang="en-US" sz="2400"/>
              <a:t>With semaphores we can solve various synchronization problems like resource allocation, order of execution among processes.</a:t>
            </a:r>
            <a:endParaRPr/>
          </a:p>
          <a:p>
            <a:pPr indent="0" lvl="0" marL="0" rtl="0" algn="l">
              <a:spcBef>
                <a:spcPts val="400"/>
              </a:spcBef>
              <a:spcAft>
                <a:spcPts val="0"/>
              </a:spcAft>
              <a:buSzPts val="1088"/>
              <a:buNone/>
            </a:pPr>
            <a:r>
              <a:t/>
            </a:r>
            <a:endParaRPr b="1" baseline="-25000" i="1" sz="1600"/>
          </a:p>
        </p:txBody>
      </p:sp>
      <p:sp>
        <p:nvSpPr>
          <p:cNvPr id="458" name="Google Shape;458;p35"/>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59" name="Google Shape;459;p35"/>
          <p:cNvSpPr txBox="1"/>
          <p:nvPr>
            <p:ph type="title"/>
          </p:nvPr>
        </p:nvSpPr>
        <p:spPr>
          <a:xfrm>
            <a:off x="561975" y="251392"/>
            <a:ext cx="8534400" cy="4572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2"/>
              </a:buClr>
              <a:buSzPct val="100000"/>
              <a:buFont typeface="Lucida Sans"/>
              <a:buNone/>
            </a:pPr>
            <a:r>
              <a:rPr lang="en-US"/>
              <a:t>Semaphore (Cont.)</a:t>
            </a:r>
            <a:endParaRPr/>
          </a:p>
        </p:txBody>
      </p:sp>
      <p:sp>
        <p:nvSpPr>
          <p:cNvPr id="460" name="Google Shape;460;p35"/>
          <p:cNvSpPr txBox="1"/>
          <p:nvPr>
            <p:ph idx="11" type="ftr"/>
          </p:nvPr>
        </p:nvSpPr>
        <p:spPr>
          <a:xfrm>
            <a:off x="4380072" y="6407944"/>
            <a:ext cx="2515678" cy="3651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Course Supervisor: Anaum Hamid</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36"/>
          <p:cNvSpPr txBox="1"/>
          <p:nvPr/>
        </p:nvSpPr>
        <p:spPr>
          <a:xfrm>
            <a:off x="5532014" y="1383228"/>
            <a:ext cx="2654723" cy="296300"/>
          </a:xfrm>
          <a:prstGeom prst="rect">
            <a:avLst/>
          </a:prstGeom>
          <a:noFill/>
          <a:ln>
            <a:noFill/>
          </a:ln>
        </p:spPr>
        <p:txBody>
          <a:bodyPr anchorCtr="0" anchor="t" bIns="0" lIns="0" spcFirstLastPara="1" rIns="0" wrap="square" tIns="8875">
            <a:spAutoFit/>
          </a:bodyPr>
          <a:lstStyle/>
          <a:p>
            <a:pPr indent="0" lvl="0" marL="8467" marR="0" rtl="0" algn="l">
              <a:spcBef>
                <a:spcPts val="0"/>
              </a:spcBef>
              <a:spcAft>
                <a:spcPts val="0"/>
              </a:spcAft>
              <a:buNone/>
            </a:pPr>
            <a:r>
              <a:rPr lang="en-US" sz="1867">
                <a:solidFill>
                  <a:schemeClr val="dk1"/>
                </a:solidFill>
                <a:latin typeface="Times New Roman"/>
                <a:ea typeface="Times New Roman"/>
                <a:cs typeface="Times New Roman"/>
                <a:sym typeface="Times New Roman"/>
              </a:rPr>
              <a:t>with a statement </a:t>
            </a:r>
            <a:r>
              <a:rPr i="1" lang="en-US" sz="1867">
                <a:solidFill>
                  <a:schemeClr val="dk1"/>
                </a:solidFill>
                <a:latin typeface="Times New Roman"/>
                <a:ea typeface="Times New Roman"/>
                <a:cs typeface="Times New Roman"/>
                <a:sym typeface="Times New Roman"/>
              </a:rPr>
              <a:t>S</a:t>
            </a:r>
            <a:r>
              <a:rPr lang="en-US" sz="1867">
                <a:solidFill>
                  <a:schemeClr val="dk1"/>
                </a:solidFill>
                <a:latin typeface="Times New Roman"/>
                <a:ea typeface="Times New Roman"/>
                <a:cs typeface="Times New Roman"/>
                <a:sym typeface="Times New Roman"/>
              </a:rPr>
              <a:t>1	and </a:t>
            </a:r>
            <a:r>
              <a:rPr i="1" lang="en-US" sz="1867">
                <a:solidFill>
                  <a:schemeClr val="dk1"/>
                </a:solidFill>
                <a:latin typeface="Times New Roman"/>
                <a:ea typeface="Times New Roman"/>
                <a:cs typeface="Times New Roman"/>
                <a:sym typeface="Times New Roman"/>
              </a:rPr>
              <a:t>P</a:t>
            </a:r>
            <a:r>
              <a:rPr lang="en-US" sz="1867">
                <a:solidFill>
                  <a:schemeClr val="dk1"/>
                </a:solidFill>
                <a:latin typeface="Times New Roman"/>
                <a:ea typeface="Times New Roman"/>
                <a:cs typeface="Times New Roman"/>
                <a:sym typeface="Times New Roman"/>
              </a:rPr>
              <a:t>2</a:t>
            </a:r>
            <a:endParaRPr sz="1867">
              <a:solidFill>
                <a:schemeClr val="dk1"/>
              </a:solidFill>
              <a:latin typeface="Times New Roman"/>
              <a:ea typeface="Times New Roman"/>
              <a:cs typeface="Times New Roman"/>
              <a:sym typeface="Times New Roman"/>
            </a:endParaRPr>
          </a:p>
        </p:txBody>
      </p:sp>
      <p:sp>
        <p:nvSpPr>
          <p:cNvPr id="466" name="Google Shape;466;p36"/>
          <p:cNvSpPr txBox="1"/>
          <p:nvPr/>
        </p:nvSpPr>
        <p:spPr>
          <a:xfrm>
            <a:off x="619654" y="1393308"/>
            <a:ext cx="4912360" cy="525358"/>
          </a:xfrm>
          <a:prstGeom prst="rect">
            <a:avLst/>
          </a:prstGeom>
          <a:noFill/>
          <a:ln>
            <a:noFill/>
          </a:ln>
        </p:spPr>
        <p:txBody>
          <a:bodyPr anchorCtr="0" anchor="t" bIns="0" lIns="0" spcFirstLastPara="1" rIns="0" wrap="square" tIns="63075">
            <a:spAutoFit/>
          </a:bodyPr>
          <a:lstStyle/>
          <a:p>
            <a:pPr indent="-260362" lvl="0" marL="268407" marR="3387" rtl="0" algn="l">
              <a:lnSpc>
                <a:spcPct val="96411"/>
              </a:lnSpc>
              <a:spcBef>
                <a:spcPts val="0"/>
              </a:spcBef>
              <a:spcAft>
                <a:spcPts val="0"/>
              </a:spcAft>
              <a:buNone/>
            </a:pPr>
            <a:r>
              <a:rPr lang="en-US" sz="1267">
                <a:solidFill>
                  <a:srgbClr val="2DA2BE"/>
                </a:solidFill>
                <a:latin typeface="Arial Black"/>
                <a:ea typeface="Arial Black"/>
                <a:cs typeface="Arial Black"/>
                <a:sym typeface="Arial Black"/>
              </a:rPr>
              <a:t>□	</a:t>
            </a:r>
            <a:r>
              <a:rPr lang="en-US" sz="1867">
                <a:solidFill>
                  <a:schemeClr val="dk1"/>
                </a:solidFill>
                <a:latin typeface="Times New Roman"/>
                <a:ea typeface="Times New Roman"/>
                <a:cs typeface="Times New Roman"/>
                <a:sym typeface="Times New Roman"/>
              </a:rPr>
              <a:t>consider two concurrently running processes: </a:t>
            </a:r>
            <a:r>
              <a:rPr i="1" lang="en-US" sz="1867">
                <a:solidFill>
                  <a:schemeClr val="dk1"/>
                </a:solidFill>
                <a:latin typeface="Times New Roman"/>
                <a:ea typeface="Times New Roman"/>
                <a:cs typeface="Times New Roman"/>
                <a:sym typeface="Times New Roman"/>
              </a:rPr>
              <a:t>P</a:t>
            </a:r>
            <a:r>
              <a:rPr lang="en-US" sz="1867">
                <a:solidFill>
                  <a:schemeClr val="dk1"/>
                </a:solidFill>
                <a:latin typeface="Times New Roman"/>
                <a:ea typeface="Times New Roman"/>
                <a:cs typeface="Times New Roman"/>
                <a:sym typeface="Times New Roman"/>
              </a:rPr>
              <a:t>1  with a statement </a:t>
            </a:r>
            <a:r>
              <a:rPr i="1" lang="en-US" sz="1867">
                <a:solidFill>
                  <a:schemeClr val="dk1"/>
                </a:solidFill>
                <a:latin typeface="Times New Roman"/>
                <a:ea typeface="Times New Roman"/>
                <a:cs typeface="Times New Roman"/>
                <a:sym typeface="Times New Roman"/>
              </a:rPr>
              <a:t>S</a:t>
            </a:r>
            <a:r>
              <a:rPr lang="en-US" sz="1867">
                <a:solidFill>
                  <a:schemeClr val="dk1"/>
                </a:solidFill>
                <a:latin typeface="Times New Roman"/>
                <a:ea typeface="Times New Roman"/>
                <a:cs typeface="Times New Roman"/>
                <a:sym typeface="Times New Roman"/>
              </a:rPr>
              <a:t>2.</a:t>
            </a:r>
            <a:endParaRPr/>
          </a:p>
        </p:txBody>
      </p:sp>
      <p:sp>
        <p:nvSpPr>
          <p:cNvPr id="467" name="Google Shape;467;p36"/>
          <p:cNvSpPr txBox="1"/>
          <p:nvPr/>
        </p:nvSpPr>
        <p:spPr>
          <a:xfrm>
            <a:off x="487680" y="2178253"/>
            <a:ext cx="7794171" cy="3729932"/>
          </a:xfrm>
          <a:prstGeom prst="rect">
            <a:avLst/>
          </a:prstGeom>
          <a:noFill/>
          <a:ln>
            <a:noFill/>
          </a:ln>
        </p:spPr>
        <p:txBody>
          <a:bodyPr anchorCtr="0" anchor="t" bIns="0" lIns="0" spcFirstLastPara="1" rIns="0" wrap="square" tIns="63500">
            <a:spAutoFit/>
          </a:bodyPr>
          <a:lstStyle/>
          <a:p>
            <a:pPr indent="-260363" lvl="0" marL="293808" marR="11854" rtl="0" algn="l">
              <a:lnSpc>
                <a:spcPct val="80800"/>
              </a:lnSpc>
              <a:spcBef>
                <a:spcPts val="0"/>
              </a:spcBef>
              <a:spcAft>
                <a:spcPts val="0"/>
              </a:spcAft>
              <a:buNone/>
            </a:pPr>
            <a:r>
              <a:rPr lang="en-US" sz="1267">
                <a:solidFill>
                  <a:srgbClr val="2DA2BE"/>
                </a:solidFill>
                <a:latin typeface="Arial Black"/>
                <a:ea typeface="Arial Black"/>
                <a:cs typeface="Arial Black"/>
                <a:sym typeface="Arial Black"/>
              </a:rPr>
              <a:t>□	</a:t>
            </a:r>
            <a:r>
              <a:rPr lang="en-US" sz="1867">
                <a:solidFill>
                  <a:schemeClr val="dk1"/>
                </a:solidFill>
                <a:latin typeface="Times New Roman"/>
                <a:ea typeface="Times New Roman"/>
                <a:cs typeface="Times New Roman"/>
                <a:sym typeface="Times New Roman"/>
              </a:rPr>
              <a:t>It is required that </a:t>
            </a:r>
            <a:r>
              <a:rPr i="1" lang="en-US" sz="1867">
                <a:solidFill>
                  <a:schemeClr val="dk1"/>
                </a:solidFill>
                <a:latin typeface="Times New Roman"/>
                <a:ea typeface="Times New Roman"/>
                <a:cs typeface="Times New Roman"/>
                <a:sym typeface="Times New Roman"/>
              </a:rPr>
              <a:t>S</a:t>
            </a:r>
            <a:r>
              <a:rPr lang="en-US" sz="1867">
                <a:solidFill>
                  <a:schemeClr val="dk1"/>
                </a:solidFill>
                <a:latin typeface="Times New Roman"/>
                <a:ea typeface="Times New Roman"/>
                <a:cs typeface="Times New Roman"/>
                <a:sym typeface="Times New Roman"/>
              </a:rPr>
              <a:t>2 be executed only after </a:t>
            </a:r>
            <a:r>
              <a:rPr i="1" lang="en-US" sz="1867">
                <a:solidFill>
                  <a:schemeClr val="dk1"/>
                </a:solidFill>
                <a:latin typeface="Times New Roman"/>
                <a:ea typeface="Times New Roman"/>
                <a:cs typeface="Times New Roman"/>
                <a:sym typeface="Times New Roman"/>
              </a:rPr>
              <a:t>S</a:t>
            </a:r>
            <a:r>
              <a:rPr lang="en-US" sz="1867">
                <a:solidFill>
                  <a:schemeClr val="dk1"/>
                </a:solidFill>
                <a:latin typeface="Times New Roman"/>
                <a:ea typeface="Times New Roman"/>
                <a:cs typeface="Times New Roman"/>
                <a:sym typeface="Times New Roman"/>
              </a:rPr>
              <a:t>1 has completed. We can  implement this scheme readily by letting </a:t>
            </a:r>
            <a:r>
              <a:rPr i="1" lang="en-US" sz="1867">
                <a:solidFill>
                  <a:schemeClr val="dk1"/>
                </a:solidFill>
                <a:latin typeface="Times New Roman"/>
                <a:ea typeface="Times New Roman"/>
                <a:cs typeface="Times New Roman"/>
                <a:sym typeface="Times New Roman"/>
              </a:rPr>
              <a:t>P</a:t>
            </a:r>
            <a:r>
              <a:rPr lang="en-US" sz="1867">
                <a:solidFill>
                  <a:schemeClr val="dk1"/>
                </a:solidFill>
                <a:latin typeface="Times New Roman"/>
                <a:ea typeface="Times New Roman"/>
                <a:cs typeface="Times New Roman"/>
                <a:sym typeface="Times New Roman"/>
              </a:rPr>
              <a:t>1and </a:t>
            </a:r>
            <a:r>
              <a:rPr i="1" lang="en-US" sz="1867">
                <a:solidFill>
                  <a:schemeClr val="dk1"/>
                </a:solidFill>
                <a:latin typeface="Times New Roman"/>
                <a:ea typeface="Times New Roman"/>
                <a:cs typeface="Times New Roman"/>
                <a:sym typeface="Times New Roman"/>
              </a:rPr>
              <a:t>P</a:t>
            </a:r>
            <a:r>
              <a:rPr lang="en-US" sz="1867">
                <a:solidFill>
                  <a:schemeClr val="dk1"/>
                </a:solidFill>
                <a:latin typeface="Times New Roman"/>
                <a:ea typeface="Times New Roman"/>
                <a:cs typeface="Times New Roman"/>
                <a:sym typeface="Times New Roman"/>
              </a:rPr>
              <a:t>2 share a common semaphore  synch, initialized to 0.</a:t>
            </a:r>
            <a:endParaRPr/>
          </a:p>
          <a:p>
            <a:pPr indent="0" lvl="0" marL="0" marR="0" rtl="0" algn="l">
              <a:spcBef>
                <a:spcPts val="13"/>
              </a:spcBef>
              <a:spcAft>
                <a:spcPts val="0"/>
              </a:spcAft>
              <a:buNone/>
            </a:pPr>
            <a:r>
              <a:rPr lang="en-US" sz="1700">
                <a:solidFill>
                  <a:schemeClr val="dk1"/>
                </a:solidFill>
                <a:latin typeface="Times New Roman"/>
                <a:ea typeface="Times New Roman"/>
                <a:cs typeface="Times New Roman"/>
                <a:sym typeface="Times New Roman"/>
              </a:rPr>
              <a:t>Sem Synch = 0</a:t>
            </a:r>
            <a:endParaRPr sz="1700">
              <a:solidFill>
                <a:schemeClr val="dk1"/>
              </a:solidFill>
              <a:latin typeface="Times New Roman"/>
              <a:ea typeface="Times New Roman"/>
              <a:cs typeface="Times New Roman"/>
              <a:sym typeface="Times New Roman"/>
            </a:endParaRPr>
          </a:p>
          <a:p>
            <a:pPr indent="0" lvl="0" marL="319633" marR="0" rtl="0" algn="l">
              <a:lnSpc>
                <a:spcPct val="116175"/>
              </a:lnSpc>
              <a:spcBef>
                <a:spcPts val="0"/>
              </a:spcBef>
              <a:spcAft>
                <a:spcPts val="0"/>
              </a:spcAft>
              <a:buNone/>
            </a:pPr>
            <a:r>
              <a:rPr b="1" lang="en-US" sz="1867">
                <a:solidFill>
                  <a:schemeClr val="dk1"/>
                </a:solidFill>
                <a:latin typeface="Times New Roman"/>
                <a:ea typeface="Times New Roman"/>
                <a:cs typeface="Times New Roman"/>
                <a:sym typeface="Times New Roman"/>
              </a:rPr>
              <a:t>P1:</a:t>
            </a:r>
            <a:endParaRPr sz="1867">
              <a:solidFill>
                <a:schemeClr val="dk1"/>
              </a:solidFill>
              <a:latin typeface="Times New Roman"/>
              <a:ea typeface="Times New Roman"/>
              <a:cs typeface="Times New Roman"/>
              <a:sym typeface="Times New Roman"/>
            </a:endParaRPr>
          </a:p>
          <a:p>
            <a:pPr indent="0" lvl="0" marL="497865" marR="0" rtl="0" algn="l">
              <a:lnSpc>
                <a:spcPct val="112479"/>
              </a:lnSpc>
              <a:spcBef>
                <a:spcPts val="0"/>
              </a:spcBef>
              <a:spcAft>
                <a:spcPts val="0"/>
              </a:spcAft>
              <a:buNone/>
            </a:pPr>
            <a:r>
              <a:rPr b="1" lang="en-US" sz="1867">
                <a:solidFill>
                  <a:schemeClr val="dk1"/>
                </a:solidFill>
                <a:latin typeface="Times New Roman"/>
                <a:ea typeface="Times New Roman"/>
                <a:cs typeface="Times New Roman"/>
                <a:sym typeface="Times New Roman"/>
              </a:rPr>
              <a:t>S</a:t>
            </a:r>
            <a:r>
              <a:rPr b="1" baseline="-25000" lang="en-US" sz="1850">
                <a:solidFill>
                  <a:schemeClr val="dk1"/>
                </a:solidFill>
                <a:latin typeface="Times New Roman"/>
                <a:ea typeface="Times New Roman"/>
                <a:cs typeface="Times New Roman"/>
                <a:sym typeface="Times New Roman"/>
              </a:rPr>
              <a:t>1</a:t>
            </a:r>
            <a:r>
              <a:rPr b="1" lang="en-US" sz="1867">
                <a:solidFill>
                  <a:schemeClr val="dk1"/>
                </a:solidFill>
                <a:latin typeface="Times New Roman"/>
                <a:ea typeface="Times New Roman"/>
                <a:cs typeface="Times New Roman"/>
                <a:sym typeface="Times New Roman"/>
              </a:rPr>
              <a:t>;</a:t>
            </a:r>
            <a:endParaRPr sz="1867">
              <a:solidFill>
                <a:schemeClr val="dk1"/>
              </a:solidFill>
              <a:latin typeface="Times New Roman"/>
              <a:ea typeface="Times New Roman"/>
              <a:cs typeface="Times New Roman"/>
              <a:sym typeface="Times New Roman"/>
            </a:endParaRPr>
          </a:p>
          <a:p>
            <a:pPr indent="177809" lvl="0" marL="319633" marR="5955751" rtl="0" algn="l">
              <a:lnSpc>
                <a:spcPct val="112479"/>
              </a:lnSpc>
              <a:spcBef>
                <a:spcPts val="117"/>
              </a:spcBef>
              <a:spcAft>
                <a:spcPts val="0"/>
              </a:spcAft>
              <a:buNone/>
            </a:pPr>
            <a:r>
              <a:rPr b="1" lang="en-US" sz="1867">
                <a:solidFill>
                  <a:schemeClr val="dk1"/>
                </a:solidFill>
                <a:latin typeface="Times New Roman"/>
                <a:ea typeface="Times New Roman"/>
                <a:cs typeface="Times New Roman"/>
                <a:sym typeface="Times New Roman"/>
              </a:rPr>
              <a:t>signal(synch);</a:t>
            </a:r>
            <a:endParaRPr sz="1867">
              <a:solidFill>
                <a:schemeClr val="dk1"/>
              </a:solidFill>
              <a:latin typeface="Times New Roman"/>
              <a:ea typeface="Times New Roman"/>
              <a:cs typeface="Times New Roman"/>
              <a:sym typeface="Times New Roman"/>
            </a:endParaRPr>
          </a:p>
          <a:p>
            <a:pPr indent="0" lvl="0" marL="319633" marR="5955751" rtl="0" algn="l">
              <a:lnSpc>
                <a:spcPct val="112479"/>
              </a:lnSpc>
              <a:spcBef>
                <a:spcPts val="0"/>
              </a:spcBef>
              <a:spcAft>
                <a:spcPts val="0"/>
              </a:spcAft>
              <a:buNone/>
            </a:pPr>
            <a:r>
              <a:rPr b="1" lang="en-US" sz="1867">
                <a:solidFill>
                  <a:schemeClr val="dk1"/>
                </a:solidFill>
                <a:latin typeface="Times New Roman"/>
                <a:ea typeface="Times New Roman"/>
                <a:cs typeface="Times New Roman"/>
                <a:sym typeface="Times New Roman"/>
              </a:rPr>
              <a:t>P2:</a:t>
            </a:r>
            <a:endParaRPr sz="1867">
              <a:solidFill>
                <a:schemeClr val="dk1"/>
              </a:solidFill>
              <a:latin typeface="Times New Roman"/>
              <a:ea typeface="Times New Roman"/>
              <a:cs typeface="Times New Roman"/>
              <a:sym typeface="Times New Roman"/>
            </a:endParaRPr>
          </a:p>
          <a:p>
            <a:pPr indent="0" lvl="0" marL="497865" marR="6127210" rtl="0" algn="l">
              <a:lnSpc>
                <a:spcPct val="112479"/>
              </a:lnSpc>
              <a:spcBef>
                <a:spcPts val="0"/>
              </a:spcBef>
              <a:spcAft>
                <a:spcPts val="0"/>
              </a:spcAft>
              <a:buNone/>
            </a:pPr>
            <a:r>
              <a:rPr b="1" lang="en-US" sz="1867">
                <a:solidFill>
                  <a:schemeClr val="dk1"/>
                </a:solidFill>
                <a:latin typeface="Times New Roman"/>
                <a:ea typeface="Times New Roman"/>
                <a:cs typeface="Times New Roman"/>
                <a:sym typeface="Times New Roman"/>
              </a:rPr>
              <a:t>wait(sync)</a:t>
            </a:r>
            <a:r>
              <a:rPr lang="en-US" sz="1867">
                <a:solidFill>
                  <a:srgbClr val="0000FF"/>
                </a:solidFill>
                <a:latin typeface="Times New Roman"/>
                <a:ea typeface="Times New Roman"/>
                <a:cs typeface="Times New Roman"/>
                <a:sym typeface="Times New Roman"/>
              </a:rPr>
              <a:t>;  </a:t>
            </a:r>
            <a:r>
              <a:rPr b="1" lang="en-US" sz="1867">
                <a:solidFill>
                  <a:schemeClr val="dk1"/>
                </a:solidFill>
                <a:latin typeface="Times New Roman"/>
                <a:ea typeface="Times New Roman"/>
                <a:cs typeface="Times New Roman"/>
                <a:sym typeface="Times New Roman"/>
              </a:rPr>
              <a:t>S</a:t>
            </a:r>
            <a:r>
              <a:rPr b="1" baseline="-25000" lang="en-US" sz="1850">
                <a:solidFill>
                  <a:schemeClr val="dk1"/>
                </a:solidFill>
                <a:latin typeface="Times New Roman"/>
                <a:ea typeface="Times New Roman"/>
                <a:cs typeface="Times New Roman"/>
                <a:sym typeface="Times New Roman"/>
              </a:rPr>
              <a:t>2</a:t>
            </a:r>
            <a:r>
              <a:rPr b="1" lang="en-US" sz="1867">
                <a:solidFill>
                  <a:schemeClr val="dk1"/>
                </a:solidFill>
                <a:latin typeface="Times New Roman"/>
                <a:ea typeface="Times New Roman"/>
                <a:cs typeface="Times New Roman"/>
                <a:sym typeface="Times New Roman"/>
              </a:rPr>
              <a:t>;</a:t>
            </a:r>
            <a:endParaRPr sz="1867">
              <a:solidFill>
                <a:schemeClr val="dk1"/>
              </a:solidFill>
              <a:latin typeface="Times New Roman"/>
              <a:ea typeface="Times New Roman"/>
              <a:cs typeface="Times New Roman"/>
              <a:sym typeface="Times New Roman"/>
            </a:endParaRPr>
          </a:p>
          <a:p>
            <a:pPr indent="0" lvl="0" marL="0" marR="0" rtl="0" algn="l">
              <a:spcBef>
                <a:spcPts val="3"/>
              </a:spcBef>
              <a:spcAft>
                <a:spcPts val="0"/>
              </a:spcAft>
              <a:buNone/>
            </a:pPr>
            <a:r>
              <a:t/>
            </a:r>
            <a:endParaRPr sz="2167">
              <a:solidFill>
                <a:schemeClr val="dk1"/>
              </a:solidFill>
              <a:latin typeface="Times New Roman"/>
              <a:ea typeface="Times New Roman"/>
              <a:cs typeface="Times New Roman"/>
              <a:sym typeface="Times New Roman"/>
            </a:endParaRPr>
          </a:p>
          <a:p>
            <a:pPr indent="-260363" lvl="0" marL="293808" marR="129546" rtl="0" algn="l">
              <a:lnSpc>
                <a:spcPct val="97482"/>
              </a:lnSpc>
              <a:spcBef>
                <a:spcPts val="0"/>
              </a:spcBef>
              <a:spcAft>
                <a:spcPts val="0"/>
              </a:spcAft>
              <a:buNone/>
            </a:pPr>
            <a:r>
              <a:rPr lang="en-US" sz="1267">
                <a:solidFill>
                  <a:srgbClr val="2DA2BE"/>
                </a:solidFill>
                <a:latin typeface="Arial Black"/>
                <a:ea typeface="Arial Black"/>
                <a:cs typeface="Arial Black"/>
                <a:sym typeface="Arial Black"/>
              </a:rPr>
              <a:t>□	</a:t>
            </a:r>
            <a:r>
              <a:rPr lang="en-US" sz="1867">
                <a:solidFill>
                  <a:schemeClr val="dk1"/>
                </a:solidFill>
                <a:latin typeface="Times New Roman"/>
                <a:ea typeface="Times New Roman"/>
                <a:cs typeface="Times New Roman"/>
                <a:sym typeface="Times New Roman"/>
              </a:rPr>
              <a:t>Because synch is initialized to 0, </a:t>
            </a:r>
            <a:r>
              <a:rPr i="1" lang="en-US" sz="1867">
                <a:solidFill>
                  <a:schemeClr val="dk1"/>
                </a:solidFill>
                <a:latin typeface="Times New Roman"/>
                <a:ea typeface="Times New Roman"/>
                <a:cs typeface="Times New Roman"/>
                <a:sym typeface="Times New Roman"/>
              </a:rPr>
              <a:t>P</a:t>
            </a:r>
            <a:r>
              <a:rPr lang="en-US" sz="1867">
                <a:solidFill>
                  <a:schemeClr val="dk1"/>
                </a:solidFill>
                <a:latin typeface="Times New Roman"/>
                <a:ea typeface="Times New Roman"/>
                <a:cs typeface="Times New Roman"/>
                <a:sym typeface="Times New Roman"/>
              </a:rPr>
              <a:t>2 will execute </a:t>
            </a:r>
            <a:r>
              <a:rPr i="1" lang="en-US" sz="1867">
                <a:solidFill>
                  <a:schemeClr val="dk1"/>
                </a:solidFill>
                <a:latin typeface="Times New Roman"/>
                <a:ea typeface="Times New Roman"/>
                <a:cs typeface="Times New Roman"/>
                <a:sym typeface="Times New Roman"/>
              </a:rPr>
              <a:t>S</a:t>
            </a:r>
            <a:r>
              <a:rPr lang="en-US" sz="1867">
                <a:solidFill>
                  <a:schemeClr val="dk1"/>
                </a:solidFill>
                <a:latin typeface="Times New Roman"/>
                <a:ea typeface="Times New Roman"/>
                <a:cs typeface="Times New Roman"/>
                <a:sym typeface="Times New Roman"/>
              </a:rPr>
              <a:t>2 only after </a:t>
            </a:r>
            <a:r>
              <a:rPr i="1" lang="en-US" sz="1867">
                <a:solidFill>
                  <a:schemeClr val="dk1"/>
                </a:solidFill>
                <a:latin typeface="Times New Roman"/>
                <a:ea typeface="Times New Roman"/>
                <a:cs typeface="Times New Roman"/>
                <a:sym typeface="Times New Roman"/>
              </a:rPr>
              <a:t>P</a:t>
            </a:r>
            <a:r>
              <a:rPr lang="en-US" sz="1867">
                <a:solidFill>
                  <a:schemeClr val="dk1"/>
                </a:solidFill>
                <a:latin typeface="Times New Roman"/>
                <a:ea typeface="Times New Roman"/>
                <a:cs typeface="Times New Roman"/>
                <a:sym typeface="Times New Roman"/>
              </a:rPr>
              <a:t>1 has invoked  signal(synch), which is after statement </a:t>
            </a:r>
            <a:r>
              <a:rPr i="1" lang="en-US" sz="1867">
                <a:solidFill>
                  <a:schemeClr val="dk1"/>
                </a:solidFill>
                <a:latin typeface="Times New Roman"/>
                <a:ea typeface="Times New Roman"/>
                <a:cs typeface="Times New Roman"/>
                <a:sym typeface="Times New Roman"/>
              </a:rPr>
              <a:t>S</a:t>
            </a:r>
            <a:r>
              <a:rPr lang="en-US" sz="1867">
                <a:solidFill>
                  <a:schemeClr val="dk1"/>
                </a:solidFill>
                <a:latin typeface="Times New Roman"/>
                <a:ea typeface="Times New Roman"/>
                <a:cs typeface="Times New Roman"/>
                <a:sym typeface="Times New Roman"/>
              </a:rPr>
              <a:t>1 has been executed.</a:t>
            </a:r>
            <a:endParaRPr sz="1867">
              <a:solidFill>
                <a:schemeClr val="dk1"/>
              </a:solidFill>
              <a:latin typeface="Times New Roman"/>
              <a:ea typeface="Times New Roman"/>
              <a:cs typeface="Times New Roman"/>
              <a:sym typeface="Times New Roman"/>
            </a:endParaRPr>
          </a:p>
        </p:txBody>
      </p:sp>
      <p:sp>
        <p:nvSpPr>
          <p:cNvPr id="468" name="Google Shape;468;p36"/>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69" name="Google Shape;469;p36"/>
          <p:cNvSpPr txBox="1"/>
          <p:nvPr>
            <p:ph type="title"/>
          </p:nvPr>
        </p:nvSpPr>
        <p:spPr>
          <a:xfrm>
            <a:off x="304800" y="586875"/>
            <a:ext cx="5080000" cy="716436"/>
          </a:xfrm>
          <a:prstGeom prst="rect">
            <a:avLst/>
          </a:prstGeom>
          <a:noFill/>
          <a:ln>
            <a:noFill/>
          </a:ln>
        </p:spPr>
        <p:txBody>
          <a:bodyPr anchorCtr="0" anchor="ctr" bIns="0" lIns="0" spcFirstLastPara="1" rIns="0" wrap="square" tIns="8450">
            <a:spAutoFit/>
          </a:bodyPr>
          <a:lstStyle/>
          <a:p>
            <a:pPr indent="0" lvl="0" marL="8467" rtl="0" algn="l">
              <a:spcBef>
                <a:spcPts val="0"/>
              </a:spcBef>
              <a:spcAft>
                <a:spcPts val="0"/>
              </a:spcAft>
              <a:buClr>
                <a:schemeClr val="dk2"/>
              </a:buClr>
              <a:buSzPts val="4100"/>
              <a:buFont typeface="Lucida Sans"/>
              <a:buNone/>
            </a:pPr>
            <a:r>
              <a:rPr lang="en-US"/>
              <a:t>Semaphore Usage</a:t>
            </a:r>
            <a:endParaRPr/>
          </a:p>
        </p:txBody>
      </p:sp>
      <p:sp>
        <p:nvSpPr>
          <p:cNvPr id="470" name="Google Shape;470;p36"/>
          <p:cNvSpPr txBox="1"/>
          <p:nvPr>
            <p:ph idx="11" type="ftr"/>
          </p:nvPr>
        </p:nvSpPr>
        <p:spPr>
          <a:xfrm>
            <a:off x="4380072" y="6407944"/>
            <a:ext cx="2482122" cy="3651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Course Supervisor: Anaum Hamid</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37"/>
          <p:cNvSpPr txBox="1"/>
          <p:nvPr>
            <p:ph idx="1" type="body"/>
          </p:nvPr>
        </p:nvSpPr>
        <p:spPr>
          <a:xfrm>
            <a:off x="705395" y="1157288"/>
            <a:ext cx="7503424" cy="4887911"/>
          </a:xfrm>
          <a:prstGeom prst="rect">
            <a:avLst/>
          </a:prstGeom>
          <a:noFill/>
          <a:ln>
            <a:noFill/>
          </a:ln>
        </p:spPr>
        <p:txBody>
          <a:bodyPr anchorCtr="0" anchor="t" bIns="45700" lIns="91425" spcFirstLastPara="1" rIns="91425" wrap="square" tIns="45700">
            <a:normAutofit fontScale="92500" lnSpcReduction="10000"/>
          </a:bodyPr>
          <a:lstStyle/>
          <a:p>
            <a:pPr indent="-256032" lvl="0" marL="365760" rtl="0" algn="l">
              <a:spcBef>
                <a:spcPts val="0"/>
              </a:spcBef>
              <a:spcAft>
                <a:spcPts val="0"/>
              </a:spcAft>
              <a:buSzPct val="68000"/>
              <a:buChar char="🞂"/>
            </a:pPr>
            <a:r>
              <a:rPr lang="en-US" sz="2000"/>
              <a:t>Must guarantee that no two processes can execute  the </a:t>
            </a:r>
            <a:r>
              <a:rPr b="1" lang="en-US" sz="1800">
                <a:latin typeface="Courier New"/>
                <a:ea typeface="Courier New"/>
                <a:cs typeface="Courier New"/>
                <a:sym typeface="Courier New"/>
              </a:rPr>
              <a:t>wait() </a:t>
            </a:r>
            <a:r>
              <a:rPr lang="en-US" sz="2000"/>
              <a:t>and </a:t>
            </a:r>
            <a:r>
              <a:rPr b="1" lang="en-US" sz="1800">
                <a:latin typeface="Courier New"/>
                <a:ea typeface="Courier New"/>
                <a:cs typeface="Courier New"/>
                <a:sym typeface="Courier New"/>
              </a:rPr>
              <a:t>signal() </a:t>
            </a:r>
            <a:r>
              <a:rPr lang="en-US" sz="2000"/>
              <a:t>on the same semaphore at the same time.</a:t>
            </a:r>
            <a:endParaRPr/>
          </a:p>
          <a:p>
            <a:pPr indent="0" lvl="0" marL="114300" rtl="0" algn="l">
              <a:spcBef>
                <a:spcPts val="400"/>
              </a:spcBef>
              <a:spcAft>
                <a:spcPts val="0"/>
              </a:spcAft>
              <a:buSzPct val="68000"/>
              <a:buNone/>
            </a:pPr>
            <a:r>
              <a:t/>
            </a:r>
            <a:endParaRPr sz="2000"/>
          </a:p>
          <a:p>
            <a:pPr indent="-256032" lvl="0" marL="365760" rtl="0" algn="l">
              <a:spcBef>
                <a:spcPts val="400"/>
              </a:spcBef>
              <a:spcAft>
                <a:spcPts val="0"/>
              </a:spcAft>
              <a:buSzPct val="68000"/>
              <a:buChar char="🞂"/>
            </a:pPr>
            <a:r>
              <a:rPr lang="en-US" sz="2000"/>
              <a:t>Thus, the implementation becomes the critical section problem where the </a:t>
            </a:r>
            <a:r>
              <a:rPr b="1" lang="en-US" sz="1800">
                <a:latin typeface="Courier New"/>
                <a:ea typeface="Courier New"/>
                <a:cs typeface="Courier New"/>
                <a:sym typeface="Courier New"/>
              </a:rPr>
              <a:t>wait</a:t>
            </a:r>
            <a:r>
              <a:rPr lang="en-US" sz="2000"/>
              <a:t> and </a:t>
            </a:r>
            <a:r>
              <a:rPr b="1" lang="en-US" sz="1800">
                <a:latin typeface="Courier New"/>
                <a:ea typeface="Courier New"/>
                <a:cs typeface="Courier New"/>
                <a:sym typeface="Courier New"/>
              </a:rPr>
              <a:t>signal</a:t>
            </a:r>
            <a:r>
              <a:rPr lang="en-US" sz="2000"/>
              <a:t> code are placed in the critical section.</a:t>
            </a:r>
            <a:endParaRPr/>
          </a:p>
          <a:p>
            <a:pPr indent="0" lvl="0" marL="114300" rtl="0" algn="l">
              <a:spcBef>
                <a:spcPts val="400"/>
              </a:spcBef>
              <a:spcAft>
                <a:spcPts val="0"/>
              </a:spcAft>
              <a:buSzPct val="68000"/>
              <a:buNone/>
            </a:pPr>
            <a:r>
              <a:t/>
            </a:r>
            <a:endParaRPr sz="2000"/>
          </a:p>
          <a:p>
            <a:pPr indent="-256032" lvl="0" marL="365760" rtl="0" algn="l">
              <a:spcBef>
                <a:spcPts val="400"/>
              </a:spcBef>
              <a:spcAft>
                <a:spcPts val="0"/>
              </a:spcAft>
              <a:buSzPct val="68000"/>
              <a:buChar char="🞂"/>
            </a:pPr>
            <a:r>
              <a:rPr lang="en-US" sz="2000"/>
              <a:t>Could now have </a:t>
            </a:r>
            <a:r>
              <a:rPr b="1" lang="en-US" sz="2000">
                <a:solidFill>
                  <a:srgbClr val="3366FF"/>
                </a:solidFill>
              </a:rPr>
              <a:t>busy waiting</a:t>
            </a:r>
            <a:r>
              <a:rPr lang="en-US" sz="2000">
                <a:solidFill>
                  <a:srgbClr val="3366FF"/>
                </a:solidFill>
              </a:rPr>
              <a:t> </a:t>
            </a:r>
            <a:r>
              <a:rPr lang="en-US" sz="2000"/>
              <a:t>in critical section implementation</a:t>
            </a:r>
            <a:endParaRPr/>
          </a:p>
          <a:p>
            <a:pPr indent="-228600" lvl="1" marL="621792" rtl="0" algn="l">
              <a:spcBef>
                <a:spcPts val="324"/>
              </a:spcBef>
              <a:spcAft>
                <a:spcPts val="0"/>
              </a:spcAft>
              <a:buSzPct val="100000"/>
              <a:buChar char="◦"/>
            </a:pPr>
            <a:r>
              <a:rPr lang="en-US" sz="1800"/>
              <a:t>But implementation code is short</a:t>
            </a:r>
            <a:endParaRPr/>
          </a:p>
          <a:p>
            <a:pPr indent="-228600" lvl="1" marL="621792" rtl="0" algn="l">
              <a:spcBef>
                <a:spcPts val="324"/>
              </a:spcBef>
              <a:spcAft>
                <a:spcPts val="0"/>
              </a:spcAft>
              <a:buSzPct val="100000"/>
              <a:buChar char="◦"/>
            </a:pPr>
            <a:r>
              <a:rPr lang="en-US" sz="1800"/>
              <a:t>Little busy waiting if critical section rarely occupied.</a:t>
            </a:r>
            <a:endParaRPr/>
          </a:p>
          <a:p>
            <a:pPr indent="-122872" lvl="1" marL="621792" rtl="0" algn="l">
              <a:spcBef>
                <a:spcPts val="324"/>
              </a:spcBef>
              <a:spcAft>
                <a:spcPts val="0"/>
              </a:spcAft>
              <a:buSzPct val="100000"/>
              <a:buNone/>
            </a:pPr>
            <a:r>
              <a:t/>
            </a:r>
            <a:endParaRPr sz="1800"/>
          </a:p>
          <a:p>
            <a:pPr indent="-256032" lvl="0" marL="365760" rtl="0" algn="l">
              <a:spcBef>
                <a:spcPts val="400"/>
              </a:spcBef>
              <a:spcAft>
                <a:spcPts val="0"/>
              </a:spcAft>
              <a:buSzPct val="68000"/>
              <a:buChar char="🞂"/>
            </a:pPr>
            <a:r>
              <a:rPr lang="en-US" sz="2000"/>
              <a:t>Note that applications may spend lots of time in critical sections and therefore this is not a good solution</a:t>
            </a:r>
            <a:endParaRPr/>
          </a:p>
          <a:p>
            <a:pPr indent="-256032" lvl="0" marL="365760" rtl="0" algn="l">
              <a:spcBef>
                <a:spcPts val="400"/>
              </a:spcBef>
              <a:spcAft>
                <a:spcPts val="0"/>
              </a:spcAft>
              <a:buSzPct val="68000"/>
              <a:buFont typeface="Arial"/>
              <a:buNone/>
            </a:pPr>
            <a:r>
              <a:rPr lang="en-US" sz="2000"/>
              <a:t> </a:t>
            </a:r>
            <a:endParaRPr/>
          </a:p>
          <a:p>
            <a:pPr indent="-228600" lvl="1" marL="621792" rtl="0" algn="l">
              <a:spcBef>
                <a:spcPts val="324"/>
              </a:spcBef>
              <a:spcAft>
                <a:spcPts val="0"/>
              </a:spcAft>
              <a:buSzPct val="100000"/>
              <a:buFont typeface="Arial"/>
              <a:buNone/>
            </a:pPr>
            <a:r>
              <a:t/>
            </a:r>
            <a:endParaRPr/>
          </a:p>
        </p:txBody>
      </p:sp>
      <p:sp>
        <p:nvSpPr>
          <p:cNvPr id="478" name="Google Shape;478;p37"/>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79" name="Google Shape;479;p37"/>
          <p:cNvSpPr txBox="1"/>
          <p:nvPr>
            <p:ph type="title"/>
          </p:nvPr>
        </p:nvSpPr>
        <p:spPr>
          <a:xfrm>
            <a:off x="457200" y="227824"/>
            <a:ext cx="8229600" cy="576263"/>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2"/>
              </a:buClr>
              <a:buSzPct val="100000"/>
              <a:buFont typeface="Lucida Sans"/>
              <a:buNone/>
            </a:pPr>
            <a:r>
              <a:rPr lang="en-US"/>
              <a:t>Semaphore Implementation</a:t>
            </a:r>
            <a:endParaRPr/>
          </a:p>
        </p:txBody>
      </p:sp>
      <p:sp>
        <p:nvSpPr>
          <p:cNvPr id="480" name="Google Shape;480;p37"/>
          <p:cNvSpPr txBox="1"/>
          <p:nvPr>
            <p:ph idx="11" type="ftr"/>
          </p:nvPr>
        </p:nvSpPr>
        <p:spPr>
          <a:xfrm>
            <a:off x="4380072" y="6407944"/>
            <a:ext cx="2624735" cy="3651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Course Supervisor: Anaum Hamid</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38"/>
          <p:cNvSpPr txBox="1"/>
          <p:nvPr>
            <p:ph idx="1" type="body"/>
          </p:nvPr>
        </p:nvSpPr>
        <p:spPr>
          <a:xfrm>
            <a:off x="861980" y="1078705"/>
            <a:ext cx="7035111" cy="4740203"/>
          </a:xfrm>
          <a:prstGeom prst="rect">
            <a:avLst/>
          </a:prstGeom>
          <a:noFill/>
          <a:ln>
            <a:noFill/>
          </a:ln>
        </p:spPr>
        <p:txBody>
          <a:bodyPr anchorCtr="0" anchor="t" bIns="45700" lIns="91425" spcFirstLastPara="1" rIns="91425" wrap="square" tIns="45700">
            <a:normAutofit fontScale="77500" lnSpcReduction="20000"/>
          </a:bodyPr>
          <a:lstStyle/>
          <a:p>
            <a:pPr indent="-165699" lvl="0" marL="365760" rtl="0" algn="l">
              <a:spcBef>
                <a:spcPts val="0"/>
              </a:spcBef>
              <a:spcAft>
                <a:spcPts val="0"/>
              </a:spcAft>
              <a:buSzPct val="68000"/>
              <a:buNone/>
            </a:pPr>
            <a:r>
              <a:t/>
            </a:r>
            <a:endParaRPr/>
          </a:p>
          <a:p>
            <a:pPr indent="-256053" lvl="0" marL="365760" rtl="0" algn="l">
              <a:spcBef>
                <a:spcPts val="400"/>
              </a:spcBef>
              <a:spcAft>
                <a:spcPts val="0"/>
              </a:spcAft>
              <a:buSzPct val="68000"/>
              <a:buChar char="🞂"/>
            </a:pPr>
            <a:r>
              <a:rPr lang="en-US"/>
              <a:t>With each semaphore there is an associated waiting queue.</a:t>
            </a:r>
            <a:endParaRPr/>
          </a:p>
          <a:p>
            <a:pPr indent="0" lvl="0" marL="114300" rtl="0" algn="l">
              <a:spcBef>
                <a:spcPts val="400"/>
              </a:spcBef>
              <a:spcAft>
                <a:spcPts val="0"/>
              </a:spcAft>
              <a:buSzPct val="68000"/>
              <a:buNone/>
            </a:pPr>
            <a:r>
              <a:t/>
            </a:r>
            <a:endParaRPr/>
          </a:p>
          <a:p>
            <a:pPr indent="-256053" lvl="0" marL="365760" rtl="0" algn="l">
              <a:spcBef>
                <a:spcPts val="400"/>
              </a:spcBef>
              <a:spcAft>
                <a:spcPts val="0"/>
              </a:spcAft>
              <a:buSzPct val="68000"/>
              <a:buChar char="🞂"/>
            </a:pPr>
            <a:r>
              <a:rPr lang="en-US"/>
              <a:t>Each entry in a waiting queue has two data items:</a:t>
            </a:r>
            <a:endParaRPr/>
          </a:p>
          <a:p>
            <a:pPr indent="-228631" lvl="1" marL="621792" rtl="0" algn="l">
              <a:spcBef>
                <a:spcPts val="324"/>
              </a:spcBef>
              <a:spcAft>
                <a:spcPts val="0"/>
              </a:spcAft>
              <a:buSzPct val="100000"/>
              <a:buChar char="◦"/>
            </a:pPr>
            <a:r>
              <a:rPr lang="en-US"/>
              <a:t> Value (of type integer)</a:t>
            </a:r>
            <a:endParaRPr/>
          </a:p>
          <a:p>
            <a:pPr indent="-228631" lvl="1" marL="621792" rtl="0" algn="l">
              <a:spcBef>
                <a:spcPts val="324"/>
              </a:spcBef>
              <a:spcAft>
                <a:spcPts val="0"/>
              </a:spcAft>
              <a:buSzPct val="100000"/>
              <a:buChar char="◦"/>
            </a:pPr>
            <a:r>
              <a:rPr lang="en-US"/>
              <a:t> Pointer to next record in the list.</a:t>
            </a:r>
            <a:endParaRPr/>
          </a:p>
          <a:p>
            <a:pPr indent="0" lvl="1" marL="411480" rtl="0" algn="l">
              <a:spcBef>
                <a:spcPts val="324"/>
              </a:spcBef>
              <a:spcAft>
                <a:spcPts val="0"/>
              </a:spcAft>
              <a:buSzPct val="100000"/>
              <a:buNone/>
            </a:pPr>
            <a:r>
              <a:t/>
            </a:r>
            <a:endParaRPr/>
          </a:p>
          <a:p>
            <a:pPr indent="-256053" lvl="0" marL="365760" rtl="0" algn="l">
              <a:spcBef>
                <a:spcPts val="400"/>
              </a:spcBef>
              <a:spcAft>
                <a:spcPts val="0"/>
              </a:spcAft>
              <a:buSzPct val="68000"/>
              <a:buChar char="🞂"/>
            </a:pPr>
            <a:r>
              <a:rPr lang="en-US"/>
              <a:t>Two operations:</a:t>
            </a:r>
            <a:endParaRPr/>
          </a:p>
          <a:p>
            <a:pPr indent="-228631" lvl="1" marL="621792" rtl="0" algn="l">
              <a:spcBef>
                <a:spcPts val="324"/>
              </a:spcBef>
              <a:spcAft>
                <a:spcPts val="0"/>
              </a:spcAft>
              <a:buSzPct val="100000"/>
              <a:buChar char="◦"/>
            </a:pPr>
            <a:r>
              <a:rPr b="1" lang="en-US">
                <a:solidFill>
                  <a:srgbClr val="3366FF"/>
                </a:solidFill>
              </a:rPr>
              <a:t>block</a:t>
            </a:r>
            <a:r>
              <a:rPr lang="en-US">
                <a:solidFill>
                  <a:srgbClr val="3366FF"/>
                </a:solidFill>
              </a:rPr>
              <a:t> </a:t>
            </a:r>
            <a:r>
              <a:rPr lang="en-US"/>
              <a:t>– place the process invoking the operation on the appropriate waiting queue</a:t>
            </a:r>
            <a:endParaRPr/>
          </a:p>
          <a:p>
            <a:pPr indent="-228631" lvl="1" marL="621792" rtl="0" algn="l">
              <a:spcBef>
                <a:spcPts val="324"/>
              </a:spcBef>
              <a:spcAft>
                <a:spcPts val="0"/>
              </a:spcAft>
              <a:buSzPct val="100000"/>
              <a:buChar char="◦"/>
            </a:pPr>
            <a:r>
              <a:rPr b="1" lang="en-US">
                <a:solidFill>
                  <a:srgbClr val="3366FF"/>
                </a:solidFill>
              </a:rPr>
              <a:t>wakeup</a:t>
            </a:r>
            <a:r>
              <a:rPr lang="en-US">
                <a:solidFill>
                  <a:srgbClr val="3366FF"/>
                </a:solidFill>
              </a:rPr>
              <a:t> </a:t>
            </a:r>
            <a:r>
              <a:rPr lang="en-US"/>
              <a:t>– remove one of processes in the waiting queue and place it in the ready queue</a:t>
            </a:r>
            <a:endParaRPr/>
          </a:p>
          <a:p>
            <a:pPr indent="0" lvl="0" marL="0" rtl="0" algn="l">
              <a:spcBef>
                <a:spcPts val="400"/>
              </a:spcBef>
              <a:spcAft>
                <a:spcPts val="0"/>
              </a:spcAft>
              <a:buSzPct val="68000"/>
              <a:buNone/>
            </a:pPr>
            <a:r>
              <a:t/>
            </a:r>
            <a:endParaRPr/>
          </a:p>
          <a:p>
            <a:pPr indent="-115443" lvl="1" marL="621792" rtl="0" algn="l">
              <a:spcBef>
                <a:spcPts val="324"/>
              </a:spcBef>
              <a:spcAft>
                <a:spcPts val="0"/>
              </a:spcAft>
              <a:buSzPct val="100000"/>
              <a:buNone/>
            </a:pPr>
            <a:r>
              <a:t/>
            </a:r>
            <a:endParaRPr/>
          </a:p>
          <a:p>
            <a:pPr indent="-256032" lvl="0" marL="365760" rtl="0" algn="l">
              <a:spcBef>
                <a:spcPts val="400"/>
              </a:spcBef>
              <a:spcAft>
                <a:spcPts val="0"/>
              </a:spcAft>
              <a:buSzPct val="68000"/>
              <a:buFont typeface="Arial"/>
              <a:buNone/>
            </a:pPr>
            <a:r>
              <a:rPr lang="en-US">
                <a:solidFill>
                  <a:srgbClr val="0000FF"/>
                </a:solidFill>
              </a:rPr>
              <a:t>                        </a:t>
            </a:r>
            <a:endParaRPr/>
          </a:p>
        </p:txBody>
      </p:sp>
      <p:sp>
        <p:nvSpPr>
          <p:cNvPr id="488" name="Google Shape;488;p38"/>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89" name="Google Shape;489;p38"/>
          <p:cNvSpPr txBox="1"/>
          <p:nvPr>
            <p:ph type="title"/>
          </p:nvPr>
        </p:nvSpPr>
        <p:spPr>
          <a:xfrm>
            <a:off x="182400" y="379158"/>
            <a:ext cx="8779199" cy="6096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2"/>
              </a:buClr>
              <a:buSzPts val="2800"/>
              <a:buFont typeface="Lucida Sans"/>
              <a:buNone/>
            </a:pPr>
            <a:r>
              <a:rPr lang="en-US" sz="2800"/>
              <a:t>Semaphore Implementation with no Busy waiting </a:t>
            </a:r>
            <a:endParaRPr/>
          </a:p>
        </p:txBody>
      </p:sp>
      <p:sp>
        <p:nvSpPr>
          <p:cNvPr id="490" name="Google Shape;490;p38"/>
          <p:cNvSpPr txBox="1"/>
          <p:nvPr>
            <p:ph idx="11" type="ftr"/>
          </p:nvPr>
        </p:nvSpPr>
        <p:spPr>
          <a:xfrm>
            <a:off x="4380072" y="6407944"/>
            <a:ext cx="2482122" cy="3651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Course Supervisor: Anaum Hamid</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39"/>
          <p:cNvSpPr txBox="1"/>
          <p:nvPr>
            <p:ph idx="1" type="body"/>
          </p:nvPr>
        </p:nvSpPr>
        <p:spPr>
          <a:xfrm>
            <a:off x="457200" y="1481328"/>
            <a:ext cx="4038600" cy="4525963"/>
          </a:xfrm>
          <a:prstGeom prst="rect">
            <a:avLst/>
          </a:prstGeom>
          <a:solidFill>
            <a:schemeClr val="lt1"/>
          </a:solidFill>
          <a:ln cap="flat" cmpd="thickThin" w="55000">
            <a:solidFill>
              <a:schemeClr val="accent1"/>
            </a:solidFill>
            <a:prstDash val="solid"/>
            <a:round/>
            <a:headEnd len="sm" w="sm" type="none"/>
            <a:tailEnd len="sm" w="sm" type="none"/>
          </a:ln>
        </p:spPr>
        <p:txBody>
          <a:bodyPr anchorCtr="0" anchor="t" bIns="45700" lIns="91425" spcFirstLastPara="1" rIns="91425" wrap="square" tIns="45700">
            <a:normAutofit/>
          </a:bodyPr>
          <a:lstStyle/>
          <a:p>
            <a:pPr indent="0" lvl="0" marL="0" rtl="0" algn="l">
              <a:spcBef>
                <a:spcPts val="0"/>
              </a:spcBef>
              <a:spcAft>
                <a:spcPts val="0"/>
              </a:spcAft>
              <a:buSzPts val="1360"/>
              <a:buFont typeface="Arial"/>
              <a:buNone/>
            </a:pPr>
            <a:r>
              <a:rPr b="1" lang="en-US" sz="2000">
                <a:solidFill>
                  <a:schemeClr val="dk1"/>
                </a:solidFill>
                <a:latin typeface="Courier New"/>
                <a:ea typeface="Courier New"/>
                <a:cs typeface="Courier New"/>
                <a:sym typeface="Courier New"/>
              </a:rPr>
              <a:t>wait(semaphore *S) { </a:t>
            </a:r>
            <a:endParaRPr/>
          </a:p>
          <a:p>
            <a:pPr indent="0" lvl="0" marL="0" rtl="0" algn="l">
              <a:spcBef>
                <a:spcPts val="400"/>
              </a:spcBef>
              <a:spcAft>
                <a:spcPts val="0"/>
              </a:spcAft>
              <a:buSzPts val="1360"/>
              <a:buFont typeface="Arial"/>
              <a:buNone/>
            </a:pPr>
            <a:r>
              <a:rPr b="1" lang="en-US" sz="2000">
                <a:solidFill>
                  <a:schemeClr val="dk1"/>
                </a:solidFill>
                <a:latin typeface="Courier New"/>
                <a:ea typeface="Courier New"/>
                <a:cs typeface="Courier New"/>
                <a:sym typeface="Courier New"/>
              </a:rPr>
              <a:t>   S-&gt;value--; </a:t>
            </a:r>
            <a:endParaRPr/>
          </a:p>
          <a:p>
            <a:pPr indent="0" lvl="0" marL="0" rtl="0" algn="l">
              <a:spcBef>
                <a:spcPts val="400"/>
              </a:spcBef>
              <a:spcAft>
                <a:spcPts val="0"/>
              </a:spcAft>
              <a:buSzPts val="1360"/>
              <a:buFont typeface="Arial"/>
              <a:buNone/>
            </a:pPr>
            <a:r>
              <a:rPr b="1" lang="en-US" sz="2000">
                <a:solidFill>
                  <a:schemeClr val="dk1"/>
                </a:solidFill>
                <a:latin typeface="Courier New"/>
                <a:ea typeface="Courier New"/>
                <a:cs typeface="Courier New"/>
                <a:sym typeface="Courier New"/>
              </a:rPr>
              <a:t>   if (S-&gt;value &lt; 0) {</a:t>
            </a:r>
            <a:br>
              <a:rPr b="1" lang="en-US" sz="2000">
                <a:solidFill>
                  <a:schemeClr val="dk1"/>
                </a:solidFill>
                <a:latin typeface="Courier New"/>
                <a:ea typeface="Courier New"/>
                <a:cs typeface="Courier New"/>
                <a:sym typeface="Courier New"/>
              </a:rPr>
            </a:br>
            <a:r>
              <a:rPr b="1" lang="en-US" sz="2000">
                <a:solidFill>
                  <a:schemeClr val="dk1"/>
                </a:solidFill>
                <a:latin typeface="Courier New"/>
                <a:ea typeface="Courier New"/>
                <a:cs typeface="Courier New"/>
                <a:sym typeface="Courier New"/>
              </a:rPr>
              <a:t>      </a:t>
            </a:r>
            <a:r>
              <a:rPr b="1" lang="en-US" sz="1100">
                <a:solidFill>
                  <a:schemeClr val="dk1"/>
                </a:solidFill>
                <a:latin typeface="Courier New"/>
                <a:ea typeface="Courier New"/>
                <a:cs typeface="Courier New"/>
                <a:sym typeface="Courier New"/>
              </a:rPr>
              <a:t>add this process to S-&gt;list; </a:t>
            </a:r>
            <a:endParaRPr b="1" sz="2000">
              <a:latin typeface="Courier New"/>
              <a:ea typeface="Courier New"/>
              <a:cs typeface="Courier New"/>
              <a:sym typeface="Courier New"/>
            </a:endParaRPr>
          </a:p>
          <a:p>
            <a:pPr indent="0" lvl="0" marL="0" rtl="0" algn="l">
              <a:spcBef>
                <a:spcPts val="400"/>
              </a:spcBef>
              <a:spcAft>
                <a:spcPts val="0"/>
              </a:spcAft>
              <a:buSzPts val="1360"/>
              <a:buFont typeface="Arial"/>
              <a:buNone/>
            </a:pPr>
            <a:r>
              <a:rPr b="1" lang="en-US" sz="2000">
                <a:solidFill>
                  <a:schemeClr val="dk1"/>
                </a:solidFill>
                <a:latin typeface="Courier New"/>
                <a:ea typeface="Courier New"/>
                <a:cs typeface="Courier New"/>
                <a:sym typeface="Courier New"/>
              </a:rPr>
              <a:t>      block(); </a:t>
            </a:r>
            <a:endParaRPr/>
          </a:p>
          <a:p>
            <a:pPr indent="0" lvl="0" marL="0" rtl="0" algn="l">
              <a:spcBef>
                <a:spcPts val="400"/>
              </a:spcBef>
              <a:spcAft>
                <a:spcPts val="0"/>
              </a:spcAft>
              <a:buSzPts val="1360"/>
              <a:buFont typeface="Arial"/>
              <a:buNone/>
            </a:pPr>
            <a:r>
              <a:rPr b="1" lang="en-US" sz="2000">
                <a:solidFill>
                  <a:schemeClr val="dk1"/>
                </a:solidFill>
                <a:latin typeface="Courier New"/>
                <a:ea typeface="Courier New"/>
                <a:cs typeface="Courier New"/>
                <a:sym typeface="Courier New"/>
              </a:rPr>
              <a:t>   } </a:t>
            </a:r>
            <a:endParaRPr/>
          </a:p>
          <a:p>
            <a:pPr indent="0" lvl="0" marL="0" rtl="0" algn="l">
              <a:spcBef>
                <a:spcPts val="400"/>
              </a:spcBef>
              <a:spcAft>
                <a:spcPts val="0"/>
              </a:spcAft>
              <a:buSzPts val="1360"/>
              <a:buFont typeface="Arial"/>
              <a:buNone/>
            </a:pPr>
            <a:r>
              <a:rPr b="1" lang="en-US" sz="2000">
                <a:solidFill>
                  <a:schemeClr val="dk1"/>
                </a:solidFill>
                <a:latin typeface="Courier New"/>
                <a:ea typeface="Courier New"/>
                <a:cs typeface="Courier New"/>
                <a:sym typeface="Courier New"/>
              </a:rPr>
              <a:t>}</a:t>
            </a:r>
            <a:endParaRPr/>
          </a:p>
          <a:p>
            <a:pPr indent="-135128" lvl="0" marL="365760" rtl="0" algn="l">
              <a:spcBef>
                <a:spcPts val="400"/>
              </a:spcBef>
              <a:spcAft>
                <a:spcPts val="0"/>
              </a:spcAft>
              <a:buSzPts val="1904"/>
              <a:buNone/>
            </a:pPr>
            <a:r>
              <a:t/>
            </a:r>
            <a:endParaRPr/>
          </a:p>
        </p:txBody>
      </p:sp>
      <p:sp>
        <p:nvSpPr>
          <p:cNvPr id="496" name="Google Shape;496;p39"/>
          <p:cNvSpPr txBox="1"/>
          <p:nvPr>
            <p:ph idx="2" type="body"/>
          </p:nvPr>
        </p:nvSpPr>
        <p:spPr>
          <a:xfrm>
            <a:off x="4648200" y="1481328"/>
            <a:ext cx="4038600" cy="4525963"/>
          </a:xfrm>
          <a:prstGeom prst="rect">
            <a:avLst/>
          </a:prstGeom>
          <a:solidFill>
            <a:schemeClr val="lt1"/>
          </a:solidFill>
          <a:ln cap="flat" cmpd="thickThin" w="55000">
            <a:solidFill>
              <a:schemeClr val="accent1"/>
            </a:solidFill>
            <a:prstDash val="solid"/>
            <a:round/>
            <a:headEnd len="sm" w="sm" type="none"/>
            <a:tailEnd len="sm" w="sm" type="none"/>
          </a:ln>
        </p:spPr>
        <p:txBody>
          <a:bodyPr anchorCtr="0" anchor="t" bIns="45700" lIns="91425" spcFirstLastPara="1" rIns="91425" wrap="square" tIns="45700">
            <a:normAutofit/>
          </a:bodyPr>
          <a:lstStyle/>
          <a:p>
            <a:pPr indent="0" lvl="0" marL="0" rtl="0" algn="l">
              <a:spcBef>
                <a:spcPts val="0"/>
              </a:spcBef>
              <a:spcAft>
                <a:spcPts val="0"/>
              </a:spcAft>
              <a:buSzPts val="1224"/>
              <a:buFont typeface="Arial"/>
              <a:buNone/>
            </a:pPr>
            <a:r>
              <a:rPr b="1" lang="en-US" sz="1800">
                <a:solidFill>
                  <a:schemeClr val="dk1"/>
                </a:solidFill>
                <a:latin typeface="Courier New"/>
                <a:ea typeface="Courier New"/>
                <a:cs typeface="Courier New"/>
                <a:sym typeface="Courier New"/>
              </a:rPr>
              <a:t>signal(semaphore *S) { </a:t>
            </a:r>
            <a:endParaRPr/>
          </a:p>
          <a:p>
            <a:pPr indent="0" lvl="0" marL="0" rtl="0" algn="l">
              <a:spcBef>
                <a:spcPts val="400"/>
              </a:spcBef>
              <a:spcAft>
                <a:spcPts val="0"/>
              </a:spcAft>
              <a:buSzPts val="1224"/>
              <a:buFont typeface="Arial"/>
              <a:buNone/>
            </a:pPr>
            <a:r>
              <a:rPr b="1" lang="en-US" sz="1800">
                <a:solidFill>
                  <a:schemeClr val="dk1"/>
                </a:solidFill>
                <a:latin typeface="Courier New"/>
                <a:ea typeface="Courier New"/>
                <a:cs typeface="Courier New"/>
                <a:sym typeface="Courier New"/>
              </a:rPr>
              <a:t>   S-&gt;value++; </a:t>
            </a:r>
            <a:endParaRPr/>
          </a:p>
          <a:p>
            <a:pPr indent="0" lvl="0" marL="0" rtl="0" algn="l">
              <a:spcBef>
                <a:spcPts val="400"/>
              </a:spcBef>
              <a:spcAft>
                <a:spcPts val="0"/>
              </a:spcAft>
              <a:buSzPts val="1224"/>
              <a:buFont typeface="Arial"/>
              <a:buNone/>
            </a:pPr>
            <a:r>
              <a:rPr b="1" lang="en-US" sz="1800">
                <a:solidFill>
                  <a:schemeClr val="dk1"/>
                </a:solidFill>
                <a:latin typeface="Courier New"/>
                <a:ea typeface="Courier New"/>
                <a:cs typeface="Courier New"/>
                <a:sym typeface="Courier New"/>
              </a:rPr>
              <a:t>   if (S-&gt;value &lt;= 0) {</a:t>
            </a:r>
            <a:br>
              <a:rPr b="1" lang="en-US" sz="1800">
                <a:solidFill>
                  <a:schemeClr val="dk1"/>
                </a:solidFill>
                <a:latin typeface="Courier New"/>
                <a:ea typeface="Courier New"/>
                <a:cs typeface="Courier New"/>
                <a:sym typeface="Courier New"/>
              </a:rPr>
            </a:br>
            <a:r>
              <a:rPr b="1" lang="en-US" sz="1800">
                <a:solidFill>
                  <a:schemeClr val="dk1"/>
                </a:solidFill>
                <a:latin typeface="Courier New"/>
                <a:ea typeface="Courier New"/>
                <a:cs typeface="Courier New"/>
                <a:sym typeface="Courier New"/>
              </a:rPr>
              <a:t>      </a:t>
            </a:r>
            <a:r>
              <a:rPr b="1" lang="en-US" sz="1050">
                <a:solidFill>
                  <a:schemeClr val="dk1"/>
                </a:solidFill>
                <a:latin typeface="Courier New"/>
                <a:ea typeface="Courier New"/>
                <a:cs typeface="Courier New"/>
                <a:sym typeface="Courier New"/>
              </a:rPr>
              <a:t>remove a process P from S-&gt;list; </a:t>
            </a:r>
            <a:endParaRPr b="1" sz="1800">
              <a:latin typeface="Courier New"/>
              <a:ea typeface="Courier New"/>
              <a:cs typeface="Courier New"/>
              <a:sym typeface="Courier New"/>
            </a:endParaRPr>
          </a:p>
          <a:p>
            <a:pPr indent="0" lvl="0" marL="0" rtl="0" algn="l">
              <a:spcBef>
                <a:spcPts val="400"/>
              </a:spcBef>
              <a:spcAft>
                <a:spcPts val="0"/>
              </a:spcAft>
              <a:buSzPts val="1224"/>
              <a:buFont typeface="Arial"/>
              <a:buNone/>
            </a:pPr>
            <a:r>
              <a:rPr b="1" lang="en-US" sz="1800">
                <a:solidFill>
                  <a:schemeClr val="dk1"/>
                </a:solidFill>
                <a:latin typeface="Courier New"/>
                <a:ea typeface="Courier New"/>
                <a:cs typeface="Courier New"/>
                <a:sym typeface="Courier New"/>
              </a:rPr>
              <a:t>      wakeup(P); </a:t>
            </a:r>
            <a:endParaRPr/>
          </a:p>
          <a:p>
            <a:pPr indent="0" lvl="0" marL="0" rtl="0" algn="l">
              <a:spcBef>
                <a:spcPts val="400"/>
              </a:spcBef>
              <a:spcAft>
                <a:spcPts val="0"/>
              </a:spcAft>
              <a:buSzPts val="1224"/>
              <a:buFont typeface="Arial"/>
              <a:buNone/>
            </a:pPr>
            <a:r>
              <a:rPr b="1" lang="en-US" sz="1800">
                <a:solidFill>
                  <a:schemeClr val="dk1"/>
                </a:solidFill>
                <a:latin typeface="Courier New"/>
                <a:ea typeface="Courier New"/>
                <a:cs typeface="Courier New"/>
                <a:sym typeface="Courier New"/>
              </a:rPr>
              <a:t>   } </a:t>
            </a:r>
            <a:endParaRPr/>
          </a:p>
          <a:p>
            <a:pPr indent="0" lvl="0" marL="0" rtl="0" algn="l">
              <a:spcBef>
                <a:spcPts val="400"/>
              </a:spcBef>
              <a:spcAft>
                <a:spcPts val="0"/>
              </a:spcAft>
              <a:buSzPts val="1224"/>
              <a:buFont typeface="Arial"/>
              <a:buNone/>
            </a:pPr>
            <a:r>
              <a:rPr b="1" lang="en-US" sz="1800">
                <a:solidFill>
                  <a:schemeClr val="dk1"/>
                </a:solidFill>
                <a:latin typeface="Courier New"/>
                <a:ea typeface="Courier New"/>
                <a:cs typeface="Courier New"/>
                <a:sym typeface="Courier New"/>
              </a:rPr>
              <a:t>}</a:t>
            </a:r>
            <a:endParaRPr/>
          </a:p>
        </p:txBody>
      </p:sp>
      <p:sp>
        <p:nvSpPr>
          <p:cNvPr id="497" name="Google Shape;497;p39"/>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98" name="Google Shape;498;p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2"/>
              </a:buClr>
              <a:buSzPts val="3200"/>
              <a:buFont typeface="Lucida Sans"/>
              <a:buNone/>
            </a:pPr>
            <a:r>
              <a:rPr lang="en-US" sz="3200"/>
              <a:t>Implementation with no Busy waiting (Cont.)</a:t>
            </a:r>
            <a:endParaRPr sz="3200"/>
          </a:p>
        </p:txBody>
      </p:sp>
      <p:sp>
        <p:nvSpPr>
          <p:cNvPr id="499" name="Google Shape;499;p39"/>
          <p:cNvSpPr txBox="1"/>
          <p:nvPr>
            <p:ph idx="11" type="ftr"/>
          </p:nvPr>
        </p:nvSpPr>
        <p:spPr>
          <a:xfrm>
            <a:off x="4380072" y="6407944"/>
            <a:ext cx="2566012" cy="3651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Course Supervisor: Anaum Hamid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4"/>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0" name="Google Shape;170;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3400"/>
              <a:buFont typeface="Lucida Sans"/>
              <a:buNone/>
            </a:pPr>
            <a:r>
              <a:rPr lang="en-US" sz="3400"/>
              <a:t>Example for Race condition(cont.)</a:t>
            </a:r>
            <a:endParaRPr/>
          </a:p>
        </p:txBody>
      </p:sp>
      <p:sp>
        <p:nvSpPr>
          <p:cNvPr id="171" name="Google Shape;171;p4"/>
          <p:cNvSpPr txBox="1"/>
          <p:nvPr/>
        </p:nvSpPr>
        <p:spPr>
          <a:xfrm>
            <a:off x="457200" y="1620213"/>
            <a:ext cx="2638396" cy="1421311"/>
          </a:xfrm>
          <a:prstGeom prst="rect">
            <a:avLst/>
          </a:prstGeom>
          <a:noFill/>
          <a:ln>
            <a:noFill/>
          </a:ln>
        </p:spPr>
        <p:txBody>
          <a:bodyPr anchorCtr="0" anchor="t" bIns="43525" lIns="87075" spcFirstLastPara="1" rIns="87075" wrap="square" tIns="43525">
            <a:spAutoFit/>
          </a:bodyPr>
          <a:lstStyle/>
          <a:p>
            <a:pPr indent="0" lvl="0" marL="0" marR="0" rtl="0" algn="l">
              <a:spcBef>
                <a:spcPts val="0"/>
              </a:spcBef>
              <a:spcAft>
                <a:spcPts val="0"/>
              </a:spcAft>
              <a:buNone/>
            </a:pPr>
            <a:r>
              <a:rPr lang="en-US" sz="1733">
                <a:solidFill>
                  <a:schemeClr val="dk1"/>
                </a:solidFill>
                <a:latin typeface="Verdana"/>
                <a:ea typeface="Verdana"/>
                <a:cs typeface="Verdana"/>
                <a:sym typeface="Verdana"/>
              </a:rPr>
              <a:t>Ticket Agent 1</a:t>
            </a:r>
            <a:endParaRPr/>
          </a:p>
          <a:p>
            <a:pPr indent="0" lvl="0" marL="0" marR="0" rtl="0" algn="l">
              <a:spcBef>
                <a:spcPts val="0"/>
              </a:spcBef>
              <a:spcAft>
                <a:spcPts val="0"/>
              </a:spcAft>
              <a:buNone/>
            </a:pPr>
            <a:r>
              <a:t/>
            </a:r>
            <a:endParaRPr sz="1733">
              <a:solidFill>
                <a:schemeClr val="dk1"/>
              </a:solidFill>
              <a:latin typeface="Verdana"/>
              <a:ea typeface="Verdana"/>
              <a:cs typeface="Verdana"/>
              <a:sym typeface="Verdana"/>
            </a:endParaRPr>
          </a:p>
          <a:p>
            <a:pPr indent="0" lvl="0" marL="0" marR="0" rtl="0" algn="l">
              <a:spcBef>
                <a:spcPts val="0"/>
              </a:spcBef>
              <a:spcAft>
                <a:spcPts val="0"/>
              </a:spcAft>
              <a:buNone/>
            </a:pPr>
            <a:r>
              <a:rPr lang="en-US" sz="1733">
                <a:solidFill>
                  <a:schemeClr val="dk1"/>
                </a:solidFill>
                <a:latin typeface="Verdana"/>
                <a:ea typeface="Verdana"/>
                <a:cs typeface="Verdana"/>
                <a:sym typeface="Verdana"/>
              </a:rPr>
              <a:t>P1: LOAD #-of-seats</a:t>
            </a:r>
            <a:endParaRPr/>
          </a:p>
          <a:p>
            <a:pPr indent="0" lvl="0" marL="0" marR="0" rtl="0" algn="l">
              <a:spcBef>
                <a:spcPts val="0"/>
              </a:spcBef>
              <a:spcAft>
                <a:spcPts val="0"/>
              </a:spcAft>
              <a:buNone/>
            </a:pPr>
            <a:r>
              <a:rPr lang="en-US" sz="1733">
                <a:solidFill>
                  <a:schemeClr val="dk1"/>
                </a:solidFill>
                <a:latin typeface="Verdana"/>
                <a:ea typeface="Verdana"/>
                <a:cs typeface="Verdana"/>
                <a:sym typeface="Verdana"/>
              </a:rPr>
              <a:t>P2: DEC 1</a:t>
            </a:r>
            <a:endParaRPr/>
          </a:p>
          <a:p>
            <a:pPr indent="0" lvl="0" marL="0" marR="0" rtl="0" algn="l">
              <a:spcBef>
                <a:spcPts val="0"/>
              </a:spcBef>
              <a:spcAft>
                <a:spcPts val="0"/>
              </a:spcAft>
              <a:buNone/>
            </a:pPr>
            <a:r>
              <a:rPr lang="en-US" sz="1733">
                <a:solidFill>
                  <a:schemeClr val="dk1"/>
                </a:solidFill>
                <a:latin typeface="Verdana"/>
                <a:ea typeface="Verdana"/>
                <a:cs typeface="Verdana"/>
                <a:sym typeface="Verdana"/>
              </a:rPr>
              <a:t>P3: STORE #-of-seats</a:t>
            </a:r>
            <a:endParaRPr/>
          </a:p>
        </p:txBody>
      </p:sp>
      <p:sp>
        <p:nvSpPr>
          <p:cNvPr id="172" name="Google Shape;172;p4"/>
          <p:cNvSpPr txBox="1"/>
          <p:nvPr/>
        </p:nvSpPr>
        <p:spPr>
          <a:xfrm>
            <a:off x="3210886" y="1565258"/>
            <a:ext cx="2678471" cy="1421311"/>
          </a:xfrm>
          <a:prstGeom prst="rect">
            <a:avLst/>
          </a:prstGeom>
          <a:noFill/>
          <a:ln>
            <a:noFill/>
          </a:ln>
        </p:spPr>
        <p:txBody>
          <a:bodyPr anchorCtr="0" anchor="t" bIns="43525" lIns="87075" spcFirstLastPara="1" rIns="87075" wrap="square" tIns="43525">
            <a:spAutoFit/>
          </a:bodyPr>
          <a:lstStyle/>
          <a:p>
            <a:pPr indent="0" lvl="0" marL="0" marR="0" rtl="0" algn="l">
              <a:spcBef>
                <a:spcPts val="0"/>
              </a:spcBef>
              <a:spcAft>
                <a:spcPts val="0"/>
              </a:spcAft>
              <a:buNone/>
            </a:pPr>
            <a:r>
              <a:rPr lang="en-US" sz="1733">
                <a:solidFill>
                  <a:schemeClr val="dk1"/>
                </a:solidFill>
                <a:latin typeface="Verdana"/>
                <a:ea typeface="Verdana"/>
                <a:cs typeface="Verdana"/>
                <a:sym typeface="Verdana"/>
              </a:rPr>
              <a:t>Ticket Agent 2</a:t>
            </a:r>
            <a:endParaRPr/>
          </a:p>
          <a:p>
            <a:pPr indent="0" lvl="0" marL="0" marR="0" rtl="0" algn="l">
              <a:spcBef>
                <a:spcPts val="0"/>
              </a:spcBef>
              <a:spcAft>
                <a:spcPts val="0"/>
              </a:spcAft>
              <a:buNone/>
            </a:pPr>
            <a:r>
              <a:t/>
            </a:r>
            <a:endParaRPr sz="1733">
              <a:solidFill>
                <a:schemeClr val="dk1"/>
              </a:solidFill>
              <a:latin typeface="Verdana"/>
              <a:ea typeface="Verdana"/>
              <a:cs typeface="Verdana"/>
              <a:sym typeface="Verdana"/>
            </a:endParaRPr>
          </a:p>
          <a:p>
            <a:pPr indent="0" lvl="0" marL="0" marR="0" rtl="0" algn="l">
              <a:spcBef>
                <a:spcPts val="0"/>
              </a:spcBef>
              <a:spcAft>
                <a:spcPts val="0"/>
              </a:spcAft>
              <a:buNone/>
            </a:pPr>
            <a:r>
              <a:rPr lang="en-US" sz="1733">
                <a:solidFill>
                  <a:schemeClr val="dk1"/>
                </a:solidFill>
                <a:latin typeface="Verdana"/>
                <a:ea typeface="Verdana"/>
                <a:cs typeface="Verdana"/>
                <a:sym typeface="Verdana"/>
              </a:rPr>
              <a:t>Q1: LOAD #-of-seats</a:t>
            </a:r>
            <a:endParaRPr/>
          </a:p>
          <a:p>
            <a:pPr indent="0" lvl="0" marL="0" marR="0" rtl="0" algn="l">
              <a:spcBef>
                <a:spcPts val="0"/>
              </a:spcBef>
              <a:spcAft>
                <a:spcPts val="0"/>
              </a:spcAft>
              <a:buNone/>
            </a:pPr>
            <a:r>
              <a:rPr lang="en-US" sz="1733">
                <a:solidFill>
                  <a:schemeClr val="dk1"/>
                </a:solidFill>
                <a:latin typeface="Verdana"/>
                <a:ea typeface="Verdana"/>
                <a:cs typeface="Verdana"/>
                <a:sym typeface="Verdana"/>
              </a:rPr>
              <a:t>Q2: DEC 1</a:t>
            </a:r>
            <a:endParaRPr/>
          </a:p>
          <a:p>
            <a:pPr indent="0" lvl="0" marL="0" marR="0" rtl="0" algn="l">
              <a:spcBef>
                <a:spcPts val="0"/>
              </a:spcBef>
              <a:spcAft>
                <a:spcPts val="0"/>
              </a:spcAft>
              <a:buNone/>
            </a:pPr>
            <a:r>
              <a:rPr lang="en-US" sz="1733">
                <a:solidFill>
                  <a:schemeClr val="dk1"/>
                </a:solidFill>
                <a:latin typeface="Verdana"/>
                <a:ea typeface="Verdana"/>
                <a:cs typeface="Verdana"/>
                <a:sym typeface="Verdana"/>
              </a:rPr>
              <a:t>Q3: STORE #-of-seats</a:t>
            </a:r>
            <a:endParaRPr/>
          </a:p>
        </p:txBody>
      </p:sp>
      <p:sp>
        <p:nvSpPr>
          <p:cNvPr id="173" name="Google Shape;173;p4"/>
          <p:cNvSpPr txBox="1"/>
          <p:nvPr/>
        </p:nvSpPr>
        <p:spPr>
          <a:xfrm>
            <a:off x="5915987" y="1565258"/>
            <a:ext cx="2657632" cy="1421311"/>
          </a:xfrm>
          <a:prstGeom prst="rect">
            <a:avLst/>
          </a:prstGeom>
          <a:noFill/>
          <a:ln>
            <a:noFill/>
          </a:ln>
        </p:spPr>
        <p:txBody>
          <a:bodyPr anchorCtr="0" anchor="t" bIns="43525" lIns="87075" spcFirstLastPara="1" rIns="87075" wrap="square" tIns="43525">
            <a:spAutoFit/>
          </a:bodyPr>
          <a:lstStyle/>
          <a:p>
            <a:pPr indent="0" lvl="0" marL="0" marR="0" rtl="0" algn="l">
              <a:spcBef>
                <a:spcPts val="0"/>
              </a:spcBef>
              <a:spcAft>
                <a:spcPts val="0"/>
              </a:spcAft>
              <a:buNone/>
            </a:pPr>
            <a:r>
              <a:rPr lang="en-US" sz="1733">
                <a:solidFill>
                  <a:schemeClr val="dk1"/>
                </a:solidFill>
                <a:latin typeface="Verdana"/>
                <a:ea typeface="Verdana"/>
                <a:cs typeface="Verdana"/>
                <a:sym typeface="Verdana"/>
              </a:rPr>
              <a:t>Ticket Agent 3</a:t>
            </a:r>
            <a:endParaRPr/>
          </a:p>
          <a:p>
            <a:pPr indent="0" lvl="0" marL="0" marR="0" rtl="0" algn="l">
              <a:spcBef>
                <a:spcPts val="0"/>
              </a:spcBef>
              <a:spcAft>
                <a:spcPts val="0"/>
              </a:spcAft>
              <a:buNone/>
            </a:pPr>
            <a:r>
              <a:t/>
            </a:r>
            <a:endParaRPr sz="1733">
              <a:solidFill>
                <a:schemeClr val="dk1"/>
              </a:solidFill>
              <a:latin typeface="Verdana"/>
              <a:ea typeface="Verdana"/>
              <a:cs typeface="Verdana"/>
              <a:sym typeface="Verdana"/>
            </a:endParaRPr>
          </a:p>
          <a:p>
            <a:pPr indent="0" lvl="0" marL="0" marR="0" rtl="0" algn="l">
              <a:spcBef>
                <a:spcPts val="0"/>
              </a:spcBef>
              <a:spcAft>
                <a:spcPts val="0"/>
              </a:spcAft>
              <a:buNone/>
            </a:pPr>
            <a:r>
              <a:rPr lang="en-US" sz="1733">
                <a:solidFill>
                  <a:schemeClr val="dk1"/>
                </a:solidFill>
                <a:latin typeface="Verdana"/>
                <a:ea typeface="Verdana"/>
                <a:cs typeface="Verdana"/>
                <a:sym typeface="Verdana"/>
              </a:rPr>
              <a:t>R1: LOAD #-of-seats</a:t>
            </a:r>
            <a:endParaRPr/>
          </a:p>
          <a:p>
            <a:pPr indent="0" lvl="0" marL="0" marR="0" rtl="0" algn="l">
              <a:spcBef>
                <a:spcPts val="0"/>
              </a:spcBef>
              <a:spcAft>
                <a:spcPts val="0"/>
              </a:spcAft>
              <a:buNone/>
            </a:pPr>
            <a:r>
              <a:rPr lang="en-US" sz="1733">
                <a:solidFill>
                  <a:schemeClr val="dk1"/>
                </a:solidFill>
                <a:latin typeface="Verdana"/>
                <a:ea typeface="Verdana"/>
                <a:cs typeface="Verdana"/>
                <a:sym typeface="Verdana"/>
              </a:rPr>
              <a:t>R2: DEC 1</a:t>
            </a:r>
            <a:endParaRPr/>
          </a:p>
          <a:p>
            <a:pPr indent="0" lvl="0" marL="0" marR="0" rtl="0" algn="l">
              <a:spcBef>
                <a:spcPts val="0"/>
              </a:spcBef>
              <a:spcAft>
                <a:spcPts val="0"/>
              </a:spcAft>
              <a:buNone/>
            </a:pPr>
            <a:r>
              <a:rPr lang="en-US" sz="1733">
                <a:solidFill>
                  <a:schemeClr val="dk1"/>
                </a:solidFill>
                <a:latin typeface="Verdana"/>
                <a:ea typeface="Verdana"/>
                <a:cs typeface="Verdana"/>
                <a:sym typeface="Verdana"/>
              </a:rPr>
              <a:t>R3: STORE #-of-seats</a:t>
            </a:r>
            <a:endParaRPr/>
          </a:p>
        </p:txBody>
      </p:sp>
      <p:sp>
        <p:nvSpPr>
          <p:cNvPr id="174" name="Google Shape;174;p4"/>
          <p:cNvSpPr txBox="1"/>
          <p:nvPr/>
        </p:nvSpPr>
        <p:spPr>
          <a:xfrm>
            <a:off x="680411" y="3149936"/>
            <a:ext cx="7970817" cy="354608"/>
          </a:xfrm>
          <a:prstGeom prst="rect">
            <a:avLst/>
          </a:prstGeom>
          <a:noFill/>
          <a:ln>
            <a:noFill/>
          </a:ln>
        </p:spPr>
        <p:txBody>
          <a:bodyPr anchorCtr="0" anchor="t" bIns="43525" lIns="87075" spcFirstLastPara="1" rIns="87075" wrap="square" tIns="43525">
            <a:spAutoFit/>
          </a:bodyPr>
          <a:lstStyle/>
          <a:p>
            <a:pPr indent="0" lvl="0" marL="0" marR="0" rtl="0" algn="l">
              <a:spcBef>
                <a:spcPts val="0"/>
              </a:spcBef>
              <a:spcAft>
                <a:spcPts val="0"/>
              </a:spcAft>
              <a:buNone/>
            </a:pPr>
            <a:r>
              <a:rPr lang="en-US" sz="1733">
                <a:solidFill>
                  <a:schemeClr val="dk1"/>
                </a:solidFill>
                <a:latin typeface="Verdana"/>
                <a:ea typeface="Verdana"/>
                <a:cs typeface="Verdana"/>
                <a:sym typeface="Verdana"/>
              </a:rPr>
              <a:t>Suppose instructions are interleaved as P1,Q1,R1,P2,Q2,R2,P3,Q3,R3</a:t>
            </a:r>
            <a:endParaRPr/>
          </a:p>
        </p:txBody>
      </p:sp>
      <p:sp>
        <p:nvSpPr>
          <p:cNvPr id="175" name="Google Shape;175;p4"/>
          <p:cNvSpPr txBox="1"/>
          <p:nvPr/>
        </p:nvSpPr>
        <p:spPr>
          <a:xfrm>
            <a:off x="680411" y="4165936"/>
            <a:ext cx="8209665" cy="1154635"/>
          </a:xfrm>
          <a:prstGeom prst="rect">
            <a:avLst/>
          </a:prstGeom>
          <a:noFill/>
          <a:ln>
            <a:noFill/>
          </a:ln>
        </p:spPr>
        <p:txBody>
          <a:bodyPr anchorCtr="0" anchor="t" bIns="43525" lIns="87075" spcFirstLastPara="1" rIns="87075" wrap="square" tIns="43525">
            <a:spAutoFit/>
          </a:bodyPr>
          <a:lstStyle/>
          <a:p>
            <a:pPr indent="0" lvl="0" marL="0" marR="0" rtl="0" algn="l">
              <a:spcBef>
                <a:spcPts val="0"/>
              </a:spcBef>
              <a:spcAft>
                <a:spcPts val="0"/>
              </a:spcAft>
              <a:buNone/>
            </a:pPr>
            <a:r>
              <a:rPr lang="en-US" sz="1733">
                <a:solidFill>
                  <a:schemeClr val="dk1"/>
                </a:solidFill>
                <a:latin typeface="Verdana"/>
                <a:ea typeface="Verdana"/>
                <a:cs typeface="Verdana"/>
                <a:sym typeface="Verdana"/>
              </a:rPr>
              <a:t>To solve the above problem, we must make sure that:</a:t>
            </a:r>
            <a:endParaRPr/>
          </a:p>
          <a:p>
            <a:pPr indent="0" lvl="0" marL="0" marR="0" rtl="0" algn="l">
              <a:spcBef>
                <a:spcPts val="0"/>
              </a:spcBef>
              <a:spcAft>
                <a:spcPts val="0"/>
              </a:spcAft>
              <a:buNone/>
            </a:pPr>
            <a:r>
              <a:rPr lang="en-US" sz="1733">
                <a:solidFill>
                  <a:schemeClr val="dk1"/>
                </a:solidFill>
                <a:latin typeface="Verdana"/>
                <a:ea typeface="Verdana"/>
                <a:cs typeface="Verdana"/>
                <a:sym typeface="Verdana"/>
              </a:rPr>
              <a:t>P1,P2,P3 must be completely executed before we execute Q1 or R1, or</a:t>
            </a:r>
            <a:endParaRPr/>
          </a:p>
          <a:p>
            <a:pPr indent="0" lvl="0" marL="0" marR="0" rtl="0" algn="l">
              <a:spcBef>
                <a:spcPts val="0"/>
              </a:spcBef>
              <a:spcAft>
                <a:spcPts val="0"/>
              </a:spcAft>
              <a:buNone/>
            </a:pPr>
            <a:r>
              <a:rPr lang="en-US" sz="1733">
                <a:solidFill>
                  <a:schemeClr val="dk1"/>
                </a:solidFill>
                <a:latin typeface="Verdana"/>
                <a:ea typeface="Verdana"/>
                <a:cs typeface="Verdana"/>
                <a:sym typeface="Verdana"/>
              </a:rPr>
              <a:t>Q1,Q2,Q3 must be completely executed before we execute P1 or R1, or</a:t>
            </a:r>
            <a:endParaRPr/>
          </a:p>
          <a:p>
            <a:pPr indent="0" lvl="0" marL="0" marR="0" rtl="0" algn="l">
              <a:spcBef>
                <a:spcPts val="0"/>
              </a:spcBef>
              <a:spcAft>
                <a:spcPts val="0"/>
              </a:spcAft>
              <a:buNone/>
            </a:pPr>
            <a:r>
              <a:rPr lang="en-US" sz="1733">
                <a:solidFill>
                  <a:schemeClr val="dk1"/>
                </a:solidFill>
                <a:latin typeface="Verdana"/>
                <a:ea typeface="Verdana"/>
                <a:cs typeface="Verdana"/>
                <a:sym typeface="Verdana"/>
              </a:rPr>
              <a:t>R1,R2,R3 must be completely executed before we execute P1 or Q1.</a:t>
            </a:r>
            <a:endParaRPr/>
          </a:p>
        </p:txBody>
      </p:sp>
      <p:sp>
        <p:nvSpPr>
          <p:cNvPr id="176" name="Google Shape;176;p4"/>
          <p:cNvSpPr txBox="1"/>
          <p:nvPr>
            <p:ph idx="11" type="ftr"/>
          </p:nvPr>
        </p:nvSpPr>
        <p:spPr>
          <a:xfrm>
            <a:off x="4380072" y="6407944"/>
            <a:ext cx="2557623" cy="3651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Course Supervisor: Anaum Hamid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74"/>
                                        </p:tgtEl>
                                        <p:attrNameLst>
                                          <p:attrName>style.visibility</p:attrName>
                                        </p:attrNameLst>
                                      </p:cBhvr>
                                      <p:to>
                                        <p:strVal val="visible"/>
                                      </p:to>
                                    </p:set>
                                    <p:anim calcmode="lin" valueType="num">
                                      <p:cBhvr additive="base">
                                        <p:cTn dur="500"/>
                                        <p:tgtEl>
                                          <p:spTgt spid="17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75"/>
                                        </p:tgtEl>
                                        <p:attrNameLst>
                                          <p:attrName>style.visibility</p:attrName>
                                        </p:attrNameLst>
                                      </p:cBhvr>
                                      <p:to>
                                        <p:strVal val="visible"/>
                                      </p:to>
                                    </p:set>
                                    <p:anim calcmode="lin" valueType="num">
                                      <p:cBhvr additive="base">
                                        <p:cTn dur="500"/>
                                        <p:tgtEl>
                                          <p:spTgt spid="17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40"/>
          <p:cNvSpPr txBox="1"/>
          <p:nvPr/>
        </p:nvSpPr>
        <p:spPr>
          <a:xfrm>
            <a:off x="647637" y="1315385"/>
            <a:ext cx="7009493" cy="2577030"/>
          </a:xfrm>
          <a:prstGeom prst="rect">
            <a:avLst/>
          </a:prstGeom>
          <a:noFill/>
          <a:ln>
            <a:noFill/>
          </a:ln>
        </p:spPr>
        <p:txBody>
          <a:bodyPr anchorCtr="0" anchor="t" bIns="0" lIns="0" spcFirstLastPara="1" rIns="0" wrap="square" tIns="8025">
            <a:spAutoFit/>
          </a:bodyPr>
          <a:lstStyle/>
          <a:p>
            <a:pPr indent="0" lvl="0" marL="8467" marR="3497755" rtl="0" algn="ctr">
              <a:lnSpc>
                <a:spcPct val="111600"/>
              </a:lnSpc>
              <a:spcBef>
                <a:spcPts val="0"/>
              </a:spcBef>
              <a:spcAft>
                <a:spcPts val="0"/>
              </a:spcAft>
              <a:buNone/>
            </a:pPr>
            <a:r>
              <a:rPr lang="en-US" sz="2000">
                <a:solidFill>
                  <a:schemeClr val="dk1"/>
                </a:solidFill>
                <a:latin typeface="Lucida Sans"/>
                <a:ea typeface="Lucida Sans"/>
                <a:cs typeface="Lucida Sans"/>
                <a:sym typeface="Lucida Sans"/>
              </a:rPr>
              <a:t>#include&lt;semaphore.h&gt;  Sem_t sem;</a:t>
            </a:r>
            <a:endParaRPr sz="2000">
              <a:solidFill>
                <a:schemeClr val="dk1"/>
              </a:solidFill>
              <a:latin typeface="Lucida Sans"/>
              <a:ea typeface="Lucida Sans"/>
              <a:cs typeface="Lucida Sans"/>
              <a:sym typeface="Lucida Sans"/>
            </a:endParaRPr>
          </a:p>
          <a:p>
            <a:pPr indent="0" lvl="0" marL="8467" marR="591003" rtl="0" algn="ctr">
              <a:lnSpc>
                <a:spcPct val="112200"/>
              </a:lnSpc>
              <a:spcBef>
                <a:spcPts val="0"/>
              </a:spcBef>
              <a:spcAft>
                <a:spcPts val="0"/>
              </a:spcAft>
              <a:buNone/>
            </a:pPr>
            <a:r>
              <a:rPr lang="en-US" sz="1600">
                <a:solidFill>
                  <a:schemeClr val="dk1"/>
                </a:solidFill>
                <a:latin typeface="Lucida Sans"/>
                <a:ea typeface="Lucida Sans"/>
                <a:cs typeface="Lucida Sans"/>
                <a:sym typeface="Lucida Sans"/>
              </a:rPr>
              <a:t>/* Create the semaphore and initialize it to 1 */  </a:t>
            </a:r>
            <a:r>
              <a:rPr lang="en-US" sz="2000">
                <a:solidFill>
                  <a:schemeClr val="dk1"/>
                </a:solidFill>
                <a:latin typeface="Lucida Sans"/>
                <a:ea typeface="Lucida Sans"/>
                <a:cs typeface="Lucida Sans"/>
                <a:sym typeface="Lucida Sans"/>
              </a:rPr>
              <a:t>Sem_init(&amp;sem, 0, 1);</a:t>
            </a:r>
            <a:endParaRPr/>
          </a:p>
          <a:p>
            <a:pPr indent="0" lvl="0" marL="8467" marR="0" rtl="0" algn="l">
              <a:spcBef>
                <a:spcPts val="380"/>
              </a:spcBef>
              <a:spcAft>
                <a:spcPts val="0"/>
              </a:spcAft>
              <a:buNone/>
            </a:pPr>
            <a:r>
              <a:rPr lang="en-US" sz="1600">
                <a:solidFill>
                  <a:schemeClr val="dk1"/>
                </a:solidFill>
                <a:latin typeface="Lucida Sans"/>
                <a:ea typeface="Lucida Sans"/>
                <a:cs typeface="Lucida Sans"/>
                <a:sym typeface="Lucida Sans"/>
              </a:rPr>
              <a:t>The sem_init() function is passed three parameters:</a:t>
            </a:r>
            <a:endParaRPr/>
          </a:p>
          <a:p>
            <a:pPr indent="-330217" lvl="0" marL="338684" marR="0" rtl="0" algn="l">
              <a:spcBef>
                <a:spcPts val="380"/>
              </a:spcBef>
              <a:spcAft>
                <a:spcPts val="0"/>
              </a:spcAft>
              <a:buClr>
                <a:schemeClr val="dk1"/>
              </a:buClr>
              <a:buSzPts val="1600"/>
              <a:buFont typeface="Times New Roman"/>
              <a:buAutoNum type="arabicPeriod"/>
            </a:pPr>
            <a:r>
              <a:rPr lang="en-US" sz="1600">
                <a:solidFill>
                  <a:schemeClr val="dk1"/>
                </a:solidFill>
                <a:latin typeface="Lucida Sans"/>
                <a:ea typeface="Lucida Sans"/>
                <a:cs typeface="Lucida Sans"/>
                <a:sym typeface="Lucida Sans"/>
              </a:rPr>
              <a:t>A pointer to the semaphore</a:t>
            </a:r>
            <a:endParaRPr sz="1600">
              <a:solidFill>
                <a:schemeClr val="dk1"/>
              </a:solidFill>
              <a:latin typeface="Lucida Sans"/>
              <a:ea typeface="Lucida Sans"/>
              <a:cs typeface="Lucida Sans"/>
              <a:sym typeface="Lucida Sans"/>
            </a:endParaRPr>
          </a:p>
          <a:p>
            <a:pPr indent="-330217" lvl="0" marL="338684" marR="0" rtl="0" algn="l">
              <a:spcBef>
                <a:spcPts val="380"/>
              </a:spcBef>
              <a:spcAft>
                <a:spcPts val="0"/>
              </a:spcAft>
              <a:buClr>
                <a:schemeClr val="dk1"/>
              </a:buClr>
              <a:buSzPts val="1600"/>
              <a:buFont typeface="Times New Roman"/>
              <a:buAutoNum type="arabicPeriod"/>
            </a:pPr>
            <a:r>
              <a:rPr lang="en-US" sz="1600">
                <a:solidFill>
                  <a:schemeClr val="dk1"/>
                </a:solidFill>
                <a:latin typeface="Lucida Sans"/>
                <a:ea typeface="Lucida Sans"/>
                <a:cs typeface="Lucida Sans"/>
                <a:sym typeface="Lucida Sans"/>
              </a:rPr>
              <a:t>A flag indicating the level of sharing</a:t>
            </a:r>
            <a:endParaRPr sz="1600">
              <a:solidFill>
                <a:schemeClr val="dk1"/>
              </a:solidFill>
              <a:latin typeface="Lucida Sans"/>
              <a:ea typeface="Lucida Sans"/>
              <a:cs typeface="Lucida Sans"/>
              <a:sym typeface="Lucida Sans"/>
            </a:endParaRPr>
          </a:p>
          <a:p>
            <a:pPr indent="-330217" lvl="0" marL="338684" marR="0" rtl="0" algn="l">
              <a:spcBef>
                <a:spcPts val="380"/>
              </a:spcBef>
              <a:spcAft>
                <a:spcPts val="0"/>
              </a:spcAft>
              <a:buClr>
                <a:schemeClr val="dk1"/>
              </a:buClr>
              <a:buSzPts val="1600"/>
              <a:buFont typeface="Times New Roman"/>
              <a:buAutoNum type="arabicPeriod"/>
            </a:pPr>
            <a:r>
              <a:rPr lang="en-US" sz="1600">
                <a:solidFill>
                  <a:schemeClr val="dk1"/>
                </a:solidFill>
                <a:latin typeface="Lucida Sans"/>
                <a:ea typeface="Lucida Sans"/>
                <a:cs typeface="Lucida Sans"/>
                <a:sym typeface="Lucida Sans"/>
              </a:rPr>
              <a:t>The semaphore’s initial value</a:t>
            </a:r>
            <a:endParaRPr/>
          </a:p>
        </p:txBody>
      </p:sp>
      <p:sp>
        <p:nvSpPr>
          <p:cNvPr id="505" name="Google Shape;505;p40"/>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06" name="Google Shape;506;p40"/>
          <p:cNvSpPr txBox="1"/>
          <p:nvPr>
            <p:ph type="title"/>
          </p:nvPr>
        </p:nvSpPr>
        <p:spPr>
          <a:xfrm>
            <a:off x="1432590" y="294640"/>
            <a:ext cx="6278819" cy="716436"/>
          </a:xfrm>
          <a:prstGeom prst="rect">
            <a:avLst/>
          </a:prstGeom>
          <a:noFill/>
          <a:ln>
            <a:noFill/>
          </a:ln>
        </p:spPr>
        <p:txBody>
          <a:bodyPr anchorCtr="0" anchor="ctr" bIns="0" lIns="0" spcFirstLastPara="1" rIns="0" wrap="square" tIns="8450">
            <a:spAutoFit/>
          </a:bodyPr>
          <a:lstStyle/>
          <a:p>
            <a:pPr indent="0" lvl="0" marL="8467" rtl="0" algn="ctr">
              <a:spcBef>
                <a:spcPts val="0"/>
              </a:spcBef>
              <a:spcAft>
                <a:spcPts val="0"/>
              </a:spcAft>
              <a:buClr>
                <a:schemeClr val="dk2"/>
              </a:buClr>
              <a:buSzPts val="4100"/>
              <a:buFont typeface="Lucida Sans"/>
              <a:buNone/>
            </a:pPr>
            <a:r>
              <a:rPr lang="en-US"/>
              <a:t>POSIX -	Semaphores</a:t>
            </a:r>
            <a:endParaRPr/>
          </a:p>
        </p:txBody>
      </p:sp>
      <p:sp>
        <p:nvSpPr>
          <p:cNvPr id="507" name="Google Shape;507;p40"/>
          <p:cNvSpPr txBox="1"/>
          <p:nvPr/>
        </p:nvSpPr>
        <p:spPr>
          <a:xfrm>
            <a:off x="4701781" y="3892415"/>
            <a:ext cx="3658447" cy="2445712"/>
          </a:xfrm>
          <a:prstGeom prst="rect">
            <a:avLst/>
          </a:prstGeom>
          <a:solidFill>
            <a:schemeClr val="lt1"/>
          </a:solidFill>
          <a:ln cap="flat" cmpd="thickThin" w="55000">
            <a:solidFill>
              <a:schemeClr val="accent1"/>
            </a:solidFill>
            <a:prstDash val="solid"/>
            <a:round/>
            <a:headEnd len="sm" w="sm" type="none"/>
            <a:tailEnd len="sm" w="sm" type="none"/>
          </a:ln>
        </p:spPr>
        <p:txBody>
          <a:bodyPr anchorCtr="0" anchor="t" bIns="0" lIns="0" spcFirstLastPara="1" rIns="0" wrap="square" tIns="8025">
            <a:spAutoFit/>
          </a:bodyPr>
          <a:lstStyle/>
          <a:p>
            <a:pPr indent="0" lvl="0" marL="8467" marR="3387" rtl="0" algn="l">
              <a:lnSpc>
                <a:spcPct val="111600"/>
              </a:lnSpc>
              <a:spcBef>
                <a:spcPts val="0"/>
              </a:spcBef>
              <a:spcAft>
                <a:spcPts val="0"/>
              </a:spcAft>
              <a:buNone/>
            </a:pPr>
            <a:r>
              <a:rPr lang="en-US" sz="2000">
                <a:solidFill>
                  <a:schemeClr val="dk1"/>
                </a:solidFill>
                <a:latin typeface="Lucida Sans"/>
                <a:ea typeface="Lucida Sans"/>
                <a:cs typeface="Lucida Sans"/>
                <a:sym typeface="Lucida Sans"/>
              </a:rPr>
              <a:t>/* acquire the semaphore */  Sem_wait(&amp;sem);</a:t>
            </a:r>
            <a:endParaRPr sz="2000">
              <a:solidFill>
                <a:schemeClr val="dk1"/>
              </a:solidFill>
              <a:latin typeface="Lucida Sans"/>
              <a:ea typeface="Lucida Sans"/>
              <a:cs typeface="Lucida Sans"/>
              <a:sym typeface="Lucida Sans"/>
            </a:endParaRPr>
          </a:p>
          <a:p>
            <a:pPr indent="0" lvl="0" marL="0" marR="0" rtl="0" algn="l">
              <a:spcBef>
                <a:spcPts val="10"/>
              </a:spcBef>
              <a:spcAft>
                <a:spcPts val="0"/>
              </a:spcAft>
              <a:buNone/>
            </a:pPr>
            <a:r>
              <a:t/>
            </a:r>
            <a:endParaRPr sz="2800">
              <a:solidFill>
                <a:schemeClr val="dk1"/>
              </a:solidFill>
              <a:latin typeface="Lucida Sans"/>
              <a:ea typeface="Lucida Sans"/>
              <a:cs typeface="Lucida Sans"/>
              <a:sym typeface="Lucida Sans"/>
            </a:endParaRPr>
          </a:p>
          <a:p>
            <a:pPr indent="0" lvl="0" marL="8467" marR="0" rtl="0" algn="ctr">
              <a:spcBef>
                <a:spcPts val="0"/>
              </a:spcBef>
              <a:spcAft>
                <a:spcPts val="0"/>
              </a:spcAft>
              <a:buNone/>
            </a:pPr>
            <a:r>
              <a:rPr lang="en-US" sz="1800">
                <a:solidFill>
                  <a:schemeClr val="dk1"/>
                </a:solidFill>
                <a:latin typeface="Lucida Sans"/>
                <a:ea typeface="Lucida Sans"/>
                <a:cs typeface="Lucida Sans"/>
                <a:sym typeface="Lucida Sans"/>
              </a:rPr>
              <a:t>/* critical section */</a:t>
            </a:r>
            <a:endParaRPr/>
          </a:p>
          <a:p>
            <a:pPr indent="0" lvl="0" marL="0" marR="0" rtl="0" algn="l">
              <a:spcBef>
                <a:spcPts val="10"/>
              </a:spcBef>
              <a:spcAft>
                <a:spcPts val="0"/>
              </a:spcAft>
              <a:buNone/>
            </a:pPr>
            <a:r>
              <a:t/>
            </a:r>
            <a:endParaRPr sz="2400">
              <a:solidFill>
                <a:schemeClr val="dk1"/>
              </a:solidFill>
              <a:latin typeface="Lucida Sans"/>
              <a:ea typeface="Lucida Sans"/>
              <a:cs typeface="Lucida Sans"/>
              <a:sym typeface="Lucida Sans"/>
            </a:endParaRPr>
          </a:p>
          <a:p>
            <a:pPr indent="0" lvl="0" marL="8467" marR="54613" rtl="0" algn="l">
              <a:lnSpc>
                <a:spcPct val="112200"/>
              </a:lnSpc>
              <a:spcBef>
                <a:spcPts val="0"/>
              </a:spcBef>
              <a:spcAft>
                <a:spcPts val="0"/>
              </a:spcAft>
              <a:buNone/>
            </a:pPr>
            <a:r>
              <a:rPr lang="en-US" sz="2000">
                <a:solidFill>
                  <a:schemeClr val="dk1"/>
                </a:solidFill>
                <a:latin typeface="Lucida Sans"/>
                <a:ea typeface="Lucida Sans"/>
                <a:cs typeface="Lucida Sans"/>
                <a:sym typeface="Lucida Sans"/>
              </a:rPr>
              <a:t>/* release the semaphore */  Sem_post(&amp;sem);</a:t>
            </a:r>
            <a:endParaRPr sz="2000">
              <a:solidFill>
                <a:schemeClr val="dk1"/>
              </a:solidFill>
              <a:latin typeface="Lucida Sans"/>
              <a:ea typeface="Lucida Sans"/>
              <a:cs typeface="Lucida Sans"/>
              <a:sym typeface="Lucida Sans"/>
            </a:endParaRPr>
          </a:p>
        </p:txBody>
      </p:sp>
      <p:sp>
        <p:nvSpPr>
          <p:cNvPr id="508" name="Google Shape;508;p40"/>
          <p:cNvSpPr txBox="1"/>
          <p:nvPr>
            <p:ph idx="11" type="ftr"/>
          </p:nvPr>
        </p:nvSpPr>
        <p:spPr>
          <a:xfrm>
            <a:off x="4380072" y="6407944"/>
            <a:ext cx="2582790" cy="3651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Course Supervisor: Anaum Hamid</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41"/>
          <p:cNvSpPr txBox="1"/>
          <p:nvPr/>
        </p:nvSpPr>
        <p:spPr>
          <a:xfrm>
            <a:off x="621773" y="1758583"/>
            <a:ext cx="7703621" cy="1166986"/>
          </a:xfrm>
          <a:prstGeom prst="rect">
            <a:avLst/>
          </a:prstGeom>
          <a:noFill/>
          <a:ln>
            <a:noFill/>
          </a:ln>
        </p:spPr>
        <p:txBody>
          <a:bodyPr anchorCtr="0" anchor="t" bIns="0" lIns="0" spcFirstLastPara="1" rIns="0" wrap="square" tIns="0">
            <a:spAutoFit/>
          </a:bodyPr>
          <a:lstStyle/>
          <a:p>
            <a:pPr indent="0" lvl="0" marL="0" marR="0" rtl="0" algn="l">
              <a:lnSpc>
                <a:spcPct val="108730"/>
              </a:lnSpc>
              <a:spcBef>
                <a:spcPts val="0"/>
              </a:spcBef>
              <a:spcAft>
                <a:spcPts val="0"/>
              </a:spcAft>
              <a:buNone/>
            </a:pPr>
            <a:r>
              <a:rPr lang="en-US" sz="1767">
                <a:solidFill>
                  <a:srgbClr val="2DA2BE"/>
                </a:solidFill>
                <a:latin typeface="Arial Black"/>
                <a:ea typeface="Arial Black"/>
                <a:cs typeface="Arial Black"/>
                <a:sym typeface="Arial Black"/>
              </a:rPr>
              <a:t>□	</a:t>
            </a:r>
            <a:r>
              <a:rPr lang="en-US" sz="2600">
                <a:solidFill>
                  <a:schemeClr val="lt1"/>
                </a:solidFill>
                <a:latin typeface="Times New Roman"/>
                <a:ea typeface="Times New Roman"/>
                <a:cs typeface="Times New Roman"/>
                <a:sym typeface="Times New Roman"/>
              </a:rPr>
              <a:t>Deadlocks are a set of blocked</a:t>
            </a:r>
            <a:endParaRPr/>
          </a:p>
          <a:p>
            <a:pPr indent="0" lvl="0" marL="266290" marR="573645" rtl="0" algn="l">
              <a:lnSpc>
                <a:spcPct val="119230"/>
              </a:lnSpc>
              <a:spcBef>
                <a:spcPts val="110"/>
              </a:spcBef>
              <a:spcAft>
                <a:spcPts val="0"/>
              </a:spcAft>
              <a:buNone/>
            </a:pPr>
            <a:r>
              <a:rPr lang="en-US" sz="2600">
                <a:solidFill>
                  <a:schemeClr val="lt1"/>
                </a:solidFill>
                <a:latin typeface="Times New Roman"/>
                <a:ea typeface="Times New Roman"/>
                <a:cs typeface="Times New Roman"/>
                <a:sym typeface="Times New Roman"/>
              </a:rPr>
              <a:t>processes each holding a  resource and waiting to  acquire a resource held by  another process</a:t>
            </a:r>
            <a:endParaRPr/>
          </a:p>
        </p:txBody>
      </p:sp>
      <p:sp>
        <p:nvSpPr>
          <p:cNvPr id="514" name="Google Shape;514;p41"/>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15" name="Google Shape;515;p41"/>
          <p:cNvSpPr txBox="1"/>
          <p:nvPr>
            <p:ph type="title"/>
          </p:nvPr>
        </p:nvSpPr>
        <p:spPr>
          <a:xfrm>
            <a:off x="531284" y="756194"/>
            <a:ext cx="2926019" cy="716436"/>
          </a:xfrm>
          <a:prstGeom prst="rect">
            <a:avLst/>
          </a:prstGeom>
          <a:noFill/>
          <a:ln>
            <a:noFill/>
          </a:ln>
        </p:spPr>
        <p:txBody>
          <a:bodyPr anchorCtr="0" anchor="ctr" bIns="0" lIns="0" spcFirstLastPara="1" rIns="0" wrap="square" tIns="8450">
            <a:spAutoFit/>
          </a:bodyPr>
          <a:lstStyle/>
          <a:p>
            <a:pPr indent="0" lvl="0" marL="8467" rtl="0" algn="l">
              <a:spcBef>
                <a:spcPts val="0"/>
              </a:spcBef>
              <a:spcAft>
                <a:spcPts val="0"/>
              </a:spcAft>
              <a:buClr>
                <a:schemeClr val="lt2"/>
              </a:buClr>
              <a:buSzPts val="4100"/>
              <a:buFont typeface="Lucida Sans"/>
              <a:buNone/>
            </a:pPr>
            <a:r>
              <a:rPr lang="en-US"/>
              <a:t>Deadlock</a:t>
            </a:r>
            <a:endParaRPr/>
          </a:p>
        </p:txBody>
      </p:sp>
      <p:sp>
        <p:nvSpPr>
          <p:cNvPr id="516" name="Google Shape;516;p41"/>
          <p:cNvSpPr/>
          <p:nvPr/>
        </p:nvSpPr>
        <p:spPr>
          <a:xfrm>
            <a:off x="1101136" y="3121148"/>
            <a:ext cx="7310844" cy="346935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lt1"/>
              </a:solidFill>
              <a:latin typeface="Verdana"/>
              <a:ea typeface="Verdana"/>
              <a:cs typeface="Verdana"/>
              <a:sym typeface="Verdana"/>
            </a:endParaRPr>
          </a:p>
        </p:txBody>
      </p:sp>
      <p:sp>
        <p:nvSpPr>
          <p:cNvPr id="517" name="Google Shape;517;p41"/>
          <p:cNvSpPr txBox="1"/>
          <p:nvPr>
            <p:ph idx="11" type="ftr"/>
          </p:nvPr>
        </p:nvSpPr>
        <p:spPr>
          <a:xfrm>
            <a:off x="4841467" y="6466463"/>
            <a:ext cx="2675069" cy="3651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Course Supervisor: Anaum Hamid</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42"/>
          <p:cNvSpPr/>
          <p:nvPr/>
        </p:nvSpPr>
        <p:spPr>
          <a:xfrm>
            <a:off x="0" y="5530487"/>
            <a:ext cx="3351822" cy="94651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523" name="Google Shape;523;p42"/>
          <p:cNvSpPr txBox="1"/>
          <p:nvPr/>
        </p:nvSpPr>
        <p:spPr>
          <a:xfrm>
            <a:off x="613308" y="1714163"/>
            <a:ext cx="7836323" cy="1614117"/>
          </a:xfrm>
          <a:prstGeom prst="rect">
            <a:avLst/>
          </a:prstGeom>
          <a:noFill/>
          <a:ln>
            <a:noFill/>
          </a:ln>
        </p:spPr>
        <p:txBody>
          <a:bodyPr anchorCtr="0" anchor="t" bIns="0" lIns="0" spcFirstLastPara="1" rIns="0" wrap="square" tIns="23700">
            <a:spAutoFit/>
          </a:bodyPr>
          <a:lstStyle/>
          <a:p>
            <a:pPr indent="-266712" lvl="0" marL="274757" marR="3387" rtl="0" algn="l">
              <a:lnSpc>
                <a:spcPct val="119230"/>
              </a:lnSpc>
              <a:spcBef>
                <a:spcPts val="0"/>
              </a:spcBef>
              <a:spcAft>
                <a:spcPts val="0"/>
              </a:spcAft>
              <a:buNone/>
            </a:pPr>
            <a:r>
              <a:rPr b="1" lang="en-US" sz="1767">
                <a:solidFill>
                  <a:srgbClr val="2DA2BE"/>
                </a:solidFill>
                <a:latin typeface="Arial"/>
                <a:ea typeface="Arial"/>
                <a:cs typeface="Arial"/>
                <a:sym typeface="Arial"/>
              </a:rPr>
              <a:t>□	</a:t>
            </a:r>
            <a:r>
              <a:rPr b="1" lang="en-US" sz="2600">
                <a:solidFill>
                  <a:schemeClr val="dk1"/>
                </a:solidFill>
                <a:latin typeface="Times New Roman"/>
                <a:ea typeface="Times New Roman"/>
                <a:cs typeface="Times New Roman"/>
                <a:sym typeface="Times New Roman"/>
              </a:rPr>
              <a:t>Starvation </a:t>
            </a:r>
            <a:r>
              <a:rPr lang="en-US" sz="2600">
                <a:solidFill>
                  <a:schemeClr val="dk1"/>
                </a:solidFill>
                <a:latin typeface="Times New Roman"/>
                <a:ea typeface="Times New Roman"/>
                <a:cs typeface="Times New Roman"/>
                <a:sym typeface="Times New Roman"/>
              </a:rPr>
              <a:t>is the name given to the indefinite  postponement of a process because it requires some  resource before it can run, but the resource, though  available for allocation, is never allocated to this process.</a:t>
            </a:r>
            <a:endParaRPr sz="2600">
              <a:solidFill>
                <a:schemeClr val="dk1"/>
              </a:solidFill>
              <a:latin typeface="Times New Roman"/>
              <a:ea typeface="Times New Roman"/>
              <a:cs typeface="Times New Roman"/>
              <a:sym typeface="Times New Roman"/>
            </a:endParaRPr>
          </a:p>
        </p:txBody>
      </p:sp>
      <p:sp>
        <p:nvSpPr>
          <p:cNvPr id="524" name="Google Shape;524;p42"/>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25" name="Google Shape;525;p42"/>
          <p:cNvSpPr txBox="1"/>
          <p:nvPr>
            <p:ph type="title"/>
          </p:nvPr>
        </p:nvSpPr>
        <p:spPr>
          <a:xfrm>
            <a:off x="531283" y="756194"/>
            <a:ext cx="3204693" cy="716436"/>
          </a:xfrm>
          <a:prstGeom prst="rect">
            <a:avLst/>
          </a:prstGeom>
          <a:noFill/>
          <a:ln>
            <a:noFill/>
          </a:ln>
        </p:spPr>
        <p:txBody>
          <a:bodyPr anchorCtr="0" anchor="ctr" bIns="0" lIns="0" spcFirstLastPara="1" rIns="0" wrap="square" tIns="8450">
            <a:spAutoFit/>
          </a:bodyPr>
          <a:lstStyle/>
          <a:p>
            <a:pPr indent="0" lvl="0" marL="8467" rtl="0" algn="l">
              <a:spcBef>
                <a:spcPts val="0"/>
              </a:spcBef>
              <a:spcAft>
                <a:spcPts val="0"/>
              </a:spcAft>
              <a:buClr>
                <a:schemeClr val="dk2"/>
              </a:buClr>
              <a:buSzPts val="4100"/>
              <a:buFont typeface="Lucida Sans"/>
              <a:buNone/>
            </a:pPr>
            <a:r>
              <a:rPr lang="en-US"/>
              <a:t>Starvation</a:t>
            </a:r>
            <a:endParaRPr/>
          </a:p>
        </p:txBody>
      </p:sp>
      <p:sp>
        <p:nvSpPr>
          <p:cNvPr id="526" name="Google Shape;526;p42"/>
          <p:cNvSpPr txBox="1"/>
          <p:nvPr>
            <p:ph idx="11" type="ftr"/>
          </p:nvPr>
        </p:nvSpPr>
        <p:spPr>
          <a:xfrm>
            <a:off x="4380072" y="6407944"/>
            <a:ext cx="2507289" cy="3651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Course Supervisor: Anaum Hamid</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43"/>
          <p:cNvSpPr txBox="1"/>
          <p:nvPr/>
        </p:nvSpPr>
        <p:spPr>
          <a:xfrm>
            <a:off x="613308" y="1714163"/>
            <a:ext cx="7944697" cy="3784007"/>
          </a:xfrm>
          <a:prstGeom prst="rect">
            <a:avLst/>
          </a:prstGeom>
          <a:noFill/>
          <a:ln>
            <a:noFill/>
          </a:ln>
        </p:spPr>
        <p:txBody>
          <a:bodyPr anchorCtr="0" anchor="t" bIns="0" lIns="0" spcFirstLastPara="1" rIns="0" wrap="square" tIns="23700">
            <a:spAutoFit/>
          </a:bodyPr>
          <a:lstStyle/>
          <a:p>
            <a:pPr indent="-266712" lvl="0" marL="274757" marR="116422" rtl="0" algn="l">
              <a:lnSpc>
                <a:spcPct val="119230"/>
              </a:lnSpc>
              <a:spcBef>
                <a:spcPts val="0"/>
              </a:spcBef>
              <a:spcAft>
                <a:spcPts val="0"/>
              </a:spcAft>
              <a:buClr>
                <a:srgbClr val="2DA2BE"/>
              </a:buClr>
              <a:buSzPts val="1767"/>
              <a:buFont typeface="Arial Black"/>
              <a:buChar char="□"/>
            </a:pPr>
            <a:r>
              <a:rPr lang="en-US" sz="2600">
                <a:solidFill>
                  <a:schemeClr val="dk1"/>
                </a:solidFill>
                <a:latin typeface="Times New Roman"/>
                <a:ea typeface="Times New Roman"/>
                <a:cs typeface="Times New Roman"/>
                <a:sym typeface="Times New Roman"/>
              </a:rPr>
              <a:t>Deadlock refers to the situation when processes are stuck  in circular waiting for the resources.</a:t>
            </a:r>
            <a:endParaRPr sz="2600">
              <a:solidFill>
                <a:schemeClr val="dk1"/>
              </a:solidFill>
              <a:latin typeface="Times New Roman"/>
              <a:ea typeface="Times New Roman"/>
              <a:cs typeface="Times New Roman"/>
              <a:sym typeface="Times New Roman"/>
            </a:endParaRPr>
          </a:p>
          <a:p>
            <a:pPr indent="0" lvl="0" marL="0" marR="0" rtl="0" algn="l">
              <a:spcBef>
                <a:spcPts val="3"/>
              </a:spcBef>
              <a:spcAft>
                <a:spcPts val="0"/>
              </a:spcAft>
              <a:buClr>
                <a:srgbClr val="2DA2BE"/>
              </a:buClr>
              <a:buSzPts val="3267"/>
              <a:buFont typeface="Arial Black"/>
              <a:buNone/>
            </a:pPr>
            <a:r>
              <a:t/>
            </a:r>
            <a:endParaRPr sz="3266">
              <a:solidFill>
                <a:schemeClr val="dk1"/>
              </a:solidFill>
              <a:latin typeface="Times New Roman"/>
              <a:ea typeface="Times New Roman"/>
              <a:cs typeface="Times New Roman"/>
              <a:sym typeface="Times New Roman"/>
            </a:endParaRPr>
          </a:p>
          <a:p>
            <a:pPr indent="-266712" lvl="0" marL="274757" marR="3387" rtl="0" algn="l">
              <a:spcBef>
                <a:spcPts val="0"/>
              </a:spcBef>
              <a:spcAft>
                <a:spcPts val="0"/>
              </a:spcAft>
              <a:buClr>
                <a:srgbClr val="2DA2BE"/>
              </a:buClr>
              <a:buSzPts val="1767"/>
              <a:buFont typeface="Arial Black"/>
              <a:buChar char="□"/>
            </a:pPr>
            <a:r>
              <a:rPr lang="en-US" sz="2600">
                <a:solidFill>
                  <a:schemeClr val="dk1"/>
                </a:solidFill>
                <a:latin typeface="Times New Roman"/>
                <a:ea typeface="Times New Roman"/>
                <a:cs typeface="Times New Roman"/>
                <a:sym typeface="Times New Roman"/>
              </a:rPr>
              <a:t>On the other hand, starvation occurs when a process waits  for a resource indefinitely.</a:t>
            </a:r>
            <a:endParaRPr sz="2600">
              <a:solidFill>
                <a:schemeClr val="dk1"/>
              </a:solidFill>
              <a:latin typeface="Times New Roman"/>
              <a:ea typeface="Times New Roman"/>
              <a:cs typeface="Times New Roman"/>
              <a:sym typeface="Times New Roman"/>
            </a:endParaRPr>
          </a:p>
          <a:p>
            <a:pPr indent="-154530" lvl="0" marL="274757" marR="3387" rtl="0" algn="l">
              <a:spcBef>
                <a:spcPts val="0"/>
              </a:spcBef>
              <a:spcAft>
                <a:spcPts val="0"/>
              </a:spcAft>
              <a:buClr>
                <a:srgbClr val="2DA2BE"/>
              </a:buClr>
              <a:buSzPts val="1767"/>
              <a:buFont typeface="Arial Black"/>
              <a:buNone/>
            </a:pPr>
            <a:r>
              <a:t/>
            </a:r>
            <a:endParaRPr sz="2600">
              <a:solidFill>
                <a:schemeClr val="dk1"/>
              </a:solidFill>
              <a:latin typeface="Times New Roman"/>
              <a:ea typeface="Times New Roman"/>
              <a:cs typeface="Times New Roman"/>
              <a:sym typeface="Times New Roman"/>
            </a:endParaRPr>
          </a:p>
          <a:p>
            <a:pPr indent="-266712" lvl="0" marL="274757" marR="3387" rtl="0" algn="l">
              <a:spcBef>
                <a:spcPts val="0"/>
              </a:spcBef>
              <a:spcAft>
                <a:spcPts val="0"/>
              </a:spcAft>
              <a:buClr>
                <a:srgbClr val="2DA2BE"/>
              </a:buClr>
              <a:buSzPts val="1903"/>
              <a:buFont typeface="Arial Black"/>
              <a:buChar char="□"/>
            </a:pPr>
            <a:r>
              <a:rPr i="1" lang="en-US" sz="2800">
                <a:solidFill>
                  <a:srgbClr val="1FADCC"/>
                </a:solidFill>
                <a:latin typeface="Times New Roman"/>
                <a:ea typeface="Times New Roman"/>
                <a:cs typeface="Times New Roman"/>
                <a:sym typeface="Times New Roman"/>
              </a:rPr>
              <a:t>Deadlock implies starvation but starvation does not imply  deadlock</a:t>
            </a:r>
            <a:endParaRPr sz="2800">
              <a:solidFill>
                <a:srgbClr val="1FADCC"/>
              </a:solidFill>
              <a:latin typeface="Times New Roman"/>
              <a:ea typeface="Times New Roman"/>
              <a:cs typeface="Times New Roman"/>
              <a:sym typeface="Times New Roman"/>
            </a:endParaRPr>
          </a:p>
          <a:p>
            <a:pPr indent="-154530" lvl="0" marL="274757" marR="3387" rtl="0" algn="l">
              <a:spcBef>
                <a:spcPts val="0"/>
              </a:spcBef>
              <a:spcAft>
                <a:spcPts val="0"/>
              </a:spcAft>
              <a:buClr>
                <a:srgbClr val="2DA2BE"/>
              </a:buClr>
              <a:buSzPts val="1767"/>
              <a:buFont typeface="Arial Black"/>
              <a:buNone/>
            </a:pPr>
            <a:r>
              <a:t/>
            </a:r>
            <a:endParaRPr sz="2600">
              <a:solidFill>
                <a:schemeClr val="dk1"/>
              </a:solidFill>
              <a:latin typeface="Times New Roman"/>
              <a:ea typeface="Times New Roman"/>
              <a:cs typeface="Times New Roman"/>
              <a:sym typeface="Times New Roman"/>
            </a:endParaRPr>
          </a:p>
        </p:txBody>
      </p:sp>
      <p:sp>
        <p:nvSpPr>
          <p:cNvPr id="532" name="Google Shape;532;p43"/>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33" name="Google Shape;533;p43"/>
          <p:cNvSpPr txBox="1"/>
          <p:nvPr>
            <p:ph type="title"/>
          </p:nvPr>
        </p:nvSpPr>
        <p:spPr>
          <a:xfrm>
            <a:off x="531284" y="756194"/>
            <a:ext cx="6313653" cy="716436"/>
          </a:xfrm>
          <a:prstGeom prst="rect">
            <a:avLst/>
          </a:prstGeom>
          <a:noFill/>
          <a:ln>
            <a:noFill/>
          </a:ln>
        </p:spPr>
        <p:txBody>
          <a:bodyPr anchorCtr="0" anchor="ctr" bIns="0" lIns="0" spcFirstLastPara="1" rIns="0" wrap="square" tIns="8450">
            <a:spAutoFit/>
          </a:bodyPr>
          <a:lstStyle/>
          <a:p>
            <a:pPr indent="0" lvl="0" marL="8467" rtl="0" algn="l">
              <a:spcBef>
                <a:spcPts val="0"/>
              </a:spcBef>
              <a:spcAft>
                <a:spcPts val="0"/>
              </a:spcAft>
              <a:buClr>
                <a:schemeClr val="dk2"/>
              </a:buClr>
              <a:buSzPts val="4100"/>
              <a:buFont typeface="Lucida Sans"/>
              <a:buNone/>
            </a:pPr>
            <a:r>
              <a:rPr lang="en-US"/>
              <a:t>Deadlock Vs. Starvation</a:t>
            </a:r>
            <a:endParaRPr/>
          </a:p>
        </p:txBody>
      </p:sp>
      <p:sp>
        <p:nvSpPr>
          <p:cNvPr id="534" name="Google Shape;534;p43"/>
          <p:cNvSpPr txBox="1"/>
          <p:nvPr>
            <p:ph idx="11" type="ftr"/>
          </p:nvPr>
        </p:nvSpPr>
        <p:spPr>
          <a:xfrm>
            <a:off x="4380072" y="6407944"/>
            <a:ext cx="2398233" cy="3651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Course Supervisor: Anaum Hamid</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44"/>
          <p:cNvSpPr txBox="1"/>
          <p:nvPr/>
        </p:nvSpPr>
        <p:spPr>
          <a:xfrm>
            <a:off x="962558" y="1866104"/>
            <a:ext cx="6618817" cy="1466726"/>
          </a:xfrm>
          <a:prstGeom prst="rect">
            <a:avLst/>
          </a:prstGeom>
          <a:noFill/>
          <a:ln>
            <a:noFill/>
          </a:ln>
        </p:spPr>
        <p:txBody>
          <a:bodyPr anchorCtr="0" anchor="t" bIns="0" lIns="0" spcFirstLastPara="1" rIns="0" wrap="square" tIns="47400">
            <a:spAutoFit/>
          </a:bodyPr>
          <a:lstStyle/>
          <a:p>
            <a:pPr indent="-266712" lvl="0" marL="274757" marR="3387" rtl="0" algn="l">
              <a:lnSpc>
                <a:spcPct val="90100"/>
              </a:lnSpc>
              <a:spcBef>
                <a:spcPts val="0"/>
              </a:spcBef>
              <a:spcAft>
                <a:spcPts val="0"/>
              </a:spcAft>
              <a:buClr>
                <a:srgbClr val="2DA2BE"/>
              </a:buClr>
              <a:buSzPts val="1767"/>
              <a:buFont typeface="Arial"/>
              <a:buChar char="□"/>
            </a:pPr>
            <a:r>
              <a:rPr b="1" lang="en-US" sz="2600">
                <a:solidFill>
                  <a:srgbClr val="1FADCC"/>
                </a:solidFill>
                <a:latin typeface="Times New Roman"/>
                <a:ea typeface="Times New Roman"/>
                <a:cs typeface="Times New Roman"/>
                <a:sym typeface="Times New Roman"/>
              </a:rPr>
              <a:t>Priority Inversion </a:t>
            </a:r>
            <a:r>
              <a:rPr lang="en-US" sz="2600">
                <a:solidFill>
                  <a:schemeClr val="dk1"/>
                </a:solidFill>
                <a:latin typeface="Times New Roman"/>
                <a:ea typeface="Times New Roman"/>
                <a:cs typeface="Times New Roman"/>
                <a:sym typeface="Times New Roman"/>
              </a:rPr>
              <a:t>– Scheduling problem when  lower-priority process holds a lock needed by  higher-priority process</a:t>
            </a:r>
            <a:endParaRPr/>
          </a:p>
          <a:p>
            <a:pPr indent="-177808" lvl="1" marL="518609" marR="0" rtl="0" algn="l">
              <a:spcBef>
                <a:spcPts val="43"/>
              </a:spcBef>
              <a:spcAft>
                <a:spcPts val="0"/>
              </a:spcAft>
              <a:buClr>
                <a:srgbClr val="2DA2BE"/>
              </a:buClr>
              <a:buSzPts val="2200"/>
              <a:buFont typeface="Verdana"/>
              <a:buChar char="◦"/>
            </a:pPr>
            <a:r>
              <a:rPr b="0" i="0" lang="en-US" sz="2200" u="none" cap="none" strike="noStrike">
                <a:solidFill>
                  <a:schemeClr val="dk1"/>
                </a:solidFill>
                <a:latin typeface="Times New Roman"/>
                <a:ea typeface="Times New Roman"/>
                <a:cs typeface="Times New Roman"/>
                <a:sym typeface="Times New Roman"/>
              </a:rPr>
              <a:t>Solved via </a:t>
            </a:r>
            <a:r>
              <a:rPr b="1" i="0" lang="en-US" sz="2200" u="none" cap="none" strike="noStrike">
                <a:solidFill>
                  <a:srgbClr val="1FADCC"/>
                </a:solidFill>
                <a:latin typeface="Times New Roman"/>
                <a:ea typeface="Times New Roman"/>
                <a:cs typeface="Times New Roman"/>
                <a:sym typeface="Times New Roman"/>
              </a:rPr>
              <a:t>priority-inheritance protocol</a:t>
            </a:r>
            <a:endParaRPr b="0" i="0" sz="2200" u="none" cap="none" strike="noStrike">
              <a:solidFill>
                <a:srgbClr val="1FADCC"/>
              </a:solidFill>
              <a:latin typeface="Times New Roman"/>
              <a:ea typeface="Times New Roman"/>
              <a:cs typeface="Times New Roman"/>
              <a:sym typeface="Times New Roman"/>
            </a:endParaRPr>
          </a:p>
        </p:txBody>
      </p:sp>
      <p:sp>
        <p:nvSpPr>
          <p:cNvPr id="540" name="Google Shape;540;p44"/>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41" name="Google Shape;541;p44"/>
          <p:cNvSpPr txBox="1"/>
          <p:nvPr>
            <p:ph type="title"/>
          </p:nvPr>
        </p:nvSpPr>
        <p:spPr>
          <a:xfrm>
            <a:off x="1044576" y="589090"/>
            <a:ext cx="4668327" cy="553271"/>
          </a:xfrm>
          <a:prstGeom prst="rect">
            <a:avLst/>
          </a:prstGeom>
          <a:noFill/>
          <a:ln>
            <a:noFill/>
          </a:ln>
        </p:spPr>
        <p:txBody>
          <a:bodyPr anchorCtr="0" anchor="ctr" bIns="0" lIns="0" spcFirstLastPara="1" rIns="0" wrap="square" tIns="9300">
            <a:spAutoFit/>
          </a:bodyPr>
          <a:lstStyle/>
          <a:p>
            <a:pPr indent="0" lvl="0" marL="8467" rtl="0" algn="l">
              <a:spcBef>
                <a:spcPts val="0"/>
              </a:spcBef>
              <a:spcAft>
                <a:spcPts val="0"/>
              </a:spcAft>
              <a:buClr>
                <a:schemeClr val="dk2"/>
              </a:buClr>
              <a:buSzPts val="3534"/>
              <a:buFont typeface="Lucida Sans"/>
              <a:buNone/>
            </a:pPr>
            <a:r>
              <a:rPr lang="en-US" sz="3534"/>
              <a:t>Priority Inversion</a:t>
            </a:r>
            <a:endParaRPr sz="3534"/>
          </a:p>
        </p:txBody>
      </p:sp>
      <p:sp>
        <p:nvSpPr>
          <p:cNvPr id="542" name="Google Shape;542;p44"/>
          <p:cNvSpPr txBox="1"/>
          <p:nvPr>
            <p:ph idx="11" type="ftr"/>
          </p:nvPr>
        </p:nvSpPr>
        <p:spPr>
          <a:xfrm>
            <a:off x="4380072" y="6407944"/>
            <a:ext cx="2532456" cy="3651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Course Supervisor: Anaum Hamid</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45"/>
          <p:cNvSpPr txBox="1"/>
          <p:nvPr/>
        </p:nvSpPr>
        <p:spPr>
          <a:xfrm>
            <a:off x="613307" y="1714162"/>
            <a:ext cx="7829127" cy="2519558"/>
          </a:xfrm>
          <a:prstGeom prst="rect">
            <a:avLst/>
          </a:prstGeom>
          <a:noFill/>
          <a:ln>
            <a:noFill/>
          </a:ln>
        </p:spPr>
        <p:txBody>
          <a:bodyPr anchorCtr="0" anchor="t" bIns="0" lIns="0" spcFirstLastPara="1" rIns="0" wrap="square" tIns="23700">
            <a:spAutoFit/>
          </a:bodyPr>
          <a:lstStyle/>
          <a:p>
            <a:pPr indent="-266712" lvl="0" marL="274757" marR="651966" rtl="0" algn="just">
              <a:lnSpc>
                <a:spcPct val="119230"/>
              </a:lnSpc>
              <a:spcBef>
                <a:spcPts val="0"/>
              </a:spcBef>
              <a:spcAft>
                <a:spcPts val="0"/>
              </a:spcAft>
              <a:buClr>
                <a:srgbClr val="2DA2BE"/>
              </a:buClr>
              <a:buSzPts val="1223"/>
              <a:buFont typeface="Arial Black"/>
              <a:buChar char="□"/>
            </a:pPr>
            <a:r>
              <a:rPr lang="en-US" sz="1800">
                <a:solidFill>
                  <a:schemeClr val="dk1"/>
                </a:solidFill>
                <a:latin typeface="Verdana"/>
                <a:ea typeface="Verdana"/>
                <a:cs typeface="Verdana"/>
                <a:sym typeface="Verdana"/>
              </a:rPr>
              <a:t>	</a:t>
            </a:r>
            <a:r>
              <a:rPr lang="en-US" sz="2600">
                <a:solidFill>
                  <a:schemeClr val="dk1"/>
                </a:solidFill>
                <a:latin typeface="Times New Roman"/>
                <a:ea typeface="Times New Roman"/>
                <a:cs typeface="Times New Roman"/>
                <a:sym typeface="Times New Roman"/>
              </a:rPr>
              <a:t>when a job blocks one or more high-priority jobs, it  ignores its original priority assignment and executes  its</a:t>
            </a:r>
            <a:r>
              <a:rPr lang="en-US" sz="2600">
                <a:solidFill>
                  <a:srgbClr val="FF8119"/>
                </a:solidFill>
                <a:latin typeface="Times New Roman"/>
                <a:ea typeface="Times New Roman"/>
                <a:cs typeface="Times New Roman"/>
                <a:sym typeface="Times New Roman"/>
              </a:rPr>
              <a:t> </a:t>
            </a:r>
            <a:r>
              <a:rPr lang="en-US" sz="2600" u="sng">
                <a:solidFill>
                  <a:srgbClr val="1FADCC"/>
                </a:solidFill>
                <a:latin typeface="Times New Roman"/>
                <a:ea typeface="Times New Roman"/>
                <a:cs typeface="Times New Roman"/>
                <a:sym typeface="Times New Roman"/>
                <a:hlinkClick r:id="rId3">
                  <a:extLst>
                    <a:ext uri="{A12FA001-AC4F-418D-AE19-62706E023703}">
                      <ahyp:hlinkClr val="tx"/>
                    </a:ext>
                  </a:extLst>
                </a:hlinkClick>
              </a:rPr>
              <a:t>critical section </a:t>
            </a:r>
            <a:r>
              <a:rPr lang="en-US" sz="2600">
                <a:solidFill>
                  <a:schemeClr val="dk1"/>
                </a:solidFill>
                <a:latin typeface="Times New Roman"/>
                <a:ea typeface="Times New Roman"/>
                <a:cs typeface="Times New Roman"/>
                <a:sym typeface="Times New Roman"/>
              </a:rPr>
              <a:t>at an elevated priority level.</a:t>
            </a:r>
            <a:endParaRPr sz="2600">
              <a:solidFill>
                <a:schemeClr val="dk1"/>
              </a:solidFill>
              <a:latin typeface="Times New Roman"/>
              <a:ea typeface="Times New Roman"/>
              <a:cs typeface="Times New Roman"/>
              <a:sym typeface="Times New Roman"/>
            </a:endParaRPr>
          </a:p>
          <a:p>
            <a:pPr indent="0" lvl="0" marL="0" marR="0" rtl="0" algn="l">
              <a:spcBef>
                <a:spcPts val="3"/>
              </a:spcBef>
              <a:spcAft>
                <a:spcPts val="0"/>
              </a:spcAft>
              <a:buClr>
                <a:srgbClr val="2DA2BE"/>
              </a:buClr>
              <a:buSzPts val="3267"/>
              <a:buFont typeface="Arial Black"/>
              <a:buNone/>
            </a:pPr>
            <a:r>
              <a:t/>
            </a:r>
            <a:endParaRPr sz="3266">
              <a:solidFill>
                <a:schemeClr val="dk1"/>
              </a:solidFill>
              <a:latin typeface="Times New Roman"/>
              <a:ea typeface="Times New Roman"/>
              <a:cs typeface="Times New Roman"/>
              <a:sym typeface="Times New Roman"/>
            </a:endParaRPr>
          </a:p>
          <a:p>
            <a:pPr indent="-266712" lvl="0" marL="274757" marR="3387" rtl="0" algn="l">
              <a:spcBef>
                <a:spcPts val="0"/>
              </a:spcBef>
              <a:spcAft>
                <a:spcPts val="0"/>
              </a:spcAft>
              <a:buClr>
                <a:srgbClr val="2DA2BE"/>
              </a:buClr>
              <a:buSzPts val="1767"/>
              <a:buFont typeface="Arial Black"/>
              <a:buChar char="□"/>
            </a:pPr>
            <a:r>
              <a:rPr lang="en-US" sz="2600">
                <a:solidFill>
                  <a:schemeClr val="dk1"/>
                </a:solidFill>
                <a:latin typeface="Times New Roman"/>
                <a:ea typeface="Times New Roman"/>
                <a:cs typeface="Times New Roman"/>
                <a:sym typeface="Times New Roman"/>
              </a:rPr>
              <a:t>After executing its critical section and releasing its locks,  the process returns to its original priority level</a:t>
            </a:r>
            <a:endParaRPr sz="2600">
              <a:solidFill>
                <a:schemeClr val="dk1"/>
              </a:solidFill>
              <a:latin typeface="Times New Roman"/>
              <a:ea typeface="Times New Roman"/>
              <a:cs typeface="Times New Roman"/>
              <a:sym typeface="Times New Roman"/>
            </a:endParaRPr>
          </a:p>
        </p:txBody>
      </p:sp>
      <p:sp>
        <p:nvSpPr>
          <p:cNvPr id="548" name="Google Shape;548;p45"/>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49" name="Google Shape;549;p45"/>
          <p:cNvSpPr txBox="1"/>
          <p:nvPr>
            <p:ph type="title"/>
          </p:nvPr>
        </p:nvSpPr>
        <p:spPr>
          <a:xfrm>
            <a:off x="531284" y="756194"/>
            <a:ext cx="7498019" cy="716436"/>
          </a:xfrm>
          <a:prstGeom prst="rect">
            <a:avLst/>
          </a:prstGeom>
          <a:noFill/>
          <a:ln>
            <a:noFill/>
          </a:ln>
        </p:spPr>
        <p:txBody>
          <a:bodyPr anchorCtr="0" anchor="ctr" bIns="0" lIns="0" spcFirstLastPara="1" rIns="0" wrap="square" tIns="8450">
            <a:spAutoFit/>
          </a:bodyPr>
          <a:lstStyle/>
          <a:p>
            <a:pPr indent="0" lvl="0" marL="8467" rtl="0" algn="l">
              <a:spcBef>
                <a:spcPts val="0"/>
              </a:spcBef>
              <a:spcAft>
                <a:spcPts val="0"/>
              </a:spcAft>
              <a:buClr>
                <a:schemeClr val="dk2"/>
              </a:buClr>
              <a:buSzPts val="4100"/>
              <a:buFont typeface="Lucida Sans"/>
              <a:buNone/>
            </a:pPr>
            <a:r>
              <a:rPr lang="en-US"/>
              <a:t>Priority Inheritance Protocol</a:t>
            </a:r>
            <a:endParaRPr/>
          </a:p>
        </p:txBody>
      </p:sp>
      <p:sp>
        <p:nvSpPr>
          <p:cNvPr id="550" name="Google Shape;550;p45"/>
          <p:cNvSpPr txBox="1"/>
          <p:nvPr>
            <p:ph idx="11" type="ftr"/>
          </p:nvPr>
        </p:nvSpPr>
        <p:spPr>
          <a:xfrm>
            <a:off x="4380072" y="6407944"/>
            <a:ext cx="2616346" cy="3651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Course Supervisor: Anaum Hamid</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46"/>
          <p:cNvSpPr/>
          <p:nvPr/>
        </p:nvSpPr>
        <p:spPr>
          <a:xfrm>
            <a:off x="0" y="5530487"/>
            <a:ext cx="3351822" cy="94651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556" name="Google Shape;556;p46"/>
          <p:cNvSpPr txBox="1"/>
          <p:nvPr/>
        </p:nvSpPr>
        <p:spPr>
          <a:xfrm>
            <a:off x="613308" y="1714162"/>
            <a:ext cx="7247176" cy="819028"/>
          </a:xfrm>
          <a:prstGeom prst="rect">
            <a:avLst/>
          </a:prstGeom>
          <a:noFill/>
          <a:ln>
            <a:noFill/>
          </a:ln>
        </p:spPr>
        <p:txBody>
          <a:bodyPr anchorCtr="0" anchor="t" bIns="0" lIns="0" spcFirstLastPara="1" rIns="0" wrap="square" tIns="23700">
            <a:spAutoFit/>
          </a:bodyPr>
          <a:lstStyle/>
          <a:p>
            <a:pPr indent="-266712" lvl="0" marL="274757" marR="3387" rtl="0" algn="l">
              <a:lnSpc>
                <a:spcPct val="119230"/>
              </a:lnSpc>
              <a:spcBef>
                <a:spcPts val="0"/>
              </a:spcBef>
              <a:spcAft>
                <a:spcPts val="0"/>
              </a:spcAft>
              <a:buNone/>
            </a:pPr>
            <a:r>
              <a:rPr lang="en-US" sz="1767">
                <a:solidFill>
                  <a:srgbClr val="2DA2BE"/>
                </a:solidFill>
                <a:latin typeface="Lucida Sans"/>
                <a:ea typeface="Lucida Sans"/>
                <a:cs typeface="Lucida Sans"/>
                <a:sym typeface="Lucida Sans"/>
              </a:rPr>
              <a:t>□	</a:t>
            </a:r>
            <a:r>
              <a:rPr lang="en-US" sz="2600">
                <a:solidFill>
                  <a:schemeClr val="dk1"/>
                </a:solidFill>
                <a:latin typeface="Lucida Sans"/>
                <a:ea typeface="Lucida Sans"/>
                <a:cs typeface="Lucida Sans"/>
                <a:sym typeface="Lucida Sans"/>
              </a:rPr>
              <a:t>Classical problems used to test newly-proposed  synchronization schemes</a:t>
            </a:r>
            <a:endParaRPr sz="2600">
              <a:solidFill>
                <a:schemeClr val="dk1"/>
              </a:solidFill>
              <a:latin typeface="Lucida Sans"/>
              <a:ea typeface="Lucida Sans"/>
              <a:cs typeface="Lucida Sans"/>
              <a:sym typeface="Lucida Sans"/>
            </a:endParaRPr>
          </a:p>
        </p:txBody>
      </p:sp>
      <p:sp>
        <p:nvSpPr>
          <p:cNvPr id="557" name="Google Shape;557;p46"/>
          <p:cNvSpPr txBox="1"/>
          <p:nvPr/>
        </p:nvSpPr>
        <p:spPr>
          <a:xfrm>
            <a:off x="2456405" y="3172351"/>
            <a:ext cx="3892895" cy="1896118"/>
          </a:xfrm>
          <a:prstGeom prst="rect">
            <a:avLst/>
          </a:prstGeom>
          <a:noFill/>
          <a:ln>
            <a:noFill/>
          </a:ln>
        </p:spPr>
        <p:txBody>
          <a:bodyPr anchorCtr="0" anchor="t" bIns="0" lIns="0" spcFirstLastPara="1" rIns="0" wrap="square" tIns="8450">
            <a:spAutoFit/>
          </a:bodyPr>
          <a:lstStyle/>
          <a:p>
            <a:pPr indent="-457200" lvl="0" marL="465243" marR="0" rtl="0" algn="l">
              <a:spcBef>
                <a:spcPts val="0"/>
              </a:spcBef>
              <a:spcAft>
                <a:spcPts val="0"/>
              </a:spcAft>
              <a:buClr>
                <a:srgbClr val="2DA2BE"/>
              </a:buClr>
              <a:buSzPts val="2200"/>
              <a:buFont typeface="Lucida Sans"/>
              <a:buAutoNum type="arabicPeriod"/>
            </a:pPr>
            <a:r>
              <a:rPr lang="en-US" sz="2200">
                <a:solidFill>
                  <a:schemeClr val="dk1"/>
                </a:solidFill>
                <a:latin typeface="Lucida Sans"/>
                <a:ea typeface="Lucida Sans"/>
                <a:cs typeface="Lucida Sans"/>
                <a:sym typeface="Lucida Sans"/>
              </a:rPr>
              <a:t>Bounded Buffer Problem</a:t>
            </a:r>
            <a:endParaRPr sz="2200">
              <a:solidFill>
                <a:schemeClr val="dk1"/>
              </a:solidFill>
              <a:latin typeface="Lucida Sans"/>
              <a:ea typeface="Lucida Sans"/>
              <a:cs typeface="Lucida Sans"/>
              <a:sym typeface="Lucida Sans"/>
            </a:endParaRPr>
          </a:p>
          <a:p>
            <a:pPr indent="-334454" lvl="0" marL="514350" marR="0" rtl="0" algn="l">
              <a:lnSpc>
                <a:spcPct val="100000"/>
              </a:lnSpc>
              <a:spcBef>
                <a:spcPts val="0"/>
              </a:spcBef>
              <a:spcAft>
                <a:spcPts val="0"/>
              </a:spcAft>
              <a:buClr>
                <a:srgbClr val="2DA2BE"/>
              </a:buClr>
              <a:buSzPts val="2833"/>
              <a:buFont typeface="Lucida Sans"/>
              <a:buNone/>
            </a:pPr>
            <a:r>
              <a:t/>
            </a:r>
            <a:endParaRPr sz="2833">
              <a:solidFill>
                <a:schemeClr val="dk1"/>
              </a:solidFill>
              <a:latin typeface="Lucida Sans"/>
              <a:ea typeface="Lucida Sans"/>
              <a:cs typeface="Lucida Sans"/>
              <a:sym typeface="Lucida Sans"/>
            </a:endParaRPr>
          </a:p>
          <a:p>
            <a:pPr indent="-457200" lvl="0" marL="465243" marR="0" rtl="0" algn="l">
              <a:spcBef>
                <a:spcPts val="0"/>
              </a:spcBef>
              <a:spcAft>
                <a:spcPts val="0"/>
              </a:spcAft>
              <a:buClr>
                <a:srgbClr val="2DA2BE"/>
              </a:buClr>
              <a:buSzPts val="2200"/>
              <a:buFont typeface="Lucida Sans"/>
              <a:buAutoNum type="arabicPeriod"/>
            </a:pPr>
            <a:r>
              <a:rPr lang="en-US" sz="2200">
                <a:solidFill>
                  <a:schemeClr val="dk1"/>
                </a:solidFill>
                <a:latin typeface="Lucida Sans"/>
                <a:ea typeface="Lucida Sans"/>
                <a:cs typeface="Lucida Sans"/>
                <a:sym typeface="Lucida Sans"/>
              </a:rPr>
              <a:t>Dining-Philosophers Problem</a:t>
            </a:r>
            <a:endParaRPr sz="2200">
              <a:solidFill>
                <a:schemeClr val="dk1"/>
              </a:solidFill>
              <a:latin typeface="Lucida Sans"/>
              <a:ea typeface="Lucida Sans"/>
              <a:cs typeface="Lucida Sans"/>
              <a:sym typeface="Lucida Sans"/>
            </a:endParaRPr>
          </a:p>
          <a:p>
            <a:pPr indent="-334454" lvl="0" marL="514350" marR="0" rtl="0" algn="l">
              <a:spcBef>
                <a:spcPts val="3"/>
              </a:spcBef>
              <a:spcAft>
                <a:spcPts val="0"/>
              </a:spcAft>
              <a:buClr>
                <a:srgbClr val="2DA2BE"/>
              </a:buClr>
              <a:buSzPts val="2833"/>
              <a:buFont typeface="Lucida Sans"/>
              <a:buNone/>
            </a:pPr>
            <a:r>
              <a:t/>
            </a:r>
            <a:endParaRPr sz="2833">
              <a:solidFill>
                <a:schemeClr val="dk1"/>
              </a:solidFill>
              <a:latin typeface="Lucida Sans"/>
              <a:ea typeface="Lucida Sans"/>
              <a:cs typeface="Lucida Sans"/>
              <a:sym typeface="Lucida Sans"/>
            </a:endParaRPr>
          </a:p>
          <a:p>
            <a:pPr indent="-457200" lvl="0" marL="465243" marR="0" rtl="0" algn="l">
              <a:spcBef>
                <a:spcPts val="0"/>
              </a:spcBef>
              <a:spcAft>
                <a:spcPts val="0"/>
              </a:spcAft>
              <a:buClr>
                <a:srgbClr val="2DA2BE"/>
              </a:buClr>
              <a:buSzPts val="2200"/>
              <a:buFont typeface="Lucida Sans"/>
              <a:buAutoNum type="arabicPeriod"/>
            </a:pPr>
            <a:r>
              <a:rPr lang="en-US" sz="2200">
                <a:solidFill>
                  <a:schemeClr val="dk1"/>
                </a:solidFill>
                <a:latin typeface="Lucida Sans"/>
                <a:ea typeface="Lucida Sans"/>
                <a:cs typeface="Lucida Sans"/>
                <a:sym typeface="Lucida Sans"/>
              </a:rPr>
              <a:t>Readers and Writers Problem</a:t>
            </a:r>
            <a:endParaRPr sz="2200">
              <a:solidFill>
                <a:schemeClr val="dk1"/>
              </a:solidFill>
              <a:latin typeface="Lucida Sans"/>
              <a:ea typeface="Lucida Sans"/>
              <a:cs typeface="Lucida Sans"/>
              <a:sym typeface="Lucida Sans"/>
            </a:endParaRPr>
          </a:p>
        </p:txBody>
      </p:sp>
      <p:sp>
        <p:nvSpPr>
          <p:cNvPr id="558" name="Google Shape;558;p46"/>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59" name="Google Shape;559;p46"/>
          <p:cNvSpPr txBox="1"/>
          <p:nvPr>
            <p:ph type="title"/>
          </p:nvPr>
        </p:nvSpPr>
        <p:spPr>
          <a:xfrm>
            <a:off x="988483" y="604786"/>
            <a:ext cx="6924758" cy="470215"/>
          </a:xfrm>
          <a:prstGeom prst="rect">
            <a:avLst/>
          </a:prstGeom>
          <a:noFill/>
          <a:ln>
            <a:noFill/>
          </a:ln>
        </p:spPr>
        <p:txBody>
          <a:bodyPr anchorCtr="0" anchor="ctr" bIns="0" lIns="0" spcFirstLastPara="1" rIns="0" wrap="square" tIns="8450">
            <a:spAutoFit/>
          </a:bodyPr>
          <a:lstStyle/>
          <a:p>
            <a:pPr indent="0" lvl="0" marL="8467" rtl="0" algn="ctr">
              <a:spcBef>
                <a:spcPts val="0"/>
              </a:spcBef>
              <a:spcAft>
                <a:spcPts val="0"/>
              </a:spcAft>
              <a:buClr>
                <a:schemeClr val="dk2"/>
              </a:buClr>
              <a:buSzPts val="3000"/>
              <a:buFont typeface="Lucida Sans"/>
              <a:buNone/>
            </a:pPr>
            <a:r>
              <a:rPr lang="en-US" sz="3000">
                <a:latin typeface="Lucida Sans"/>
                <a:ea typeface="Lucida Sans"/>
                <a:cs typeface="Lucida Sans"/>
                <a:sym typeface="Lucida Sans"/>
              </a:rPr>
              <a:t>Classical Problems of Synchronization</a:t>
            </a:r>
            <a:endParaRPr sz="3000">
              <a:latin typeface="Lucida Sans"/>
              <a:ea typeface="Lucida Sans"/>
              <a:cs typeface="Lucida Sans"/>
              <a:sym typeface="Lucida Sans"/>
            </a:endParaRPr>
          </a:p>
        </p:txBody>
      </p:sp>
      <p:sp>
        <p:nvSpPr>
          <p:cNvPr id="560" name="Google Shape;560;p46"/>
          <p:cNvSpPr txBox="1"/>
          <p:nvPr>
            <p:ph idx="11" type="ftr"/>
          </p:nvPr>
        </p:nvSpPr>
        <p:spPr>
          <a:xfrm>
            <a:off x="4380072" y="6407944"/>
            <a:ext cx="2515678" cy="3651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Course Supervisor: Anaum Hamid</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47"/>
          <p:cNvSpPr txBox="1"/>
          <p:nvPr>
            <p:ph idx="1" type="body"/>
          </p:nvPr>
        </p:nvSpPr>
        <p:spPr>
          <a:xfrm>
            <a:off x="849083" y="1293813"/>
            <a:ext cx="7615409" cy="3725862"/>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360"/>
              <a:buChar char="🞂"/>
            </a:pPr>
            <a:r>
              <a:rPr b="1" i="1" lang="en-US" sz="2000"/>
              <a:t>n</a:t>
            </a:r>
            <a:r>
              <a:rPr lang="en-US"/>
              <a:t> buffers, each can hold one item</a:t>
            </a:r>
            <a:endParaRPr/>
          </a:p>
          <a:p>
            <a:pPr indent="-256032" lvl="0" marL="365760" rtl="0" algn="l">
              <a:spcBef>
                <a:spcPts val="400"/>
              </a:spcBef>
              <a:spcAft>
                <a:spcPts val="0"/>
              </a:spcAft>
              <a:buSzPts val="1836"/>
              <a:buChar char="🞂"/>
            </a:pPr>
            <a:r>
              <a:rPr lang="en-US"/>
              <a:t>Semaphore </a:t>
            </a:r>
            <a:r>
              <a:rPr b="1" lang="en-US" sz="2000">
                <a:solidFill>
                  <a:srgbClr val="000000"/>
                </a:solidFill>
                <a:latin typeface="Courier New"/>
                <a:ea typeface="Courier New"/>
                <a:cs typeface="Courier New"/>
                <a:sym typeface="Courier New"/>
              </a:rPr>
              <a:t>mutex</a:t>
            </a:r>
            <a:r>
              <a:rPr lang="en-US">
                <a:solidFill>
                  <a:srgbClr val="000000"/>
                </a:solidFill>
              </a:rPr>
              <a:t> i</a:t>
            </a:r>
            <a:r>
              <a:rPr lang="en-US"/>
              <a:t>nitialized to the value 1</a:t>
            </a:r>
            <a:endParaRPr/>
          </a:p>
          <a:p>
            <a:pPr indent="-256032" lvl="0" marL="365760" rtl="0" algn="l">
              <a:spcBef>
                <a:spcPts val="400"/>
              </a:spcBef>
              <a:spcAft>
                <a:spcPts val="0"/>
              </a:spcAft>
              <a:buSzPts val="1836"/>
              <a:buChar char="🞂"/>
            </a:pPr>
            <a:r>
              <a:rPr lang="en-US">
                <a:solidFill>
                  <a:srgbClr val="000000"/>
                </a:solidFill>
              </a:rPr>
              <a:t>Semaphore </a:t>
            </a:r>
            <a:r>
              <a:rPr b="1" lang="en-US" sz="2000">
                <a:solidFill>
                  <a:srgbClr val="000000"/>
                </a:solidFill>
                <a:latin typeface="Courier New"/>
                <a:ea typeface="Courier New"/>
                <a:cs typeface="Courier New"/>
                <a:sym typeface="Courier New"/>
              </a:rPr>
              <a:t>full</a:t>
            </a:r>
            <a:r>
              <a:rPr lang="en-US">
                <a:solidFill>
                  <a:srgbClr val="000000"/>
                </a:solidFill>
              </a:rPr>
              <a:t> initialized </a:t>
            </a:r>
            <a:r>
              <a:rPr lang="en-US"/>
              <a:t>to the value 0</a:t>
            </a:r>
            <a:endParaRPr/>
          </a:p>
          <a:p>
            <a:pPr indent="-256032" lvl="0" marL="365760" rtl="0" algn="l">
              <a:spcBef>
                <a:spcPts val="400"/>
              </a:spcBef>
              <a:spcAft>
                <a:spcPts val="0"/>
              </a:spcAft>
              <a:buSzPts val="1836"/>
              <a:buChar char="🞂"/>
            </a:pPr>
            <a:r>
              <a:rPr lang="en-US"/>
              <a:t>Semaphore </a:t>
            </a:r>
            <a:r>
              <a:rPr b="1" lang="en-US" sz="2000">
                <a:solidFill>
                  <a:srgbClr val="000000"/>
                </a:solidFill>
                <a:latin typeface="Courier New"/>
                <a:ea typeface="Courier New"/>
                <a:cs typeface="Courier New"/>
                <a:sym typeface="Courier New"/>
              </a:rPr>
              <a:t>empty</a:t>
            </a:r>
            <a:r>
              <a:rPr b="1" lang="en-US">
                <a:solidFill>
                  <a:srgbClr val="000000"/>
                </a:solidFill>
                <a:latin typeface="Courier New"/>
                <a:ea typeface="Courier New"/>
                <a:cs typeface="Courier New"/>
                <a:sym typeface="Courier New"/>
              </a:rPr>
              <a:t> </a:t>
            </a:r>
            <a:r>
              <a:rPr lang="en-US">
                <a:solidFill>
                  <a:srgbClr val="000000"/>
                </a:solidFill>
              </a:rPr>
              <a:t>initialized </a:t>
            </a:r>
            <a:r>
              <a:rPr lang="en-US"/>
              <a:t>to the value n</a:t>
            </a:r>
            <a:endParaRPr/>
          </a:p>
          <a:p>
            <a:pPr indent="-139446" lvl="0" marL="365760" rtl="0" algn="l">
              <a:spcBef>
                <a:spcPts val="400"/>
              </a:spcBef>
              <a:spcAft>
                <a:spcPts val="0"/>
              </a:spcAft>
              <a:buSzPts val="1836"/>
              <a:buNone/>
            </a:pPr>
            <a:r>
              <a:t/>
            </a:r>
            <a:endParaRPr/>
          </a:p>
        </p:txBody>
      </p:sp>
      <p:sp>
        <p:nvSpPr>
          <p:cNvPr id="568" name="Google Shape;568;p47"/>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69" name="Google Shape;569;p47"/>
          <p:cNvSpPr txBox="1"/>
          <p:nvPr>
            <p:ph type="title"/>
          </p:nvPr>
        </p:nvSpPr>
        <p:spPr>
          <a:xfrm>
            <a:off x="923731" y="277813"/>
            <a:ext cx="7763069" cy="576262"/>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2"/>
              </a:buClr>
              <a:buSzPct val="100000"/>
              <a:buFont typeface="Lucida Sans"/>
              <a:buNone/>
            </a:pPr>
            <a:r>
              <a:rPr lang="en-US"/>
              <a:t>Bounded-Buffer Problem</a:t>
            </a:r>
            <a:endParaRPr/>
          </a:p>
        </p:txBody>
      </p:sp>
      <p:sp>
        <p:nvSpPr>
          <p:cNvPr id="570" name="Google Shape;570;p47"/>
          <p:cNvSpPr/>
          <p:nvPr/>
        </p:nvSpPr>
        <p:spPr>
          <a:xfrm>
            <a:off x="2492375" y="3246438"/>
            <a:ext cx="184150" cy="369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Helvetica Neue"/>
              <a:ea typeface="Helvetica Neue"/>
              <a:cs typeface="Helvetica Neue"/>
              <a:sym typeface="Helvetica Neue"/>
            </a:endParaRPr>
          </a:p>
        </p:txBody>
      </p:sp>
      <p:sp>
        <p:nvSpPr>
          <p:cNvPr id="571" name="Google Shape;571;p47"/>
          <p:cNvSpPr txBox="1"/>
          <p:nvPr>
            <p:ph idx="11" type="ftr"/>
          </p:nvPr>
        </p:nvSpPr>
        <p:spPr>
          <a:xfrm>
            <a:off x="4380072" y="6407944"/>
            <a:ext cx="2574401" cy="3651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Course Supervisor: Anaum Hamid</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48"/>
          <p:cNvSpPr txBox="1"/>
          <p:nvPr>
            <p:ph idx="1" type="body"/>
          </p:nvPr>
        </p:nvSpPr>
        <p:spPr>
          <a:xfrm>
            <a:off x="605712" y="1170468"/>
            <a:ext cx="7932576" cy="4876800"/>
          </a:xfrm>
          <a:prstGeom prst="rect">
            <a:avLst/>
          </a:prstGeom>
          <a:noFill/>
          <a:ln>
            <a:noFill/>
          </a:ln>
        </p:spPr>
        <p:txBody>
          <a:bodyPr anchorCtr="0" anchor="t" bIns="45700" lIns="91425" spcFirstLastPara="1" rIns="91425" wrap="square" tIns="45700">
            <a:normAutofit fontScale="77500" lnSpcReduction="20000"/>
          </a:bodyPr>
          <a:lstStyle/>
          <a:p>
            <a:pPr indent="-256053" lvl="0" marL="365760" rtl="0" algn="l">
              <a:spcBef>
                <a:spcPts val="0"/>
              </a:spcBef>
              <a:spcAft>
                <a:spcPts val="0"/>
              </a:spcAft>
              <a:buSzPct val="68000"/>
              <a:buChar char="🞂"/>
            </a:pPr>
            <a:r>
              <a:rPr lang="en-US"/>
              <a:t>The structure of the </a:t>
            </a:r>
            <a:r>
              <a:rPr lang="en-US">
                <a:solidFill>
                  <a:srgbClr val="1FADCC"/>
                </a:solidFill>
              </a:rPr>
              <a:t>PRODUCER</a:t>
            </a:r>
            <a:r>
              <a:rPr lang="en-US"/>
              <a:t> process</a:t>
            </a:r>
            <a:endParaRPr/>
          </a:p>
          <a:p>
            <a:pPr indent="-256032" lvl="0" marL="365760" rtl="0" algn="l">
              <a:spcBef>
                <a:spcPts val="400"/>
              </a:spcBef>
              <a:spcAft>
                <a:spcPts val="0"/>
              </a:spcAft>
              <a:buSzPct val="68000"/>
              <a:buFont typeface="Arial"/>
              <a:buNone/>
            </a:pPr>
            <a:r>
              <a:t/>
            </a:r>
            <a:endParaRPr b="1">
              <a:latin typeface="Courier New"/>
              <a:ea typeface="Courier New"/>
              <a:cs typeface="Courier New"/>
              <a:sym typeface="Courier New"/>
            </a:endParaRPr>
          </a:p>
          <a:p>
            <a:pPr indent="-256032" lvl="0" marL="365760" rtl="0" algn="l">
              <a:spcBef>
                <a:spcPts val="400"/>
              </a:spcBef>
              <a:spcAft>
                <a:spcPts val="0"/>
              </a:spcAft>
              <a:buSzPct val="68000"/>
              <a:buFont typeface="Arial"/>
              <a:buNone/>
            </a:pPr>
            <a:r>
              <a:rPr b="1" lang="en-US">
                <a:latin typeface="Courier New"/>
                <a:ea typeface="Courier New"/>
                <a:cs typeface="Courier New"/>
                <a:sym typeface="Courier New"/>
              </a:rPr>
              <a:t>     while (true) { </a:t>
            </a:r>
            <a:endParaRPr/>
          </a:p>
          <a:p>
            <a:pPr indent="-256032" lvl="0" marL="365760" rtl="0" algn="l">
              <a:spcBef>
                <a:spcPts val="400"/>
              </a:spcBef>
              <a:spcAft>
                <a:spcPts val="0"/>
              </a:spcAft>
              <a:buSzPct val="68000"/>
              <a:buFont typeface="Arial"/>
              <a:buNone/>
            </a:pPr>
            <a:r>
              <a:rPr b="1" lang="en-US">
                <a:latin typeface="Courier New"/>
                <a:ea typeface="Courier New"/>
                <a:cs typeface="Courier New"/>
                <a:sym typeface="Courier New"/>
              </a:rPr>
              <a:t>          ...</a:t>
            </a:r>
            <a:br>
              <a:rPr b="1" lang="en-US">
                <a:latin typeface="Courier New"/>
                <a:ea typeface="Courier New"/>
                <a:cs typeface="Courier New"/>
                <a:sym typeface="Courier New"/>
              </a:rPr>
            </a:br>
            <a:r>
              <a:rPr b="1" lang="en-US">
                <a:latin typeface="Courier New"/>
                <a:ea typeface="Courier New"/>
                <a:cs typeface="Courier New"/>
                <a:sym typeface="Courier New"/>
              </a:rPr>
              <a:t>        /* produce an item in next_produced */ </a:t>
            </a:r>
            <a:endParaRPr/>
          </a:p>
          <a:p>
            <a:pPr indent="-256032" lvl="0" marL="365760" rtl="0" algn="l">
              <a:spcBef>
                <a:spcPts val="400"/>
              </a:spcBef>
              <a:spcAft>
                <a:spcPts val="0"/>
              </a:spcAft>
              <a:buSzPct val="68000"/>
              <a:buFont typeface="Arial"/>
              <a:buNone/>
            </a:pPr>
            <a:r>
              <a:rPr b="1" lang="en-US">
                <a:latin typeface="Courier New"/>
                <a:ea typeface="Courier New"/>
                <a:cs typeface="Courier New"/>
                <a:sym typeface="Courier New"/>
              </a:rPr>
              <a:t>          ... </a:t>
            </a:r>
            <a:endParaRPr/>
          </a:p>
          <a:p>
            <a:pPr indent="-256032" lvl="0" marL="365760" rtl="0" algn="l">
              <a:spcBef>
                <a:spcPts val="400"/>
              </a:spcBef>
              <a:spcAft>
                <a:spcPts val="0"/>
              </a:spcAft>
              <a:buSzPct val="68000"/>
              <a:buFont typeface="Arial"/>
              <a:buNone/>
            </a:pPr>
            <a:r>
              <a:rPr b="1" lang="en-US">
                <a:latin typeface="Courier New"/>
                <a:ea typeface="Courier New"/>
                <a:cs typeface="Courier New"/>
                <a:sym typeface="Courier New"/>
              </a:rPr>
              <a:t>        wait(empty); </a:t>
            </a:r>
            <a:endParaRPr/>
          </a:p>
          <a:p>
            <a:pPr indent="-256032" lvl="0" marL="365760" rtl="0" algn="l">
              <a:spcBef>
                <a:spcPts val="400"/>
              </a:spcBef>
              <a:spcAft>
                <a:spcPts val="0"/>
              </a:spcAft>
              <a:buSzPct val="68000"/>
              <a:buFont typeface="Arial"/>
              <a:buNone/>
            </a:pPr>
            <a:r>
              <a:rPr b="1" lang="en-US">
                <a:latin typeface="Courier New"/>
                <a:ea typeface="Courier New"/>
                <a:cs typeface="Courier New"/>
                <a:sym typeface="Courier New"/>
              </a:rPr>
              <a:t>        wait(mutex); </a:t>
            </a:r>
            <a:endParaRPr/>
          </a:p>
          <a:p>
            <a:pPr indent="-256032" lvl="0" marL="365760" rtl="0" algn="l">
              <a:spcBef>
                <a:spcPts val="400"/>
              </a:spcBef>
              <a:spcAft>
                <a:spcPts val="0"/>
              </a:spcAft>
              <a:buSzPct val="68000"/>
              <a:buFont typeface="Arial"/>
              <a:buNone/>
            </a:pPr>
            <a:r>
              <a:rPr b="1" lang="en-US">
                <a:latin typeface="Courier New"/>
                <a:ea typeface="Courier New"/>
                <a:cs typeface="Courier New"/>
                <a:sym typeface="Courier New"/>
              </a:rPr>
              <a:t>           ...</a:t>
            </a:r>
            <a:br>
              <a:rPr b="1" lang="en-US">
                <a:latin typeface="Courier New"/>
                <a:ea typeface="Courier New"/>
                <a:cs typeface="Courier New"/>
                <a:sym typeface="Courier New"/>
              </a:rPr>
            </a:br>
            <a:r>
              <a:rPr b="1" lang="en-US">
                <a:latin typeface="Courier New"/>
                <a:ea typeface="Courier New"/>
                <a:cs typeface="Courier New"/>
                <a:sym typeface="Courier New"/>
              </a:rPr>
              <a:t>        /* add next produced to the buffer */ </a:t>
            </a:r>
            <a:endParaRPr/>
          </a:p>
          <a:p>
            <a:pPr indent="-256032" lvl="0" marL="365760" rtl="0" algn="l">
              <a:spcBef>
                <a:spcPts val="400"/>
              </a:spcBef>
              <a:spcAft>
                <a:spcPts val="0"/>
              </a:spcAft>
              <a:buSzPct val="68000"/>
              <a:buFont typeface="Arial"/>
              <a:buNone/>
            </a:pPr>
            <a:r>
              <a:rPr b="1" lang="en-US">
                <a:latin typeface="Courier New"/>
                <a:ea typeface="Courier New"/>
                <a:cs typeface="Courier New"/>
                <a:sym typeface="Courier New"/>
              </a:rPr>
              <a:t>           ... </a:t>
            </a:r>
            <a:endParaRPr/>
          </a:p>
          <a:p>
            <a:pPr indent="-256032" lvl="0" marL="365760" rtl="0" algn="l">
              <a:spcBef>
                <a:spcPts val="400"/>
              </a:spcBef>
              <a:spcAft>
                <a:spcPts val="0"/>
              </a:spcAft>
              <a:buSzPct val="68000"/>
              <a:buFont typeface="Arial"/>
              <a:buNone/>
            </a:pPr>
            <a:r>
              <a:rPr b="1" lang="en-US">
                <a:latin typeface="Courier New"/>
                <a:ea typeface="Courier New"/>
                <a:cs typeface="Courier New"/>
                <a:sym typeface="Courier New"/>
              </a:rPr>
              <a:t>        signal(mutex); </a:t>
            </a:r>
            <a:endParaRPr/>
          </a:p>
          <a:p>
            <a:pPr indent="-256032" lvl="0" marL="365760" rtl="0" algn="l">
              <a:spcBef>
                <a:spcPts val="400"/>
              </a:spcBef>
              <a:spcAft>
                <a:spcPts val="0"/>
              </a:spcAft>
              <a:buSzPct val="68000"/>
              <a:buFont typeface="Arial"/>
              <a:buNone/>
            </a:pPr>
            <a:r>
              <a:rPr b="1" lang="en-US">
                <a:latin typeface="Courier New"/>
                <a:ea typeface="Courier New"/>
                <a:cs typeface="Courier New"/>
                <a:sym typeface="Courier New"/>
              </a:rPr>
              <a:t>        signal(full); </a:t>
            </a:r>
            <a:endParaRPr/>
          </a:p>
          <a:p>
            <a:pPr indent="-256032" lvl="0" marL="365760" rtl="0" algn="l">
              <a:spcBef>
                <a:spcPts val="400"/>
              </a:spcBef>
              <a:spcAft>
                <a:spcPts val="0"/>
              </a:spcAft>
              <a:buSzPct val="68000"/>
              <a:buFont typeface="Arial"/>
              <a:buNone/>
            </a:pPr>
            <a:r>
              <a:rPr b="1" lang="en-US">
                <a:latin typeface="Courier New"/>
                <a:ea typeface="Courier New"/>
                <a:cs typeface="Courier New"/>
                <a:sym typeface="Courier New"/>
              </a:rPr>
              <a:t>     }</a:t>
            </a:r>
            <a:br>
              <a:rPr b="1" lang="en-US">
                <a:latin typeface="Courier New"/>
                <a:ea typeface="Courier New"/>
                <a:cs typeface="Courier New"/>
                <a:sym typeface="Courier New"/>
              </a:rPr>
            </a:br>
            <a:endParaRPr b="1">
              <a:latin typeface="Courier New"/>
              <a:ea typeface="Courier New"/>
              <a:cs typeface="Courier New"/>
              <a:sym typeface="Courier New"/>
            </a:endParaRPr>
          </a:p>
        </p:txBody>
      </p:sp>
      <p:sp>
        <p:nvSpPr>
          <p:cNvPr id="579" name="Google Shape;579;p48"/>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80" name="Google Shape;580;p48"/>
          <p:cNvSpPr txBox="1"/>
          <p:nvPr>
            <p:ph type="title"/>
          </p:nvPr>
        </p:nvSpPr>
        <p:spPr>
          <a:xfrm>
            <a:off x="784225" y="413544"/>
            <a:ext cx="7575550" cy="5762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2"/>
              </a:buClr>
              <a:buSzPct val="100000"/>
              <a:buFont typeface="Lucida Sans"/>
              <a:buNone/>
            </a:pPr>
            <a:r>
              <a:rPr lang="en-US" sz="3600"/>
              <a:t>Bounded Buffer Problem (Cont.)</a:t>
            </a:r>
            <a:endParaRPr/>
          </a:p>
        </p:txBody>
      </p:sp>
      <p:sp>
        <p:nvSpPr>
          <p:cNvPr id="581" name="Google Shape;581;p48"/>
          <p:cNvSpPr txBox="1"/>
          <p:nvPr>
            <p:ph idx="11" type="ftr"/>
          </p:nvPr>
        </p:nvSpPr>
        <p:spPr>
          <a:xfrm>
            <a:off x="4380072" y="6407944"/>
            <a:ext cx="2515678" cy="3651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Course Supervisor: Anaum Hamid</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49"/>
          <p:cNvSpPr txBox="1"/>
          <p:nvPr>
            <p:ph idx="1" type="body"/>
          </p:nvPr>
        </p:nvSpPr>
        <p:spPr>
          <a:xfrm>
            <a:off x="772676" y="1320305"/>
            <a:ext cx="8156294" cy="4851587"/>
          </a:xfrm>
          <a:prstGeom prst="rect">
            <a:avLst/>
          </a:prstGeom>
          <a:noFill/>
          <a:ln>
            <a:noFill/>
          </a:ln>
        </p:spPr>
        <p:txBody>
          <a:bodyPr anchorCtr="0" anchor="t" bIns="45700" lIns="91425" spcFirstLastPara="1" rIns="91425" wrap="square" tIns="45700">
            <a:normAutofit fontScale="85000" lnSpcReduction="20000"/>
          </a:bodyPr>
          <a:lstStyle/>
          <a:p>
            <a:pPr indent="-256032" lvl="0" marL="365760" rtl="0" algn="l">
              <a:spcBef>
                <a:spcPts val="0"/>
              </a:spcBef>
              <a:spcAft>
                <a:spcPts val="0"/>
              </a:spcAft>
              <a:buSzPct val="68000"/>
              <a:buChar char="🞂"/>
            </a:pPr>
            <a:r>
              <a:rPr lang="en-US"/>
              <a:t>The structure of the </a:t>
            </a:r>
            <a:r>
              <a:rPr lang="en-US">
                <a:solidFill>
                  <a:srgbClr val="1FADCC"/>
                </a:solidFill>
              </a:rPr>
              <a:t>CONSUMER</a:t>
            </a:r>
            <a:r>
              <a:rPr lang="en-US"/>
              <a:t> process</a:t>
            </a:r>
            <a:endParaRPr/>
          </a:p>
          <a:p>
            <a:pPr indent="-197307" lvl="0" marL="365760" rtl="0" algn="l">
              <a:spcBef>
                <a:spcPts val="400"/>
              </a:spcBef>
              <a:spcAft>
                <a:spcPts val="0"/>
              </a:spcAft>
              <a:buSzPct val="68000"/>
              <a:buNone/>
            </a:pPr>
            <a:r>
              <a:t/>
            </a:r>
            <a:endParaRPr sz="1600"/>
          </a:p>
          <a:p>
            <a:pPr indent="-256032" lvl="0" marL="365760" rtl="0" algn="l">
              <a:spcBef>
                <a:spcPts val="400"/>
              </a:spcBef>
              <a:spcAft>
                <a:spcPts val="0"/>
              </a:spcAft>
              <a:buSzPct val="68000"/>
              <a:buFont typeface="Arial"/>
              <a:buNone/>
            </a:pPr>
            <a:r>
              <a:rPr b="1" lang="en-US">
                <a:latin typeface="Courier New"/>
                <a:ea typeface="Courier New"/>
                <a:cs typeface="Courier New"/>
                <a:sym typeface="Courier New"/>
              </a:rPr>
              <a:t>     while (true) { </a:t>
            </a:r>
            <a:endParaRPr/>
          </a:p>
          <a:p>
            <a:pPr indent="-256032" lvl="0" marL="365760" rtl="0" algn="l">
              <a:spcBef>
                <a:spcPts val="400"/>
              </a:spcBef>
              <a:spcAft>
                <a:spcPts val="0"/>
              </a:spcAft>
              <a:buSzPct val="68000"/>
              <a:buFont typeface="Arial"/>
              <a:buNone/>
            </a:pPr>
            <a:r>
              <a:rPr b="1" lang="en-US">
                <a:latin typeface="Courier New"/>
                <a:ea typeface="Courier New"/>
                <a:cs typeface="Courier New"/>
                <a:sym typeface="Courier New"/>
              </a:rPr>
              <a:t>        wait(full); </a:t>
            </a:r>
            <a:endParaRPr/>
          </a:p>
          <a:p>
            <a:pPr indent="-256032" lvl="0" marL="365760" rtl="0" algn="l">
              <a:spcBef>
                <a:spcPts val="400"/>
              </a:spcBef>
              <a:spcAft>
                <a:spcPts val="0"/>
              </a:spcAft>
              <a:buSzPct val="68000"/>
              <a:buFont typeface="Arial"/>
              <a:buNone/>
            </a:pPr>
            <a:r>
              <a:rPr b="1" lang="en-US">
                <a:latin typeface="Courier New"/>
                <a:ea typeface="Courier New"/>
                <a:cs typeface="Courier New"/>
                <a:sym typeface="Courier New"/>
              </a:rPr>
              <a:t>        wait(mutex); </a:t>
            </a:r>
            <a:endParaRPr/>
          </a:p>
          <a:p>
            <a:pPr indent="-256032" lvl="0" marL="365760" rtl="0" algn="l">
              <a:spcBef>
                <a:spcPts val="400"/>
              </a:spcBef>
              <a:spcAft>
                <a:spcPts val="0"/>
              </a:spcAft>
              <a:buSzPct val="68000"/>
              <a:buFont typeface="Arial"/>
              <a:buNone/>
            </a:pPr>
            <a:r>
              <a:rPr b="1" lang="en-US">
                <a:latin typeface="Courier New"/>
                <a:ea typeface="Courier New"/>
                <a:cs typeface="Courier New"/>
                <a:sym typeface="Courier New"/>
              </a:rPr>
              <a:t>           ...</a:t>
            </a:r>
            <a:br>
              <a:rPr b="1" lang="en-US">
                <a:latin typeface="Courier New"/>
                <a:ea typeface="Courier New"/>
                <a:cs typeface="Courier New"/>
                <a:sym typeface="Courier New"/>
              </a:rPr>
            </a:br>
            <a:r>
              <a:rPr b="1" lang="en-US">
                <a:latin typeface="Courier New"/>
                <a:ea typeface="Courier New"/>
                <a:cs typeface="Courier New"/>
                <a:sym typeface="Courier New"/>
              </a:rPr>
              <a:t>      </a:t>
            </a:r>
            <a:r>
              <a:rPr b="1" lang="en-US" sz="1900">
                <a:latin typeface="Courier New"/>
                <a:ea typeface="Courier New"/>
                <a:cs typeface="Courier New"/>
                <a:sym typeface="Courier New"/>
              </a:rPr>
              <a:t>/* remove an item from buffer to next_consumed */ </a:t>
            </a:r>
            <a:endParaRPr b="1">
              <a:latin typeface="Courier New"/>
              <a:ea typeface="Courier New"/>
              <a:cs typeface="Courier New"/>
              <a:sym typeface="Courier New"/>
            </a:endParaRPr>
          </a:p>
          <a:p>
            <a:pPr indent="-256032" lvl="0" marL="365760" rtl="0" algn="l">
              <a:spcBef>
                <a:spcPts val="400"/>
              </a:spcBef>
              <a:spcAft>
                <a:spcPts val="0"/>
              </a:spcAft>
              <a:buSzPct val="68000"/>
              <a:buFont typeface="Arial"/>
              <a:buNone/>
            </a:pPr>
            <a:r>
              <a:rPr b="1" lang="en-US">
                <a:latin typeface="Courier New"/>
                <a:ea typeface="Courier New"/>
                <a:cs typeface="Courier New"/>
                <a:sym typeface="Courier New"/>
              </a:rPr>
              <a:t>           ... </a:t>
            </a:r>
            <a:endParaRPr/>
          </a:p>
          <a:p>
            <a:pPr indent="-256032" lvl="0" marL="365760" rtl="0" algn="l">
              <a:spcBef>
                <a:spcPts val="400"/>
              </a:spcBef>
              <a:spcAft>
                <a:spcPts val="0"/>
              </a:spcAft>
              <a:buSzPct val="68000"/>
              <a:buFont typeface="Arial"/>
              <a:buNone/>
            </a:pPr>
            <a:r>
              <a:rPr b="1" lang="en-US">
                <a:latin typeface="Courier New"/>
                <a:ea typeface="Courier New"/>
                <a:cs typeface="Courier New"/>
                <a:sym typeface="Courier New"/>
              </a:rPr>
              <a:t>        signal(mutex); </a:t>
            </a:r>
            <a:endParaRPr/>
          </a:p>
          <a:p>
            <a:pPr indent="-256032" lvl="0" marL="365760" rtl="0" algn="l">
              <a:spcBef>
                <a:spcPts val="400"/>
              </a:spcBef>
              <a:spcAft>
                <a:spcPts val="0"/>
              </a:spcAft>
              <a:buSzPct val="68000"/>
              <a:buFont typeface="Arial"/>
              <a:buNone/>
            </a:pPr>
            <a:r>
              <a:rPr b="1" lang="en-US">
                <a:latin typeface="Courier New"/>
                <a:ea typeface="Courier New"/>
                <a:cs typeface="Courier New"/>
                <a:sym typeface="Courier New"/>
              </a:rPr>
              <a:t>        signal(empty); </a:t>
            </a:r>
            <a:endParaRPr/>
          </a:p>
          <a:p>
            <a:pPr indent="-256032" lvl="0" marL="365760" rtl="0" algn="l">
              <a:spcBef>
                <a:spcPts val="400"/>
              </a:spcBef>
              <a:spcAft>
                <a:spcPts val="0"/>
              </a:spcAft>
              <a:buSzPct val="68000"/>
              <a:buFont typeface="Arial"/>
              <a:buNone/>
            </a:pPr>
            <a:r>
              <a:rPr b="1" lang="en-US">
                <a:latin typeface="Courier New"/>
                <a:ea typeface="Courier New"/>
                <a:cs typeface="Courier New"/>
                <a:sym typeface="Courier New"/>
              </a:rPr>
              <a:t>           ...</a:t>
            </a:r>
            <a:br>
              <a:rPr b="1" lang="en-US">
                <a:latin typeface="Courier New"/>
                <a:ea typeface="Courier New"/>
                <a:cs typeface="Courier New"/>
                <a:sym typeface="Courier New"/>
              </a:rPr>
            </a:br>
            <a:r>
              <a:rPr b="1" lang="en-US">
                <a:latin typeface="Courier New"/>
                <a:ea typeface="Courier New"/>
                <a:cs typeface="Courier New"/>
                <a:sym typeface="Courier New"/>
              </a:rPr>
              <a:t>        /* consume the item in next consumed */ </a:t>
            </a:r>
            <a:endParaRPr/>
          </a:p>
          <a:p>
            <a:pPr indent="-256032" lvl="0" marL="365760" rtl="0" algn="l">
              <a:spcBef>
                <a:spcPts val="400"/>
              </a:spcBef>
              <a:spcAft>
                <a:spcPts val="0"/>
              </a:spcAft>
              <a:buSzPct val="68000"/>
              <a:buFont typeface="Arial"/>
              <a:buNone/>
            </a:pPr>
            <a:r>
              <a:rPr b="1" lang="en-US">
                <a:latin typeface="Courier New"/>
                <a:ea typeface="Courier New"/>
                <a:cs typeface="Courier New"/>
                <a:sym typeface="Courier New"/>
              </a:rPr>
              <a:t>           ...</a:t>
            </a:r>
            <a:br>
              <a:rPr b="1" lang="en-US">
                <a:latin typeface="Courier New"/>
                <a:ea typeface="Courier New"/>
                <a:cs typeface="Courier New"/>
                <a:sym typeface="Courier New"/>
              </a:rPr>
            </a:br>
            <a:r>
              <a:rPr b="1" lang="en-US">
                <a:latin typeface="Courier New"/>
                <a:ea typeface="Courier New"/>
                <a:cs typeface="Courier New"/>
                <a:sym typeface="Courier New"/>
              </a:rPr>
              <a:t>     }</a:t>
            </a:r>
            <a:endParaRPr/>
          </a:p>
          <a:p>
            <a:pPr indent="-256032" lvl="0" marL="365760" rtl="0" algn="l">
              <a:spcBef>
                <a:spcPts val="400"/>
              </a:spcBef>
              <a:spcAft>
                <a:spcPts val="0"/>
              </a:spcAft>
              <a:buSzPct val="68000"/>
              <a:buFont typeface="Arial"/>
              <a:buNone/>
            </a:pPr>
            <a:r>
              <a:t/>
            </a:r>
            <a:endParaRPr sz="1600"/>
          </a:p>
        </p:txBody>
      </p:sp>
      <p:sp>
        <p:nvSpPr>
          <p:cNvPr id="589" name="Google Shape;589;p49"/>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90" name="Google Shape;590;p49"/>
          <p:cNvSpPr txBox="1"/>
          <p:nvPr>
            <p:ph type="title"/>
          </p:nvPr>
        </p:nvSpPr>
        <p:spPr>
          <a:xfrm>
            <a:off x="993775" y="390648"/>
            <a:ext cx="7156450" cy="576262"/>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2"/>
              </a:buClr>
              <a:buSzPct val="100000"/>
              <a:buFont typeface="Lucida Sans"/>
              <a:buNone/>
            </a:pPr>
            <a:r>
              <a:rPr lang="en-US" sz="3600"/>
              <a:t>Bounded Buffer Problem (Cont.)</a:t>
            </a:r>
            <a:endParaRPr/>
          </a:p>
        </p:txBody>
      </p:sp>
      <p:sp>
        <p:nvSpPr>
          <p:cNvPr id="591" name="Google Shape;591;p49"/>
          <p:cNvSpPr txBox="1"/>
          <p:nvPr>
            <p:ph idx="11" type="ftr"/>
          </p:nvPr>
        </p:nvSpPr>
        <p:spPr>
          <a:xfrm>
            <a:off x="4380072" y="6407944"/>
            <a:ext cx="2532456" cy="3651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Course Supervisor: Anaum Hamid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5"/>
          <p:cNvSpPr txBox="1"/>
          <p:nvPr>
            <p:ph type="title"/>
          </p:nvPr>
        </p:nvSpPr>
        <p:spPr>
          <a:xfrm>
            <a:off x="541876" y="657977"/>
            <a:ext cx="8229600" cy="576262"/>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2"/>
              </a:buClr>
              <a:buSzPct val="100000"/>
              <a:buFont typeface="Lucida Sans"/>
              <a:buNone/>
            </a:pPr>
            <a:r>
              <a:rPr lang="en-US"/>
              <a:t>Critical Section Problem</a:t>
            </a:r>
            <a:endParaRPr/>
          </a:p>
        </p:txBody>
      </p:sp>
      <p:sp>
        <p:nvSpPr>
          <p:cNvPr id="182" name="Google Shape;182;p5"/>
          <p:cNvSpPr txBox="1"/>
          <p:nvPr>
            <p:ph idx="1" type="body"/>
          </p:nvPr>
        </p:nvSpPr>
        <p:spPr>
          <a:xfrm>
            <a:off x="937598" y="1629664"/>
            <a:ext cx="7438157" cy="4570359"/>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360"/>
              <a:buChar char="🞂"/>
            </a:pPr>
            <a:r>
              <a:rPr lang="en-US" sz="2000">
                <a:latin typeface="Calibri"/>
                <a:ea typeface="Calibri"/>
                <a:cs typeface="Calibri"/>
                <a:sym typeface="Calibri"/>
              </a:rPr>
              <a:t>Consider system of </a:t>
            </a:r>
            <a:r>
              <a:rPr b="1" i="1" lang="en-US" sz="2000">
                <a:latin typeface="Calibri"/>
                <a:ea typeface="Calibri"/>
                <a:cs typeface="Calibri"/>
                <a:sym typeface="Calibri"/>
              </a:rPr>
              <a:t>n</a:t>
            </a:r>
            <a:r>
              <a:rPr b="1" lang="en-US" sz="2000">
                <a:latin typeface="Calibri"/>
                <a:ea typeface="Calibri"/>
                <a:cs typeface="Calibri"/>
                <a:sym typeface="Calibri"/>
              </a:rPr>
              <a:t> </a:t>
            </a:r>
            <a:r>
              <a:rPr lang="en-US" sz="2000">
                <a:latin typeface="Calibri"/>
                <a:ea typeface="Calibri"/>
                <a:cs typeface="Calibri"/>
                <a:sym typeface="Calibri"/>
              </a:rPr>
              <a:t>processes {</a:t>
            </a:r>
            <a:r>
              <a:rPr b="1" i="1" lang="en-US" sz="2000">
                <a:latin typeface="Calibri"/>
                <a:ea typeface="Calibri"/>
                <a:cs typeface="Calibri"/>
                <a:sym typeface="Calibri"/>
              </a:rPr>
              <a:t>p</a:t>
            </a:r>
            <a:r>
              <a:rPr b="1" baseline="-25000" i="1" lang="en-US" sz="2000">
                <a:latin typeface="Calibri"/>
                <a:ea typeface="Calibri"/>
                <a:cs typeface="Calibri"/>
                <a:sym typeface="Calibri"/>
              </a:rPr>
              <a:t>0 </a:t>
            </a:r>
            <a:r>
              <a:rPr b="1" i="1" lang="en-US" sz="2000">
                <a:latin typeface="Calibri"/>
                <a:ea typeface="Calibri"/>
                <a:cs typeface="Calibri"/>
                <a:sym typeface="Calibri"/>
              </a:rPr>
              <a:t>, p</a:t>
            </a:r>
            <a:r>
              <a:rPr b="1" baseline="-25000" i="1" lang="en-US" sz="2000">
                <a:latin typeface="Calibri"/>
                <a:ea typeface="Calibri"/>
                <a:cs typeface="Calibri"/>
                <a:sym typeface="Calibri"/>
              </a:rPr>
              <a:t>1 </a:t>
            </a:r>
            <a:r>
              <a:rPr b="1" i="1" lang="en-US" sz="2000">
                <a:latin typeface="Calibri"/>
                <a:ea typeface="Calibri"/>
                <a:cs typeface="Calibri"/>
                <a:sym typeface="Calibri"/>
              </a:rPr>
              <a:t>, … p</a:t>
            </a:r>
            <a:r>
              <a:rPr b="1" baseline="-25000" i="1" lang="en-US" sz="2000">
                <a:latin typeface="Calibri"/>
                <a:ea typeface="Calibri"/>
                <a:cs typeface="Calibri"/>
                <a:sym typeface="Calibri"/>
              </a:rPr>
              <a:t>n-1</a:t>
            </a:r>
            <a:r>
              <a:rPr lang="en-US" sz="2000">
                <a:latin typeface="Calibri"/>
                <a:ea typeface="Calibri"/>
                <a:cs typeface="Calibri"/>
                <a:sym typeface="Calibri"/>
              </a:rPr>
              <a:t>}</a:t>
            </a:r>
            <a:endParaRPr/>
          </a:p>
          <a:p>
            <a:pPr indent="-256032" lvl="0" marL="365760" rtl="0" algn="l">
              <a:spcBef>
                <a:spcPts val="400"/>
              </a:spcBef>
              <a:spcAft>
                <a:spcPts val="0"/>
              </a:spcAft>
              <a:buSzPts val="1360"/>
              <a:buChar char="🞂"/>
            </a:pPr>
            <a:r>
              <a:rPr lang="en-US" sz="2000">
                <a:latin typeface="Calibri"/>
                <a:ea typeface="Calibri"/>
                <a:cs typeface="Calibri"/>
                <a:sym typeface="Calibri"/>
              </a:rPr>
              <a:t>Each process has </a:t>
            </a:r>
            <a:r>
              <a:rPr b="1" lang="en-US" sz="2000">
                <a:solidFill>
                  <a:srgbClr val="006699"/>
                </a:solidFill>
                <a:latin typeface="Calibri"/>
                <a:ea typeface="Calibri"/>
                <a:cs typeface="Calibri"/>
                <a:sym typeface="Calibri"/>
              </a:rPr>
              <a:t>critical</a:t>
            </a:r>
            <a:r>
              <a:rPr b="1" lang="en-US" sz="2000">
                <a:solidFill>
                  <a:srgbClr val="3366FF"/>
                </a:solidFill>
                <a:latin typeface="Calibri"/>
                <a:ea typeface="Calibri"/>
                <a:cs typeface="Calibri"/>
                <a:sym typeface="Calibri"/>
              </a:rPr>
              <a:t> </a:t>
            </a:r>
            <a:r>
              <a:rPr b="1" lang="en-US" sz="2000">
                <a:solidFill>
                  <a:srgbClr val="006699"/>
                </a:solidFill>
                <a:latin typeface="Calibri"/>
                <a:ea typeface="Calibri"/>
                <a:cs typeface="Calibri"/>
                <a:sym typeface="Calibri"/>
              </a:rPr>
              <a:t>section</a:t>
            </a:r>
            <a:r>
              <a:rPr b="1" lang="en-US" sz="2000">
                <a:solidFill>
                  <a:srgbClr val="3366FF"/>
                </a:solidFill>
                <a:latin typeface="Calibri"/>
                <a:ea typeface="Calibri"/>
                <a:cs typeface="Calibri"/>
                <a:sym typeface="Calibri"/>
              </a:rPr>
              <a:t> </a:t>
            </a:r>
            <a:r>
              <a:rPr lang="en-US" sz="2000">
                <a:latin typeface="Calibri"/>
                <a:ea typeface="Calibri"/>
                <a:cs typeface="Calibri"/>
                <a:sym typeface="Calibri"/>
              </a:rPr>
              <a:t>segment of code</a:t>
            </a:r>
            <a:endParaRPr/>
          </a:p>
          <a:p>
            <a:pPr indent="-228600" lvl="1" marL="621792" rtl="0" algn="l">
              <a:spcBef>
                <a:spcPts val="324"/>
              </a:spcBef>
              <a:spcAft>
                <a:spcPts val="0"/>
              </a:spcAft>
              <a:buSzPts val="1800"/>
              <a:buChar char="◦"/>
            </a:pPr>
            <a:r>
              <a:rPr lang="en-US" sz="1800">
                <a:latin typeface="Calibri"/>
                <a:ea typeface="Calibri"/>
                <a:cs typeface="Calibri"/>
                <a:sym typeface="Calibri"/>
              </a:rPr>
              <a:t>Process may be changing common variables, updating table, writing file, etc.</a:t>
            </a:r>
            <a:endParaRPr/>
          </a:p>
          <a:p>
            <a:pPr indent="-228600" lvl="1" marL="621792" rtl="0" algn="l">
              <a:spcBef>
                <a:spcPts val="324"/>
              </a:spcBef>
              <a:spcAft>
                <a:spcPts val="0"/>
              </a:spcAft>
              <a:buSzPts val="1800"/>
              <a:buChar char="◦"/>
            </a:pPr>
            <a:r>
              <a:rPr lang="en-US" sz="1800">
                <a:latin typeface="Calibri"/>
                <a:ea typeface="Calibri"/>
                <a:cs typeface="Calibri"/>
                <a:sym typeface="Calibri"/>
              </a:rPr>
              <a:t>When one process in critical section, no other may be in its critical section</a:t>
            </a:r>
            <a:endParaRPr/>
          </a:p>
          <a:p>
            <a:pPr indent="-256032" lvl="0" marL="365760" rtl="0" algn="l">
              <a:spcBef>
                <a:spcPts val="400"/>
              </a:spcBef>
              <a:spcAft>
                <a:spcPts val="0"/>
              </a:spcAft>
              <a:buSzPts val="1360"/>
              <a:buChar char="🞂"/>
            </a:pPr>
            <a:r>
              <a:rPr b="1" i="1" lang="en-US" sz="2000">
                <a:latin typeface="Calibri"/>
                <a:ea typeface="Calibri"/>
                <a:cs typeface="Calibri"/>
                <a:sym typeface="Calibri"/>
              </a:rPr>
              <a:t>Critical section problem </a:t>
            </a:r>
            <a:r>
              <a:rPr lang="en-US" sz="2000">
                <a:latin typeface="Calibri"/>
                <a:ea typeface="Calibri"/>
                <a:cs typeface="Calibri"/>
                <a:sym typeface="Calibri"/>
              </a:rPr>
              <a:t>is to design protocol to solve this</a:t>
            </a:r>
            <a:endParaRPr/>
          </a:p>
          <a:p>
            <a:pPr indent="-256032" lvl="0" marL="365760" rtl="0" algn="l">
              <a:spcBef>
                <a:spcPts val="400"/>
              </a:spcBef>
              <a:spcAft>
                <a:spcPts val="0"/>
              </a:spcAft>
              <a:buSzPts val="1360"/>
              <a:buChar char="🞂"/>
            </a:pPr>
            <a:r>
              <a:rPr lang="en-US" sz="2000">
                <a:latin typeface="Calibri"/>
                <a:ea typeface="Calibri"/>
                <a:cs typeface="Calibri"/>
                <a:sym typeface="Calibri"/>
              </a:rPr>
              <a:t>Each process must ask permission to enter critical section in </a:t>
            </a:r>
            <a:r>
              <a:rPr b="1" lang="en-US" sz="2000">
                <a:solidFill>
                  <a:srgbClr val="006699"/>
                </a:solidFill>
                <a:latin typeface="Calibri"/>
                <a:ea typeface="Calibri"/>
                <a:cs typeface="Calibri"/>
                <a:sym typeface="Calibri"/>
              </a:rPr>
              <a:t>entry</a:t>
            </a:r>
            <a:r>
              <a:rPr b="1" lang="en-US" sz="2000">
                <a:solidFill>
                  <a:srgbClr val="3366FF"/>
                </a:solidFill>
                <a:latin typeface="Calibri"/>
                <a:ea typeface="Calibri"/>
                <a:cs typeface="Calibri"/>
                <a:sym typeface="Calibri"/>
              </a:rPr>
              <a:t> </a:t>
            </a:r>
            <a:r>
              <a:rPr b="1" lang="en-US" sz="2000">
                <a:solidFill>
                  <a:srgbClr val="006699"/>
                </a:solidFill>
                <a:latin typeface="Calibri"/>
                <a:ea typeface="Calibri"/>
                <a:cs typeface="Calibri"/>
                <a:sym typeface="Calibri"/>
              </a:rPr>
              <a:t>section</a:t>
            </a:r>
            <a:r>
              <a:rPr lang="en-US" sz="2000">
                <a:latin typeface="Calibri"/>
                <a:ea typeface="Calibri"/>
                <a:cs typeface="Calibri"/>
                <a:sym typeface="Calibri"/>
              </a:rPr>
              <a:t>, may follow critical section with </a:t>
            </a:r>
            <a:r>
              <a:rPr b="1" lang="en-US" sz="2000">
                <a:solidFill>
                  <a:srgbClr val="006699"/>
                </a:solidFill>
                <a:latin typeface="Calibri"/>
                <a:ea typeface="Calibri"/>
                <a:cs typeface="Calibri"/>
                <a:sym typeface="Calibri"/>
              </a:rPr>
              <a:t>exit</a:t>
            </a:r>
            <a:r>
              <a:rPr b="1" lang="en-US" sz="2000">
                <a:solidFill>
                  <a:srgbClr val="3366FF"/>
                </a:solidFill>
                <a:latin typeface="Calibri"/>
                <a:ea typeface="Calibri"/>
                <a:cs typeface="Calibri"/>
                <a:sym typeface="Calibri"/>
              </a:rPr>
              <a:t> </a:t>
            </a:r>
            <a:r>
              <a:rPr b="1" lang="en-US" sz="2000">
                <a:solidFill>
                  <a:srgbClr val="006699"/>
                </a:solidFill>
                <a:latin typeface="Calibri"/>
                <a:ea typeface="Calibri"/>
                <a:cs typeface="Calibri"/>
                <a:sym typeface="Calibri"/>
              </a:rPr>
              <a:t>section</a:t>
            </a:r>
            <a:r>
              <a:rPr lang="en-US" sz="2000">
                <a:latin typeface="Calibri"/>
                <a:ea typeface="Calibri"/>
                <a:cs typeface="Calibri"/>
                <a:sym typeface="Calibri"/>
              </a:rPr>
              <a:t>, then </a:t>
            </a:r>
            <a:r>
              <a:rPr b="1" lang="en-US" sz="2000">
                <a:solidFill>
                  <a:srgbClr val="006699"/>
                </a:solidFill>
                <a:latin typeface="Calibri"/>
                <a:ea typeface="Calibri"/>
                <a:cs typeface="Calibri"/>
                <a:sym typeface="Calibri"/>
              </a:rPr>
              <a:t>remainder</a:t>
            </a:r>
            <a:r>
              <a:rPr b="1" lang="en-US" sz="2000">
                <a:solidFill>
                  <a:srgbClr val="3366FF"/>
                </a:solidFill>
                <a:latin typeface="Calibri"/>
                <a:ea typeface="Calibri"/>
                <a:cs typeface="Calibri"/>
                <a:sym typeface="Calibri"/>
              </a:rPr>
              <a:t> </a:t>
            </a:r>
            <a:r>
              <a:rPr b="1" lang="en-US" sz="2000">
                <a:solidFill>
                  <a:srgbClr val="006699"/>
                </a:solidFill>
                <a:latin typeface="Calibri"/>
                <a:ea typeface="Calibri"/>
                <a:cs typeface="Calibri"/>
                <a:sym typeface="Calibri"/>
              </a:rPr>
              <a:t>section</a:t>
            </a:r>
            <a:endParaRPr/>
          </a:p>
          <a:p>
            <a:pPr indent="-139446" lvl="0" marL="365760" rtl="0" algn="l">
              <a:spcBef>
                <a:spcPts val="400"/>
              </a:spcBef>
              <a:spcAft>
                <a:spcPts val="0"/>
              </a:spcAft>
              <a:buSzPts val="1836"/>
              <a:buNone/>
            </a:pPr>
            <a:r>
              <a:t/>
            </a:r>
            <a:endParaRPr b="1">
              <a:solidFill>
                <a:srgbClr val="3366FF"/>
              </a:solidFill>
            </a:endParaRPr>
          </a:p>
          <a:p>
            <a:pPr indent="-256032" lvl="0" marL="365760" rtl="0" algn="l">
              <a:spcBef>
                <a:spcPts val="400"/>
              </a:spcBef>
              <a:spcAft>
                <a:spcPts val="0"/>
              </a:spcAft>
              <a:buSzPts val="1836"/>
              <a:buFont typeface="Arial"/>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50"/>
          <p:cNvSpPr txBox="1"/>
          <p:nvPr>
            <p:ph idx="1" type="body"/>
          </p:nvPr>
        </p:nvSpPr>
        <p:spPr>
          <a:xfrm>
            <a:off x="659089" y="1262252"/>
            <a:ext cx="7639763" cy="5005388"/>
          </a:xfrm>
          <a:prstGeom prst="rect">
            <a:avLst/>
          </a:prstGeom>
          <a:noFill/>
          <a:ln>
            <a:noFill/>
          </a:ln>
        </p:spPr>
        <p:txBody>
          <a:bodyPr anchorCtr="0" anchor="t" bIns="45700" lIns="91425" spcFirstLastPara="1" rIns="91425" wrap="square" tIns="45700">
            <a:normAutofit fontScale="92500" lnSpcReduction="10000"/>
          </a:bodyPr>
          <a:lstStyle/>
          <a:p>
            <a:pPr indent="-256053" lvl="0" marL="365760" rtl="0" algn="l">
              <a:spcBef>
                <a:spcPts val="0"/>
              </a:spcBef>
              <a:spcAft>
                <a:spcPts val="0"/>
              </a:spcAft>
              <a:buSzPct val="68000"/>
              <a:buChar char="🞂"/>
            </a:pPr>
            <a:r>
              <a:rPr lang="en-US"/>
              <a:t>A data set is shared among several concurrent processes</a:t>
            </a:r>
            <a:endParaRPr/>
          </a:p>
          <a:p>
            <a:pPr indent="-228631" lvl="1" marL="621792" rtl="0" algn="l">
              <a:spcBef>
                <a:spcPts val="324"/>
              </a:spcBef>
              <a:spcAft>
                <a:spcPts val="0"/>
              </a:spcAft>
              <a:buSzPct val="100000"/>
              <a:buChar char="◦"/>
            </a:pPr>
            <a:r>
              <a:rPr b="1" lang="en-US"/>
              <a:t>Readers</a:t>
            </a:r>
            <a:r>
              <a:rPr lang="en-US"/>
              <a:t> – only read the data set; they do </a:t>
            </a:r>
            <a:r>
              <a:rPr b="1" i="1" lang="en-US"/>
              <a:t>not</a:t>
            </a:r>
            <a:r>
              <a:rPr b="1" lang="en-US"/>
              <a:t> </a:t>
            </a:r>
            <a:r>
              <a:rPr lang="en-US"/>
              <a:t>perform any updates</a:t>
            </a:r>
            <a:endParaRPr/>
          </a:p>
          <a:p>
            <a:pPr indent="-228631" lvl="1" marL="621792" rtl="0" algn="l">
              <a:spcBef>
                <a:spcPts val="324"/>
              </a:spcBef>
              <a:spcAft>
                <a:spcPts val="0"/>
              </a:spcAft>
              <a:buSzPct val="100000"/>
              <a:buChar char="◦"/>
            </a:pPr>
            <a:r>
              <a:rPr b="1" lang="en-US"/>
              <a:t>Writers</a:t>
            </a:r>
            <a:r>
              <a:rPr lang="en-US"/>
              <a:t>   – can both read and write</a:t>
            </a:r>
            <a:endParaRPr/>
          </a:p>
          <a:p>
            <a:pPr indent="0" lvl="1" marL="411480" rtl="0" algn="l">
              <a:spcBef>
                <a:spcPts val="324"/>
              </a:spcBef>
              <a:spcAft>
                <a:spcPts val="0"/>
              </a:spcAft>
              <a:buSzPct val="100000"/>
              <a:buNone/>
            </a:pPr>
            <a:r>
              <a:t/>
            </a:r>
            <a:endParaRPr/>
          </a:p>
          <a:p>
            <a:pPr indent="-256053" lvl="0" marL="365760" rtl="0" algn="l">
              <a:spcBef>
                <a:spcPts val="400"/>
              </a:spcBef>
              <a:spcAft>
                <a:spcPts val="0"/>
              </a:spcAft>
              <a:buSzPct val="68000"/>
              <a:buChar char="🞂"/>
            </a:pPr>
            <a:r>
              <a:rPr lang="en-US"/>
              <a:t>Problem – allow multiple readers to read at the same time</a:t>
            </a:r>
            <a:endParaRPr/>
          </a:p>
          <a:p>
            <a:pPr indent="-228631" lvl="1" marL="621792" rtl="0" algn="l">
              <a:spcBef>
                <a:spcPts val="324"/>
              </a:spcBef>
              <a:spcAft>
                <a:spcPts val="0"/>
              </a:spcAft>
              <a:buSzPct val="100000"/>
              <a:buChar char="◦"/>
            </a:pPr>
            <a:r>
              <a:rPr lang="en-US"/>
              <a:t>Only one single writer can access the shared data at the same time.</a:t>
            </a:r>
            <a:endParaRPr/>
          </a:p>
          <a:p>
            <a:pPr indent="0" lvl="1" marL="411480" rtl="0" algn="l">
              <a:spcBef>
                <a:spcPts val="324"/>
              </a:spcBef>
              <a:spcAft>
                <a:spcPts val="0"/>
              </a:spcAft>
              <a:buSzPct val="100000"/>
              <a:buNone/>
            </a:pPr>
            <a:r>
              <a:t/>
            </a:r>
            <a:endParaRPr/>
          </a:p>
          <a:p>
            <a:pPr indent="-256053" lvl="0" marL="365760" rtl="0" algn="l">
              <a:spcBef>
                <a:spcPts val="400"/>
              </a:spcBef>
              <a:spcAft>
                <a:spcPts val="0"/>
              </a:spcAft>
              <a:buSzPct val="68000"/>
              <a:buChar char="🞂"/>
            </a:pPr>
            <a:r>
              <a:rPr lang="en-US"/>
              <a:t>Several variations of how readers and writers are considered  – all involve some form of priorities</a:t>
            </a:r>
            <a:endParaRPr/>
          </a:p>
          <a:p>
            <a:pPr indent="-93535" lvl="1" marL="621792" rtl="0" algn="l">
              <a:spcBef>
                <a:spcPts val="324"/>
              </a:spcBef>
              <a:spcAft>
                <a:spcPts val="0"/>
              </a:spcAft>
              <a:buSzPct val="100000"/>
              <a:buNone/>
            </a:pPr>
            <a:r>
              <a:t/>
            </a:r>
            <a:endParaRPr/>
          </a:p>
        </p:txBody>
      </p:sp>
      <p:sp>
        <p:nvSpPr>
          <p:cNvPr id="599" name="Google Shape;599;p50"/>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00" name="Google Shape;600;p50"/>
          <p:cNvSpPr txBox="1"/>
          <p:nvPr>
            <p:ph type="title"/>
          </p:nvPr>
        </p:nvSpPr>
        <p:spPr>
          <a:xfrm>
            <a:off x="695957" y="406197"/>
            <a:ext cx="7566025" cy="576263"/>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2"/>
              </a:buClr>
              <a:buSzPct val="100000"/>
              <a:buFont typeface="Lucida Sans"/>
              <a:buNone/>
            </a:pPr>
            <a:r>
              <a:rPr lang="en-US" sz="3600"/>
              <a:t>Readers-Writers Problem</a:t>
            </a:r>
            <a:endParaRPr/>
          </a:p>
        </p:txBody>
      </p:sp>
      <p:sp>
        <p:nvSpPr>
          <p:cNvPr id="601" name="Google Shape;601;p50"/>
          <p:cNvSpPr txBox="1"/>
          <p:nvPr>
            <p:ph idx="11" type="ftr"/>
          </p:nvPr>
        </p:nvSpPr>
        <p:spPr>
          <a:xfrm>
            <a:off x="4380072" y="6407944"/>
            <a:ext cx="2599568" cy="3651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Course Supervisor: Anaum Hamid</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51"/>
          <p:cNvSpPr txBox="1"/>
          <p:nvPr>
            <p:ph idx="1" type="body"/>
          </p:nvPr>
        </p:nvSpPr>
        <p:spPr>
          <a:xfrm>
            <a:off x="1898285" y="1396475"/>
            <a:ext cx="5347428" cy="3225858"/>
          </a:xfrm>
          <a:prstGeom prst="rect">
            <a:avLst/>
          </a:prstGeom>
          <a:noFill/>
          <a:ln>
            <a:noFill/>
          </a:ln>
        </p:spPr>
        <p:txBody>
          <a:bodyPr anchorCtr="0" anchor="t" bIns="45700" lIns="91425" spcFirstLastPara="1" rIns="91425" wrap="square" tIns="45700">
            <a:normAutofit fontScale="92500"/>
          </a:bodyPr>
          <a:lstStyle/>
          <a:p>
            <a:pPr indent="-256053" lvl="0" marL="365760" rtl="0" algn="l">
              <a:spcBef>
                <a:spcPts val="0"/>
              </a:spcBef>
              <a:spcAft>
                <a:spcPts val="0"/>
              </a:spcAft>
              <a:buSzPct val="68000"/>
              <a:buChar char="🞂"/>
            </a:pPr>
            <a:r>
              <a:rPr lang="en-US"/>
              <a:t>Shared Data</a:t>
            </a:r>
            <a:endParaRPr/>
          </a:p>
          <a:p>
            <a:pPr indent="-228631" lvl="1" marL="621792" rtl="0" algn="l">
              <a:spcBef>
                <a:spcPts val="324"/>
              </a:spcBef>
              <a:spcAft>
                <a:spcPts val="0"/>
              </a:spcAft>
              <a:buSzPct val="100000"/>
              <a:buChar char="◦"/>
            </a:pPr>
            <a:r>
              <a:rPr lang="en-US"/>
              <a:t>Data set</a:t>
            </a:r>
            <a:endParaRPr/>
          </a:p>
          <a:p>
            <a:pPr indent="-228631" lvl="1" marL="621792" rtl="0" algn="l">
              <a:spcBef>
                <a:spcPts val="324"/>
              </a:spcBef>
              <a:spcAft>
                <a:spcPts val="0"/>
              </a:spcAft>
              <a:buSzPct val="100000"/>
              <a:buChar char="◦"/>
            </a:pPr>
            <a:r>
              <a:rPr lang="en-US"/>
              <a:t>Semaphore</a:t>
            </a:r>
            <a:r>
              <a:rPr b="1" lang="en-US">
                <a:solidFill>
                  <a:srgbClr val="000000"/>
                </a:solidFill>
                <a:latin typeface="Courier New"/>
                <a:ea typeface="Courier New"/>
                <a:cs typeface="Courier New"/>
                <a:sym typeface="Courier New"/>
              </a:rPr>
              <a:t> </a:t>
            </a:r>
            <a:r>
              <a:rPr b="1" lang="en-US" sz="2000">
                <a:solidFill>
                  <a:srgbClr val="000000"/>
                </a:solidFill>
                <a:latin typeface="Courier New"/>
                <a:ea typeface="Courier New"/>
                <a:cs typeface="Courier New"/>
                <a:sym typeface="Courier New"/>
              </a:rPr>
              <a:t>rw_mutex</a:t>
            </a:r>
            <a:r>
              <a:rPr b="1" lang="en-US">
                <a:solidFill>
                  <a:srgbClr val="000000"/>
                </a:solidFill>
                <a:latin typeface="Courier New"/>
                <a:ea typeface="Courier New"/>
                <a:cs typeface="Courier New"/>
                <a:sym typeface="Courier New"/>
              </a:rPr>
              <a:t> </a:t>
            </a:r>
            <a:r>
              <a:rPr lang="en-US"/>
              <a:t>initialized to 1</a:t>
            </a:r>
            <a:endParaRPr/>
          </a:p>
          <a:p>
            <a:pPr indent="-228631" lvl="1" marL="621792" rtl="0" algn="l">
              <a:spcBef>
                <a:spcPts val="324"/>
              </a:spcBef>
              <a:spcAft>
                <a:spcPts val="0"/>
              </a:spcAft>
              <a:buSzPct val="100000"/>
              <a:buChar char="◦"/>
            </a:pPr>
            <a:r>
              <a:rPr lang="en-US"/>
              <a:t>Semaphore </a:t>
            </a:r>
            <a:r>
              <a:rPr b="1" lang="en-US" sz="2000">
                <a:solidFill>
                  <a:srgbClr val="000000"/>
                </a:solidFill>
                <a:latin typeface="Courier New"/>
                <a:ea typeface="Courier New"/>
                <a:cs typeface="Courier New"/>
                <a:sym typeface="Courier New"/>
              </a:rPr>
              <a:t>mutex</a:t>
            </a:r>
            <a:r>
              <a:rPr b="1" lang="en-US">
                <a:solidFill>
                  <a:srgbClr val="000000"/>
                </a:solidFill>
                <a:latin typeface="Courier New"/>
                <a:ea typeface="Courier New"/>
                <a:cs typeface="Courier New"/>
                <a:sym typeface="Courier New"/>
              </a:rPr>
              <a:t> </a:t>
            </a:r>
            <a:r>
              <a:rPr lang="en-US"/>
              <a:t>initialized to 1</a:t>
            </a:r>
            <a:endParaRPr/>
          </a:p>
          <a:p>
            <a:pPr indent="-228631" lvl="1" marL="621792" rtl="0" algn="l">
              <a:spcBef>
                <a:spcPts val="324"/>
              </a:spcBef>
              <a:spcAft>
                <a:spcPts val="0"/>
              </a:spcAft>
              <a:buSzPct val="100000"/>
              <a:buChar char="◦"/>
            </a:pPr>
            <a:r>
              <a:rPr lang="en-US"/>
              <a:t>Integer </a:t>
            </a:r>
            <a:r>
              <a:rPr b="1" lang="en-US" sz="2000">
                <a:solidFill>
                  <a:srgbClr val="000000"/>
                </a:solidFill>
                <a:latin typeface="Courier New"/>
                <a:ea typeface="Courier New"/>
                <a:cs typeface="Courier New"/>
                <a:sym typeface="Courier New"/>
              </a:rPr>
              <a:t>read_count</a:t>
            </a:r>
            <a:r>
              <a:rPr lang="en-US"/>
              <a:t> initialized to 0</a:t>
            </a:r>
            <a:endParaRPr/>
          </a:p>
          <a:p>
            <a:pPr indent="-93535" lvl="1" marL="621792" rtl="0" algn="l">
              <a:spcBef>
                <a:spcPts val="324"/>
              </a:spcBef>
              <a:spcAft>
                <a:spcPts val="0"/>
              </a:spcAft>
              <a:buSzPct val="100000"/>
              <a:buNone/>
            </a:pPr>
            <a:r>
              <a:t/>
            </a:r>
            <a:endParaRPr/>
          </a:p>
          <a:p>
            <a:pPr indent="-228631" lvl="1" marL="621792" rtl="0" algn="l">
              <a:spcBef>
                <a:spcPts val="324"/>
              </a:spcBef>
              <a:spcAft>
                <a:spcPts val="0"/>
              </a:spcAft>
              <a:buSzPct val="100000"/>
              <a:buChar char="◦"/>
            </a:pPr>
            <a:r>
              <a:rPr lang="en-US"/>
              <a:t>Cases: RR, WW, RW, WR</a:t>
            </a:r>
            <a:endParaRPr/>
          </a:p>
          <a:p>
            <a:pPr indent="-93535" lvl="1" marL="621792" rtl="0" algn="l">
              <a:spcBef>
                <a:spcPts val="324"/>
              </a:spcBef>
              <a:spcAft>
                <a:spcPts val="0"/>
              </a:spcAft>
              <a:buSzPct val="100000"/>
              <a:buNone/>
            </a:pPr>
            <a:r>
              <a:t/>
            </a:r>
            <a:endParaRPr/>
          </a:p>
        </p:txBody>
      </p:sp>
      <p:sp>
        <p:nvSpPr>
          <p:cNvPr id="609" name="Google Shape;609;p51"/>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10" name="Google Shape;610;p51"/>
          <p:cNvSpPr txBox="1"/>
          <p:nvPr>
            <p:ph type="title"/>
          </p:nvPr>
        </p:nvSpPr>
        <p:spPr>
          <a:xfrm>
            <a:off x="788987" y="534987"/>
            <a:ext cx="7566025" cy="576263"/>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2"/>
              </a:buClr>
              <a:buSzPct val="100000"/>
              <a:buFont typeface="Lucida Sans"/>
              <a:buNone/>
            </a:pPr>
            <a:r>
              <a:rPr lang="en-US" sz="3600"/>
              <a:t>Readers-Writers Problem (Cont.)</a:t>
            </a:r>
            <a:endParaRPr/>
          </a:p>
        </p:txBody>
      </p:sp>
      <p:sp>
        <p:nvSpPr>
          <p:cNvPr id="611" name="Google Shape;611;p51"/>
          <p:cNvSpPr txBox="1"/>
          <p:nvPr>
            <p:ph idx="11" type="ftr"/>
          </p:nvPr>
        </p:nvSpPr>
        <p:spPr>
          <a:xfrm>
            <a:off x="4380072" y="6407944"/>
            <a:ext cx="2649902" cy="3651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Course Supervisor: Anaum Hamid</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52"/>
          <p:cNvSpPr txBox="1"/>
          <p:nvPr>
            <p:ph idx="1" type="body"/>
          </p:nvPr>
        </p:nvSpPr>
        <p:spPr>
          <a:xfrm>
            <a:off x="827088" y="1279525"/>
            <a:ext cx="7848600" cy="4876800"/>
          </a:xfrm>
          <a:prstGeom prst="rect">
            <a:avLst/>
          </a:prstGeom>
          <a:noFill/>
          <a:ln>
            <a:noFill/>
          </a:ln>
        </p:spPr>
        <p:txBody>
          <a:bodyPr anchorCtr="0" anchor="t" bIns="45700" lIns="91425" spcFirstLastPara="1" rIns="91425" wrap="square" tIns="45700">
            <a:normAutofit fontScale="92500" lnSpcReduction="10000"/>
          </a:bodyPr>
          <a:lstStyle/>
          <a:p>
            <a:pPr indent="-256053" lvl="0" marL="365760" rtl="0" algn="l">
              <a:spcBef>
                <a:spcPts val="0"/>
              </a:spcBef>
              <a:spcAft>
                <a:spcPts val="0"/>
              </a:spcAft>
              <a:buSzPct val="68000"/>
              <a:buChar char="🞂"/>
            </a:pPr>
            <a:r>
              <a:rPr lang="en-US"/>
              <a:t>The structure of a </a:t>
            </a:r>
            <a:r>
              <a:rPr lang="en-US">
                <a:solidFill>
                  <a:srgbClr val="1FADCC"/>
                </a:solidFill>
              </a:rPr>
              <a:t>WRITER</a:t>
            </a:r>
            <a:r>
              <a:rPr lang="en-US"/>
              <a:t> process</a:t>
            </a:r>
            <a:endParaRPr/>
          </a:p>
          <a:p>
            <a:pPr indent="-256032" lvl="0" marL="365760" rtl="0" algn="l">
              <a:spcBef>
                <a:spcPts val="400"/>
              </a:spcBef>
              <a:spcAft>
                <a:spcPts val="0"/>
              </a:spcAft>
              <a:buSzPct val="68000"/>
              <a:buFont typeface="Arial"/>
              <a:buNone/>
            </a:pPr>
            <a:r>
              <a:rPr lang="en-US">
                <a:solidFill>
                  <a:srgbClr val="0000FF"/>
                </a:solidFill>
              </a:rPr>
              <a:t>        </a:t>
            </a:r>
            <a:endParaRPr/>
          </a:p>
          <a:p>
            <a:pPr indent="-256032" lvl="0" marL="365760" rtl="0" algn="l">
              <a:spcBef>
                <a:spcPts val="400"/>
              </a:spcBef>
              <a:spcAft>
                <a:spcPts val="0"/>
              </a:spcAft>
              <a:buSzPct val="68000"/>
              <a:buFont typeface="Arial"/>
              <a:buNone/>
            </a:pPr>
            <a:r>
              <a:rPr b="1" lang="en-US">
                <a:latin typeface="Courier New"/>
                <a:ea typeface="Courier New"/>
                <a:cs typeface="Courier New"/>
                <a:sym typeface="Courier New"/>
              </a:rPr>
              <a:t>       while (true) {</a:t>
            </a:r>
            <a:br>
              <a:rPr b="1" lang="en-US">
                <a:latin typeface="Courier New"/>
                <a:ea typeface="Courier New"/>
                <a:cs typeface="Courier New"/>
                <a:sym typeface="Courier New"/>
              </a:rPr>
            </a:br>
            <a:r>
              <a:rPr b="1" lang="en-US">
                <a:latin typeface="Courier New"/>
                <a:ea typeface="Courier New"/>
                <a:cs typeface="Courier New"/>
                <a:sym typeface="Courier New"/>
              </a:rPr>
              <a:t>          wait(rw_mutex); </a:t>
            </a:r>
            <a:endParaRPr/>
          </a:p>
          <a:p>
            <a:pPr indent="-256032" lvl="0" marL="365760" rtl="0" algn="l">
              <a:spcBef>
                <a:spcPts val="400"/>
              </a:spcBef>
              <a:spcAft>
                <a:spcPts val="0"/>
              </a:spcAft>
              <a:buSzPct val="68000"/>
              <a:buFont typeface="Arial"/>
              <a:buNone/>
            </a:pPr>
            <a:r>
              <a:rPr b="1" lang="en-US">
                <a:latin typeface="Courier New"/>
                <a:ea typeface="Courier New"/>
                <a:cs typeface="Courier New"/>
                <a:sym typeface="Courier New"/>
              </a:rPr>
              <a:t>               ...</a:t>
            </a:r>
            <a:br>
              <a:rPr b="1" lang="en-US">
                <a:latin typeface="Courier New"/>
                <a:ea typeface="Courier New"/>
                <a:cs typeface="Courier New"/>
                <a:sym typeface="Courier New"/>
              </a:rPr>
            </a:br>
            <a:r>
              <a:rPr b="1" lang="en-US">
                <a:latin typeface="Courier New"/>
                <a:ea typeface="Courier New"/>
                <a:cs typeface="Courier New"/>
                <a:sym typeface="Courier New"/>
              </a:rPr>
              <a:t>          /* writing is performed */ </a:t>
            </a:r>
            <a:endParaRPr/>
          </a:p>
          <a:p>
            <a:pPr indent="-256032" lvl="0" marL="365760" rtl="0" algn="l">
              <a:spcBef>
                <a:spcPts val="400"/>
              </a:spcBef>
              <a:spcAft>
                <a:spcPts val="0"/>
              </a:spcAft>
              <a:buSzPct val="68000"/>
              <a:buFont typeface="Arial"/>
              <a:buNone/>
            </a:pPr>
            <a:r>
              <a:rPr b="1" lang="en-US">
                <a:latin typeface="Courier New"/>
                <a:ea typeface="Courier New"/>
                <a:cs typeface="Courier New"/>
                <a:sym typeface="Courier New"/>
              </a:rPr>
              <a:t>               ... </a:t>
            </a:r>
            <a:endParaRPr/>
          </a:p>
          <a:p>
            <a:pPr indent="-256032" lvl="0" marL="365760" rtl="0" algn="l">
              <a:spcBef>
                <a:spcPts val="400"/>
              </a:spcBef>
              <a:spcAft>
                <a:spcPts val="0"/>
              </a:spcAft>
              <a:buSzPct val="68000"/>
              <a:buFont typeface="Arial"/>
              <a:buNone/>
            </a:pPr>
            <a:r>
              <a:rPr b="1" lang="en-US">
                <a:latin typeface="Courier New"/>
                <a:ea typeface="Courier New"/>
                <a:cs typeface="Courier New"/>
                <a:sym typeface="Courier New"/>
              </a:rPr>
              <a:t>          signal(rw_mutex); </a:t>
            </a:r>
            <a:endParaRPr/>
          </a:p>
          <a:p>
            <a:pPr indent="-256032" lvl="0" marL="365760" rtl="0" algn="l">
              <a:spcBef>
                <a:spcPts val="400"/>
              </a:spcBef>
              <a:spcAft>
                <a:spcPts val="0"/>
              </a:spcAft>
              <a:buSzPct val="68000"/>
              <a:buFont typeface="Arial"/>
              <a:buNone/>
            </a:pPr>
            <a:r>
              <a:rPr b="1" lang="en-US">
                <a:latin typeface="Courier New"/>
                <a:ea typeface="Courier New"/>
                <a:cs typeface="Courier New"/>
                <a:sym typeface="Courier New"/>
              </a:rPr>
              <a:t>     }</a:t>
            </a:r>
            <a:endParaRPr/>
          </a:p>
          <a:p>
            <a:pPr indent="-256032" lvl="0" marL="365760" rtl="0" algn="l">
              <a:spcBef>
                <a:spcPts val="400"/>
              </a:spcBef>
              <a:spcAft>
                <a:spcPts val="0"/>
              </a:spcAft>
              <a:buSzPct val="68000"/>
              <a:buFont typeface="Arial"/>
              <a:buNone/>
            </a:pPr>
            <a:r>
              <a:t/>
            </a:r>
            <a:endParaRPr>
              <a:solidFill>
                <a:srgbClr val="0000FF"/>
              </a:solidFill>
            </a:endParaRPr>
          </a:p>
          <a:p>
            <a:pPr indent="-256032" lvl="0" marL="365760" rtl="0" algn="l">
              <a:spcBef>
                <a:spcPts val="400"/>
              </a:spcBef>
              <a:spcAft>
                <a:spcPts val="0"/>
              </a:spcAft>
              <a:buSzPct val="68000"/>
              <a:buFont typeface="Arial"/>
              <a:buNone/>
            </a:pPr>
            <a:r>
              <a:t/>
            </a:r>
            <a:endParaRPr>
              <a:solidFill>
                <a:srgbClr val="0000FF"/>
              </a:solidFill>
            </a:endParaRPr>
          </a:p>
          <a:p>
            <a:pPr indent="-256032" lvl="0" marL="365760" rtl="0" algn="l">
              <a:spcBef>
                <a:spcPts val="400"/>
              </a:spcBef>
              <a:spcAft>
                <a:spcPts val="0"/>
              </a:spcAft>
              <a:buSzPct val="68000"/>
              <a:buFont typeface="Arial"/>
              <a:buNone/>
            </a:pPr>
            <a:r>
              <a:rPr lang="en-US">
                <a:solidFill>
                  <a:srgbClr val="0000FF"/>
                </a:solidFill>
              </a:rPr>
              <a:t>       </a:t>
            </a:r>
            <a:endParaRPr/>
          </a:p>
        </p:txBody>
      </p:sp>
      <p:sp>
        <p:nvSpPr>
          <p:cNvPr id="619" name="Google Shape;619;p52"/>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20" name="Google Shape;620;p52"/>
          <p:cNvSpPr txBox="1"/>
          <p:nvPr>
            <p:ph type="title"/>
          </p:nvPr>
        </p:nvSpPr>
        <p:spPr>
          <a:xfrm>
            <a:off x="741362" y="504660"/>
            <a:ext cx="7661275" cy="576263"/>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2"/>
              </a:buClr>
              <a:buSzPct val="100000"/>
              <a:buFont typeface="Lucida Sans"/>
              <a:buNone/>
            </a:pPr>
            <a:r>
              <a:rPr lang="en-US" sz="3600"/>
              <a:t>Readers-Writers Problem (Cont.)</a:t>
            </a:r>
            <a:endParaRPr/>
          </a:p>
        </p:txBody>
      </p:sp>
      <p:sp>
        <p:nvSpPr>
          <p:cNvPr id="621" name="Google Shape;621;p52"/>
          <p:cNvSpPr txBox="1"/>
          <p:nvPr>
            <p:ph idx="11" type="ftr"/>
          </p:nvPr>
        </p:nvSpPr>
        <p:spPr>
          <a:xfrm>
            <a:off x="4380072" y="6407944"/>
            <a:ext cx="2624735" cy="3651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Course Supervisor: Anaum Hamid</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53"/>
          <p:cNvSpPr txBox="1"/>
          <p:nvPr>
            <p:ph idx="1" type="body"/>
          </p:nvPr>
        </p:nvSpPr>
        <p:spPr>
          <a:xfrm>
            <a:off x="495545" y="1352477"/>
            <a:ext cx="7747000" cy="5065713"/>
          </a:xfrm>
          <a:prstGeom prst="rect">
            <a:avLst/>
          </a:prstGeom>
          <a:noFill/>
          <a:ln>
            <a:noFill/>
          </a:ln>
        </p:spPr>
        <p:txBody>
          <a:bodyPr anchorCtr="0" anchor="t" bIns="45700" lIns="91425" spcFirstLastPara="1" rIns="91425" wrap="square" tIns="45700">
            <a:normAutofit fontScale="92500" lnSpcReduction="10000"/>
          </a:bodyPr>
          <a:lstStyle/>
          <a:p>
            <a:pPr indent="-256053" lvl="0" marL="365760" rtl="0" algn="l">
              <a:lnSpc>
                <a:spcPct val="80000"/>
              </a:lnSpc>
              <a:spcBef>
                <a:spcPts val="0"/>
              </a:spcBef>
              <a:spcAft>
                <a:spcPts val="0"/>
              </a:spcAft>
              <a:buSzPct val="114750"/>
              <a:buChar char="🞂"/>
            </a:pPr>
            <a:r>
              <a:rPr lang="en-US"/>
              <a:t>The structure of a </a:t>
            </a:r>
            <a:r>
              <a:rPr lang="en-US">
                <a:solidFill>
                  <a:srgbClr val="1FADCC"/>
                </a:solidFill>
              </a:rPr>
              <a:t>READER</a:t>
            </a:r>
            <a:r>
              <a:rPr lang="en-US"/>
              <a:t> process</a:t>
            </a:r>
            <a:endParaRPr sz="1600">
              <a:solidFill>
                <a:srgbClr val="0000FF"/>
              </a:solidFill>
            </a:endParaRPr>
          </a:p>
          <a:p>
            <a:pPr indent="-256032" lvl="0" marL="365760" rtl="0" algn="l">
              <a:spcBef>
                <a:spcPts val="400"/>
              </a:spcBef>
              <a:spcAft>
                <a:spcPts val="0"/>
              </a:spcAft>
              <a:buSzPct val="68000"/>
              <a:buFont typeface="Arial"/>
              <a:buNone/>
            </a:pPr>
            <a:r>
              <a:rPr b="1" lang="en-US" sz="1600">
                <a:latin typeface="Courier New"/>
                <a:ea typeface="Courier New"/>
                <a:cs typeface="Courier New"/>
                <a:sym typeface="Courier New"/>
              </a:rPr>
              <a:t>       while (true){</a:t>
            </a:r>
            <a:br>
              <a:rPr b="1" lang="en-US" sz="1600">
                <a:latin typeface="Courier New"/>
                <a:ea typeface="Courier New"/>
                <a:cs typeface="Courier New"/>
                <a:sym typeface="Courier New"/>
              </a:rPr>
            </a:br>
            <a:r>
              <a:rPr b="1" lang="en-US" sz="1600">
                <a:latin typeface="Courier New"/>
                <a:ea typeface="Courier New"/>
                <a:cs typeface="Courier New"/>
                <a:sym typeface="Courier New"/>
              </a:rPr>
              <a:t>    		wait(mutex);</a:t>
            </a:r>
            <a:br>
              <a:rPr b="1" lang="en-US" sz="1600">
                <a:latin typeface="Courier New"/>
                <a:ea typeface="Courier New"/>
                <a:cs typeface="Courier New"/>
                <a:sym typeface="Courier New"/>
              </a:rPr>
            </a:br>
            <a:r>
              <a:rPr b="1" lang="en-US" sz="1600">
                <a:latin typeface="Courier New"/>
                <a:ea typeface="Courier New"/>
                <a:cs typeface="Courier New"/>
                <a:sym typeface="Courier New"/>
              </a:rPr>
              <a:t>        	read_count++;</a:t>
            </a:r>
            <a:br>
              <a:rPr b="1" lang="en-US" sz="1600">
                <a:latin typeface="Courier New"/>
                <a:ea typeface="Courier New"/>
                <a:cs typeface="Courier New"/>
                <a:sym typeface="Courier New"/>
              </a:rPr>
            </a:br>
            <a:r>
              <a:rPr b="1" lang="en-US" sz="1600">
                <a:latin typeface="Courier New"/>
                <a:ea typeface="Courier New"/>
                <a:cs typeface="Courier New"/>
                <a:sym typeface="Courier New"/>
              </a:rPr>
              <a:t>        	if (read_count == 1) /* first reader */ </a:t>
            </a:r>
            <a:endParaRPr/>
          </a:p>
          <a:p>
            <a:pPr indent="-256032" lvl="0" marL="365760" rtl="0" algn="l">
              <a:spcBef>
                <a:spcPts val="400"/>
              </a:spcBef>
              <a:spcAft>
                <a:spcPts val="0"/>
              </a:spcAft>
              <a:buSzPct val="68000"/>
              <a:buFont typeface="Arial"/>
              <a:buNone/>
            </a:pPr>
            <a:r>
              <a:rPr b="1" lang="en-US" sz="1600">
                <a:latin typeface="Courier New"/>
                <a:ea typeface="Courier New"/>
                <a:cs typeface="Courier New"/>
                <a:sym typeface="Courier New"/>
              </a:rPr>
              <a:t>		   	     wait(rw_mutex); </a:t>
            </a:r>
            <a:endParaRPr/>
          </a:p>
          <a:p>
            <a:pPr indent="-256032" lvl="0" marL="365760" rtl="0" algn="l">
              <a:spcBef>
                <a:spcPts val="400"/>
              </a:spcBef>
              <a:spcAft>
                <a:spcPts val="0"/>
              </a:spcAft>
              <a:buSzPct val="68000"/>
              <a:buFont typeface="Arial"/>
              <a:buNone/>
            </a:pPr>
            <a:r>
              <a:rPr b="1" lang="en-US" sz="1600">
                <a:latin typeface="Courier New"/>
                <a:ea typeface="Courier New"/>
                <a:cs typeface="Courier New"/>
                <a:sym typeface="Courier New"/>
              </a:rPr>
              <a:t>           	     signal(mutex); </a:t>
            </a:r>
            <a:endParaRPr/>
          </a:p>
          <a:p>
            <a:pPr indent="-256032" lvl="0" marL="365760" rtl="0" algn="l">
              <a:spcBef>
                <a:spcPts val="400"/>
              </a:spcBef>
              <a:spcAft>
                <a:spcPts val="0"/>
              </a:spcAft>
              <a:buSzPct val="68000"/>
              <a:buFont typeface="Arial"/>
              <a:buNone/>
            </a:pPr>
            <a:r>
              <a:rPr b="1" lang="en-US" sz="1600">
                <a:latin typeface="Courier New"/>
                <a:ea typeface="Courier New"/>
                <a:cs typeface="Courier New"/>
                <a:sym typeface="Courier New"/>
              </a:rPr>
              <a:t>               ...</a:t>
            </a:r>
            <a:br>
              <a:rPr b="1" lang="en-US" sz="1600">
                <a:latin typeface="Courier New"/>
                <a:ea typeface="Courier New"/>
                <a:cs typeface="Courier New"/>
                <a:sym typeface="Courier New"/>
              </a:rPr>
            </a:br>
            <a:r>
              <a:rPr b="1" lang="en-US" sz="1600">
                <a:latin typeface="Courier New"/>
                <a:ea typeface="Courier New"/>
                <a:cs typeface="Courier New"/>
                <a:sym typeface="Courier New"/>
              </a:rPr>
              <a:t>           	/* reading is performed */ </a:t>
            </a:r>
            <a:endParaRPr/>
          </a:p>
          <a:p>
            <a:pPr indent="-256032" lvl="0" marL="365760" rtl="0" algn="l">
              <a:spcBef>
                <a:spcPts val="400"/>
              </a:spcBef>
              <a:spcAft>
                <a:spcPts val="0"/>
              </a:spcAft>
              <a:buSzPct val="68000"/>
              <a:buFont typeface="Arial"/>
              <a:buNone/>
            </a:pPr>
            <a:r>
              <a:rPr b="1" lang="en-US" sz="1600">
                <a:latin typeface="Courier New"/>
                <a:ea typeface="Courier New"/>
                <a:cs typeface="Courier New"/>
                <a:sym typeface="Courier New"/>
              </a:rPr>
              <a:t>               ... </a:t>
            </a:r>
            <a:endParaRPr/>
          </a:p>
          <a:p>
            <a:pPr indent="-256032" lvl="0" marL="365760" rtl="0" algn="l">
              <a:spcBef>
                <a:spcPts val="400"/>
              </a:spcBef>
              <a:spcAft>
                <a:spcPts val="0"/>
              </a:spcAft>
              <a:buSzPct val="68000"/>
              <a:buFont typeface="Arial"/>
              <a:buNone/>
            </a:pPr>
            <a:r>
              <a:rPr b="1" lang="en-US" sz="1600">
                <a:latin typeface="Courier New"/>
                <a:ea typeface="Courier New"/>
                <a:cs typeface="Courier New"/>
                <a:sym typeface="Courier New"/>
              </a:rPr>
              <a:t>           	wait(mutex);</a:t>
            </a:r>
            <a:br>
              <a:rPr b="1" lang="en-US" sz="1600">
                <a:latin typeface="Courier New"/>
                <a:ea typeface="Courier New"/>
                <a:cs typeface="Courier New"/>
                <a:sym typeface="Courier New"/>
              </a:rPr>
            </a:br>
            <a:r>
              <a:rPr b="1" lang="en-US" sz="1600">
                <a:latin typeface="Courier New"/>
                <a:ea typeface="Courier New"/>
                <a:cs typeface="Courier New"/>
                <a:sym typeface="Courier New"/>
              </a:rPr>
              <a:t>           	read count--;</a:t>
            </a:r>
            <a:br>
              <a:rPr b="1" lang="en-US" sz="1600">
                <a:latin typeface="Courier New"/>
                <a:ea typeface="Courier New"/>
                <a:cs typeface="Courier New"/>
                <a:sym typeface="Courier New"/>
              </a:rPr>
            </a:br>
            <a:r>
              <a:rPr b="1" lang="en-US" sz="1600">
                <a:latin typeface="Courier New"/>
                <a:ea typeface="Courier New"/>
                <a:cs typeface="Courier New"/>
                <a:sym typeface="Courier New"/>
              </a:rPr>
              <a:t>           	if (read_count == 0) /* last reader */</a:t>
            </a:r>
            <a:endParaRPr/>
          </a:p>
          <a:p>
            <a:pPr indent="-256032" lvl="0" marL="365760" rtl="0" algn="l">
              <a:spcBef>
                <a:spcPts val="400"/>
              </a:spcBef>
              <a:spcAft>
                <a:spcPts val="0"/>
              </a:spcAft>
              <a:buSzPct val="68000"/>
              <a:buFont typeface="Arial"/>
              <a:buNone/>
            </a:pPr>
            <a:r>
              <a:rPr b="1" lang="en-US" sz="1600">
                <a:latin typeface="Courier New"/>
                <a:ea typeface="Courier New"/>
                <a:cs typeface="Courier New"/>
                <a:sym typeface="Courier New"/>
              </a:rPr>
              <a:t>           		signal(rw_mutex); </a:t>
            </a:r>
            <a:endParaRPr/>
          </a:p>
          <a:p>
            <a:pPr indent="-256032" lvl="0" marL="365760" rtl="0" algn="l">
              <a:spcBef>
                <a:spcPts val="400"/>
              </a:spcBef>
              <a:spcAft>
                <a:spcPts val="0"/>
              </a:spcAft>
              <a:buSzPct val="68000"/>
              <a:buFont typeface="Arial"/>
              <a:buNone/>
            </a:pPr>
            <a:r>
              <a:rPr b="1" lang="en-US" sz="1600">
                <a:latin typeface="Courier New"/>
                <a:ea typeface="Courier New"/>
                <a:cs typeface="Courier New"/>
                <a:sym typeface="Courier New"/>
              </a:rPr>
              <a:t>           	signal(mutex); </a:t>
            </a:r>
            <a:endParaRPr/>
          </a:p>
          <a:p>
            <a:pPr indent="-256032" lvl="0" marL="365760" rtl="0" algn="l">
              <a:spcBef>
                <a:spcPts val="400"/>
              </a:spcBef>
              <a:spcAft>
                <a:spcPts val="0"/>
              </a:spcAft>
              <a:buSzPct val="68000"/>
              <a:buFont typeface="Arial"/>
              <a:buNone/>
            </a:pPr>
            <a:r>
              <a:rPr b="1" lang="en-US" sz="1600">
                <a:latin typeface="Courier New"/>
                <a:ea typeface="Courier New"/>
                <a:cs typeface="Courier New"/>
                <a:sym typeface="Courier New"/>
              </a:rPr>
              <a:t>       }</a:t>
            </a:r>
            <a:br>
              <a:rPr b="1" lang="en-US" sz="1400">
                <a:latin typeface="Courier New"/>
                <a:ea typeface="Courier New"/>
                <a:cs typeface="Courier New"/>
                <a:sym typeface="Courier New"/>
              </a:rPr>
            </a:br>
            <a:endParaRPr b="1" sz="1400">
              <a:latin typeface="Courier New"/>
              <a:ea typeface="Courier New"/>
              <a:cs typeface="Courier New"/>
              <a:sym typeface="Courier New"/>
            </a:endParaRPr>
          </a:p>
          <a:p>
            <a:pPr indent="-256032" lvl="0" marL="365760" rtl="0" algn="l">
              <a:lnSpc>
                <a:spcPct val="80000"/>
              </a:lnSpc>
              <a:spcBef>
                <a:spcPts val="400"/>
              </a:spcBef>
              <a:spcAft>
                <a:spcPts val="0"/>
              </a:spcAft>
              <a:buSzPct val="68000"/>
              <a:buFont typeface="Arial"/>
              <a:buNone/>
            </a:pPr>
            <a:r>
              <a:t/>
            </a:r>
            <a:endParaRPr sz="1600">
              <a:solidFill>
                <a:srgbClr val="0000FF"/>
              </a:solidFill>
            </a:endParaRPr>
          </a:p>
          <a:p>
            <a:pPr indent="-256032" lvl="0" marL="365760" rtl="0" algn="l">
              <a:lnSpc>
                <a:spcPct val="80000"/>
              </a:lnSpc>
              <a:spcBef>
                <a:spcPts val="400"/>
              </a:spcBef>
              <a:spcAft>
                <a:spcPts val="0"/>
              </a:spcAft>
              <a:buSzPct val="68000"/>
              <a:buFont typeface="Arial"/>
              <a:buNone/>
            </a:pPr>
            <a:r>
              <a:t/>
            </a:r>
            <a:endParaRPr sz="1600">
              <a:solidFill>
                <a:srgbClr val="0000FF"/>
              </a:solidFill>
            </a:endParaRPr>
          </a:p>
          <a:p>
            <a:pPr indent="-256032" lvl="0" marL="365760" rtl="0" algn="l">
              <a:lnSpc>
                <a:spcPct val="80000"/>
              </a:lnSpc>
              <a:spcBef>
                <a:spcPts val="400"/>
              </a:spcBef>
              <a:spcAft>
                <a:spcPts val="0"/>
              </a:spcAft>
              <a:buSzPct val="68000"/>
              <a:buFont typeface="Arial"/>
              <a:buNone/>
            </a:pPr>
            <a:r>
              <a:rPr lang="en-US" sz="1600">
                <a:solidFill>
                  <a:srgbClr val="0000FF"/>
                </a:solidFill>
              </a:rPr>
              <a:t>       </a:t>
            </a:r>
            <a:endParaRPr/>
          </a:p>
        </p:txBody>
      </p:sp>
      <p:sp>
        <p:nvSpPr>
          <p:cNvPr id="629" name="Google Shape;629;p53"/>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30" name="Google Shape;630;p53"/>
          <p:cNvSpPr txBox="1"/>
          <p:nvPr>
            <p:ph type="title"/>
          </p:nvPr>
        </p:nvSpPr>
        <p:spPr>
          <a:xfrm>
            <a:off x="746125" y="311714"/>
            <a:ext cx="7651750" cy="576263"/>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2"/>
              </a:buClr>
              <a:buSzPct val="100000"/>
              <a:buFont typeface="Lucida Sans"/>
              <a:buNone/>
            </a:pPr>
            <a:r>
              <a:rPr lang="en-US" sz="4000"/>
              <a:t>Readers-Writers Problem (Cont.)</a:t>
            </a:r>
            <a:endParaRPr/>
          </a:p>
        </p:txBody>
      </p:sp>
      <p:sp>
        <p:nvSpPr>
          <p:cNvPr id="631" name="Google Shape;631;p53"/>
          <p:cNvSpPr txBox="1"/>
          <p:nvPr>
            <p:ph idx="11" type="ftr"/>
          </p:nvPr>
        </p:nvSpPr>
        <p:spPr>
          <a:xfrm>
            <a:off x="4380072" y="6407944"/>
            <a:ext cx="2733792" cy="3651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Course Supervisor: Anaum Hamid</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54"/>
          <p:cNvSpPr txBox="1"/>
          <p:nvPr>
            <p:ph idx="1" type="body"/>
          </p:nvPr>
        </p:nvSpPr>
        <p:spPr>
          <a:xfrm>
            <a:off x="451918" y="1102848"/>
            <a:ext cx="7819053" cy="5060516"/>
          </a:xfrm>
          <a:prstGeom prst="rect">
            <a:avLst/>
          </a:prstGeom>
          <a:noFill/>
          <a:ln>
            <a:noFill/>
          </a:ln>
        </p:spPr>
        <p:txBody>
          <a:bodyPr anchorCtr="0" anchor="t" bIns="45700" lIns="91425" spcFirstLastPara="1" rIns="91425" wrap="square" tIns="45700">
            <a:normAutofit fontScale="77500" lnSpcReduction="20000"/>
          </a:bodyPr>
          <a:lstStyle/>
          <a:p>
            <a:pPr indent="-256053" lvl="0" marL="365760" rtl="0" algn="l">
              <a:spcBef>
                <a:spcPts val="0"/>
              </a:spcBef>
              <a:spcAft>
                <a:spcPts val="0"/>
              </a:spcAft>
              <a:buSzPct val="68000"/>
              <a:buChar char="🞂"/>
            </a:pPr>
            <a:r>
              <a:rPr lang="en-US">
                <a:latin typeface="Calibri"/>
                <a:ea typeface="Calibri"/>
                <a:cs typeface="Calibri"/>
                <a:sym typeface="Calibri"/>
              </a:rPr>
              <a:t>N philosophers’ sit at a round table with a bowel of rice in the middle.</a:t>
            </a:r>
            <a:endParaRPr/>
          </a:p>
          <a:p>
            <a:pPr indent="-165699" lvl="0" marL="365760" rtl="0" algn="l">
              <a:spcBef>
                <a:spcPts val="400"/>
              </a:spcBef>
              <a:spcAft>
                <a:spcPts val="0"/>
              </a:spcAft>
              <a:buSzPct val="68000"/>
              <a:buNone/>
            </a:pPr>
            <a:r>
              <a:t/>
            </a:r>
            <a:endParaRPr>
              <a:latin typeface="Calibri"/>
              <a:ea typeface="Calibri"/>
              <a:cs typeface="Calibri"/>
              <a:sym typeface="Calibri"/>
            </a:endParaRPr>
          </a:p>
          <a:p>
            <a:pPr indent="-165699" lvl="0" marL="365760" rtl="0" algn="l">
              <a:spcBef>
                <a:spcPts val="400"/>
              </a:spcBef>
              <a:spcAft>
                <a:spcPts val="0"/>
              </a:spcAft>
              <a:buSzPct val="68000"/>
              <a:buNone/>
            </a:pPr>
            <a:r>
              <a:t/>
            </a:r>
            <a:endParaRPr>
              <a:latin typeface="Calibri"/>
              <a:ea typeface="Calibri"/>
              <a:cs typeface="Calibri"/>
              <a:sym typeface="Calibri"/>
            </a:endParaRPr>
          </a:p>
          <a:p>
            <a:pPr indent="-165699" lvl="0" marL="365760" rtl="0" algn="l">
              <a:spcBef>
                <a:spcPts val="400"/>
              </a:spcBef>
              <a:spcAft>
                <a:spcPts val="0"/>
              </a:spcAft>
              <a:buSzPct val="68000"/>
              <a:buNone/>
            </a:pPr>
            <a:r>
              <a:t/>
            </a:r>
            <a:endParaRPr>
              <a:latin typeface="Calibri"/>
              <a:ea typeface="Calibri"/>
              <a:cs typeface="Calibri"/>
              <a:sym typeface="Calibri"/>
            </a:endParaRPr>
          </a:p>
          <a:p>
            <a:pPr indent="-165699" lvl="0" marL="365760" rtl="0" algn="l">
              <a:spcBef>
                <a:spcPts val="400"/>
              </a:spcBef>
              <a:spcAft>
                <a:spcPts val="0"/>
              </a:spcAft>
              <a:buSzPct val="68000"/>
              <a:buNone/>
            </a:pPr>
            <a:r>
              <a:t/>
            </a:r>
            <a:endParaRPr>
              <a:latin typeface="Calibri"/>
              <a:ea typeface="Calibri"/>
              <a:cs typeface="Calibri"/>
              <a:sym typeface="Calibri"/>
            </a:endParaRPr>
          </a:p>
          <a:p>
            <a:pPr indent="-165699" lvl="0" marL="365760" rtl="0" algn="l">
              <a:spcBef>
                <a:spcPts val="400"/>
              </a:spcBef>
              <a:spcAft>
                <a:spcPts val="0"/>
              </a:spcAft>
              <a:buSzPct val="68000"/>
              <a:buNone/>
            </a:pPr>
            <a:r>
              <a:t/>
            </a:r>
            <a:endParaRPr>
              <a:latin typeface="Calibri"/>
              <a:ea typeface="Calibri"/>
              <a:cs typeface="Calibri"/>
              <a:sym typeface="Calibri"/>
            </a:endParaRPr>
          </a:p>
          <a:p>
            <a:pPr indent="-165699" lvl="0" marL="365760" rtl="0" algn="l">
              <a:spcBef>
                <a:spcPts val="400"/>
              </a:spcBef>
              <a:spcAft>
                <a:spcPts val="0"/>
              </a:spcAft>
              <a:buSzPct val="68000"/>
              <a:buNone/>
            </a:pPr>
            <a:r>
              <a:t/>
            </a:r>
            <a:endParaRPr>
              <a:latin typeface="Calibri"/>
              <a:ea typeface="Calibri"/>
              <a:cs typeface="Calibri"/>
              <a:sym typeface="Calibri"/>
            </a:endParaRPr>
          </a:p>
          <a:p>
            <a:pPr indent="-256053" lvl="0" marL="365760" rtl="0" algn="l">
              <a:spcBef>
                <a:spcPts val="400"/>
              </a:spcBef>
              <a:spcAft>
                <a:spcPts val="0"/>
              </a:spcAft>
              <a:buSzPct val="68000"/>
              <a:buChar char="🞂"/>
            </a:pPr>
            <a:r>
              <a:rPr lang="en-US">
                <a:latin typeface="Calibri"/>
                <a:ea typeface="Calibri"/>
                <a:cs typeface="Calibri"/>
                <a:sym typeface="Calibri"/>
              </a:rPr>
              <a:t>They spend their lives alternating thinking and eating.</a:t>
            </a:r>
            <a:endParaRPr/>
          </a:p>
          <a:p>
            <a:pPr indent="-256053" lvl="0" marL="365760" rtl="0" algn="l">
              <a:spcBef>
                <a:spcPts val="400"/>
              </a:spcBef>
              <a:spcAft>
                <a:spcPts val="0"/>
              </a:spcAft>
              <a:buSzPct val="68000"/>
              <a:buChar char="🞂"/>
            </a:pPr>
            <a:r>
              <a:rPr lang="en-US">
                <a:latin typeface="Calibri"/>
                <a:ea typeface="Calibri"/>
                <a:cs typeface="Calibri"/>
                <a:sym typeface="Calibri"/>
              </a:rPr>
              <a:t>They do not  interact with their neighbors.</a:t>
            </a:r>
            <a:endParaRPr/>
          </a:p>
          <a:p>
            <a:pPr indent="-256053" lvl="0" marL="365760" rtl="0" algn="l">
              <a:spcBef>
                <a:spcPts val="400"/>
              </a:spcBef>
              <a:spcAft>
                <a:spcPts val="0"/>
              </a:spcAft>
              <a:buSzPct val="68000"/>
              <a:buChar char="🞂"/>
            </a:pPr>
            <a:r>
              <a:rPr lang="en-US">
                <a:latin typeface="Calibri"/>
                <a:ea typeface="Calibri"/>
                <a:cs typeface="Calibri"/>
                <a:sym typeface="Calibri"/>
              </a:rPr>
              <a:t>Occasionally try to pick up 2 chopsticks (one at a time) to eat from bowl</a:t>
            </a:r>
            <a:endParaRPr/>
          </a:p>
          <a:p>
            <a:pPr indent="-228631" lvl="1" marL="621792" rtl="0" algn="l">
              <a:spcBef>
                <a:spcPts val="324"/>
              </a:spcBef>
              <a:spcAft>
                <a:spcPts val="0"/>
              </a:spcAft>
              <a:buSzPct val="100000"/>
              <a:buChar char="◦"/>
            </a:pPr>
            <a:r>
              <a:rPr lang="en-US">
                <a:latin typeface="Calibri"/>
                <a:ea typeface="Calibri"/>
                <a:cs typeface="Calibri"/>
                <a:sym typeface="Calibri"/>
              </a:rPr>
              <a:t>Need both to eat, then release both when done</a:t>
            </a:r>
            <a:endParaRPr/>
          </a:p>
          <a:p>
            <a:pPr indent="-256053" lvl="0" marL="365760" rtl="0" algn="l">
              <a:spcBef>
                <a:spcPts val="400"/>
              </a:spcBef>
              <a:spcAft>
                <a:spcPts val="0"/>
              </a:spcAft>
              <a:buSzPct val="68000"/>
              <a:buChar char="🞂"/>
            </a:pPr>
            <a:r>
              <a:rPr lang="en-US">
                <a:latin typeface="Calibri"/>
                <a:ea typeface="Calibri"/>
                <a:cs typeface="Calibri"/>
                <a:sym typeface="Calibri"/>
              </a:rPr>
              <a:t>In the case of 5 philosophers, the shared data </a:t>
            </a:r>
            <a:endParaRPr/>
          </a:p>
          <a:p>
            <a:pPr indent="-228631" lvl="2" marL="859536" rtl="0" algn="l">
              <a:spcBef>
                <a:spcPts val="350"/>
              </a:spcBef>
              <a:spcAft>
                <a:spcPts val="0"/>
              </a:spcAft>
              <a:buSzPct val="100000"/>
              <a:buChar char="●"/>
            </a:pPr>
            <a:r>
              <a:rPr lang="en-US">
                <a:latin typeface="Calibri"/>
                <a:ea typeface="Calibri"/>
                <a:cs typeface="Calibri"/>
                <a:sym typeface="Calibri"/>
              </a:rPr>
              <a:t>Bowl of rice (data set)</a:t>
            </a:r>
            <a:endParaRPr/>
          </a:p>
          <a:p>
            <a:pPr indent="-228631" lvl="2" marL="859536" rtl="0" algn="l">
              <a:spcBef>
                <a:spcPts val="350"/>
              </a:spcBef>
              <a:spcAft>
                <a:spcPts val="0"/>
              </a:spcAft>
              <a:buSzPct val="100000"/>
              <a:buChar char="●"/>
            </a:pPr>
            <a:r>
              <a:rPr lang="en-US">
                <a:latin typeface="Calibri"/>
                <a:ea typeface="Calibri"/>
                <a:cs typeface="Calibri"/>
                <a:sym typeface="Calibri"/>
              </a:rPr>
              <a:t>Semaphore chopstick [5] initialized to 1</a:t>
            </a:r>
            <a:endParaRPr/>
          </a:p>
        </p:txBody>
      </p:sp>
      <p:sp>
        <p:nvSpPr>
          <p:cNvPr id="639" name="Google Shape;639;p54"/>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40" name="Google Shape;640;p54"/>
          <p:cNvSpPr txBox="1"/>
          <p:nvPr>
            <p:ph type="title"/>
          </p:nvPr>
        </p:nvSpPr>
        <p:spPr>
          <a:xfrm>
            <a:off x="1016000" y="222286"/>
            <a:ext cx="7670800" cy="576262"/>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2"/>
              </a:buClr>
              <a:buSzPct val="100000"/>
              <a:buFont typeface="Lucida Sans"/>
              <a:buNone/>
            </a:pPr>
            <a:r>
              <a:rPr lang="en-US"/>
              <a:t>Dining-Philosophers Problem</a:t>
            </a:r>
            <a:endParaRPr/>
          </a:p>
        </p:txBody>
      </p:sp>
      <p:pic>
        <p:nvPicPr>
          <p:cNvPr id="641" name="Google Shape;641;p54"/>
          <p:cNvPicPr preferRelativeResize="0"/>
          <p:nvPr/>
        </p:nvPicPr>
        <p:blipFill rotWithShape="1">
          <a:blip r:embed="rId3">
            <a:alphaModFix/>
          </a:blip>
          <a:srcRect b="0" l="0" r="0" t="0"/>
          <a:stretch/>
        </p:blipFill>
        <p:spPr>
          <a:xfrm>
            <a:off x="3432552" y="1643139"/>
            <a:ext cx="1857783" cy="1785861"/>
          </a:xfrm>
          <a:prstGeom prst="rect">
            <a:avLst/>
          </a:prstGeom>
          <a:noFill/>
          <a:ln>
            <a:noFill/>
          </a:ln>
        </p:spPr>
      </p:pic>
      <p:sp>
        <p:nvSpPr>
          <p:cNvPr id="642" name="Google Shape;642;p54"/>
          <p:cNvSpPr txBox="1"/>
          <p:nvPr>
            <p:ph idx="11" type="ftr"/>
          </p:nvPr>
        </p:nvSpPr>
        <p:spPr>
          <a:xfrm>
            <a:off x="4380072" y="6407944"/>
            <a:ext cx="2582790" cy="3651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Course Supervisor: Anaum Hamid</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55"/>
          <p:cNvSpPr txBox="1"/>
          <p:nvPr/>
        </p:nvSpPr>
        <p:spPr>
          <a:xfrm>
            <a:off x="613308" y="1714162"/>
            <a:ext cx="7877810" cy="2522123"/>
          </a:xfrm>
          <a:prstGeom prst="rect">
            <a:avLst/>
          </a:prstGeom>
          <a:noFill/>
          <a:ln>
            <a:noFill/>
          </a:ln>
        </p:spPr>
        <p:txBody>
          <a:bodyPr anchorCtr="0" anchor="t" bIns="0" lIns="0" spcFirstLastPara="1" rIns="0" wrap="square" tIns="23700">
            <a:spAutoFit/>
          </a:bodyPr>
          <a:lstStyle/>
          <a:p>
            <a:pPr indent="-266712" lvl="0" marL="274757" marR="32598" rtl="0" algn="l">
              <a:lnSpc>
                <a:spcPct val="119230"/>
              </a:lnSpc>
              <a:spcBef>
                <a:spcPts val="0"/>
              </a:spcBef>
              <a:spcAft>
                <a:spcPts val="0"/>
              </a:spcAft>
              <a:buClr>
                <a:srgbClr val="2DA2BE"/>
              </a:buClr>
              <a:buSzPts val="1767"/>
              <a:buFont typeface="Arial Black"/>
              <a:buChar char="□"/>
            </a:pPr>
            <a:r>
              <a:rPr lang="en-US" sz="2600">
                <a:solidFill>
                  <a:schemeClr val="dk1"/>
                </a:solidFill>
                <a:latin typeface="Times New Roman"/>
                <a:ea typeface="Times New Roman"/>
                <a:cs typeface="Times New Roman"/>
                <a:sym typeface="Times New Roman"/>
              </a:rPr>
              <a:t>When a philosopher wants to eat the rice, he will wait for  the chopstick at his left and picks up that chopstick.</a:t>
            </a:r>
            <a:endParaRPr sz="2600">
              <a:solidFill>
                <a:schemeClr val="dk1"/>
              </a:solidFill>
              <a:latin typeface="Times New Roman"/>
              <a:ea typeface="Times New Roman"/>
              <a:cs typeface="Times New Roman"/>
              <a:sym typeface="Times New Roman"/>
            </a:endParaRPr>
          </a:p>
          <a:p>
            <a:pPr indent="0" lvl="0" marL="0" marR="0" rtl="0" algn="l">
              <a:spcBef>
                <a:spcPts val="13"/>
              </a:spcBef>
              <a:spcAft>
                <a:spcPts val="0"/>
              </a:spcAft>
              <a:buClr>
                <a:srgbClr val="2DA2BE"/>
              </a:buClr>
              <a:buSzPts val="3267"/>
              <a:buFont typeface="Arial Black"/>
              <a:buNone/>
            </a:pPr>
            <a:r>
              <a:t/>
            </a:r>
            <a:endParaRPr sz="3266">
              <a:solidFill>
                <a:schemeClr val="dk1"/>
              </a:solidFill>
              <a:latin typeface="Times New Roman"/>
              <a:ea typeface="Times New Roman"/>
              <a:cs typeface="Times New Roman"/>
              <a:sym typeface="Times New Roman"/>
            </a:endParaRPr>
          </a:p>
          <a:p>
            <a:pPr indent="-266712" lvl="0" marL="274757" marR="3387" rtl="0" algn="l">
              <a:lnSpc>
                <a:spcPct val="99700"/>
              </a:lnSpc>
              <a:spcBef>
                <a:spcPts val="0"/>
              </a:spcBef>
              <a:spcAft>
                <a:spcPts val="0"/>
              </a:spcAft>
              <a:buClr>
                <a:srgbClr val="2DA2BE"/>
              </a:buClr>
              <a:buSzPts val="1767"/>
              <a:buFont typeface="Arial Black"/>
              <a:buChar char="□"/>
            </a:pPr>
            <a:r>
              <a:rPr lang="en-US" sz="2600">
                <a:solidFill>
                  <a:schemeClr val="dk1"/>
                </a:solidFill>
                <a:latin typeface="Times New Roman"/>
                <a:ea typeface="Times New Roman"/>
                <a:cs typeface="Times New Roman"/>
                <a:sym typeface="Times New Roman"/>
              </a:rPr>
              <a:t>Then he waits for the right chopstick to be available, and  then picks it too. After eating, he puts both the chopsticks  down</a:t>
            </a:r>
            <a:endParaRPr/>
          </a:p>
        </p:txBody>
      </p:sp>
      <p:sp>
        <p:nvSpPr>
          <p:cNvPr id="648" name="Google Shape;648;p55"/>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49" name="Google Shape;649;p55"/>
          <p:cNvSpPr txBox="1"/>
          <p:nvPr>
            <p:ph type="title"/>
          </p:nvPr>
        </p:nvSpPr>
        <p:spPr>
          <a:xfrm>
            <a:off x="531282" y="833137"/>
            <a:ext cx="7329201" cy="562547"/>
          </a:xfrm>
          <a:prstGeom prst="rect">
            <a:avLst/>
          </a:prstGeom>
          <a:noFill/>
          <a:ln>
            <a:noFill/>
          </a:ln>
        </p:spPr>
        <p:txBody>
          <a:bodyPr anchorCtr="0" anchor="ctr" bIns="0" lIns="0" spcFirstLastPara="1" rIns="0" wrap="square" tIns="8450">
            <a:spAutoFit/>
          </a:bodyPr>
          <a:lstStyle/>
          <a:p>
            <a:pPr indent="0" lvl="0" marL="8467" rtl="0" algn="l">
              <a:spcBef>
                <a:spcPts val="0"/>
              </a:spcBef>
              <a:spcAft>
                <a:spcPts val="0"/>
              </a:spcAft>
              <a:buClr>
                <a:schemeClr val="dk2"/>
              </a:buClr>
              <a:buSzPts val="3600"/>
              <a:buFont typeface="Lucida Sans"/>
              <a:buNone/>
            </a:pPr>
            <a:r>
              <a:rPr lang="en-US" sz="3600"/>
              <a:t>Dining-Philosophers Solution 1</a:t>
            </a:r>
            <a:endParaRPr/>
          </a:p>
        </p:txBody>
      </p:sp>
      <p:sp>
        <p:nvSpPr>
          <p:cNvPr id="650" name="Google Shape;650;p55"/>
          <p:cNvSpPr txBox="1"/>
          <p:nvPr>
            <p:ph idx="11" type="ftr"/>
          </p:nvPr>
        </p:nvSpPr>
        <p:spPr>
          <a:xfrm>
            <a:off x="4380072" y="6407944"/>
            <a:ext cx="2733792" cy="3651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Course Supervisor: Anaum Hamid</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56"/>
          <p:cNvSpPr/>
          <p:nvPr/>
        </p:nvSpPr>
        <p:spPr>
          <a:xfrm>
            <a:off x="0" y="5530487"/>
            <a:ext cx="3351822" cy="94651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656" name="Google Shape;656;p56"/>
          <p:cNvSpPr txBox="1"/>
          <p:nvPr/>
        </p:nvSpPr>
        <p:spPr>
          <a:xfrm>
            <a:off x="613308" y="1714162"/>
            <a:ext cx="7838863" cy="2186262"/>
          </a:xfrm>
          <a:prstGeom prst="rect">
            <a:avLst/>
          </a:prstGeom>
          <a:noFill/>
          <a:ln>
            <a:noFill/>
          </a:ln>
        </p:spPr>
        <p:txBody>
          <a:bodyPr anchorCtr="0" anchor="t" bIns="0" lIns="0" spcFirstLastPara="1" rIns="0" wrap="square" tIns="23700">
            <a:spAutoFit/>
          </a:bodyPr>
          <a:lstStyle/>
          <a:p>
            <a:pPr indent="-266712" lvl="0" marL="274757" marR="182889" rtl="0" algn="l">
              <a:lnSpc>
                <a:spcPct val="119230"/>
              </a:lnSpc>
              <a:spcBef>
                <a:spcPts val="0"/>
              </a:spcBef>
              <a:spcAft>
                <a:spcPts val="0"/>
              </a:spcAft>
              <a:buNone/>
            </a:pPr>
            <a:r>
              <a:rPr lang="en-US" sz="1767">
                <a:solidFill>
                  <a:srgbClr val="2DA2BE"/>
                </a:solidFill>
                <a:latin typeface="Arial Black"/>
                <a:ea typeface="Arial Black"/>
                <a:cs typeface="Arial Black"/>
                <a:sym typeface="Arial Black"/>
              </a:rPr>
              <a:t>□	</a:t>
            </a:r>
            <a:r>
              <a:rPr lang="en-US" sz="2600">
                <a:solidFill>
                  <a:schemeClr val="dk1"/>
                </a:solidFill>
                <a:latin typeface="Times New Roman"/>
                <a:ea typeface="Times New Roman"/>
                <a:cs typeface="Times New Roman"/>
                <a:sym typeface="Times New Roman"/>
              </a:rPr>
              <a:t>But if all five philosophers are hungry simultaneously,  and each of them pickup one chopstick, then a deadlock  situation occurs:</a:t>
            </a:r>
            <a:endParaRPr/>
          </a:p>
          <a:p>
            <a:pPr indent="0" lvl="0" marL="0" marR="0" rtl="0" algn="l">
              <a:lnSpc>
                <a:spcPct val="100000"/>
              </a:lnSpc>
              <a:spcBef>
                <a:spcPts val="0"/>
              </a:spcBef>
              <a:spcAft>
                <a:spcPts val="0"/>
              </a:spcAft>
              <a:buNone/>
            </a:pPr>
            <a:r>
              <a:t/>
            </a:r>
            <a:endParaRPr sz="2867">
              <a:solidFill>
                <a:schemeClr val="dk1"/>
              </a:solidFill>
              <a:latin typeface="Times New Roman"/>
              <a:ea typeface="Times New Roman"/>
              <a:cs typeface="Times New Roman"/>
              <a:sym typeface="Times New Roman"/>
            </a:endParaRPr>
          </a:p>
          <a:p>
            <a:pPr indent="0" lvl="0" marL="0" marR="0" rtl="0" algn="l">
              <a:spcBef>
                <a:spcPts val="13"/>
              </a:spcBef>
              <a:spcAft>
                <a:spcPts val="0"/>
              </a:spcAft>
              <a:buNone/>
            </a:pPr>
            <a:r>
              <a:t/>
            </a:r>
            <a:endParaRPr sz="3434">
              <a:solidFill>
                <a:schemeClr val="dk1"/>
              </a:solidFill>
              <a:latin typeface="Times New Roman"/>
              <a:ea typeface="Times New Roman"/>
              <a:cs typeface="Times New Roman"/>
              <a:sym typeface="Times New Roman"/>
            </a:endParaRPr>
          </a:p>
        </p:txBody>
      </p:sp>
      <p:sp>
        <p:nvSpPr>
          <p:cNvPr id="657" name="Google Shape;657;p56"/>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58" name="Google Shape;658;p56"/>
          <p:cNvSpPr txBox="1"/>
          <p:nvPr>
            <p:ph type="title"/>
          </p:nvPr>
        </p:nvSpPr>
        <p:spPr>
          <a:xfrm>
            <a:off x="531284" y="833137"/>
            <a:ext cx="7077531" cy="562547"/>
          </a:xfrm>
          <a:prstGeom prst="rect">
            <a:avLst/>
          </a:prstGeom>
          <a:noFill/>
          <a:ln>
            <a:noFill/>
          </a:ln>
        </p:spPr>
        <p:txBody>
          <a:bodyPr anchorCtr="0" anchor="ctr" bIns="0" lIns="0" spcFirstLastPara="1" rIns="0" wrap="square" tIns="8450">
            <a:spAutoFit/>
          </a:bodyPr>
          <a:lstStyle/>
          <a:p>
            <a:pPr indent="0" lvl="0" marL="8467" rtl="0" algn="l">
              <a:spcBef>
                <a:spcPts val="0"/>
              </a:spcBef>
              <a:spcAft>
                <a:spcPts val="0"/>
              </a:spcAft>
              <a:buClr>
                <a:schemeClr val="dk2"/>
              </a:buClr>
              <a:buSzPts val="3600"/>
              <a:buFont typeface="Lucida Sans"/>
              <a:buNone/>
            </a:pPr>
            <a:r>
              <a:rPr lang="en-US" sz="3600"/>
              <a:t>Dining-Philosophers Problem</a:t>
            </a:r>
            <a:endParaRPr/>
          </a:p>
        </p:txBody>
      </p:sp>
      <p:sp>
        <p:nvSpPr>
          <p:cNvPr id="659" name="Google Shape;659;p56"/>
          <p:cNvSpPr txBox="1"/>
          <p:nvPr>
            <p:ph idx="11" type="ftr"/>
          </p:nvPr>
        </p:nvSpPr>
        <p:spPr>
          <a:xfrm>
            <a:off x="4380072" y="6407944"/>
            <a:ext cx="3052574" cy="3651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Course Supervisor: Anaum Hamid</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57"/>
          <p:cNvSpPr txBox="1"/>
          <p:nvPr/>
        </p:nvSpPr>
        <p:spPr>
          <a:xfrm>
            <a:off x="614995" y="1656510"/>
            <a:ext cx="7865533" cy="3261149"/>
          </a:xfrm>
          <a:prstGeom prst="rect">
            <a:avLst/>
          </a:prstGeom>
          <a:noFill/>
          <a:ln>
            <a:noFill/>
          </a:ln>
        </p:spPr>
        <p:txBody>
          <a:bodyPr anchorCtr="0" anchor="t" bIns="0" lIns="0" spcFirstLastPara="1" rIns="0" wrap="square" tIns="8875">
            <a:spAutoFit/>
          </a:bodyPr>
          <a:lstStyle/>
          <a:p>
            <a:pPr indent="-265020" lvl="0" marL="273064" marR="0" rtl="0" algn="l">
              <a:spcBef>
                <a:spcPts val="0"/>
              </a:spcBef>
              <a:spcAft>
                <a:spcPts val="0"/>
              </a:spcAft>
              <a:buClr>
                <a:srgbClr val="2DA2BE"/>
              </a:buClr>
              <a:buSzPts val="1633"/>
              <a:buFont typeface="Arial Black"/>
              <a:buChar char="□"/>
            </a:pPr>
            <a:r>
              <a:rPr lang="en-US" sz="2400">
                <a:solidFill>
                  <a:schemeClr val="dk1"/>
                </a:solidFill>
                <a:latin typeface="Times New Roman"/>
                <a:ea typeface="Times New Roman"/>
                <a:cs typeface="Times New Roman"/>
                <a:sym typeface="Times New Roman"/>
              </a:rPr>
              <a:t>Two Possible solutions are :</a:t>
            </a:r>
            <a:endParaRPr sz="2400">
              <a:solidFill>
                <a:schemeClr val="dk1"/>
              </a:solidFill>
              <a:latin typeface="Times New Roman"/>
              <a:ea typeface="Times New Roman"/>
              <a:cs typeface="Times New Roman"/>
              <a:sym typeface="Times New Roman"/>
            </a:endParaRPr>
          </a:p>
          <a:p>
            <a:pPr indent="0" lvl="0" marL="0" marR="0" rtl="0" algn="l">
              <a:spcBef>
                <a:spcPts val="17"/>
              </a:spcBef>
              <a:spcAft>
                <a:spcPts val="0"/>
              </a:spcAft>
              <a:buClr>
                <a:srgbClr val="2DA2BE"/>
              </a:buClr>
              <a:buSzPts val="2633"/>
              <a:buFont typeface="Arial Black"/>
              <a:buNone/>
            </a:pPr>
            <a:r>
              <a:t/>
            </a:r>
            <a:endParaRPr sz="2633">
              <a:solidFill>
                <a:schemeClr val="dk1"/>
              </a:solidFill>
              <a:latin typeface="Times New Roman"/>
              <a:ea typeface="Times New Roman"/>
              <a:cs typeface="Times New Roman"/>
              <a:sym typeface="Times New Roman"/>
            </a:endParaRPr>
          </a:p>
          <a:p>
            <a:pPr indent="-265020" lvl="0" marL="273064" marR="50379" rtl="0" algn="l">
              <a:lnSpc>
                <a:spcPct val="96625"/>
              </a:lnSpc>
              <a:spcBef>
                <a:spcPts val="0"/>
              </a:spcBef>
              <a:spcAft>
                <a:spcPts val="0"/>
              </a:spcAft>
              <a:buClr>
                <a:srgbClr val="2DA2BE"/>
              </a:buClr>
              <a:buSzPts val="1633"/>
              <a:buFont typeface="Arial Black"/>
              <a:buChar char="□"/>
            </a:pPr>
            <a:r>
              <a:rPr lang="en-US" sz="2400">
                <a:solidFill>
                  <a:schemeClr val="dk1"/>
                </a:solidFill>
                <a:latin typeface="Times New Roman"/>
                <a:ea typeface="Times New Roman"/>
                <a:cs typeface="Times New Roman"/>
                <a:sym typeface="Times New Roman"/>
              </a:rPr>
              <a:t>A philosopher must be allowed to pick up the chopsticks only  if both the left and right chopsticks are available.</a:t>
            </a:r>
            <a:endParaRPr sz="2400">
              <a:solidFill>
                <a:schemeClr val="dk1"/>
              </a:solidFill>
              <a:latin typeface="Times New Roman"/>
              <a:ea typeface="Times New Roman"/>
              <a:cs typeface="Times New Roman"/>
              <a:sym typeface="Times New Roman"/>
            </a:endParaRPr>
          </a:p>
          <a:p>
            <a:pPr indent="0" lvl="0" marL="0" marR="0" rtl="0" algn="l">
              <a:spcBef>
                <a:spcPts val="27"/>
              </a:spcBef>
              <a:spcAft>
                <a:spcPts val="0"/>
              </a:spcAft>
              <a:buClr>
                <a:srgbClr val="2DA2BE"/>
              </a:buClr>
              <a:buSzPts val="2667"/>
              <a:buFont typeface="Arial Black"/>
              <a:buNone/>
            </a:pPr>
            <a:r>
              <a:t/>
            </a:r>
            <a:endParaRPr sz="2667">
              <a:solidFill>
                <a:schemeClr val="dk1"/>
              </a:solidFill>
              <a:latin typeface="Times New Roman"/>
              <a:ea typeface="Times New Roman"/>
              <a:cs typeface="Times New Roman"/>
              <a:sym typeface="Times New Roman"/>
            </a:endParaRPr>
          </a:p>
          <a:p>
            <a:pPr indent="-265020" lvl="0" marL="273064" marR="3387" rtl="0" algn="l">
              <a:lnSpc>
                <a:spcPct val="80000"/>
              </a:lnSpc>
              <a:spcBef>
                <a:spcPts val="0"/>
              </a:spcBef>
              <a:spcAft>
                <a:spcPts val="0"/>
              </a:spcAft>
              <a:buClr>
                <a:srgbClr val="2DA2BE"/>
              </a:buClr>
              <a:buSzPts val="1633"/>
              <a:buFont typeface="Arial Black"/>
              <a:buChar char="□"/>
            </a:pPr>
            <a:r>
              <a:rPr lang="en-US" sz="2400">
                <a:solidFill>
                  <a:schemeClr val="dk1"/>
                </a:solidFill>
                <a:latin typeface="Times New Roman"/>
                <a:ea typeface="Times New Roman"/>
                <a:cs typeface="Times New Roman"/>
                <a:sym typeface="Times New Roman"/>
              </a:rPr>
              <a:t>Allow only four philosophers to sit at the table. That way, if  all the four philosophers pick up four chopsticks, there will be  one chopstick left on the table. So, one philosopher can start  eating and eventually, two chopsticks will be available. In this  way, deadlocks can be avoided.</a:t>
            </a:r>
            <a:endParaRPr sz="2400">
              <a:solidFill>
                <a:schemeClr val="dk1"/>
              </a:solidFill>
              <a:latin typeface="Times New Roman"/>
              <a:ea typeface="Times New Roman"/>
              <a:cs typeface="Times New Roman"/>
              <a:sym typeface="Times New Roman"/>
            </a:endParaRPr>
          </a:p>
        </p:txBody>
      </p:sp>
      <p:sp>
        <p:nvSpPr>
          <p:cNvPr id="665" name="Google Shape;665;p57"/>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66" name="Google Shape;666;p57"/>
          <p:cNvSpPr txBox="1"/>
          <p:nvPr>
            <p:ph type="title"/>
          </p:nvPr>
        </p:nvSpPr>
        <p:spPr>
          <a:xfrm>
            <a:off x="531282" y="833137"/>
            <a:ext cx="7429869" cy="562547"/>
          </a:xfrm>
          <a:prstGeom prst="rect">
            <a:avLst/>
          </a:prstGeom>
          <a:noFill/>
          <a:ln>
            <a:noFill/>
          </a:ln>
        </p:spPr>
        <p:txBody>
          <a:bodyPr anchorCtr="0" anchor="ctr" bIns="0" lIns="0" spcFirstLastPara="1" rIns="0" wrap="square" tIns="8450">
            <a:spAutoFit/>
          </a:bodyPr>
          <a:lstStyle/>
          <a:p>
            <a:pPr indent="0" lvl="0" marL="8467" rtl="0" algn="l">
              <a:spcBef>
                <a:spcPts val="0"/>
              </a:spcBef>
              <a:spcAft>
                <a:spcPts val="0"/>
              </a:spcAft>
              <a:buClr>
                <a:schemeClr val="dk2"/>
              </a:buClr>
              <a:buSzPts val="3600"/>
              <a:buFont typeface="Lucida Sans"/>
              <a:buNone/>
            </a:pPr>
            <a:r>
              <a:rPr lang="en-US" sz="3600"/>
              <a:t>Dining-Philosophers Solution 2</a:t>
            </a:r>
            <a:endParaRPr/>
          </a:p>
        </p:txBody>
      </p:sp>
      <p:sp>
        <p:nvSpPr>
          <p:cNvPr id="667" name="Google Shape;667;p57"/>
          <p:cNvSpPr txBox="1"/>
          <p:nvPr>
            <p:ph idx="11" type="ftr"/>
          </p:nvPr>
        </p:nvSpPr>
        <p:spPr>
          <a:xfrm>
            <a:off x="4380072" y="6407944"/>
            <a:ext cx="2951906" cy="3651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Course Supervisor: Anaum Hamid</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p58"/>
          <p:cNvSpPr txBox="1"/>
          <p:nvPr>
            <p:ph idx="1" type="body"/>
          </p:nvPr>
        </p:nvSpPr>
        <p:spPr>
          <a:xfrm>
            <a:off x="1018381" y="1036637"/>
            <a:ext cx="7107237" cy="4784725"/>
          </a:xfrm>
          <a:prstGeom prst="rect">
            <a:avLst/>
          </a:prstGeom>
          <a:noFill/>
          <a:ln>
            <a:noFill/>
          </a:ln>
        </p:spPr>
        <p:txBody>
          <a:bodyPr anchorCtr="0" anchor="t" bIns="45700" lIns="91425" spcFirstLastPara="1" rIns="91425" wrap="square" tIns="45700">
            <a:normAutofit lnSpcReduction="10000"/>
          </a:bodyPr>
          <a:lstStyle/>
          <a:p>
            <a:pPr indent="-376238" lvl="0" marL="376238" rtl="0" algn="l">
              <a:lnSpc>
                <a:spcPct val="90000"/>
              </a:lnSpc>
              <a:spcBef>
                <a:spcPts val="0"/>
              </a:spcBef>
              <a:spcAft>
                <a:spcPts val="0"/>
              </a:spcAft>
              <a:buSzPts val="1836"/>
              <a:buChar char="🞂"/>
            </a:pPr>
            <a:r>
              <a:rPr lang="en-US"/>
              <a:t>Semaphore Solution</a:t>
            </a:r>
            <a:endParaRPr/>
          </a:p>
          <a:p>
            <a:pPr indent="-376238" lvl="0" marL="376238" rtl="0" algn="l">
              <a:lnSpc>
                <a:spcPct val="90000"/>
              </a:lnSpc>
              <a:spcBef>
                <a:spcPts val="400"/>
              </a:spcBef>
              <a:spcAft>
                <a:spcPts val="0"/>
              </a:spcAft>
              <a:buSzPts val="1836"/>
              <a:buChar char="🞂"/>
            </a:pPr>
            <a:r>
              <a:rPr lang="en-US"/>
              <a:t>The structure of Philosopher</a:t>
            </a:r>
            <a:r>
              <a:rPr i="1" lang="en-US">
                <a:solidFill>
                  <a:srgbClr val="0000FF"/>
                </a:solidFill>
              </a:rPr>
              <a:t> </a:t>
            </a:r>
            <a:r>
              <a:rPr i="1" lang="en-US"/>
              <a:t>i</a:t>
            </a:r>
            <a:r>
              <a:rPr lang="en-US"/>
              <a:t>:</a:t>
            </a:r>
            <a:endParaRPr/>
          </a:p>
          <a:p>
            <a:pPr indent="0" lvl="0" marL="0" rtl="0" algn="l">
              <a:lnSpc>
                <a:spcPct val="90000"/>
              </a:lnSpc>
              <a:spcBef>
                <a:spcPts val="400"/>
              </a:spcBef>
              <a:spcAft>
                <a:spcPts val="0"/>
              </a:spcAft>
              <a:buSzPts val="1836"/>
              <a:buNone/>
            </a:pPr>
            <a:r>
              <a:t/>
            </a:r>
            <a:endParaRPr/>
          </a:p>
          <a:p>
            <a:pPr indent="-338138" lvl="2" marL="1195388" rtl="0" algn="l">
              <a:lnSpc>
                <a:spcPct val="90000"/>
              </a:lnSpc>
              <a:spcBef>
                <a:spcPts val="350"/>
              </a:spcBef>
              <a:spcAft>
                <a:spcPts val="0"/>
              </a:spcAft>
              <a:buSzPts val="1600"/>
              <a:buFont typeface="Arimo"/>
              <a:buNone/>
            </a:pPr>
            <a:r>
              <a:rPr b="1" lang="en-US" sz="1600">
                <a:solidFill>
                  <a:srgbClr val="000000"/>
                </a:solidFill>
                <a:latin typeface="Courier New"/>
                <a:ea typeface="Courier New"/>
                <a:cs typeface="Courier New"/>
                <a:sym typeface="Courier New"/>
              </a:rPr>
              <a:t>while (true){ </a:t>
            </a:r>
            <a:endParaRPr/>
          </a:p>
          <a:p>
            <a:pPr indent="-338138" lvl="2" marL="1195388" rtl="0" algn="l">
              <a:lnSpc>
                <a:spcPct val="90000"/>
              </a:lnSpc>
              <a:spcBef>
                <a:spcPts val="350"/>
              </a:spcBef>
              <a:spcAft>
                <a:spcPts val="0"/>
              </a:spcAft>
              <a:buSzPts val="1600"/>
              <a:buFont typeface="Arimo"/>
              <a:buNone/>
            </a:pPr>
            <a:r>
              <a:rPr b="1" lang="en-US" sz="1600">
                <a:solidFill>
                  <a:srgbClr val="000000"/>
                </a:solidFill>
                <a:latin typeface="Courier New"/>
                <a:ea typeface="Courier New"/>
                <a:cs typeface="Courier New"/>
                <a:sym typeface="Courier New"/>
              </a:rPr>
              <a:t>    </a:t>
            </a:r>
            <a:endParaRPr/>
          </a:p>
          <a:p>
            <a:pPr indent="-338138" lvl="2" marL="1195388" rtl="0" algn="l">
              <a:lnSpc>
                <a:spcPct val="90000"/>
              </a:lnSpc>
              <a:spcBef>
                <a:spcPts val="350"/>
              </a:spcBef>
              <a:spcAft>
                <a:spcPts val="0"/>
              </a:spcAft>
              <a:buSzPts val="1600"/>
              <a:buFont typeface="Arimo"/>
              <a:buNone/>
            </a:pPr>
            <a:r>
              <a:rPr b="1" lang="en-US" sz="1600">
                <a:solidFill>
                  <a:srgbClr val="000000"/>
                </a:solidFill>
                <a:latin typeface="Courier New"/>
                <a:ea typeface="Courier New"/>
                <a:cs typeface="Courier New"/>
                <a:sym typeface="Courier New"/>
              </a:rPr>
              <a:t>	 wait (chopStick[ (i + 1) % 5] );</a:t>
            </a:r>
            <a:endParaRPr/>
          </a:p>
          <a:p>
            <a:pPr indent="-338138" lvl="2" marL="1195388" rtl="0" algn="l">
              <a:lnSpc>
                <a:spcPct val="90000"/>
              </a:lnSpc>
              <a:spcBef>
                <a:spcPts val="350"/>
              </a:spcBef>
              <a:spcAft>
                <a:spcPts val="0"/>
              </a:spcAft>
              <a:buSzPts val="1600"/>
              <a:buFont typeface="Arimo"/>
              <a:buNone/>
            </a:pPr>
            <a:r>
              <a:rPr b="1" lang="en-US" sz="1600">
                <a:solidFill>
                  <a:srgbClr val="000000"/>
                </a:solidFill>
                <a:latin typeface="Courier New"/>
                <a:ea typeface="Courier New"/>
                <a:cs typeface="Courier New"/>
                <a:sym typeface="Courier New"/>
              </a:rPr>
              <a:t>wait (chopstick[i] );</a:t>
            </a:r>
            <a:endParaRPr/>
          </a:p>
          <a:p>
            <a:pPr indent="-338138" lvl="2" marL="1195388" rtl="0" algn="l">
              <a:lnSpc>
                <a:spcPct val="90000"/>
              </a:lnSpc>
              <a:spcBef>
                <a:spcPts val="350"/>
              </a:spcBef>
              <a:spcAft>
                <a:spcPts val="0"/>
              </a:spcAft>
              <a:buSzPts val="1600"/>
              <a:buFont typeface="Arimo"/>
              <a:buNone/>
            </a:pPr>
            <a:r>
              <a:rPr b="1" lang="en-US" sz="1600">
                <a:solidFill>
                  <a:srgbClr val="000000"/>
                </a:solidFill>
                <a:latin typeface="Courier New"/>
                <a:ea typeface="Courier New"/>
                <a:cs typeface="Courier New"/>
                <a:sym typeface="Courier New"/>
              </a:rPr>
              <a:t>	</a:t>
            </a:r>
            <a:endParaRPr/>
          </a:p>
          <a:p>
            <a:pPr indent="-338138" lvl="2" marL="1195388" rtl="0" algn="l">
              <a:lnSpc>
                <a:spcPct val="90000"/>
              </a:lnSpc>
              <a:spcBef>
                <a:spcPts val="350"/>
              </a:spcBef>
              <a:spcAft>
                <a:spcPts val="0"/>
              </a:spcAft>
              <a:buSzPts val="1600"/>
              <a:buFont typeface="Arimo"/>
              <a:buNone/>
            </a:pPr>
            <a:r>
              <a:rPr b="1" lang="en-US" sz="1600">
                <a:solidFill>
                  <a:srgbClr val="000000"/>
                </a:solidFill>
                <a:latin typeface="Courier New"/>
                <a:ea typeface="Courier New"/>
                <a:cs typeface="Courier New"/>
                <a:sym typeface="Courier New"/>
              </a:rPr>
              <a:t>	  /* eat for awhile */</a:t>
            </a:r>
            <a:endParaRPr/>
          </a:p>
          <a:p>
            <a:pPr indent="-338138" lvl="2" marL="1195388" rtl="0" algn="l">
              <a:lnSpc>
                <a:spcPct val="90000"/>
              </a:lnSpc>
              <a:spcBef>
                <a:spcPts val="350"/>
              </a:spcBef>
              <a:spcAft>
                <a:spcPts val="0"/>
              </a:spcAft>
              <a:buSzPts val="1600"/>
              <a:buFont typeface="Arimo"/>
              <a:buNone/>
            </a:pPr>
            <a:r>
              <a:t/>
            </a:r>
            <a:endParaRPr b="1" sz="1600">
              <a:solidFill>
                <a:srgbClr val="000000"/>
              </a:solidFill>
              <a:latin typeface="Courier New"/>
              <a:ea typeface="Courier New"/>
              <a:cs typeface="Courier New"/>
              <a:sym typeface="Courier New"/>
            </a:endParaRPr>
          </a:p>
          <a:p>
            <a:pPr indent="-338138" lvl="2" marL="1195388" rtl="0" algn="l">
              <a:lnSpc>
                <a:spcPct val="90000"/>
              </a:lnSpc>
              <a:spcBef>
                <a:spcPts val="350"/>
              </a:spcBef>
              <a:spcAft>
                <a:spcPts val="0"/>
              </a:spcAft>
              <a:buSzPts val="1600"/>
              <a:buFont typeface="Arimo"/>
              <a:buNone/>
            </a:pPr>
            <a:r>
              <a:rPr b="1" lang="en-US" sz="1600">
                <a:solidFill>
                  <a:srgbClr val="000000"/>
                </a:solidFill>
                <a:latin typeface="Courier New"/>
                <a:ea typeface="Courier New"/>
                <a:cs typeface="Courier New"/>
                <a:sym typeface="Courier New"/>
              </a:rPr>
              <a:t>	 signal (chopstick[i] );</a:t>
            </a:r>
            <a:endParaRPr/>
          </a:p>
          <a:p>
            <a:pPr indent="-338138" lvl="2" marL="1195388" rtl="0" algn="l">
              <a:lnSpc>
                <a:spcPct val="90000"/>
              </a:lnSpc>
              <a:spcBef>
                <a:spcPts val="350"/>
              </a:spcBef>
              <a:spcAft>
                <a:spcPts val="0"/>
              </a:spcAft>
              <a:buSzPts val="1600"/>
              <a:buFont typeface="Arimo"/>
              <a:buNone/>
            </a:pPr>
            <a:r>
              <a:rPr b="1" lang="en-US" sz="1600">
                <a:solidFill>
                  <a:srgbClr val="000000"/>
                </a:solidFill>
                <a:latin typeface="Courier New"/>
                <a:ea typeface="Courier New"/>
                <a:cs typeface="Courier New"/>
                <a:sym typeface="Courier New"/>
              </a:rPr>
              <a:t>	 signal (chopstick[ (i + 1) % 5] );</a:t>
            </a:r>
            <a:endParaRPr/>
          </a:p>
          <a:p>
            <a:pPr indent="-338138" lvl="2" marL="1195388" rtl="0" algn="l">
              <a:lnSpc>
                <a:spcPct val="90000"/>
              </a:lnSpc>
              <a:spcBef>
                <a:spcPts val="350"/>
              </a:spcBef>
              <a:spcAft>
                <a:spcPts val="0"/>
              </a:spcAft>
              <a:buSzPts val="1600"/>
              <a:buFont typeface="Arimo"/>
              <a:buNone/>
            </a:pPr>
            <a:r>
              <a:rPr b="1" lang="en-US" sz="1600">
                <a:solidFill>
                  <a:srgbClr val="000000"/>
                </a:solidFill>
                <a:latin typeface="Courier New"/>
                <a:ea typeface="Courier New"/>
                <a:cs typeface="Courier New"/>
                <a:sym typeface="Courier New"/>
              </a:rPr>
              <a:t>	</a:t>
            </a:r>
            <a:endParaRPr/>
          </a:p>
          <a:p>
            <a:pPr indent="-338138" lvl="2" marL="1195388" rtl="0" algn="l">
              <a:lnSpc>
                <a:spcPct val="90000"/>
              </a:lnSpc>
              <a:spcBef>
                <a:spcPts val="350"/>
              </a:spcBef>
              <a:spcAft>
                <a:spcPts val="0"/>
              </a:spcAft>
              <a:buSzPts val="1600"/>
              <a:buFont typeface="Arimo"/>
              <a:buNone/>
            </a:pPr>
            <a:r>
              <a:rPr b="1" lang="en-US" sz="1600">
                <a:solidFill>
                  <a:srgbClr val="000000"/>
                </a:solidFill>
                <a:latin typeface="Courier New"/>
                <a:ea typeface="Courier New"/>
                <a:cs typeface="Courier New"/>
                <a:sym typeface="Courier New"/>
              </a:rPr>
              <a:t>	  /* think for awhile */</a:t>
            </a:r>
            <a:endParaRPr/>
          </a:p>
          <a:p>
            <a:pPr indent="-338138" lvl="2" marL="1195388" rtl="0" algn="l">
              <a:lnSpc>
                <a:spcPct val="90000"/>
              </a:lnSpc>
              <a:spcBef>
                <a:spcPts val="350"/>
              </a:spcBef>
              <a:spcAft>
                <a:spcPts val="0"/>
              </a:spcAft>
              <a:buSzPts val="2100"/>
              <a:buFont typeface="Arimo"/>
              <a:buNone/>
            </a:pPr>
            <a:r>
              <a:t/>
            </a:r>
            <a:endParaRPr b="1">
              <a:solidFill>
                <a:srgbClr val="000000"/>
              </a:solidFill>
              <a:latin typeface="Courier New"/>
              <a:ea typeface="Courier New"/>
              <a:cs typeface="Courier New"/>
              <a:sym typeface="Courier New"/>
            </a:endParaRPr>
          </a:p>
          <a:p>
            <a:pPr indent="-338138" lvl="2" marL="1195388" rtl="0" algn="l">
              <a:lnSpc>
                <a:spcPct val="90000"/>
              </a:lnSpc>
              <a:spcBef>
                <a:spcPts val="350"/>
              </a:spcBef>
              <a:spcAft>
                <a:spcPts val="0"/>
              </a:spcAft>
              <a:buSzPts val="1600"/>
              <a:buFont typeface="Arimo"/>
              <a:buNone/>
            </a:pPr>
            <a:r>
              <a:rPr b="1" lang="en-US" sz="1600">
                <a:solidFill>
                  <a:srgbClr val="000000"/>
                </a:solidFill>
                <a:latin typeface="Courier New"/>
                <a:ea typeface="Courier New"/>
                <a:cs typeface="Courier New"/>
                <a:sym typeface="Courier New"/>
              </a:rPr>
              <a:t>}</a:t>
            </a:r>
            <a:endParaRPr sz="1600">
              <a:solidFill>
                <a:srgbClr val="0000FF"/>
              </a:solidFill>
            </a:endParaRPr>
          </a:p>
          <a:p>
            <a:pPr indent="-338138" lvl="2" marL="1195388" rtl="0" algn="l">
              <a:lnSpc>
                <a:spcPct val="90000"/>
              </a:lnSpc>
              <a:spcBef>
                <a:spcPts val="350"/>
              </a:spcBef>
              <a:spcAft>
                <a:spcPts val="0"/>
              </a:spcAft>
              <a:buSzPts val="2100"/>
              <a:buFont typeface="Arimo"/>
              <a:buNone/>
            </a:pPr>
            <a:r>
              <a:t/>
            </a:r>
            <a:endParaRPr>
              <a:solidFill>
                <a:srgbClr val="0000FF"/>
              </a:solidFill>
            </a:endParaRPr>
          </a:p>
        </p:txBody>
      </p:sp>
      <p:sp>
        <p:nvSpPr>
          <p:cNvPr id="675" name="Google Shape;675;p58"/>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76" name="Google Shape;676;p58"/>
          <p:cNvSpPr txBox="1"/>
          <p:nvPr>
            <p:ph type="title"/>
          </p:nvPr>
        </p:nvSpPr>
        <p:spPr>
          <a:xfrm>
            <a:off x="638967" y="373122"/>
            <a:ext cx="7866063" cy="576263"/>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3000"/>
              <a:buFont typeface="Lucida Sans"/>
              <a:buNone/>
            </a:pPr>
            <a:r>
              <a:rPr lang="en-US" sz="3000"/>
              <a:t>  Dining-Philosophers Problem Algorithm</a:t>
            </a:r>
            <a:endParaRPr/>
          </a:p>
        </p:txBody>
      </p:sp>
      <p:sp>
        <p:nvSpPr>
          <p:cNvPr id="677" name="Google Shape;677;p58"/>
          <p:cNvSpPr txBox="1"/>
          <p:nvPr>
            <p:ph idx="11" type="ftr"/>
          </p:nvPr>
        </p:nvSpPr>
        <p:spPr>
          <a:xfrm>
            <a:off x="4380072" y="6407944"/>
            <a:ext cx="3052574" cy="3651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Course Supervisor: Anaum Hamid</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p59"/>
          <p:cNvSpPr txBox="1"/>
          <p:nvPr>
            <p:ph type="ctrTitle"/>
          </p:nvPr>
        </p:nvSpPr>
        <p:spPr>
          <a:xfrm>
            <a:off x="674756" y="2375452"/>
            <a:ext cx="7772400" cy="212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2"/>
              </a:buClr>
              <a:buSzPts val="4300"/>
              <a:buFont typeface="Lucida Sans"/>
              <a:buNone/>
            </a:pPr>
            <a:r>
              <a:rPr lang="en-US"/>
              <a:t>Thank you</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6"/>
          <p:cNvSpPr txBox="1"/>
          <p:nvPr>
            <p:ph type="title"/>
          </p:nvPr>
        </p:nvSpPr>
        <p:spPr>
          <a:xfrm>
            <a:off x="457200" y="446279"/>
            <a:ext cx="8229600" cy="5762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2"/>
              </a:buClr>
              <a:buSzPct val="100000"/>
              <a:buFont typeface="Calibri"/>
              <a:buNone/>
            </a:pPr>
            <a:r>
              <a:rPr lang="en-US">
                <a:latin typeface="Calibri"/>
                <a:ea typeface="Calibri"/>
                <a:cs typeface="Calibri"/>
                <a:sym typeface="Calibri"/>
              </a:rPr>
              <a:t>Critical Section</a:t>
            </a:r>
            <a:endParaRPr/>
          </a:p>
        </p:txBody>
      </p:sp>
      <p:sp>
        <p:nvSpPr>
          <p:cNvPr id="188" name="Google Shape;188;p6"/>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latin typeface="Calibri"/>
                <a:ea typeface="Calibri"/>
                <a:cs typeface="Calibri"/>
                <a:sym typeface="Calibri"/>
              </a:rPr>
              <a:t>General structure of process </a:t>
            </a:r>
            <a:r>
              <a:rPr b="1" i="1" lang="en-US">
                <a:latin typeface="Calibri"/>
                <a:ea typeface="Calibri"/>
                <a:cs typeface="Calibri"/>
                <a:sym typeface="Calibri"/>
              </a:rPr>
              <a:t>P</a:t>
            </a:r>
            <a:r>
              <a:rPr b="1" baseline="-25000" i="1" lang="en-US">
                <a:latin typeface="Calibri"/>
                <a:ea typeface="Calibri"/>
                <a:cs typeface="Calibri"/>
                <a:sym typeface="Calibri"/>
              </a:rPr>
              <a:t>i  </a:t>
            </a:r>
            <a:endParaRPr>
              <a:latin typeface="Calibri"/>
              <a:ea typeface="Calibri"/>
              <a:cs typeface="Calibri"/>
              <a:sym typeface="Calibri"/>
            </a:endParaRPr>
          </a:p>
          <a:p>
            <a:pPr indent="-139446" lvl="0" marL="365760" rtl="0" algn="l">
              <a:spcBef>
                <a:spcPts val="400"/>
              </a:spcBef>
              <a:spcAft>
                <a:spcPts val="0"/>
              </a:spcAft>
              <a:buSzPts val="1836"/>
              <a:buNone/>
            </a:pPr>
            <a:r>
              <a:t/>
            </a:r>
            <a:endParaRPr b="1">
              <a:solidFill>
                <a:srgbClr val="0000FF"/>
              </a:solidFill>
            </a:endParaRPr>
          </a:p>
        </p:txBody>
      </p:sp>
      <p:pic>
        <p:nvPicPr>
          <p:cNvPr id="189" name="Google Shape;189;p6"/>
          <p:cNvPicPr preferRelativeResize="0"/>
          <p:nvPr/>
        </p:nvPicPr>
        <p:blipFill rotWithShape="1">
          <a:blip r:embed="rId3">
            <a:alphaModFix/>
          </a:blip>
          <a:srcRect b="0" l="0" r="0" t="0"/>
          <a:stretch/>
        </p:blipFill>
        <p:spPr>
          <a:xfrm>
            <a:off x="2624931" y="2398903"/>
            <a:ext cx="3894137" cy="269081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7"/>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7" name="Google Shape;197;p7"/>
          <p:cNvSpPr txBox="1"/>
          <p:nvPr>
            <p:ph type="title"/>
          </p:nvPr>
        </p:nvSpPr>
        <p:spPr>
          <a:xfrm>
            <a:off x="473978" y="439723"/>
            <a:ext cx="8196044" cy="12192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2"/>
              </a:buClr>
              <a:buSzPct val="100000"/>
              <a:buFont typeface="Lucida Sans"/>
              <a:buNone/>
            </a:pPr>
            <a:r>
              <a:rPr lang="en-US" sz="3800"/>
              <a:t>The Critical Section/ Region Problem</a:t>
            </a:r>
            <a:endParaRPr/>
          </a:p>
        </p:txBody>
      </p:sp>
      <p:sp>
        <p:nvSpPr>
          <p:cNvPr id="198" name="Google Shape;198;p7"/>
          <p:cNvSpPr txBox="1"/>
          <p:nvPr>
            <p:ph idx="1" type="body"/>
          </p:nvPr>
        </p:nvSpPr>
        <p:spPr>
          <a:xfrm>
            <a:off x="838200" y="1803400"/>
            <a:ext cx="8077200" cy="4131733"/>
          </a:xfrm>
          <a:prstGeom prst="rect">
            <a:avLst/>
          </a:prstGeom>
          <a:noFill/>
          <a:ln>
            <a:noFill/>
          </a:ln>
        </p:spPr>
        <p:txBody>
          <a:bodyPr anchorCtr="0" anchor="t" bIns="45700" lIns="91425" spcFirstLastPara="1" rIns="91425" wrap="square" tIns="45700">
            <a:normAutofit lnSpcReduction="10000"/>
          </a:bodyPr>
          <a:lstStyle/>
          <a:p>
            <a:pPr indent="-256032" lvl="0" marL="365760" rtl="0" algn="l">
              <a:spcBef>
                <a:spcPts val="0"/>
              </a:spcBef>
              <a:spcAft>
                <a:spcPts val="0"/>
              </a:spcAft>
              <a:buSzPts val="1836"/>
              <a:buChar char="🞂"/>
            </a:pPr>
            <a:r>
              <a:rPr lang="en-US"/>
              <a:t>Occurs in systems where multiple processes all compete for the use of shared data.</a:t>
            </a:r>
            <a:endParaRPr/>
          </a:p>
          <a:p>
            <a:pPr indent="-139446" lvl="0" marL="365760" rtl="0" algn="l">
              <a:spcBef>
                <a:spcPts val="400"/>
              </a:spcBef>
              <a:spcAft>
                <a:spcPts val="0"/>
              </a:spcAft>
              <a:buSzPts val="1836"/>
              <a:buNone/>
            </a:pPr>
            <a:r>
              <a:t/>
            </a:r>
            <a:endParaRPr/>
          </a:p>
          <a:p>
            <a:pPr indent="-256032" lvl="0" marL="365760" rtl="0" algn="l">
              <a:spcBef>
                <a:spcPts val="400"/>
              </a:spcBef>
              <a:spcAft>
                <a:spcPts val="0"/>
              </a:spcAft>
              <a:buSzPts val="1836"/>
              <a:buChar char="🞂"/>
            </a:pPr>
            <a:r>
              <a:rPr lang="en-US"/>
              <a:t>Each process includes a section of code (the </a:t>
            </a:r>
            <a:r>
              <a:rPr b="1" lang="en-US"/>
              <a:t>critical section</a:t>
            </a:r>
            <a:r>
              <a:rPr lang="en-US"/>
              <a:t>) where it accesses this shared data.</a:t>
            </a:r>
            <a:endParaRPr/>
          </a:p>
          <a:p>
            <a:pPr indent="-139446" lvl="0" marL="365760" rtl="0" algn="l">
              <a:spcBef>
                <a:spcPts val="400"/>
              </a:spcBef>
              <a:spcAft>
                <a:spcPts val="0"/>
              </a:spcAft>
              <a:buSzPts val="1836"/>
              <a:buNone/>
            </a:pPr>
            <a:r>
              <a:t/>
            </a:r>
            <a:endParaRPr/>
          </a:p>
          <a:p>
            <a:pPr indent="-256032" lvl="0" marL="365760" rtl="0" algn="l">
              <a:spcBef>
                <a:spcPts val="400"/>
              </a:spcBef>
              <a:spcAft>
                <a:spcPts val="0"/>
              </a:spcAft>
              <a:buSzPts val="1836"/>
              <a:buChar char="🞂"/>
            </a:pPr>
            <a:r>
              <a:rPr lang="en-US"/>
              <a:t>The problem is to ensure that </a:t>
            </a:r>
            <a:r>
              <a:rPr b="1" lang="en-US"/>
              <a:t>only one process at a time is allowed</a:t>
            </a:r>
            <a:r>
              <a:rPr lang="en-US"/>
              <a:t> to be operating in its critical section.</a:t>
            </a:r>
            <a:endParaRPr/>
          </a:p>
        </p:txBody>
      </p:sp>
      <p:sp>
        <p:nvSpPr>
          <p:cNvPr id="199" name="Google Shape;199;p7"/>
          <p:cNvSpPr txBox="1"/>
          <p:nvPr>
            <p:ph idx="11" type="ftr"/>
          </p:nvPr>
        </p:nvSpPr>
        <p:spPr>
          <a:xfrm>
            <a:off x="4380072" y="6407944"/>
            <a:ext cx="2649902" cy="3651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Course Supervisor: Anaum Hamid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8"/>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7" name="Google Shape;207;p8"/>
          <p:cNvSpPr/>
          <p:nvPr/>
        </p:nvSpPr>
        <p:spPr>
          <a:xfrm>
            <a:off x="887414" y="1605845"/>
            <a:ext cx="8010525" cy="4539545"/>
          </a:xfrm>
          <a:prstGeom prst="rect">
            <a:avLst/>
          </a:prstGeom>
          <a:noFill/>
          <a:ln>
            <a:noFill/>
          </a:ln>
        </p:spPr>
        <p:txBody>
          <a:bodyPr anchorCtr="0" anchor="t" bIns="43825" lIns="87675" spcFirstLastPara="1" rIns="87675" wrap="square" tIns="43825">
            <a:noAutofit/>
          </a:bodyPr>
          <a:lstStyle/>
          <a:p>
            <a:pPr indent="-580572" lvl="0" marL="580572" marR="0" rtl="0" algn="l">
              <a:spcBef>
                <a:spcPts val="0"/>
              </a:spcBef>
              <a:spcAft>
                <a:spcPts val="0"/>
              </a:spcAft>
              <a:buNone/>
            </a:pPr>
            <a:r>
              <a:rPr lang="en-US" sz="2667">
                <a:solidFill>
                  <a:schemeClr val="dk1"/>
                </a:solidFill>
                <a:latin typeface="Arial"/>
                <a:ea typeface="Arial"/>
                <a:cs typeface="Arial"/>
                <a:sym typeface="Arial"/>
              </a:rPr>
              <a:t>Conditions required to avoid race condition:</a:t>
            </a:r>
            <a:endParaRPr/>
          </a:p>
          <a:p>
            <a:pPr indent="-580572" lvl="0" marL="580572" marR="0" rtl="0" algn="l">
              <a:spcBef>
                <a:spcPts val="533"/>
              </a:spcBef>
              <a:spcAft>
                <a:spcPts val="0"/>
              </a:spcAft>
              <a:buNone/>
            </a:pPr>
            <a:r>
              <a:t/>
            </a:r>
            <a:endParaRPr sz="2667">
              <a:solidFill>
                <a:schemeClr val="dk1"/>
              </a:solidFill>
              <a:latin typeface="Arial"/>
              <a:ea typeface="Arial"/>
              <a:cs typeface="Arial"/>
              <a:sym typeface="Arial"/>
            </a:endParaRPr>
          </a:p>
          <a:p>
            <a:pPr indent="-580572" lvl="0" marL="580572" marR="0" rtl="0" algn="l">
              <a:spcBef>
                <a:spcPts val="453"/>
              </a:spcBef>
              <a:spcAft>
                <a:spcPts val="0"/>
              </a:spcAft>
              <a:buClr>
                <a:srgbClr val="FFC000"/>
              </a:buClr>
              <a:buSzPts val="2267"/>
              <a:buFont typeface="Arial"/>
              <a:buChar char="•"/>
            </a:pPr>
            <a:r>
              <a:rPr lang="en-US" sz="2267">
                <a:solidFill>
                  <a:schemeClr val="dk1"/>
                </a:solidFill>
                <a:latin typeface="Arial"/>
                <a:ea typeface="Arial"/>
                <a:cs typeface="Arial"/>
                <a:sym typeface="Arial"/>
              </a:rPr>
              <a:t>No two processes may be simultaneously inside their critical regions.</a:t>
            </a:r>
            <a:endParaRPr/>
          </a:p>
          <a:p>
            <a:pPr indent="-580572" lvl="0" marL="580572" marR="0" rtl="0" algn="l">
              <a:spcBef>
                <a:spcPts val="453"/>
              </a:spcBef>
              <a:spcAft>
                <a:spcPts val="0"/>
              </a:spcAft>
              <a:buClr>
                <a:srgbClr val="FFC000"/>
              </a:buClr>
              <a:buSzPts val="2267"/>
              <a:buFont typeface="Arial"/>
              <a:buChar char="•"/>
            </a:pPr>
            <a:r>
              <a:rPr lang="en-US" sz="2267">
                <a:solidFill>
                  <a:schemeClr val="dk1"/>
                </a:solidFill>
                <a:latin typeface="Arial"/>
                <a:ea typeface="Arial"/>
                <a:cs typeface="Arial"/>
                <a:sym typeface="Arial"/>
              </a:rPr>
              <a:t>No assumptions may be made about speeds or the number of CPUs.</a:t>
            </a:r>
            <a:endParaRPr/>
          </a:p>
          <a:p>
            <a:pPr indent="-580572" lvl="0" marL="580572" marR="0" rtl="0" algn="l">
              <a:spcBef>
                <a:spcPts val="453"/>
              </a:spcBef>
              <a:spcAft>
                <a:spcPts val="0"/>
              </a:spcAft>
              <a:buClr>
                <a:srgbClr val="FFC000"/>
              </a:buClr>
              <a:buSzPts val="2267"/>
              <a:buFont typeface="Arial"/>
              <a:buChar char="•"/>
            </a:pPr>
            <a:r>
              <a:rPr lang="en-US" sz="2267">
                <a:solidFill>
                  <a:schemeClr val="dk1"/>
                </a:solidFill>
                <a:latin typeface="Arial"/>
                <a:ea typeface="Arial"/>
                <a:cs typeface="Arial"/>
                <a:sym typeface="Arial"/>
              </a:rPr>
              <a:t>No process running outside its critical region may block other processes.</a:t>
            </a:r>
            <a:endParaRPr/>
          </a:p>
          <a:p>
            <a:pPr indent="-580572" lvl="0" marL="580572" marR="0" rtl="0" algn="l">
              <a:spcBef>
                <a:spcPts val="453"/>
              </a:spcBef>
              <a:spcAft>
                <a:spcPts val="0"/>
              </a:spcAft>
              <a:buClr>
                <a:srgbClr val="FFC000"/>
              </a:buClr>
              <a:buSzPts val="2267"/>
              <a:buFont typeface="Arial"/>
              <a:buChar char="•"/>
            </a:pPr>
            <a:r>
              <a:rPr lang="en-US" sz="2267">
                <a:solidFill>
                  <a:schemeClr val="dk1"/>
                </a:solidFill>
                <a:latin typeface="Arial"/>
                <a:ea typeface="Arial"/>
                <a:cs typeface="Arial"/>
                <a:sym typeface="Arial"/>
              </a:rPr>
              <a:t>No process should have to wait forever to enter its critical region.</a:t>
            </a:r>
            <a:endParaRPr/>
          </a:p>
        </p:txBody>
      </p:sp>
      <p:sp>
        <p:nvSpPr>
          <p:cNvPr id="208" name="Google Shape;208;p8"/>
          <p:cNvSpPr/>
          <p:nvPr/>
        </p:nvSpPr>
        <p:spPr>
          <a:xfrm>
            <a:off x="0" y="381000"/>
            <a:ext cx="9144000" cy="1016000"/>
          </a:xfrm>
          <a:prstGeom prst="rect">
            <a:avLst/>
          </a:prstGeom>
          <a:noFill/>
          <a:ln>
            <a:noFill/>
          </a:ln>
        </p:spPr>
        <p:txBody>
          <a:bodyPr anchorCtr="0" anchor="ctr" bIns="43825" lIns="87675" spcFirstLastPara="1" rIns="87675" wrap="square" tIns="43825">
            <a:noAutofit/>
          </a:bodyPr>
          <a:lstStyle/>
          <a:p>
            <a:pPr indent="0" lvl="0" marL="0" marR="0" rtl="0" algn="ctr">
              <a:spcBef>
                <a:spcPts val="0"/>
              </a:spcBef>
              <a:spcAft>
                <a:spcPts val="0"/>
              </a:spcAft>
              <a:buNone/>
            </a:pPr>
            <a:r>
              <a:rPr lang="en-US" sz="3400">
                <a:solidFill>
                  <a:schemeClr val="folHlink"/>
                </a:solidFill>
                <a:latin typeface="Arial"/>
                <a:ea typeface="Arial"/>
                <a:cs typeface="Arial"/>
                <a:sym typeface="Arial"/>
              </a:rPr>
              <a:t>Critical Regions (1)</a:t>
            </a:r>
            <a:endParaRPr/>
          </a:p>
        </p:txBody>
      </p:sp>
      <p:sp>
        <p:nvSpPr>
          <p:cNvPr id="209" name="Google Shape;209;p8"/>
          <p:cNvSpPr txBox="1"/>
          <p:nvPr>
            <p:ph idx="11" type="ftr"/>
          </p:nvPr>
        </p:nvSpPr>
        <p:spPr>
          <a:xfrm>
            <a:off x="4380072" y="6407944"/>
            <a:ext cx="2549234" cy="3651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Course Supervisor: Anaum Hamid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9"/>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17" name="Google Shape;217;p9"/>
          <p:cNvSpPr/>
          <p:nvPr/>
        </p:nvSpPr>
        <p:spPr>
          <a:xfrm>
            <a:off x="0" y="5461000"/>
            <a:ext cx="9144000" cy="745067"/>
          </a:xfrm>
          <a:prstGeom prst="rect">
            <a:avLst/>
          </a:prstGeom>
          <a:noFill/>
          <a:ln>
            <a:noFill/>
          </a:ln>
        </p:spPr>
        <p:txBody>
          <a:bodyPr anchorCtr="0" anchor="t" bIns="43825" lIns="87675" spcFirstLastPara="1" rIns="87675" wrap="square" tIns="43825">
            <a:noAutofit/>
          </a:bodyPr>
          <a:lstStyle/>
          <a:p>
            <a:pPr indent="-580572" lvl="0" marL="580572" marR="0" rtl="0" algn="ctr">
              <a:spcBef>
                <a:spcPts val="0"/>
              </a:spcBef>
              <a:spcAft>
                <a:spcPts val="0"/>
              </a:spcAft>
              <a:buNone/>
            </a:pPr>
            <a:r>
              <a:rPr lang="en-US" sz="2267">
                <a:solidFill>
                  <a:schemeClr val="dk1"/>
                </a:solidFill>
                <a:latin typeface="Arial"/>
                <a:ea typeface="Arial"/>
                <a:cs typeface="Arial"/>
                <a:sym typeface="Arial"/>
              </a:rPr>
              <a:t>Mutual exclusion using critical regions.</a:t>
            </a:r>
            <a:endParaRPr/>
          </a:p>
        </p:txBody>
      </p:sp>
      <p:sp>
        <p:nvSpPr>
          <p:cNvPr id="218" name="Google Shape;218;p9"/>
          <p:cNvSpPr/>
          <p:nvPr/>
        </p:nvSpPr>
        <p:spPr>
          <a:xfrm>
            <a:off x="0" y="381000"/>
            <a:ext cx="9144000" cy="1016000"/>
          </a:xfrm>
          <a:prstGeom prst="rect">
            <a:avLst/>
          </a:prstGeom>
          <a:noFill/>
          <a:ln>
            <a:noFill/>
          </a:ln>
        </p:spPr>
        <p:txBody>
          <a:bodyPr anchorCtr="0" anchor="ctr" bIns="43825" lIns="87675" spcFirstLastPara="1" rIns="87675" wrap="square" tIns="43825">
            <a:noAutofit/>
          </a:bodyPr>
          <a:lstStyle/>
          <a:p>
            <a:pPr indent="0" lvl="0" marL="0" marR="0" rtl="0" algn="ctr">
              <a:spcBef>
                <a:spcPts val="0"/>
              </a:spcBef>
              <a:spcAft>
                <a:spcPts val="0"/>
              </a:spcAft>
              <a:buNone/>
            </a:pPr>
            <a:r>
              <a:rPr lang="en-US" sz="3400">
                <a:solidFill>
                  <a:schemeClr val="folHlink"/>
                </a:solidFill>
                <a:latin typeface="Arial"/>
                <a:ea typeface="Arial"/>
                <a:cs typeface="Arial"/>
                <a:sym typeface="Arial"/>
              </a:rPr>
              <a:t>Critical Regions (2)</a:t>
            </a:r>
            <a:endParaRPr/>
          </a:p>
        </p:txBody>
      </p:sp>
      <p:pic>
        <p:nvPicPr>
          <p:cNvPr descr="02-22" id="219" name="Google Shape;219;p9"/>
          <p:cNvPicPr preferRelativeResize="0"/>
          <p:nvPr/>
        </p:nvPicPr>
        <p:blipFill rotWithShape="1">
          <a:blip r:embed="rId3">
            <a:alphaModFix/>
          </a:blip>
          <a:srcRect b="0" l="0" r="0" t="0"/>
          <a:stretch/>
        </p:blipFill>
        <p:spPr>
          <a:xfrm>
            <a:off x="973138" y="1714501"/>
            <a:ext cx="7289800" cy="3550496"/>
          </a:xfrm>
          <a:prstGeom prst="rect">
            <a:avLst/>
          </a:prstGeom>
          <a:noFill/>
          <a:ln>
            <a:noFill/>
          </a:ln>
        </p:spPr>
      </p:pic>
      <p:sp>
        <p:nvSpPr>
          <p:cNvPr id="220" name="Google Shape;220;p9"/>
          <p:cNvSpPr txBox="1"/>
          <p:nvPr>
            <p:ph idx="11" type="ftr"/>
          </p:nvPr>
        </p:nvSpPr>
        <p:spPr>
          <a:xfrm>
            <a:off x="4380072" y="6407944"/>
            <a:ext cx="2465345" cy="3651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Course Supervisor: Anaum Hamid</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heme1">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eme1">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2011-01-13T23:43:38Z</dcterms:created>
  <dc:creator>Lucent End User</dc:creator>
</cp:coreProperties>
</file>