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7C2792-5CDB-45AA-9E63-90D57246FD9B}">
  <a:tblStyle styleId="{8C7C2792-5CDB-45AA-9E63-90D57246FD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c4e94e2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ec4e94e2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c4e94e22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ec4e94e22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83" name="Shape 83"/>
        <p:cNvGrpSpPr/>
        <p:nvPr/>
      </p:nvGrpSpPr>
      <p:grpSpPr>
        <a:xfrm>
          <a:off x="0" y="0"/>
          <a:ext cx="0" cy="0"/>
          <a:chOff x="0" y="0"/>
          <a:chExt cx="0" cy="0"/>
        </a:xfrm>
      </p:grpSpPr>
      <p:grpSp>
        <p:nvGrpSpPr>
          <p:cNvPr id="84" name="Google Shape;84;p13"/>
          <p:cNvGrpSpPr/>
          <p:nvPr/>
        </p:nvGrpSpPr>
        <p:grpSpPr>
          <a:xfrm>
            <a:off x="9144000" y="1783686"/>
            <a:ext cx="8217084" cy="5197113"/>
            <a:chOff x="0" y="-47625"/>
            <a:chExt cx="10956112" cy="6929483"/>
          </a:xfrm>
        </p:grpSpPr>
        <p:sp>
          <p:nvSpPr>
            <p:cNvPr id="85" name="Google Shape;85;p13"/>
            <p:cNvSpPr txBox="1"/>
            <p:nvPr/>
          </p:nvSpPr>
          <p:spPr>
            <a:xfrm>
              <a:off x="0" y="1368999"/>
              <a:ext cx="10956112" cy="551285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8000" u="none" cap="none" strike="noStrike">
                  <a:solidFill>
                    <a:srgbClr val="F7B4A7"/>
                  </a:solidFill>
                  <a:latin typeface="Arial"/>
                  <a:ea typeface="Arial"/>
                  <a:cs typeface="Arial"/>
                  <a:sym typeface="Arial"/>
                </a:rPr>
                <a:t>Professional Practices in Educational Sector</a:t>
              </a:r>
              <a:endParaRPr/>
            </a:p>
          </p:txBody>
        </p:sp>
        <p:sp>
          <p:nvSpPr>
            <p:cNvPr id="86" name="Google Shape;86;p13"/>
            <p:cNvSpPr txBox="1"/>
            <p:nvPr/>
          </p:nvSpPr>
          <p:spPr>
            <a:xfrm>
              <a:off x="0" y="-47625"/>
              <a:ext cx="10956112" cy="525145"/>
            </a:xfrm>
            <a:prstGeom prst="rect">
              <a:avLst/>
            </a:prstGeom>
            <a:noFill/>
            <a:ln>
              <a:noFill/>
            </a:ln>
          </p:spPr>
          <p:txBody>
            <a:bodyPr anchorCtr="0" anchor="t" bIns="0" lIns="0" spcFirstLastPara="1" rIns="0" wrap="square" tIns="0">
              <a:spAutoFit/>
            </a:bodyPr>
            <a:lstStyle/>
            <a:p>
              <a:pPr indent="0" lvl="0" marL="0" marR="0" rtl="0" algn="l">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1182834" y="-1921745"/>
            <a:ext cx="6755642" cy="4114800"/>
          </a:xfrm>
          <a:custGeom>
            <a:rect b="b" l="l" r="r" t="t"/>
            <a:pathLst>
              <a:path extrusionOk="0" h="4114800" w="6755642">
                <a:moveTo>
                  <a:pt x="0" y="0"/>
                </a:moveTo>
                <a:lnTo>
                  <a:pt x="6755642" y="0"/>
                </a:lnTo>
                <a:lnTo>
                  <a:pt x="6755642" y="4114800"/>
                </a:lnTo>
                <a:lnTo>
                  <a:pt x="0" y="4114800"/>
                </a:lnTo>
                <a:lnTo>
                  <a:pt x="0" y="0"/>
                </a:lnTo>
                <a:close/>
              </a:path>
            </a:pathLst>
          </a:custGeom>
          <a:blipFill rotWithShape="1">
            <a:blip r:embed="rId3">
              <a:alphaModFix/>
            </a:blip>
            <a:stretch>
              <a:fillRect b="0" l="0" r="0" t="0"/>
            </a:stretch>
          </a:blipFill>
          <a:ln>
            <a:noFill/>
          </a:ln>
        </p:spPr>
      </p:sp>
      <p:sp>
        <p:nvSpPr>
          <p:cNvPr id="88" name="Google Shape;88;p13"/>
          <p:cNvSpPr/>
          <p:nvPr/>
        </p:nvSpPr>
        <p:spPr>
          <a:xfrm>
            <a:off x="6303834" y="1790711"/>
            <a:ext cx="1194327" cy="2586142"/>
          </a:xfrm>
          <a:custGeom>
            <a:rect b="b" l="l" r="r" t="t"/>
            <a:pathLst>
              <a:path extrusionOk="0" h="2586142" w="1194327">
                <a:moveTo>
                  <a:pt x="0" y="0"/>
                </a:moveTo>
                <a:lnTo>
                  <a:pt x="1194327" y="0"/>
                </a:lnTo>
                <a:lnTo>
                  <a:pt x="1194327" y="2586142"/>
                </a:lnTo>
                <a:lnTo>
                  <a:pt x="0" y="2586142"/>
                </a:lnTo>
                <a:lnTo>
                  <a:pt x="0" y="0"/>
                </a:lnTo>
                <a:close/>
              </a:path>
            </a:pathLst>
          </a:custGeom>
          <a:blipFill rotWithShape="1">
            <a:blip r:embed="rId4">
              <a:alphaModFix/>
            </a:blip>
            <a:stretch>
              <a:fillRect b="0" l="0" r="0" t="0"/>
            </a:stretch>
          </a:blipFill>
          <a:ln>
            <a:noFill/>
          </a:ln>
        </p:spPr>
      </p:sp>
      <p:sp>
        <p:nvSpPr>
          <p:cNvPr id="89" name="Google Shape;89;p13"/>
          <p:cNvSpPr/>
          <p:nvPr/>
        </p:nvSpPr>
        <p:spPr>
          <a:xfrm flipH="1">
            <a:off x="2095190" y="2021154"/>
            <a:ext cx="5357753" cy="5591583"/>
          </a:xfrm>
          <a:custGeom>
            <a:rect b="b" l="l" r="r" t="t"/>
            <a:pathLst>
              <a:path extrusionOk="0" h="5591583" w="5357753">
                <a:moveTo>
                  <a:pt x="5357753" y="0"/>
                </a:moveTo>
                <a:lnTo>
                  <a:pt x="0" y="0"/>
                </a:lnTo>
                <a:lnTo>
                  <a:pt x="0" y="5591582"/>
                </a:lnTo>
                <a:lnTo>
                  <a:pt x="5357753" y="5591582"/>
                </a:lnTo>
                <a:lnTo>
                  <a:pt x="5357753" y="0"/>
                </a:lnTo>
                <a:close/>
              </a:path>
            </a:pathLst>
          </a:custGeom>
          <a:blipFill rotWithShape="1">
            <a:blip r:embed="rId5">
              <a:alphaModFix/>
            </a:blip>
            <a:stretch>
              <a:fillRect b="0" l="0" r="0" t="0"/>
            </a:stretch>
          </a:blipFill>
          <a:ln>
            <a:noFill/>
          </a:ln>
        </p:spPr>
      </p:sp>
      <p:sp>
        <p:nvSpPr>
          <p:cNvPr id="90" name="Google Shape;90;p13"/>
          <p:cNvSpPr/>
          <p:nvPr/>
        </p:nvSpPr>
        <p:spPr>
          <a:xfrm>
            <a:off x="-947148" y="1264426"/>
            <a:ext cx="3144039" cy="2440918"/>
          </a:xfrm>
          <a:custGeom>
            <a:rect b="b" l="l" r="r" t="t"/>
            <a:pathLst>
              <a:path extrusionOk="0" h="2440918" w="3144039">
                <a:moveTo>
                  <a:pt x="0" y="0"/>
                </a:moveTo>
                <a:lnTo>
                  <a:pt x="3144040" y="0"/>
                </a:lnTo>
                <a:lnTo>
                  <a:pt x="3144040" y="2440918"/>
                </a:lnTo>
                <a:lnTo>
                  <a:pt x="0" y="2440918"/>
                </a:lnTo>
                <a:lnTo>
                  <a:pt x="0" y="0"/>
                </a:lnTo>
                <a:close/>
              </a:path>
            </a:pathLst>
          </a:custGeom>
          <a:blipFill rotWithShape="1">
            <a:blip r:embed="rId6">
              <a:alphaModFix/>
            </a:blip>
            <a:stretch>
              <a:fillRect b="0" l="0" r="0" t="0"/>
            </a:stretch>
          </a:blipFill>
          <a:ln>
            <a:noFill/>
          </a:ln>
        </p:spPr>
      </p:sp>
      <p:sp>
        <p:nvSpPr>
          <p:cNvPr id="91" name="Google Shape;91;p13"/>
          <p:cNvSpPr/>
          <p:nvPr/>
        </p:nvSpPr>
        <p:spPr>
          <a:xfrm>
            <a:off x="624872" y="5005800"/>
            <a:ext cx="1894295" cy="4252500"/>
          </a:xfrm>
          <a:custGeom>
            <a:rect b="b" l="l" r="r" t="t"/>
            <a:pathLst>
              <a:path extrusionOk="0" h="4252500" w="1894295">
                <a:moveTo>
                  <a:pt x="0" y="0"/>
                </a:moveTo>
                <a:lnTo>
                  <a:pt x="1894295" y="0"/>
                </a:lnTo>
                <a:lnTo>
                  <a:pt x="1894295" y="4252500"/>
                </a:lnTo>
                <a:lnTo>
                  <a:pt x="0" y="4252500"/>
                </a:lnTo>
                <a:lnTo>
                  <a:pt x="0" y="0"/>
                </a:lnTo>
                <a:close/>
              </a:path>
            </a:pathLst>
          </a:custGeom>
          <a:blipFill rotWithShape="1">
            <a:blip r:embed="rId7">
              <a:alphaModFix/>
            </a:blip>
            <a:stretch>
              <a:fillRect b="0" l="0" r="0" t="0"/>
            </a:stretch>
          </a:blipFill>
          <a:ln>
            <a:noFill/>
          </a:ln>
        </p:spPr>
      </p:sp>
      <p:sp>
        <p:nvSpPr>
          <p:cNvPr id="92" name="Google Shape;92;p13"/>
          <p:cNvSpPr/>
          <p:nvPr/>
        </p:nvSpPr>
        <p:spPr>
          <a:xfrm>
            <a:off x="4011803" y="7612736"/>
            <a:ext cx="3486358" cy="4114800"/>
          </a:xfrm>
          <a:custGeom>
            <a:rect b="b" l="l" r="r" t="t"/>
            <a:pathLst>
              <a:path extrusionOk="0" h="4114800" w="3486358">
                <a:moveTo>
                  <a:pt x="0" y="0"/>
                </a:moveTo>
                <a:lnTo>
                  <a:pt x="3486358" y="0"/>
                </a:lnTo>
                <a:lnTo>
                  <a:pt x="3486358" y="4114800"/>
                </a:lnTo>
                <a:lnTo>
                  <a:pt x="0" y="4114800"/>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82" name="Shape 182"/>
        <p:cNvGrpSpPr/>
        <p:nvPr/>
      </p:nvGrpSpPr>
      <p:grpSpPr>
        <a:xfrm>
          <a:off x="0" y="0"/>
          <a:ext cx="0" cy="0"/>
          <a:chOff x="0" y="0"/>
          <a:chExt cx="0" cy="0"/>
        </a:xfrm>
      </p:grpSpPr>
      <p:sp>
        <p:nvSpPr>
          <p:cNvPr id="183" name="Google Shape;183;p22"/>
          <p:cNvSpPr txBox="1"/>
          <p:nvPr/>
        </p:nvSpPr>
        <p:spPr>
          <a:xfrm>
            <a:off x="862397" y="1399845"/>
            <a:ext cx="10024536" cy="1038225"/>
          </a:xfrm>
          <a:prstGeom prst="rect">
            <a:avLst/>
          </a:prstGeom>
          <a:noFill/>
          <a:ln>
            <a:noFill/>
          </a:ln>
        </p:spPr>
        <p:txBody>
          <a:bodyPr anchorCtr="0" anchor="t" bIns="0" lIns="0" spcFirstLastPara="1" rIns="0" wrap="square" tIns="0">
            <a:spAutoFit/>
          </a:bodyPr>
          <a:lstStyle/>
          <a:p>
            <a:pPr indent="0" lvl="0" marL="0" marR="0" rtl="0" algn="l">
              <a:lnSpc>
                <a:spcPct val="119997"/>
              </a:lnSpc>
              <a:spcBef>
                <a:spcPts val="0"/>
              </a:spcBef>
              <a:spcAft>
                <a:spcPts val="0"/>
              </a:spcAft>
              <a:buNone/>
            </a:pPr>
            <a:r>
              <a:rPr b="0" i="0" lang="en-US" sz="6826" u="none" cap="none" strike="noStrike">
                <a:solidFill>
                  <a:srgbClr val="94DDDE"/>
                </a:solidFill>
                <a:latin typeface="Arial"/>
                <a:ea typeface="Arial"/>
                <a:cs typeface="Arial"/>
                <a:sym typeface="Arial"/>
              </a:rPr>
              <a:t>Suggestions</a:t>
            </a:r>
            <a:endParaRPr/>
          </a:p>
        </p:txBody>
      </p:sp>
      <p:sp>
        <p:nvSpPr>
          <p:cNvPr id="184" name="Google Shape;184;p22"/>
          <p:cNvSpPr txBox="1"/>
          <p:nvPr/>
        </p:nvSpPr>
        <p:spPr>
          <a:xfrm>
            <a:off x="862397" y="3160249"/>
            <a:ext cx="8765384" cy="3909352"/>
          </a:xfrm>
          <a:prstGeom prst="rect">
            <a:avLst/>
          </a:prstGeom>
          <a:noFill/>
          <a:ln>
            <a:noFill/>
          </a:ln>
        </p:spPr>
        <p:txBody>
          <a:bodyPr anchorCtr="0" anchor="t" bIns="0" lIns="0" spcFirstLastPara="1" rIns="0" wrap="square" tIns="0">
            <a:spAutoFit/>
          </a:bodyPr>
          <a:lstStyle/>
          <a:p>
            <a:pPr indent="-346897" lvl="1" marL="693794" marR="0" rtl="0" algn="l">
              <a:lnSpc>
                <a:spcPct val="139993"/>
              </a:lnSpc>
              <a:spcBef>
                <a:spcPts val="0"/>
              </a:spcBef>
              <a:spcAft>
                <a:spcPts val="0"/>
              </a:spcAft>
              <a:buClr>
                <a:srgbClr val="F7B4A7"/>
              </a:buClr>
              <a:buSzPts val="3213"/>
              <a:buFont typeface="Arial"/>
              <a:buChar char="•"/>
            </a:pPr>
            <a:r>
              <a:rPr b="0" i="0" lang="en-US" sz="3213" u="none" cap="none" strike="noStrike">
                <a:solidFill>
                  <a:srgbClr val="F7B4A7"/>
                </a:solidFill>
                <a:latin typeface="Arial"/>
                <a:ea typeface="Arial"/>
                <a:cs typeface="Arial"/>
                <a:sym typeface="Arial"/>
              </a:rPr>
              <a:t>Training For Data Privacy </a:t>
            </a:r>
            <a:endParaRPr/>
          </a:p>
          <a:p>
            <a:pPr indent="0" lvl="0" marL="0" marR="0" rtl="0" algn="l">
              <a:lnSpc>
                <a:spcPct val="139993"/>
              </a:lnSpc>
              <a:spcBef>
                <a:spcPts val="0"/>
              </a:spcBef>
              <a:spcAft>
                <a:spcPts val="0"/>
              </a:spcAft>
              <a:buNone/>
            </a:pPr>
            <a:r>
              <a:t/>
            </a:r>
            <a:endParaRPr b="0" i="0" sz="3213" u="none" cap="none" strike="noStrike">
              <a:solidFill>
                <a:srgbClr val="F7B4A7"/>
              </a:solidFill>
              <a:latin typeface="Arial"/>
              <a:ea typeface="Arial"/>
              <a:cs typeface="Arial"/>
              <a:sym typeface="Arial"/>
            </a:endParaRPr>
          </a:p>
          <a:p>
            <a:pPr indent="-346897" lvl="1" marL="693794" marR="0" rtl="0" algn="l">
              <a:lnSpc>
                <a:spcPct val="139993"/>
              </a:lnSpc>
              <a:spcBef>
                <a:spcPts val="0"/>
              </a:spcBef>
              <a:spcAft>
                <a:spcPts val="0"/>
              </a:spcAft>
              <a:buClr>
                <a:srgbClr val="F7B4A7"/>
              </a:buClr>
              <a:buSzPts val="3213"/>
              <a:buFont typeface="Arial"/>
              <a:buChar char="•"/>
            </a:pPr>
            <a:r>
              <a:rPr b="0" i="0" lang="en-US" sz="3213" u="none" cap="none" strike="noStrike">
                <a:solidFill>
                  <a:srgbClr val="F7B4A7"/>
                </a:solidFill>
                <a:latin typeface="Arial"/>
                <a:ea typeface="Arial"/>
                <a:cs typeface="Arial"/>
                <a:sym typeface="Arial"/>
              </a:rPr>
              <a:t>Student Safety Policy </a:t>
            </a:r>
            <a:endParaRPr/>
          </a:p>
          <a:p>
            <a:pPr indent="0" lvl="0" marL="0" marR="0" rtl="0" algn="l">
              <a:lnSpc>
                <a:spcPct val="139993"/>
              </a:lnSpc>
              <a:spcBef>
                <a:spcPts val="0"/>
              </a:spcBef>
              <a:spcAft>
                <a:spcPts val="0"/>
              </a:spcAft>
              <a:buNone/>
            </a:pPr>
            <a:r>
              <a:t/>
            </a:r>
            <a:endParaRPr b="0" i="0" sz="3213" u="none" cap="none" strike="noStrike">
              <a:solidFill>
                <a:srgbClr val="F7B4A7"/>
              </a:solidFill>
              <a:latin typeface="Arial"/>
              <a:ea typeface="Arial"/>
              <a:cs typeface="Arial"/>
              <a:sym typeface="Arial"/>
            </a:endParaRPr>
          </a:p>
          <a:p>
            <a:pPr indent="-346897" lvl="1" marL="693794" marR="0" rtl="0" algn="l">
              <a:lnSpc>
                <a:spcPct val="139993"/>
              </a:lnSpc>
              <a:spcBef>
                <a:spcPts val="0"/>
              </a:spcBef>
              <a:spcAft>
                <a:spcPts val="0"/>
              </a:spcAft>
              <a:buClr>
                <a:srgbClr val="F7B4A7"/>
              </a:buClr>
              <a:buSzPts val="3213"/>
              <a:buFont typeface="Arial"/>
              <a:buChar char="•"/>
            </a:pPr>
            <a:r>
              <a:rPr b="0" i="0" lang="en-US" sz="3213" u="none" cap="none" strike="noStrike">
                <a:solidFill>
                  <a:srgbClr val="F7B4A7"/>
                </a:solidFill>
                <a:latin typeface="Arial"/>
                <a:ea typeface="Arial"/>
                <a:cs typeface="Arial"/>
                <a:sym typeface="Arial"/>
              </a:rPr>
              <a:t>Ready For Professional Era</a:t>
            </a:r>
            <a:endParaRPr/>
          </a:p>
          <a:p>
            <a:pPr indent="0" lvl="0" marL="0" marR="0" rtl="0" algn="l">
              <a:lnSpc>
                <a:spcPct val="139993"/>
              </a:lnSpc>
              <a:spcBef>
                <a:spcPts val="0"/>
              </a:spcBef>
              <a:spcAft>
                <a:spcPts val="0"/>
              </a:spcAft>
              <a:buNone/>
            </a:pPr>
            <a:r>
              <a:rPr b="0" i="0" lang="en-US" sz="3213" u="none" cap="none" strike="noStrike">
                <a:solidFill>
                  <a:srgbClr val="F7B4A7"/>
                </a:solidFill>
                <a:latin typeface="Arial"/>
                <a:ea typeface="Arial"/>
                <a:cs typeface="Arial"/>
                <a:sym typeface="Arial"/>
              </a:rPr>
              <a:t> </a:t>
            </a:r>
            <a:endParaRPr/>
          </a:p>
          <a:p>
            <a:pPr indent="-346897" lvl="1" marL="693794" marR="0" rtl="0" algn="l">
              <a:lnSpc>
                <a:spcPct val="139993"/>
              </a:lnSpc>
              <a:spcBef>
                <a:spcPts val="0"/>
              </a:spcBef>
              <a:spcAft>
                <a:spcPts val="0"/>
              </a:spcAft>
              <a:buClr>
                <a:srgbClr val="F7B4A7"/>
              </a:buClr>
              <a:buSzPts val="3213"/>
              <a:buFont typeface="Arial"/>
              <a:buChar char="•"/>
            </a:pPr>
            <a:r>
              <a:rPr b="0" i="0" lang="en-US" sz="3213" u="none" cap="none" strike="noStrike">
                <a:solidFill>
                  <a:srgbClr val="F7B4A7"/>
                </a:solidFill>
                <a:latin typeface="Arial"/>
                <a:ea typeface="Arial"/>
                <a:cs typeface="Arial"/>
                <a:sym typeface="Arial"/>
              </a:rPr>
              <a:t>Regarding Intellectual Rights </a:t>
            </a:r>
            <a:endParaRPr/>
          </a:p>
        </p:txBody>
      </p:sp>
      <p:sp>
        <p:nvSpPr>
          <p:cNvPr id="185" name="Google Shape;185;p22"/>
          <p:cNvSpPr/>
          <p:nvPr/>
        </p:nvSpPr>
        <p:spPr>
          <a:xfrm>
            <a:off x="12812653" y="2322150"/>
            <a:ext cx="3662625" cy="5642699"/>
          </a:xfrm>
          <a:custGeom>
            <a:rect b="b" l="l" r="r" t="t"/>
            <a:pathLst>
              <a:path extrusionOk="0" h="5642699" w="3662625">
                <a:moveTo>
                  <a:pt x="0" y="0"/>
                </a:moveTo>
                <a:lnTo>
                  <a:pt x="3662625" y="0"/>
                </a:lnTo>
                <a:lnTo>
                  <a:pt x="3662625" y="5642700"/>
                </a:lnTo>
                <a:lnTo>
                  <a:pt x="0" y="56427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89" name="Shape 189"/>
        <p:cNvGrpSpPr/>
        <p:nvPr/>
      </p:nvGrpSpPr>
      <p:grpSpPr>
        <a:xfrm>
          <a:off x="0" y="0"/>
          <a:ext cx="0" cy="0"/>
          <a:chOff x="0" y="0"/>
          <a:chExt cx="0" cy="0"/>
        </a:xfrm>
      </p:grpSpPr>
      <p:sp>
        <p:nvSpPr>
          <p:cNvPr id="190" name="Google Shape;190;p23"/>
          <p:cNvSpPr txBox="1"/>
          <p:nvPr/>
        </p:nvSpPr>
        <p:spPr>
          <a:xfrm>
            <a:off x="4309474" y="4274503"/>
            <a:ext cx="8481172"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D48F8F"/>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96" name="Shape 96"/>
        <p:cNvGrpSpPr/>
        <p:nvPr/>
      </p:nvGrpSpPr>
      <p:grpSpPr>
        <a:xfrm>
          <a:off x="0" y="0"/>
          <a:ext cx="0" cy="0"/>
          <a:chOff x="0" y="0"/>
          <a:chExt cx="0" cy="0"/>
        </a:xfrm>
      </p:grpSpPr>
      <p:sp>
        <p:nvSpPr>
          <p:cNvPr id="97" name="Google Shape;97;p14"/>
          <p:cNvSpPr/>
          <p:nvPr/>
        </p:nvSpPr>
        <p:spPr>
          <a:xfrm>
            <a:off x="399435" y="1028700"/>
            <a:ext cx="6885411" cy="5007572"/>
          </a:xfrm>
          <a:custGeom>
            <a:rect b="b" l="l" r="r" t="t"/>
            <a:pathLst>
              <a:path extrusionOk="0" h="5007572" w="6885411">
                <a:moveTo>
                  <a:pt x="0" y="0"/>
                </a:moveTo>
                <a:lnTo>
                  <a:pt x="6885411" y="0"/>
                </a:lnTo>
                <a:lnTo>
                  <a:pt x="6885411" y="5007572"/>
                </a:lnTo>
                <a:lnTo>
                  <a:pt x="0" y="5007572"/>
                </a:lnTo>
                <a:lnTo>
                  <a:pt x="0" y="0"/>
                </a:lnTo>
                <a:close/>
              </a:path>
            </a:pathLst>
          </a:custGeom>
          <a:blipFill rotWithShape="1">
            <a:blip r:embed="rId3">
              <a:alphaModFix/>
            </a:blip>
            <a:stretch>
              <a:fillRect b="0" l="0" r="0" t="0"/>
            </a:stretch>
          </a:blipFill>
          <a:ln>
            <a:noFill/>
          </a:ln>
        </p:spPr>
      </p:sp>
      <p:cxnSp>
        <p:nvCxnSpPr>
          <p:cNvPr id="98" name="Google Shape;98;p14"/>
          <p:cNvCxnSpPr/>
          <p:nvPr/>
        </p:nvCxnSpPr>
        <p:spPr>
          <a:xfrm>
            <a:off x="8851813" y="7186653"/>
            <a:ext cx="8407487" cy="0"/>
          </a:xfrm>
          <a:prstGeom prst="straightConnector1">
            <a:avLst/>
          </a:prstGeom>
          <a:noFill/>
          <a:ln cap="flat" cmpd="sng" w="38100">
            <a:solidFill>
              <a:srgbClr val="FFFFFF"/>
            </a:solidFill>
            <a:prstDash val="solid"/>
            <a:round/>
            <a:headEnd len="lg" w="lg" type="diamond"/>
            <a:tailEnd len="lg" w="lg" type="diamond"/>
          </a:ln>
        </p:spPr>
      </p:cxnSp>
      <p:sp>
        <p:nvSpPr>
          <p:cNvPr id="99" name="Google Shape;99;p14"/>
          <p:cNvSpPr/>
          <p:nvPr/>
        </p:nvSpPr>
        <p:spPr>
          <a:xfrm>
            <a:off x="9732695" y="7246193"/>
            <a:ext cx="1469836" cy="1466896"/>
          </a:xfrm>
          <a:custGeom>
            <a:rect b="b" l="l" r="r" t="t"/>
            <a:pathLst>
              <a:path extrusionOk="0" h="1466896" w="1469836">
                <a:moveTo>
                  <a:pt x="0" y="0"/>
                </a:moveTo>
                <a:lnTo>
                  <a:pt x="1469836" y="0"/>
                </a:lnTo>
                <a:lnTo>
                  <a:pt x="1469836" y="1466896"/>
                </a:lnTo>
                <a:lnTo>
                  <a:pt x="0" y="1466896"/>
                </a:lnTo>
                <a:lnTo>
                  <a:pt x="0" y="0"/>
                </a:lnTo>
                <a:close/>
              </a:path>
            </a:pathLst>
          </a:custGeom>
          <a:blipFill rotWithShape="1">
            <a:blip r:embed="rId4">
              <a:alphaModFix/>
            </a:blip>
            <a:stretch>
              <a:fillRect b="0" l="0" r="0" t="0"/>
            </a:stretch>
          </a:blipFill>
          <a:ln>
            <a:noFill/>
          </a:ln>
        </p:spPr>
      </p:sp>
      <p:sp>
        <p:nvSpPr>
          <p:cNvPr id="100" name="Google Shape;100;p14"/>
          <p:cNvSpPr txBox="1"/>
          <p:nvPr/>
        </p:nvSpPr>
        <p:spPr>
          <a:xfrm>
            <a:off x="8851813" y="1411874"/>
            <a:ext cx="10522577" cy="4260224"/>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649" u="none" cap="none" strike="noStrike">
                <a:solidFill>
                  <a:srgbClr val="F7B4A7"/>
                </a:solidFill>
                <a:latin typeface="Arial"/>
                <a:ea typeface="Arial"/>
                <a:cs typeface="Arial"/>
                <a:sym typeface="Arial"/>
              </a:rPr>
              <a:t>Presented By:</a:t>
            </a:r>
            <a:endParaRPr/>
          </a:p>
          <a:p>
            <a:pPr indent="0" lvl="0" marL="0" marR="0" rtl="0" algn="ctr">
              <a:lnSpc>
                <a:spcPct val="115223"/>
              </a:lnSpc>
              <a:spcBef>
                <a:spcPts val="0"/>
              </a:spcBef>
              <a:spcAft>
                <a:spcPts val="0"/>
              </a:spcAft>
              <a:buNone/>
            </a:pPr>
            <a:r>
              <a:t/>
            </a:r>
            <a:endParaRPr b="0" i="0" sz="5649" u="none" cap="none" strike="noStrike">
              <a:solidFill>
                <a:srgbClr val="F7B4A7"/>
              </a:solidFill>
              <a:latin typeface="Arial"/>
              <a:ea typeface="Arial"/>
              <a:cs typeface="Arial"/>
              <a:sym typeface="Arial"/>
            </a:endParaRPr>
          </a:p>
          <a:p>
            <a:pPr indent="0" lvl="0" marL="0" marR="0" rtl="0" algn="l">
              <a:lnSpc>
                <a:spcPct val="140008"/>
              </a:lnSpc>
              <a:spcBef>
                <a:spcPts val="0"/>
              </a:spcBef>
              <a:spcAft>
                <a:spcPts val="0"/>
              </a:spcAft>
              <a:buNone/>
            </a:pPr>
            <a:r>
              <a:rPr b="0" i="0" lang="en-US" sz="4649" u="none" cap="none" strike="noStrike">
                <a:solidFill>
                  <a:srgbClr val="F7B4A7"/>
                </a:solidFill>
                <a:latin typeface="Arial"/>
                <a:ea typeface="Arial"/>
                <a:cs typeface="Arial"/>
                <a:sym typeface="Arial"/>
              </a:rPr>
              <a:t>Ayaz Hasan</a:t>
            </a:r>
            <a:endParaRPr/>
          </a:p>
          <a:p>
            <a:pPr indent="0" lvl="0" marL="0" marR="0" rtl="0" algn="l">
              <a:lnSpc>
                <a:spcPct val="140008"/>
              </a:lnSpc>
              <a:spcBef>
                <a:spcPts val="0"/>
              </a:spcBef>
              <a:spcAft>
                <a:spcPts val="0"/>
              </a:spcAft>
              <a:buNone/>
            </a:pPr>
            <a:r>
              <a:rPr b="0" i="0" lang="en-US" sz="4649" u="none" cap="none" strike="noStrike">
                <a:solidFill>
                  <a:srgbClr val="F7B4A7"/>
                </a:solidFill>
                <a:latin typeface="Arial"/>
                <a:ea typeface="Arial"/>
                <a:cs typeface="Arial"/>
                <a:sym typeface="Arial"/>
              </a:rPr>
              <a:t>Ferdeen Bakht</a:t>
            </a:r>
            <a:endParaRPr/>
          </a:p>
          <a:p>
            <a:pPr indent="0" lvl="0" marL="0" marR="0" rtl="0" algn="l">
              <a:lnSpc>
                <a:spcPct val="140008"/>
              </a:lnSpc>
              <a:spcBef>
                <a:spcPts val="0"/>
              </a:spcBef>
              <a:spcAft>
                <a:spcPts val="0"/>
              </a:spcAft>
              <a:buNone/>
            </a:pPr>
            <a:r>
              <a:rPr b="0" i="0" lang="en-US" sz="4649" u="none" cap="none" strike="noStrike">
                <a:solidFill>
                  <a:srgbClr val="F7B4A7"/>
                </a:solidFill>
                <a:latin typeface="Arial"/>
                <a:ea typeface="Arial"/>
                <a:cs typeface="Arial"/>
                <a:sym typeface="Arial"/>
              </a:rPr>
              <a:t>Syed Arsalan </a:t>
            </a:r>
            <a:endParaRPr/>
          </a:p>
        </p:txBody>
      </p:sp>
      <p:sp>
        <p:nvSpPr>
          <p:cNvPr id="101" name="Google Shape;101;p14"/>
          <p:cNvSpPr txBox="1"/>
          <p:nvPr/>
        </p:nvSpPr>
        <p:spPr>
          <a:xfrm>
            <a:off x="11700629" y="7593561"/>
            <a:ext cx="4969073" cy="69595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100" u="none" cap="none" strike="noStrike">
                <a:solidFill>
                  <a:srgbClr val="F7B4A7"/>
                </a:solidFill>
                <a:latin typeface="Arial"/>
                <a:ea typeface="Arial"/>
                <a:cs typeface="Arial"/>
                <a:sym typeface="Arial"/>
              </a:rPr>
              <a:t>Fast Nuces,Karachi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05" name="Shape 105"/>
        <p:cNvGrpSpPr/>
        <p:nvPr/>
      </p:nvGrpSpPr>
      <p:grpSpPr>
        <a:xfrm>
          <a:off x="0" y="0"/>
          <a:ext cx="0" cy="0"/>
          <a:chOff x="0" y="0"/>
          <a:chExt cx="0" cy="0"/>
        </a:xfrm>
      </p:grpSpPr>
      <p:grpSp>
        <p:nvGrpSpPr>
          <p:cNvPr id="106" name="Google Shape;106;p15"/>
          <p:cNvGrpSpPr/>
          <p:nvPr/>
        </p:nvGrpSpPr>
        <p:grpSpPr>
          <a:xfrm>
            <a:off x="1309758" y="1817226"/>
            <a:ext cx="6060518" cy="6652549"/>
            <a:chOff x="0" y="0"/>
            <a:chExt cx="8080691" cy="8870065"/>
          </a:xfrm>
        </p:grpSpPr>
        <p:sp>
          <p:nvSpPr>
            <p:cNvPr id="107" name="Google Shape;107;p15"/>
            <p:cNvSpPr/>
            <p:nvPr/>
          </p:nvSpPr>
          <p:spPr>
            <a:xfrm>
              <a:off x="0" y="0"/>
              <a:ext cx="5166060" cy="6830128"/>
            </a:xfrm>
            <a:custGeom>
              <a:rect b="b" l="l" r="r" t="t"/>
              <a:pathLst>
                <a:path extrusionOk="0" h="6830128" w="5166060">
                  <a:moveTo>
                    <a:pt x="0" y="0"/>
                  </a:moveTo>
                  <a:lnTo>
                    <a:pt x="5166060" y="0"/>
                  </a:lnTo>
                  <a:lnTo>
                    <a:pt x="5166060" y="6830128"/>
                  </a:lnTo>
                  <a:lnTo>
                    <a:pt x="0" y="6830128"/>
                  </a:lnTo>
                  <a:lnTo>
                    <a:pt x="0" y="0"/>
                  </a:lnTo>
                  <a:close/>
                </a:path>
              </a:pathLst>
            </a:custGeom>
            <a:blipFill rotWithShape="1">
              <a:blip r:embed="rId3">
                <a:alphaModFix/>
              </a:blip>
              <a:stretch>
                <a:fillRect b="0" l="0" r="0" t="0"/>
              </a:stretch>
            </a:blipFill>
            <a:ln>
              <a:noFill/>
            </a:ln>
          </p:spPr>
        </p:sp>
        <p:sp>
          <p:nvSpPr>
            <p:cNvPr id="108" name="Google Shape;108;p15"/>
            <p:cNvSpPr/>
            <p:nvPr/>
          </p:nvSpPr>
          <p:spPr>
            <a:xfrm>
              <a:off x="1428290" y="1054304"/>
              <a:ext cx="5166060" cy="6830128"/>
            </a:xfrm>
            <a:custGeom>
              <a:rect b="b" l="l" r="r" t="t"/>
              <a:pathLst>
                <a:path extrusionOk="0" h="6830128" w="5166060">
                  <a:moveTo>
                    <a:pt x="0" y="0"/>
                  </a:moveTo>
                  <a:lnTo>
                    <a:pt x="5166060" y="0"/>
                  </a:lnTo>
                  <a:lnTo>
                    <a:pt x="5166060" y="6830128"/>
                  </a:lnTo>
                  <a:lnTo>
                    <a:pt x="0" y="6830128"/>
                  </a:lnTo>
                  <a:lnTo>
                    <a:pt x="0" y="0"/>
                  </a:lnTo>
                  <a:close/>
                </a:path>
              </a:pathLst>
            </a:custGeom>
            <a:blipFill rotWithShape="1">
              <a:blip r:embed="rId4">
                <a:alphaModFix/>
              </a:blip>
              <a:stretch>
                <a:fillRect b="0" l="0" r="0" t="0"/>
              </a:stretch>
            </a:blipFill>
            <a:ln>
              <a:noFill/>
            </a:ln>
          </p:spPr>
        </p:sp>
        <p:sp>
          <p:nvSpPr>
            <p:cNvPr id="109" name="Google Shape;109;p15"/>
            <p:cNvSpPr/>
            <p:nvPr/>
          </p:nvSpPr>
          <p:spPr>
            <a:xfrm>
              <a:off x="2914631" y="2039937"/>
              <a:ext cx="5166060" cy="6830128"/>
            </a:xfrm>
            <a:custGeom>
              <a:rect b="b" l="l" r="r" t="t"/>
              <a:pathLst>
                <a:path extrusionOk="0" h="6830128" w="5166060">
                  <a:moveTo>
                    <a:pt x="0" y="0"/>
                  </a:moveTo>
                  <a:lnTo>
                    <a:pt x="5166061" y="0"/>
                  </a:lnTo>
                  <a:lnTo>
                    <a:pt x="5166061" y="6830128"/>
                  </a:lnTo>
                  <a:lnTo>
                    <a:pt x="0" y="6830128"/>
                  </a:lnTo>
                  <a:lnTo>
                    <a:pt x="0" y="0"/>
                  </a:lnTo>
                  <a:close/>
                </a:path>
              </a:pathLst>
            </a:custGeom>
            <a:blipFill rotWithShape="1">
              <a:blip r:embed="rId5">
                <a:alphaModFix/>
              </a:blip>
              <a:stretch>
                <a:fillRect b="0" l="0" r="0" t="0"/>
              </a:stretch>
            </a:blipFill>
            <a:ln>
              <a:noFill/>
            </a:ln>
          </p:spPr>
        </p:sp>
      </p:grpSp>
      <p:graphicFrame>
        <p:nvGraphicFramePr>
          <p:cNvPr id="110" name="Google Shape;110;p15"/>
          <p:cNvGraphicFramePr/>
          <p:nvPr/>
        </p:nvGraphicFramePr>
        <p:xfrm>
          <a:off x="8627676" y="1028700"/>
          <a:ext cx="3000000" cy="3000000"/>
        </p:xfrm>
        <a:graphic>
          <a:graphicData uri="http://schemas.openxmlformats.org/drawingml/2006/table">
            <a:tbl>
              <a:tblPr>
                <a:noFill/>
                <a:tableStyleId>{8C7C2792-5CDB-45AA-9E63-90D57246FD9B}</a:tableStyleId>
              </a:tblPr>
              <a:tblGrid>
                <a:gridCol w="8900150"/>
              </a:tblGrid>
              <a:tr h="2095575">
                <a:tc>
                  <a:txBody>
                    <a:bodyPr/>
                    <a:lstStyle/>
                    <a:p>
                      <a:pPr indent="0" lvl="0" marL="0" marR="0" rtl="0" algn="l">
                        <a:lnSpc>
                          <a:spcPct val="140000"/>
                        </a:lnSpc>
                        <a:spcBef>
                          <a:spcPts val="0"/>
                        </a:spcBef>
                        <a:spcAft>
                          <a:spcPts val="0"/>
                        </a:spcAft>
                        <a:buNone/>
                      </a:pPr>
                      <a:r>
                        <a:rPr lang="en-US" sz="8100" u="none" cap="none" strike="noStrike">
                          <a:solidFill>
                            <a:srgbClr val="F7B4A7"/>
                          </a:solidFill>
                          <a:latin typeface="Arial"/>
                          <a:ea typeface="Arial"/>
                          <a:cs typeface="Arial"/>
                          <a:sym typeface="Arial"/>
                        </a:rPr>
                        <a:t>Agenda</a:t>
                      </a:r>
                      <a:endParaRPr sz="1100" u="none" cap="none" strike="noStrike"/>
                    </a:p>
                  </a:txBody>
                  <a:tcPr marT="190500" marB="190500" marR="190500" marL="190500" anchor="ctr">
                    <a:lnL cap="flat" cmpd="sng" w="66675">
                      <a:solidFill>
                        <a:srgbClr val="2B4B82"/>
                      </a:solidFill>
                      <a:prstDash val="solid"/>
                      <a:round/>
                      <a:headEnd len="sm" w="sm" type="none"/>
                      <a:tailEnd len="sm" w="sm" type="none"/>
                    </a:lnL>
                    <a:lnR cap="flat" cmpd="sng" w="66675">
                      <a:solidFill>
                        <a:srgbClr val="2B4B82"/>
                      </a:solidFill>
                      <a:prstDash val="solid"/>
                      <a:round/>
                      <a:headEnd len="sm" w="sm" type="none"/>
                      <a:tailEnd len="sm" w="sm" type="none"/>
                    </a:lnR>
                    <a:lnT cap="flat" cmpd="sng" w="66675">
                      <a:solidFill>
                        <a:srgbClr val="2B4B82"/>
                      </a:solidFill>
                      <a:prstDash val="solid"/>
                      <a:round/>
                      <a:headEnd len="sm" w="sm" type="none"/>
                      <a:tailEnd len="sm" w="sm" type="none"/>
                    </a:lnT>
                    <a:lnB cap="flat" cmpd="sng" w="66675">
                      <a:solidFill>
                        <a:srgbClr val="2B4B82"/>
                      </a:solidFill>
                      <a:prstDash val="solid"/>
                      <a:round/>
                      <a:headEnd len="sm" w="sm" type="none"/>
                      <a:tailEnd len="sm" w="sm" type="none"/>
                    </a:lnB>
                  </a:tcPr>
                </a:tc>
              </a:tr>
              <a:tr h="1566875">
                <a:tc>
                  <a:txBody>
                    <a:bodyPr/>
                    <a:lstStyle/>
                    <a:p>
                      <a:pPr indent="0" lvl="0" marL="0" marR="0" rtl="0" algn="l">
                        <a:lnSpc>
                          <a:spcPct val="140000"/>
                        </a:lnSpc>
                        <a:spcBef>
                          <a:spcPts val="0"/>
                        </a:spcBef>
                        <a:spcAft>
                          <a:spcPts val="0"/>
                        </a:spcAft>
                        <a:buNone/>
                      </a:pPr>
                      <a:r>
                        <a:rPr lang="en-US" sz="2900" u="none" cap="none" strike="noStrike">
                          <a:solidFill>
                            <a:srgbClr val="94DDDE"/>
                          </a:solidFill>
                          <a:latin typeface="Arial"/>
                          <a:ea typeface="Arial"/>
                          <a:cs typeface="Arial"/>
                          <a:sym typeface="Arial"/>
                        </a:rPr>
                        <a:t>KEY TOPICS DISCUSSED IN </a:t>
                      </a:r>
                      <a:endParaRPr sz="1100" u="none" cap="none" strike="noStrike"/>
                    </a:p>
                    <a:p>
                      <a:pPr indent="0" lvl="0" marL="0" marR="0" rtl="0" algn="l">
                        <a:lnSpc>
                          <a:spcPct val="140000"/>
                        </a:lnSpc>
                        <a:spcBef>
                          <a:spcPts val="0"/>
                        </a:spcBef>
                        <a:spcAft>
                          <a:spcPts val="0"/>
                        </a:spcAft>
                        <a:buNone/>
                      </a:pPr>
                      <a:r>
                        <a:rPr lang="en-US" sz="2900" u="none" cap="none" strike="noStrike">
                          <a:solidFill>
                            <a:srgbClr val="94DDDE"/>
                          </a:solidFill>
                          <a:latin typeface="Arial"/>
                          <a:ea typeface="Arial"/>
                          <a:cs typeface="Arial"/>
                          <a:sym typeface="Arial"/>
                        </a:rPr>
                        <a:t>THIS PRESENTATION</a:t>
                      </a:r>
                      <a:endParaRPr/>
                    </a:p>
                  </a:txBody>
                  <a:tcPr marT="190500" marB="190500" marR="190500" marL="190500" anchor="ctr">
                    <a:lnL cap="flat" cmpd="sng" w="66675">
                      <a:solidFill>
                        <a:srgbClr val="2B4B82"/>
                      </a:solidFill>
                      <a:prstDash val="solid"/>
                      <a:round/>
                      <a:headEnd len="sm" w="sm" type="none"/>
                      <a:tailEnd len="sm" w="sm" type="none"/>
                    </a:lnL>
                    <a:lnR cap="flat" cmpd="sng" w="66675">
                      <a:solidFill>
                        <a:srgbClr val="2B4B82"/>
                      </a:solidFill>
                      <a:prstDash val="solid"/>
                      <a:round/>
                      <a:headEnd len="sm" w="sm" type="none"/>
                      <a:tailEnd len="sm" w="sm" type="none"/>
                    </a:lnR>
                    <a:lnT cap="flat" cmpd="sng" w="66675">
                      <a:solidFill>
                        <a:srgbClr val="2B4B82"/>
                      </a:solidFill>
                      <a:prstDash val="solid"/>
                      <a:round/>
                      <a:headEnd len="sm" w="sm" type="none"/>
                      <a:tailEnd len="sm" w="sm" type="none"/>
                    </a:lnT>
                    <a:lnB cap="flat" cmpd="sng" w="66675">
                      <a:solidFill>
                        <a:srgbClr val="2B4B82"/>
                      </a:solidFill>
                      <a:prstDash val="solid"/>
                      <a:round/>
                      <a:headEnd len="sm" w="sm" type="none"/>
                      <a:tailEnd len="sm" w="sm" type="none"/>
                    </a:lnB>
                  </a:tcPr>
                </a:tc>
              </a:tr>
              <a:tr h="3643225">
                <a:tc>
                  <a:txBody>
                    <a:bodyPr/>
                    <a:lstStyle/>
                    <a:p>
                      <a:pPr indent="-313055" lvl="1" marL="626111" marR="0" rtl="0" algn="l">
                        <a:lnSpc>
                          <a:spcPct val="140000"/>
                        </a:lnSpc>
                        <a:spcBef>
                          <a:spcPts val="0"/>
                        </a:spcBef>
                        <a:spcAft>
                          <a:spcPts val="0"/>
                        </a:spcAft>
                        <a:buClr>
                          <a:srgbClr val="94DDDE"/>
                        </a:buClr>
                        <a:buSzPts val="2900"/>
                        <a:buFont typeface="Arial"/>
                        <a:buChar char="•"/>
                      </a:pPr>
                      <a:r>
                        <a:rPr lang="en-US" sz="2900" u="none" cap="none" strike="noStrike">
                          <a:solidFill>
                            <a:srgbClr val="94DDDE"/>
                          </a:solidFill>
                          <a:latin typeface="Arial"/>
                          <a:ea typeface="Arial"/>
                          <a:cs typeface="Arial"/>
                          <a:sym typeface="Arial"/>
                        </a:rPr>
                        <a:t>About School</a:t>
                      </a:r>
                      <a:endParaRPr sz="1100" u="none" cap="none" strike="noStrike"/>
                    </a:p>
                    <a:p>
                      <a:pPr indent="-313055" lvl="1" marL="626111" marR="0" rtl="0" algn="l">
                        <a:lnSpc>
                          <a:spcPct val="140000"/>
                        </a:lnSpc>
                        <a:spcBef>
                          <a:spcPts val="0"/>
                        </a:spcBef>
                        <a:spcAft>
                          <a:spcPts val="0"/>
                        </a:spcAft>
                        <a:buClr>
                          <a:srgbClr val="94DDDE"/>
                        </a:buClr>
                        <a:buSzPts val="2900"/>
                        <a:buFont typeface="Arial"/>
                        <a:buChar char="•"/>
                      </a:pPr>
                      <a:r>
                        <a:rPr lang="en-US" sz="2900" u="none" cap="none" strike="noStrike">
                          <a:solidFill>
                            <a:srgbClr val="94DDDE"/>
                          </a:solidFill>
                          <a:latin typeface="Arial"/>
                          <a:ea typeface="Arial"/>
                          <a:cs typeface="Arial"/>
                          <a:sym typeface="Arial"/>
                        </a:rPr>
                        <a:t>Human Resources Strategy</a:t>
                      </a:r>
                      <a:endParaRPr/>
                    </a:p>
                    <a:p>
                      <a:pPr indent="-313055" lvl="1" marL="626111" marR="0" rtl="0" algn="l">
                        <a:lnSpc>
                          <a:spcPct val="140000"/>
                        </a:lnSpc>
                        <a:spcBef>
                          <a:spcPts val="0"/>
                        </a:spcBef>
                        <a:spcAft>
                          <a:spcPts val="0"/>
                        </a:spcAft>
                        <a:buClr>
                          <a:srgbClr val="94DDDE"/>
                        </a:buClr>
                        <a:buSzPts val="2900"/>
                        <a:buFont typeface="Arial"/>
                        <a:buChar char="•"/>
                      </a:pPr>
                      <a:r>
                        <a:rPr lang="en-US" sz="2900" u="none" cap="none" strike="noStrike">
                          <a:solidFill>
                            <a:srgbClr val="94DDDE"/>
                          </a:solidFill>
                          <a:latin typeface="Arial"/>
                          <a:ea typeface="Arial"/>
                          <a:cs typeface="Arial"/>
                          <a:sym typeface="Arial"/>
                        </a:rPr>
                        <a:t>Data Protection Strategy</a:t>
                      </a:r>
                      <a:endParaRPr/>
                    </a:p>
                    <a:p>
                      <a:pPr indent="-313054" lvl="1" marL="626111" marR="0" rtl="0" algn="l">
                        <a:lnSpc>
                          <a:spcPct val="140000"/>
                        </a:lnSpc>
                        <a:spcBef>
                          <a:spcPts val="0"/>
                        </a:spcBef>
                        <a:spcAft>
                          <a:spcPts val="0"/>
                        </a:spcAft>
                        <a:buClr>
                          <a:srgbClr val="94DDDE"/>
                        </a:buClr>
                        <a:buSzPts val="2900"/>
                        <a:buFont typeface="Arial"/>
                        <a:buChar char="•"/>
                      </a:pPr>
                      <a:r>
                        <a:rPr lang="en-US" sz="2900" u="none" cap="none" strike="noStrike">
                          <a:solidFill>
                            <a:srgbClr val="94DDDE"/>
                          </a:solidFill>
                          <a:latin typeface="Arial"/>
                          <a:ea typeface="Arial"/>
                          <a:cs typeface="Arial"/>
                          <a:sym typeface="Arial"/>
                        </a:rPr>
                        <a:t>Contract Assignments</a:t>
                      </a:r>
                      <a:endParaRPr sz="2900" u="none" cap="none" strike="noStrike">
                        <a:solidFill>
                          <a:srgbClr val="94DDDE"/>
                        </a:solidFill>
                        <a:latin typeface="Arial"/>
                        <a:ea typeface="Arial"/>
                        <a:cs typeface="Arial"/>
                        <a:sym typeface="Arial"/>
                      </a:endParaRPr>
                    </a:p>
                    <a:p>
                      <a:pPr indent="-313054" lvl="1" marL="626111" marR="0" rtl="0" algn="l">
                        <a:lnSpc>
                          <a:spcPct val="140000"/>
                        </a:lnSpc>
                        <a:spcBef>
                          <a:spcPts val="0"/>
                        </a:spcBef>
                        <a:spcAft>
                          <a:spcPts val="0"/>
                        </a:spcAft>
                        <a:buClr>
                          <a:srgbClr val="94DDDE"/>
                        </a:buClr>
                        <a:buSzPts val="2900"/>
                        <a:buChar char="•"/>
                      </a:pPr>
                      <a:r>
                        <a:rPr lang="en-US" sz="2900">
                          <a:solidFill>
                            <a:srgbClr val="94DDDE"/>
                          </a:solidFill>
                        </a:rPr>
                        <a:t>Descrimination</a:t>
                      </a:r>
                      <a:endParaRPr sz="2900">
                        <a:solidFill>
                          <a:srgbClr val="94DDDE"/>
                        </a:solidFill>
                      </a:endParaRPr>
                    </a:p>
                    <a:p>
                      <a:pPr indent="-313055" lvl="1" marL="626111" marR="0" rtl="0" algn="l">
                        <a:lnSpc>
                          <a:spcPct val="140000"/>
                        </a:lnSpc>
                        <a:spcBef>
                          <a:spcPts val="0"/>
                        </a:spcBef>
                        <a:spcAft>
                          <a:spcPts val="0"/>
                        </a:spcAft>
                        <a:buClr>
                          <a:srgbClr val="94DDDE"/>
                        </a:buClr>
                        <a:buSzPts val="2900"/>
                        <a:buChar char="•"/>
                      </a:pPr>
                      <a:r>
                        <a:rPr lang="en-US" sz="2900">
                          <a:solidFill>
                            <a:srgbClr val="94DDDE"/>
                          </a:solidFill>
                        </a:rPr>
                        <a:t>Financial Terms</a:t>
                      </a:r>
                      <a:endParaRPr sz="2900">
                        <a:solidFill>
                          <a:srgbClr val="94DDDE"/>
                        </a:solidFill>
                      </a:endParaRPr>
                    </a:p>
                    <a:p>
                      <a:pPr indent="-313055" lvl="1" marL="626111" marR="0" rtl="0" algn="l">
                        <a:lnSpc>
                          <a:spcPct val="140000"/>
                        </a:lnSpc>
                        <a:spcBef>
                          <a:spcPts val="0"/>
                        </a:spcBef>
                        <a:spcAft>
                          <a:spcPts val="0"/>
                        </a:spcAft>
                        <a:buClr>
                          <a:srgbClr val="94DDDE"/>
                        </a:buClr>
                        <a:buSzPts val="2900"/>
                        <a:buFont typeface="Arial"/>
                        <a:buChar char="•"/>
                      </a:pPr>
                      <a:r>
                        <a:rPr lang="en-US" sz="2900" u="none" cap="none" strike="noStrike">
                          <a:solidFill>
                            <a:srgbClr val="94DDDE"/>
                          </a:solidFill>
                          <a:latin typeface="Arial"/>
                          <a:ea typeface="Arial"/>
                          <a:cs typeface="Arial"/>
                          <a:sym typeface="Arial"/>
                        </a:rPr>
                        <a:t>Suggestions</a:t>
                      </a:r>
                      <a:endParaRPr/>
                    </a:p>
                    <a:p>
                      <a:pPr indent="0" lvl="0" marL="0" marR="0" rtl="0" algn="l">
                        <a:lnSpc>
                          <a:spcPct val="140000"/>
                        </a:lnSpc>
                        <a:spcBef>
                          <a:spcPts val="0"/>
                        </a:spcBef>
                        <a:spcAft>
                          <a:spcPts val="0"/>
                        </a:spcAft>
                        <a:buNone/>
                      </a:pPr>
                      <a:r>
                        <a:t/>
                      </a:r>
                      <a:endParaRPr sz="2900" u="none" cap="none" strike="noStrike">
                        <a:solidFill>
                          <a:srgbClr val="94DDDE"/>
                        </a:solidFill>
                        <a:latin typeface="Arial"/>
                        <a:ea typeface="Arial"/>
                        <a:cs typeface="Arial"/>
                        <a:sym typeface="Arial"/>
                      </a:endParaRPr>
                    </a:p>
                  </a:txBody>
                  <a:tcPr marT="190500" marB="190500" marR="190500" marL="190500" anchor="ctr">
                    <a:lnL cap="flat" cmpd="sng" w="66675">
                      <a:solidFill>
                        <a:srgbClr val="2B4B82"/>
                      </a:solidFill>
                      <a:prstDash val="solid"/>
                      <a:round/>
                      <a:headEnd len="sm" w="sm" type="none"/>
                      <a:tailEnd len="sm" w="sm" type="none"/>
                    </a:lnL>
                    <a:lnR cap="flat" cmpd="sng" w="66675">
                      <a:solidFill>
                        <a:srgbClr val="2B4B82"/>
                      </a:solidFill>
                      <a:prstDash val="solid"/>
                      <a:round/>
                      <a:headEnd len="sm" w="sm" type="none"/>
                      <a:tailEnd len="sm" w="sm" type="none"/>
                    </a:lnR>
                    <a:lnT cap="flat" cmpd="sng" w="66675">
                      <a:solidFill>
                        <a:srgbClr val="2B4B82"/>
                      </a:solidFill>
                      <a:prstDash val="solid"/>
                      <a:round/>
                      <a:headEnd len="sm" w="sm" type="none"/>
                      <a:tailEnd len="sm" w="sm" type="none"/>
                    </a:lnT>
                    <a:lnB cap="flat" cmpd="sng" w="66675">
                      <a:solidFill>
                        <a:srgbClr val="2B4B82"/>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14" name="Shape 114"/>
        <p:cNvGrpSpPr/>
        <p:nvPr/>
      </p:nvGrpSpPr>
      <p:grpSpPr>
        <a:xfrm>
          <a:off x="0" y="0"/>
          <a:ext cx="0" cy="0"/>
          <a:chOff x="0" y="0"/>
          <a:chExt cx="0" cy="0"/>
        </a:xfrm>
      </p:grpSpPr>
      <p:sp>
        <p:nvSpPr>
          <p:cNvPr id="115" name="Google Shape;115;p16"/>
          <p:cNvSpPr/>
          <p:nvPr/>
        </p:nvSpPr>
        <p:spPr>
          <a:xfrm>
            <a:off x="11093375" y="2247993"/>
            <a:ext cx="5651802" cy="5699497"/>
          </a:xfrm>
          <a:custGeom>
            <a:rect b="b" l="l" r="r" t="t"/>
            <a:pathLst>
              <a:path extrusionOk="0" h="5699497" w="5651802">
                <a:moveTo>
                  <a:pt x="0" y="0"/>
                </a:moveTo>
                <a:lnTo>
                  <a:pt x="5651802" y="0"/>
                </a:lnTo>
                <a:lnTo>
                  <a:pt x="5651802" y="5699497"/>
                </a:lnTo>
                <a:lnTo>
                  <a:pt x="0" y="5699497"/>
                </a:lnTo>
                <a:lnTo>
                  <a:pt x="0" y="0"/>
                </a:lnTo>
                <a:close/>
              </a:path>
            </a:pathLst>
          </a:custGeom>
          <a:blipFill rotWithShape="1">
            <a:blip r:embed="rId3">
              <a:alphaModFix/>
            </a:blip>
            <a:stretch>
              <a:fillRect b="0" l="0" r="0" t="0"/>
            </a:stretch>
          </a:blipFill>
          <a:ln>
            <a:noFill/>
          </a:ln>
        </p:spPr>
      </p:sp>
      <p:grpSp>
        <p:nvGrpSpPr>
          <p:cNvPr id="116" name="Google Shape;116;p16"/>
          <p:cNvGrpSpPr/>
          <p:nvPr/>
        </p:nvGrpSpPr>
        <p:grpSpPr>
          <a:xfrm>
            <a:off x="838639" y="2403804"/>
            <a:ext cx="9768230" cy="5543687"/>
            <a:chOff x="0" y="85725"/>
            <a:chExt cx="13024306" cy="7391583"/>
          </a:xfrm>
        </p:grpSpPr>
        <p:sp>
          <p:nvSpPr>
            <p:cNvPr id="117" name="Google Shape;117;p16"/>
            <p:cNvSpPr txBox="1"/>
            <p:nvPr/>
          </p:nvSpPr>
          <p:spPr>
            <a:xfrm>
              <a:off x="0" y="85725"/>
              <a:ext cx="13024306" cy="1207135"/>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0" i="0" lang="en-US" sz="6399" u="none" cap="none" strike="noStrike">
                  <a:solidFill>
                    <a:srgbClr val="94DDDE"/>
                  </a:solidFill>
                  <a:latin typeface="Arial"/>
                  <a:ea typeface="Arial"/>
                  <a:cs typeface="Arial"/>
                  <a:sym typeface="Arial"/>
                </a:rPr>
                <a:t>About School</a:t>
              </a:r>
              <a:endParaRPr/>
            </a:p>
          </p:txBody>
        </p:sp>
        <p:sp>
          <p:nvSpPr>
            <p:cNvPr id="118" name="Google Shape;118;p16"/>
            <p:cNvSpPr txBox="1"/>
            <p:nvPr/>
          </p:nvSpPr>
          <p:spPr>
            <a:xfrm>
              <a:off x="0" y="2031971"/>
              <a:ext cx="12478551" cy="544533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00" u="none" cap="none" strike="noStrike">
                  <a:solidFill>
                    <a:srgbClr val="FBBD9E"/>
                  </a:solidFill>
                  <a:latin typeface="Arial"/>
                  <a:ea typeface="Arial"/>
                  <a:cs typeface="Arial"/>
                  <a:sym typeface="Arial"/>
                </a:rPr>
                <a:t>Iqra Huffaz Boys Secondary School prepare students to be successful lifelong learners, armed with the necessary knowledge; religious and worldly, along with skills necessary to succeed at school and at institutions of higher education as well as everyday life and in their future careers. Iqra Huffaz Boys Secondary School strictly follow the Sharia rules and gives complete religious atmosphere to the students.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22" name="Shape 122"/>
        <p:cNvGrpSpPr/>
        <p:nvPr/>
      </p:nvGrpSpPr>
      <p:grpSpPr>
        <a:xfrm>
          <a:off x="0" y="0"/>
          <a:ext cx="0" cy="0"/>
          <a:chOff x="0" y="0"/>
          <a:chExt cx="0" cy="0"/>
        </a:xfrm>
      </p:grpSpPr>
      <p:graphicFrame>
        <p:nvGraphicFramePr>
          <p:cNvPr id="123" name="Google Shape;123;p17"/>
          <p:cNvGraphicFramePr/>
          <p:nvPr/>
        </p:nvGraphicFramePr>
        <p:xfrm>
          <a:off x="7773623" y="1394747"/>
          <a:ext cx="3000000" cy="3000000"/>
        </p:xfrm>
        <a:graphic>
          <a:graphicData uri="http://schemas.openxmlformats.org/drawingml/2006/table">
            <a:tbl>
              <a:tblPr>
                <a:noFill/>
                <a:tableStyleId>{8C7C2792-5CDB-45AA-9E63-90D57246FD9B}</a:tableStyleId>
              </a:tblPr>
              <a:tblGrid>
                <a:gridCol w="9485675"/>
              </a:tblGrid>
              <a:tr h="1495200">
                <a:tc>
                  <a:txBody>
                    <a:bodyPr/>
                    <a:lstStyle/>
                    <a:p>
                      <a:pPr indent="0" lvl="0" marL="0" marR="0" rtl="0" algn="l">
                        <a:lnSpc>
                          <a:spcPct val="140014"/>
                        </a:lnSpc>
                        <a:spcBef>
                          <a:spcPts val="0"/>
                        </a:spcBef>
                        <a:spcAft>
                          <a:spcPts val="0"/>
                        </a:spcAft>
                        <a:buNone/>
                      </a:pPr>
                      <a:r>
                        <a:rPr lang="en-US" sz="2799" u="none" cap="none" strike="noStrike">
                          <a:solidFill>
                            <a:srgbClr val="F7B4A7"/>
                          </a:solidFill>
                          <a:latin typeface="Arial"/>
                          <a:ea typeface="Arial"/>
                          <a:cs typeface="Arial"/>
                          <a:sym typeface="Arial"/>
                        </a:rPr>
                        <a:t>How do you manage students' satisfaction with newly hired teachers?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r h="1387025">
                <a:tc>
                  <a:txBody>
                    <a:bodyPr/>
                    <a:lstStyle/>
                    <a:p>
                      <a:pPr indent="-259079" lvl="1" marL="518160" marR="0" rtl="0" algn="l">
                        <a:lnSpc>
                          <a:spcPct val="139958"/>
                        </a:lnSpc>
                        <a:spcBef>
                          <a:spcPts val="0"/>
                        </a:spcBef>
                        <a:spcAft>
                          <a:spcPts val="0"/>
                        </a:spcAft>
                        <a:buClr>
                          <a:srgbClr val="FEFEFE"/>
                        </a:buClr>
                        <a:buSzPts val="2400"/>
                        <a:buFont typeface="Arial"/>
                        <a:buChar char="•"/>
                      </a:pPr>
                      <a:r>
                        <a:rPr lang="en-US" sz="2400" u="none" cap="none" strike="noStrike">
                          <a:solidFill>
                            <a:srgbClr val="FEFEFE"/>
                          </a:solidFill>
                          <a:latin typeface="Arial"/>
                          <a:ea typeface="Arial"/>
                          <a:cs typeface="Arial"/>
                          <a:sym typeface="Arial"/>
                        </a:rPr>
                        <a:t> opportunity to provide a demo class .</a:t>
                      </a:r>
                      <a:endParaRPr sz="1100" u="none" cap="none" strike="noStrike"/>
                    </a:p>
                    <a:p>
                      <a:pPr indent="-259079" lvl="1" marL="518160" marR="0" rtl="0" algn="l">
                        <a:lnSpc>
                          <a:spcPct val="139958"/>
                        </a:lnSpc>
                        <a:spcBef>
                          <a:spcPts val="0"/>
                        </a:spcBef>
                        <a:spcAft>
                          <a:spcPts val="0"/>
                        </a:spcAft>
                        <a:buClr>
                          <a:srgbClr val="FEFEFE"/>
                        </a:buClr>
                        <a:buSzPts val="2400"/>
                        <a:buFont typeface="Arial"/>
                        <a:buChar char="•"/>
                      </a:pPr>
                      <a:r>
                        <a:rPr lang="en-US" sz="2400" u="none" cap="none" strike="noStrike">
                          <a:solidFill>
                            <a:srgbClr val="FEFEFE"/>
                          </a:solidFill>
                          <a:latin typeface="Arial"/>
                          <a:ea typeface="Arial"/>
                          <a:cs typeface="Arial"/>
                          <a:sym typeface="Arial"/>
                        </a:rPr>
                        <a:t> student feedback is considered </a:t>
                      </a:r>
                      <a:endParaRPr/>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69875">
                <a:tc>
                  <a:txBody>
                    <a:bodyPr/>
                    <a:lstStyle/>
                    <a:p>
                      <a:pPr indent="0" lvl="0" marL="0" marR="0" rtl="0" algn="l">
                        <a:lnSpc>
                          <a:spcPct val="140014"/>
                        </a:lnSpc>
                        <a:spcBef>
                          <a:spcPts val="0"/>
                        </a:spcBef>
                        <a:spcAft>
                          <a:spcPts val="0"/>
                        </a:spcAft>
                        <a:buNone/>
                      </a:pPr>
                      <a:r>
                        <a:rPr lang="en-US" sz="2799" u="none" cap="none" strike="noStrike">
                          <a:solidFill>
                            <a:srgbClr val="F7B4A7"/>
                          </a:solidFill>
                          <a:latin typeface="Arial"/>
                          <a:ea typeface="Arial"/>
                          <a:cs typeface="Arial"/>
                          <a:sym typeface="Arial"/>
                        </a:rPr>
                        <a:t>major factors that increase employee loyalty?</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1744400">
                <a:tc>
                  <a:txBody>
                    <a:bodyPr/>
                    <a:lstStyle/>
                    <a:p>
                      <a:pPr indent="-259079" lvl="1" marL="518160" marR="0" rtl="0" algn="l">
                        <a:lnSpc>
                          <a:spcPct val="139958"/>
                        </a:lnSpc>
                        <a:spcBef>
                          <a:spcPts val="0"/>
                        </a:spcBef>
                        <a:spcAft>
                          <a:spcPts val="0"/>
                        </a:spcAft>
                        <a:buClr>
                          <a:srgbClr val="FEFEFE"/>
                        </a:buClr>
                        <a:buSzPts val="2400"/>
                        <a:buFont typeface="Arial"/>
                        <a:buChar char="•"/>
                      </a:pPr>
                      <a:r>
                        <a:rPr lang="en-US" sz="2400" u="none" cap="none" strike="noStrike">
                          <a:solidFill>
                            <a:srgbClr val="FEFEFE"/>
                          </a:solidFill>
                          <a:latin typeface="Arial"/>
                          <a:ea typeface="Arial"/>
                          <a:cs typeface="Arial"/>
                          <a:sym typeface="Arial"/>
                        </a:rPr>
                        <a:t>appreciation and bonuses throughout an individual's career</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46300">
                <a:tc>
                  <a:txBody>
                    <a:bodyPr/>
                    <a:lstStyle/>
                    <a:p>
                      <a:pPr indent="0" lvl="0" marL="0" marR="0" rtl="0" algn="l">
                        <a:lnSpc>
                          <a:spcPct val="356272"/>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910550">
                <a:tc>
                  <a:txBody>
                    <a:bodyPr/>
                    <a:lstStyle/>
                    <a:p>
                      <a:pPr indent="0" lvl="0" marL="0" marR="0" rtl="0" algn="l">
                        <a:lnSpc>
                          <a:spcPct val="305363"/>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bl>
          </a:graphicData>
        </a:graphic>
      </p:graphicFrame>
      <p:sp>
        <p:nvSpPr>
          <p:cNvPr id="124" name="Google Shape;124;p17"/>
          <p:cNvSpPr/>
          <p:nvPr/>
        </p:nvSpPr>
        <p:spPr>
          <a:xfrm>
            <a:off x="2149925" y="4769960"/>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3">
              <a:alphaModFix/>
            </a:blip>
            <a:stretch>
              <a:fillRect b="0" l="0" r="0" t="0"/>
            </a:stretch>
          </a:blipFill>
          <a:ln>
            <a:noFill/>
          </a:ln>
        </p:spPr>
      </p:sp>
      <p:grpSp>
        <p:nvGrpSpPr>
          <p:cNvPr id="125" name="Google Shape;125;p17"/>
          <p:cNvGrpSpPr/>
          <p:nvPr/>
        </p:nvGrpSpPr>
        <p:grpSpPr>
          <a:xfrm>
            <a:off x="1187452" y="1459041"/>
            <a:ext cx="5772591" cy="1650936"/>
            <a:chOff x="0" y="85725"/>
            <a:chExt cx="7696787" cy="2201247"/>
          </a:xfrm>
        </p:grpSpPr>
        <p:sp>
          <p:nvSpPr>
            <p:cNvPr id="126" name="Google Shape;126;p17"/>
            <p:cNvSpPr txBox="1"/>
            <p:nvPr/>
          </p:nvSpPr>
          <p:spPr>
            <a:xfrm>
              <a:off x="0" y="85725"/>
              <a:ext cx="7696787" cy="1207135"/>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0" i="0" lang="en-US" sz="6399" u="sng" cap="none" strike="noStrike">
                  <a:solidFill>
                    <a:srgbClr val="94DDDE"/>
                  </a:solidFill>
                  <a:latin typeface="Arial"/>
                  <a:ea typeface="Arial"/>
                  <a:cs typeface="Arial"/>
                  <a:sym typeface="Arial"/>
                </a:rPr>
                <a:t>Questionnaire</a:t>
              </a:r>
              <a:endParaRPr/>
            </a:p>
          </p:txBody>
        </p:sp>
        <p:sp>
          <p:nvSpPr>
            <p:cNvPr id="127" name="Google Shape;127;p17"/>
            <p:cNvSpPr txBox="1"/>
            <p:nvPr/>
          </p:nvSpPr>
          <p:spPr>
            <a:xfrm>
              <a:off x="0" y="1642235"/>
              <a:ext cx="5972555" cy="644737"/>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17"/>
          <p:cNvGrpSpPr/>
          <p:nvPr/>
        </p:nvGrpSpPr>
        <p:grpSpPr>
          <a:xfrm>
            <a:off x="641027" y="3167126"/>
            <a:ext cx="7132596" cy="1602834"/>
            <a:chOff x="0" y="76200"/>
            <a:chExt cx="9510128" cy="2137112"/>
          </a:xfrm>
        </p:grpSpPr>
        <p:sp>
          <p:nvSpPr>
            <p:cNvPr id="129" name="Google Shape;129;p17"/>
            <p:cNvSpPr txBox="1"/>
            <p:nvPr/>
          </p:nvSpPr>
          <p:spPr>
            <a:xfrm>
              <a:off x="0" y="76200"/>
              <a:ext cx="9510128" cy="1143000"/>
            </a:xfrm>
            <a:prstGeom prst="rect">
              <a:avLst/>
            </a:prstGeom>
            <a:noFill/>
            <a:ln>
              <a:noFill/>
            </a:ln>
          </p:spPr>
          <p:txBody>
            <a:bodyPr anchorCtr="0" anchor="t" bIns="0" lIns="0" spcFirstLastPara="1" rIns="0" wrap="square" tIns="0">
              <a:spAutoFit/>
            </a:bodyPr>
            <a:lstStyle/>
            <a:p>
              <a:pPr indent="0" lvl="0" marL="0" marR="0" rtl="0" algn="ctr">
                <a:lnSpc>
                  <a:spcPct val="104999"/>
                </a:lnSpc>
                <a:spcBef>
                  <a:spcPts val="0"/>
                </a:spcBef>
                <a:spcAft>
                  <a:spcPts val="0"/>
                </a:spcAft>
                <a:buNone/>
              </a:pPr>
              <a:r>
                <a:rPr b="0" i="0" lang="en-US" sz="6000" u="none" cap="none" strike="noStrike">
                  <a:solidFill>
                    <a:srgbClr val="94DDDE"/>
                  </a:solidFill>
                  <a:latin typeface="Arial"/>
                  <a:ea typeface="Arial"/>
                  <a:cs typeface="Arial"/>
                  <a:sym typeface="Arial"/>
                </a:rPr>
                <a:t>Human Resources</a:t>
              </a:r>
              <a:endParaRPr/>
            </a:p>
          </p:txBody>
        </p:sp>
        <p:sp>
          <p:nvSpPr>
            <p:cNvPr id="130" name="Google Shape;130;p17"/>
            <p:cNvSpPr txBox="1"/>
            <p:nvPr/>
          </p:nvSpPr>
          <p:spPr>
            <a:xfrm>
              <a:off x="0" y="1568575"/>
              <a:ext cx="7379671" cy="644737"/>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34" name="Shape 134"/>
        <p:cNvGrpSpPr/>
        <p:nvPr/>
      </p:nvGrpSpPr>
      <p:grpSpPr>
        <a:xfrm>
          <a:off x="0" y="0"/>
          <a:ext cx="0" cy="0"/>
          <a:chOff x="0" y="0"/>
          <a:chExt cx="0" cy="0"/>
        </a:xfrm>
      </p:grpSpPr>
      <p:graphicFrame>
        <p:nvGraphicFramePr>
          <p:cNvPr id="135" name="Google Shape;135;p18"/>
          <p:cNvGraphicFramePr/>
          <p:nvPr/>
        </p:nvGraphicFramePr>
        <p:xfrm>
          <a:off x="7773623" y="1394747"/>
          <a:ext cx="3000000" cy="3000000"/>
        </p:xfrm>
        <a:graphic>
          <a:graphicData uri="http://schemas.openxmlformats.org/drawingml/2006/table">
            <a:tbl>
              <a:tblPr>
                <a:noFill/>
                <a:tableStyleId>{8C7C2792-5CDB-45AA-9E63-90D57246FD9B}</a:tableStyleId>
              </a:tblPr>
              <a:tblGrid>
                <a:gridCol w="9485675"/>
              </a:tblGrid>
              <a:tr h="1060400">
                <a:tc>
                  <a:txBody>
                    <a:bodyPr/>
                    <a:lstStyle/>
                    <a:p>
                      <a:pPr indent="0" lvl="0" marL="0" marR="0" rtl="0" algn="l">
                        <a:lnSpc>
                          <a:spcPct val="140014"/>
                        </a:lnSpc>
                        <a:spcBef>
                          <a:spcPts val="0"/>
                        </a:spcBef>
                        <a:spcAft>
                          <a:spcPts val="0"/>
                        </a:spcAft>
                        <a:buNone/>
                      </a:pPr>
                      <a:r>
                        <a:rPr lang="en-US" sz="2799" u="none" cap="none" strike="noStrike">
                          <a:solidFill>
                            <a:srgbClr val="F7B4A7"/>
                          </a:solidFill>
                          <a:latin typeface="Arial"/>
                          <a:ea typeface="Arial"/>
                          <a:cs typeface="Arial"/>
                          <a:sym typeface="Arial"/>
                        </a:rPr>
                        <a:t>For what purposes is the information collected?</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r h="1743925">
                <a:tc>
                  <a:txBody>
                    <a:bodyPr/>
                    <a:lstStyle/>
                    <a:p>
                      <a:pPr indent="-259079" lvl="1" marL="518160" marR="0" rtl="0" algn="l">
                        <a:lnSpc>
                          <a:spcPct val="139958"/>
                        </a:lnSpc>
                        <a:spcBef>
                          <a:spcPts val="0"/>
                        </a:spcBef>
                        <a:spcAft>
                          <a:spcPts val="0"/>
                        </a:spcAft>
                        <a:buClr>
                          <a:srgbClr val="FEFEFE"/>
                        </a:buClr>
                        <a:buSzPts val="2400"/>
                        <a:buFont typeface="Arial"/>
                        <a:buChar char="•"/>
                      </a:pPr>
                      <a:r>
                        <a:rPr lang="en-US" sz="2400" u="none" cap="none" strike="noStrike">
                          <a:solidFill>
                            <a:srgbClr val="FEFEFE"/>
                          </a:solidFill>
                          <a:latin typeface="Arial"/>
                          <a:ea typeface="Arial"/>
                          <a:cs typeface="Arial"/>
                          <a:sym typeface="Arial"/>
                        </a:rPr>
                        <a:t> to maintain all academic records for each student</a:t>
                      </a:r>
                      <a:endParaRPr sz="1100" u="none" cap="none" strike="noStrike"/>
                    </a:p>
                    <a:p>
                      <a:pPr indent="-259079" lvl="1" marL="518160" marR="0" rtl="0" algn="l">
                        <a:lnSpc>
                          <a:spcPct val="139958"/>
                        </a:lnSpc>
                        <a:spcBef>
                          <a:spcPts val="0"/>
                        </a:spcBef>
                        <a:spcAft>
                          <a:spcPts val="0"/>
                        </a:spcAft>
                        <a:buClr>
                          <a:srgbClr val="FEFEFE"/>
                        </a:buClr>
                        <a:buSzPts val="2400"/>
                        <a:buFont typeface="Arial"/>
                        <a:buChar char="•"/>
                      </a:pPr>
                      <a:r>
                        <a:rPr lang="en-US" sz="2400" u="none" cap="none" strike="noStrike">
                          <a:solidFill>
                            <a:srgbClr val="FEFEFE"/>
                          </a:solidFill>
                          <a:latin typeface="Arial"/>
                          <a:ea typeface="Arial"/>
                          <a:cs typeface="Arial"/>
                          <a:sym typeface="Arial"/>
                        </a:rPr>
                        <a:t>data related to staff members, schedules, and resource allocation.</a:t>
                      </a:r>
                      <a:endParaRPr/>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69600">
                <a:tc>
                  <a:txBody>
                    <a:bodyPr/>
                    <a:lstStyle/>
                    <a:p>
                      <a:pPr indent="0" lvl="0" marL="0" marR="0" rtl="0" algn="l">
                        <a:lnSpc>
                          <a:spcPct val="140014"/>
                        </a:lnSpc>
                        <a:spcBef>
                          <a:spcPts val="0"/>
                        </a:spcBef>
                        <a:spcAft>
                          <a:spcPts val="0"/>
                        </a:spcAft>
                        <a:buNone/>
                      </a:pPr>
                      <a:r>
                        <a:rPr lang="en-US" sz="2799" u="none" cap="none" strike="noStrike">
                          <a:solidFill>
                            <a:srgbClr val="F7B4A7"/>
                          </a:solidFill>
                          <a:latin typeface="Arial"/>
                          <a:ea typeface="Arial"/>
                          <a:cs typeface="Arial"/>
                          <a:sym typeface="Arial"/>
                        </a:rPr>
                        <a:t>how you manage data protection</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2165550">
                <a:tc>
                  <a:txBody>
                    <a:bodyPr/>
                    <a:lstStyle/>
                    <a:p>
                      <a:pPr indent="-259079" lvl="1" marL="518160" marR="0" rtl="0" algn="l">
                        <a:lnSpc>
                          <a:spcPct val="139958"/>
                        </a:lnSpc>
                        <a:spcBef>
                          <a:spcPts val="0"/>
                        </a:spcBef>
                        <a:spcAft>
                          <a:spcPts val="0"/>
                        </a:spcAft>
                        <a:buClr>
                          <a:srgbClr val="FEFEFE"/>
                        </a:buClr>
                        <a:buSzPts val="2400"/>
                        <a:buFont typeface="Arial"/>
                        <a:buChar char="•"/>
                      </a:pPr>
                      <a:r>
                        <a:rPr lang="en-US" sz="2400" u="none" cap="none" strike="noStrike">
                          <a:solidFill>
                            <a:srgbClr val="FEFEFE"/>
                          </a:solidFill>
                          <a:latin typeface="Arial"/>
                          <a:ea typeface="Arial"/>
                          <a:cs typeface="Arial"/>
                          <a:sym typeface="Arial"/>
                        </a:rPr>
                        <a:t>Personal information is primarily stored in digital formats on secure and password-protected computer systems</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46025">
                <a:tc>
                  <a:txBody>
                    <a:bodyPr/>
                    <a:lstStyle/>
                    <a:p>
                      <a:pPr indent="0" lvl="0" marL="0" marR="0" rtl="0" algn="l">
                        <a:lnSpc>
                          <a:spcPct val="356272"/>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910300">
                <a:tc>
                  <a:txBody>
                    <a:bodyPr/>
                    <a:lstStyle/>
                    <a:p>
                      <a:pPr indent="0" lvl="0" marL="0" marR="0" rtl="0" algn="l">
                        <a:lnSpc>
                          <a:spcPct val="305363"/>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bl>
          </a:graphicData>
        </a:graphic>
      </p:graphicFrame>
      <p:sp>
        <p:nvSpPr>
          <p:cNvPr id="136" name="Google Shape;136;p18"/>
          <p:cNvSpPr/>
          <p:nvPr/>
        </p:nvSpPr>
        <p:spPr>
          <a:xfrm>
            <a:off x="2000800" y="5143500"/>
            <a:ext cx="4145894" cy="4114800"/>
          </a:xfrm>
          <a:custGeom>
            <a:rect b="b" l="l" r="r" t="t"/>
            <a:pathLst>
              <a:path extrusionOk="0" h="4114800" w="4145894">
                <a:moveTo>
                  <a:pt x="0" y="0"/>
                </a:moveTo>
                <a:lnTo>
                  <a:pt x="4145894" y="0"/>
                </a:lnTo>
                <a:lnTo>
                  <a:pt x="4145894" y="4114800"/>
                </a:lnTo>
                <a:lnTo>
                  <a:pt x="0" y="4114800"/>
                </a:lnTo>
                <a:lnTo>
                  <a:pt x="0" y="0"/>
                </a:lnTo>
                <a:close/>
              </a:path>
            </a:pathLst>
          </a:custGeom>
          <a:blipFill rotWithShape="1">
            <a:blip r:embed="rId3">
              <a:alphaModFix/>
            </a:blip>
            <a:stretch>
              <a:fillRect b="0" l="0" r="0" t="0"/>
            </a:stretch>
          </a:blipFill>
          <a:ln>
            <a:noFill/>
          </a:ln>
        </p:spPr>
      </p:sp>
      <p:grpSp>
        <p:nvGrpSpPr>
          <p:cNvPr id="137" name="Google Shape;137;p18"/>
          <p:cNvGrpSpPr/>
          <p:nvPr/>
        </p:nvGrpSpPr>
        <p:grpSpPr>
          <a:xfrm>
            <a:off x="1187452" y="1459041"/>
            <a:ext cx="5772591" cy="1650936"/>
            <a:chOff x="0" y="85725"/>
            <a:chExt cx="7696787" cy="2201247"/>
          </a:xfrm>
        </p:grpSpPr>
        <p:sp>
          <p:nvSpPr>
            <p:cNvPr id="138" name="Google Shape;138;p18"/>
            <p:cNvSpPr txBox="1"/>
            <p:nvPr/>
          </p:nvSpPr>
          <p:spPr>
            <a:xfrm>
              <a:off x="0" y="85725"/>
              <a:ext cx="7696787" cy="1207135"/>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0" i="0" lang="en-US" sz="6399" u="sng" cap="none" strike="noStrike">
                  <a:solidFill>
                    <a:srgbClr val="94DDDE"/>
                  </a:solidFill>
                  <a:latin typeface="Arial"/>
                  <a:ea typeface="Arial"/>
                  <a:cs typeface="Arial"/>
                  <a:sym typeface="Arial"/>
                </a:rPr>
                <a:t>Questionnaire</a:t>
              </a:r>
              <a:endParaRPr/>
            </a:p>
          </p:txBody>
        </p:sp>
        <p:sp>
          <p:nvSpPr>
            <p:cNvPr id="139" name="Google Shape;139;p18"/>
            <p:cNvSpPr txBox="1"/>
            <p:nvPr/>
          </p:nvSpPr>
          <p:spPr>
            <a:xfrm>
              <a:off x="0" y="1642235"/>
              <a:ext cx="5972555" cy="644737"/>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8"/>
          <p:cNvGrpSpPr/>
          <p:nvPr/>
        </p:nvGrpSpPr>
        <p:grpSpPr>
          <a:xfrm>
            <a:off x="1028700" y="3174270"/>
            <a:ext cx="6152712" cy="1650936"/>
            <a:chOff x="0" y="85725"/>
            <a:chExt cx="8203616" cy="2201247"/>
          </a:xfrm>
        </p:grpSpPr>
        <p:sp>
          <p:nvSpPr>
            <p:cNvPr id="141" name="Google Shape;141;p18"/>
            <p:cNvSpPr txBox="1"/>
            <p:nvPr/>
          </p:nvSpPr>
          <p:spPr>
            <a:xfrm>
              <a:off x="0" y="85725"/>
              <a:ext cx="8203616" cy="1207135"/>
            </a:xfrm>
            <a:prstGeom prst="rect">
              <a:avLst/>
            </a:prstGeom>
            <a:noFill/>
            <a:ln>
              <a:noFill/>
            </a:ln>
          </p:spPr>
          <p:txBody>
            <a:bodyPr anchorCtr="0" anchor="t" bIns="0" lIns="0" spcFirstLastPara="1" rIns="0" wrap="square" tIns="0">
              <a:spAutoFit/>
            </a:bodyPr>
            <a:lstStyle/>
            <a:p>
              <a:pPr indent="0" lvl="0" marL="0" marR="0" rtl="0" algn="ctr">
                <a:lnSpc>
                  <a:spcPct val="105000"/>
                </a:lnSpc>
                <a:spcBef>
                  <a:spcPts val="0"/>
                </a:spcBef>
                <a:spcAft>
                  <a:spcPts val="0"/>
                </a:spcAft>
                <a:buNone/>
              </a:pPr>
              <a:r>
                <a:rPr b="0" i="0" lang="en-US" sz="6399" u="none" cap="none" strike="noStrike">
                  <a:solidFill>
                    <a:srgbClr val="94DDDE"/>
                  </a:solidFill>
                  <a:latin typeface="Arial"/>
                  <a:ea typeface="Arial"/>
                  <a:cs typeface="Arial"/>
                  <a:sym typeface="Arial"/>
                </a:rPr>
                <a:t>Data Protection</a:t>
              </a:r>
              <a:endParaRPr/>
            </a:p>
          </p:txBody>
        </p:sp>
        <p:sp>
          <p:nvSpPr>
            <p:cNvPr id="142" name="Google Shape;142;p18"/>
            <p:cNvSpPr txBox="1"/>
            <p:nvPr/>
          </p:nvSpPr>
          <p:spPr>
            <a:xfrm>
              <a:off x="0" y="1642235"/>
              <a:ext cx="6365843" cy="644737"/>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46" name="Shape 146"/>
        <p:cNvGrpSpPr/>
        <p:nvPr/>
      </p:nvGrpSpPr>
      <p:grpSpPr>
        <a:xfrm>
          <a:off x="0" y="0"/>
          <a:ext cx="0" cy="0"/>
          <a:chOff x="0" y="0"/>
          <a:chExt cx="0" cy="0"/>
        </a:xfrm>
      </p:grpSpPr>
      <p:graphicFrame>
        <p:nvGraphicFramePr>
          <p:cNvPr id="147" name="Google Shape;147;p19"/>
          <p:cNvGraphicFramePr/>
          <p:nvPr/>
        </p:nvGraphicFramePr>
        <p:xfrm>
          <a:off x="7773623" y="1394747"/>
          <a:ext cx="3000000" cy="3000000"/>
        </p:xfrm>
        <a:graphic>
          <a:graphicData uri="http://schemas.openxmlformats.org/drawingml/2006/table">
            <a:tbl>
              <a:tblPr>
                <a:noFill/>
                <a:tableStyleId>{8C7C2792-5CDB-45AA-9E63-90D57246FD9B}</a:tableStyleId>
              </a:tblPr>
              <a:tblGrid>
                <a:gridCol w="9485675"/>
              </a:tblGrid>
              <a:tr h="1060675">
                <a:tc>
                  <a:txBody>
                    <a:bodyPr/>
                    <a:lstStyle/>
                    <a:p>
                      <a:pPr indent="0" lvl="0" marL="0" marR="0" rtl="0" algn="l">
                        <a:lnSpc>
                          <a:spcPct val="140014"/>
                        </a:lnSpc>
                        <a:spcBef>
                          <a:spcPts val="0"/>
                        </a:spcBef>
                        <a:spcAft>
                          <a:spcPts val="0"/>
                        </a:spcAft>
                        <a:buNone/>
                      </a:pPr>
                      <a:r>
                        <a:rPr lang="en-US" sz="2799" u="none" cap="none" strike="noStrike">
                          <a:solidFill>
                            <a:srgbClr val="F7B4A7"/>
                          </a:solidFill>
                          <a:latin typeface="Arial"/>
                          <a:ea typeface="Arial"/>
                          <a:cs typeface="Arial"/>
                          <a:sym typeface="Arial"/>
                        </a:rPr>
                        <a:t>What types of contracts are commonly held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r h="1744425">
                <a:tc>
                  <a:txBody>
                    <a:bodyPr/>
                    <a:lstStyle/>
                    <a:p>
                      <a:pPr indent="-259079" lvl="1" marL="518160" marR="0" rtl="0" algn="l">
                        <a:lnSpc>
                          <a:spcPct val="139958"/>
                        </a:lnSpc>
                        <a:spcBef>
                          <a:spcPts val="0"/>
                        </a:spcBef>
                        <a:spcAft>
                          <a:spcPts val="0"/>
                        </a:spcAft>
                        <a:buClr>
                          <a:srgbClr val="FEFEFE"/>
                        </a:buClr>
                        <a:buSzPts val="2400"/>
                        <a:buFont typeface="Arial"/>
                        <a:buChar char="•"/>
                      </a:pPr>
                      <a:r>
                        <a:rPr lang="en-US" sz="2400">
                          <a:solidFill>
                            <a:srgbClr val="FEFEFE"/>
                          </a:solidFill>
                        </a:rPr>
                        <a:t>Employee</a:t>
                      </a:r>
                      <a:r>
                        <a:rPr lang="en-US" sz="2400">
                          <a:solidFill>
                            <a:srgbClr val="FEFEFE"/>
                          </a:solidFill>
                        </a:rPr>
                        <a:t> Contract</a:t>
                      </a:r>
                      <a:endParaRPr sz="2400">
                        <a:solidFill>
                          <a:srgbClr val="FEFEFE"/>
                        </a:solidFill>
                      </a:endParaRPr>
                    </a:p>
                    <a:p>
                      <a:pPr indent="-259079" lvl="1" marL="518160" marR="0" rtl="0" algn="l">
                        <a:lnSpc>
                          <a:spcPct val="139958"/>
                        </a:lnSpc>
                        <a:spcBef>
                          <a:spcPts val="0"/>
                        </a:spcBef>
                        <a:spcAft>
                          <a:spcPts val="0"/>
                        </a:spcAft>
                        <a:buClr>
                          <a:srgbClr val="FEFEFE"/>
                        </a:buClr>
                        <a:buSzPts val="2400"/>
                        <a:buChar char="•"/>
                      </a:pPr>
                      <a:r>
                        <a:rPr lang="en-US" sz="2400">
                          <a:solidFill>
                            <a:srgbClr val="FEFEFE"/>
                          </a:solidFill>
                        </a:rPr>
                        <a:t>Service Contract</a:t>
                      </a:r>
                      <a:endParaRPr sz="2400">
                        <a:solidFill>
                          <a:srgbClr val="FEFEFE"/>
                        </a:solidFill>
                      </a:endParaRPr>
                    </a:p>
                    <a:p>
                      <a:pPr indent="-259079" lvl="1" marL="518160" marR="0" rtl="0" algn="l">
                        <a:lnSpc>
                          <a:spcPct val="139958"/>
                        </a:lnSpc>
                        <a:spcBef>
                          <a:spcPts val="0"/>
                        </a:spcBef>
                        <a:spcAft>
                          <a:spcPts val="0"/>
                        </a:spcAft>
                        <a:buClr>
                          <a:srgbClr val="FEFEFE"/>
                        </a:buClr>
                        <a:buSzPts val="2400"/>
                        <a:buChar char="•"/>
                      </a:pPr>
                      <a:r>
                        <a:rPr lang="en-US" sz="2400">
                          <a:solidFill>
                            <a:srgbClr val="FEFEFE"/>
                          </a:solidFill>
                        </a:rPr>
                        <a:t>Vendor Contract</a:t>
                      </a:r>
                      <a:endParaRPr sz="2400">
                        <a:solidFill>
                          <a:srgbClr val="FEFEFE"/>
                        </a:solidFill>
                      </a:endParaRPr>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69875">
                <a:tc>
                  <a:txBody>
                    <a:bodyPr/>
                    <a:lstStyle/>
                    <a:p>
                      <a:pPr indent="0" lvl="0" marL="0" marR="0" rtl="0" algn="l">
                        <a:lnSpc>
                          <a:spcPct val="140014"/>
                        </a:lnSpc>
                        <a:spcBef>
                          <a:spcPts val="0"/>
                        </a:spcBef>
                        <a:spcAft>
                          <a:spcPts val="0"/>
                        </a:spcAft>
                        <a:buNone/>
                      </a:pPr>
                      <a:r>
                        <a:rPr lang="en-US" sz="2799" u="none" cap="none" strike="noStrike">
                          <a:solidFill>
                            <a:srgbClr val="F7B4A7"/>
                          </a:solidFill>
                          <a:latin typeface="Arial"/>
                          <a:ea typeface="Arial"/>
                          <a:cs typeface="Arial"/>
                          <a:sym typeface="Arial"/>
                        </a:rPr>
                        <a:t>Who are the parties involved in the contracts</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1388225">
                <a:tc>
                  <a:txBody>
                    <a:bodyPr/>
                    <a:lstStyle/>
                    <a:p>
                      <a:pPr indent="0" lvl="0" marL="0" marR="0" rtl="0" algn="l">
                        <a:lnSpc>
                          <a:spcPct val="139958"/>
                        </a:lnSpc>
                        <a:spcBef>
                          <a:spcPts val="0"/>
                        </a:spcBef>
                        <a:spcAft>
                          <a:spcPts val="0"/>
                        </a:spcAft>
                        <a:buNone/>
                      </a:pPr>
                      <a:r>
                        <a:rPr lang="en-US" sz="2400" u="none" cap="none" strike="noStrike">
                          <a:solidFill>
                            <a:srgbClr val="FEFEFE"/>
                          </a:solidFill>
                          <a:latin typeface="Arial"/>
                          <a:ea typeface="Arial"/>
                          <a:cs typeface="Arial"/>
                          <a:sym typeface="Arial"/>
                        </a:rPr>
                        <a:t>● Employees,Vendors ,Service Providers ,Parents/Guardians:</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46300">
                <a:tc>
                  <a:txBody>
                    <a:bodyPr/>
                    <a:lstStyle/>
                    <a:p>
                      <a:pPr indent="0" lvl="0" marL="0" marR="0" rtl="0" algn="l">
                        <a:lnSpc>
                          <a:spcPct val="140014"/>
                        </a:lnSpc>
                        <a:spcBef>
                          <a:spcPts val="0"/>
                        </a:spcBef>
                        <a:spcAft>
                          <a:spcPts val="0"/>
                        </a:spcAft>
                        <a:buNone/>
                      </a:pPr>
                      <a:r>
                        <a:rPr lang="en-US" sz="2799" u="none" cap="none" strike="noStrike">
                          <a:solidFill>
                            <a:srgbClr val="F7B4A7"/>
                          </a:solidFill>
                          <a:latin typeface="Arial"/>
                          <a:ea typeface="Arial"/>
                          <a:cs typeface="Arial"/>
                          <a:sym typeface="Arial"/>
                        </a:rPr>
                        <a:t>What notice period is required for termination?</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1332275">
                <a:tc>
                  <a:txBody>
                    <a:bodyPr/>
                    <a:lstStyle/>
                    <a:p>
                      <a:pPr indent="-259079" lvl="1" marL="518160" marR="0" rtl="0" algn="l">
                        <a:lnSpc>
                          <a:spcPct val="139958"/>
                        </a:lnSpc>
                        <a:spcBef>
                          <a:spcPts val="0"/>
                        </a:spcBef>
                        <a:spcAft>
                          <a:spcPts val="0"/>
                        </a:spcAft>
                        <a:buClr>
                          <a:srgbClr val="FEFEFE"/>
                        </a:buClr>
                        <a:buSzPts val="2400"/>
                        <a:buFont typeface="Arial"/>
                        <a:buChar char="•"/>
                      </a:pPr>
                      <a:r>
                        <a:rPr lang="en-US" sz="2400" u="none" cap="none" strike="noStrike">
                          <a:solidFill>
                            <a:srgbClr val="FEFEFE"/>
                          </a:solidFill>
                          <a:latin typeface="Arial"/>
                          <a:ea typeface="Arial"/>
                          <a:cs typeface="Arial"/>
                          <a:sym typeface="Arial"/>
                        </a:rPr>
                        <a:t>allowing sufficient time for both the employee and the institution to manage the transition effectively.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bl>
          </a:graphicData>
        </a:graphic>
      </p:graphicFrame>
      <p:sp>
        <p:nvSpPr>
          <p:cNvPr id="148" name="Google Shape;148;p19"/>
          <p:cNvSpPr/>
          <p:nvPr/>
        </p:nvSpPr>
        <p:spPr>
          <a:xfrm>
            <a:off x="1588710" y="45590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3">
              <a:alphaModFix/>
            </a:blip>
            <a:stretch>
              <a:fillRect b="0" l="0" r="0" t="0"/>
            </a:stretch>
          </a:blipFill>
          <a:ln>
            <a:noFill/>
          </a:ln>
        </p:spPr>
      </p:sp>
      <p:grpSp>
        <p:nvGrpSpPr>
          <p:cNvPr id="149" name="Google Shape;149;p19"/>
          <p:cNvGrpSpPr/>
          <p:nvPr/>
        </p:nvGrpSpPr>
        <p:grpSpPr>
          <a:xfrm>
            <a:off x="1187452" y="1459041"/>
            <a:ext cx="5772591" cy="1650936"/>
            <a:chOff x="0" y="85725"/>
            <a:chExt cx="7696787" cy="2201247"/>
          </a:xfrm>
        </p:grpSpPr>
        <p:sp>
          <p:nvSpPr>
            <p:cNvPr id="150" name="Google Shape;150;p19"/>
            <p:cNvSpPr txBox="1"/>
            <p:nvPr/>
          </p:nvSpPr>
          <p:spPr>
            <a:xfrm>
              <a:off x="0" y="85725"/>
              <a:ext cx="7696787" cy="1207135"/>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0" i="0" lang="en-US" sz="6399" u="sng" cap="none" strike="noStrike">
                  <a:solidFill>
                    <a:srgbClr val="94DDDE"/>
                  </a:solidFill>
                  <a:latin typeface="Arial"/>
                  <a:ea typeface="Arial"/>
                  <a:cs typeface="Arial"/>
                  <a:sym typeface="Arial"/>
                </a:rPr>
                <a:t>Questionnaire</a:t>
              </a:r>
              <a:endParaRPr/>
            </a:p>
          </p:txBody>
        </p:sp>
        <p:sp>
          <p:nvSpPr>
            <p:cNvPr id="151" name="Google Shape;151;p19"/>
            <p:cNvSpPr txBox="1"/>
            <p:nvPr/>
          </p:nvSpPr>
          <p:spPr>
            <a:xfrm>
              <a:off x="0" y="1642235"/>
              <a:ext cx="5972555" cy="644737"/>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2" name="Google Shape;152;p19"/>
          <p:cNvGrpSpPr/>
          <p:nvPr/>
        </p:nvGrpSpPr>
        <p:grpSpPr>
          <a:xfrm>
            <a:off x="759815" y="3174270"/>
            <a:ext cx="5772591" cy="1650936"/>
            <a:chOff x="0" y="85725"/>
            <a:chExt cx="7696787" cy="2201247"/>
          </a:xfrm>
        </p:grpSpPr>
        <p:sp>
          <p:nvSpPr>
            <p:cNvPr id="153" name="Google Shape;153;p19"/>
            <p:cNvSpPr txBox="1"/>
            <p:nvPr/>
          </p:nvSpPr>
          <p:spPr>
            <a:xfrm>
              <a:off x="0" y="85725"/>
              <a:ext cx="7696787" cy="1207135"/>
            </a:xfrm>
            <a:prstGeom prst="rect">
              <a:avLst/>
            </a:prstGeom>
            <a:noFill/>
            <a:ln>
              <a:noFill/>
            </a:ln>
          </p:spPr>
          <p:txBody>
            <a:bodyPr anchorCtr="0" anchor="t" bIns="0" lIns="0" spcFirstLastPara="1" rIns="0" wrap="square" tIns="0">
              <a:spAutoFit/>
            </a:bodyPr>
            <a:lstStyle/>
            <a:p>
              <a:pPr indent="0" lvl="0" marL="0" marR="0" rtl="0" algn="ctr">
                <a:lnSpc>
                  <a:spcPct val="105000"/>
                </a:lnSpc>
                <a:spcBef>
                  <a:spcPts val="0"/>
                </a:spcBef>
                <a:spcAft>
                  <a:spcPts val="0"/>
                </a:spcAft>
                <a:buNone/>
              </a:pPr>
              <a:r>
                <a:rPr b="0" i="0" lang="en-US" sz="6399" u="none" cap="none" strike="noStrike">
                  <a:solidFill>
                    <a:srgbClr val="94DDDE"/>
                  </a:solidFill>
                  <a:latin typeface="Arial"/>
                  <a:ea typeface="Arial"/>
                  <a:cs typeface="Arial"/>
                  <a:sym typeface="Arial"/>
                </a:rPr>
                <a:t>Contracts</a:t>
              </a:r>
              <a:endParaRPr/>
            </a:p>
          </p:txBody>
        </p:sp>
        <p:sp>
          <p:nvSpPr>
            <p:cNvPr id="154" name="Google Shape;154;p19"/>
            <p:cNvSpPr txBox="1"/>
            <p:nvPr/>
          </p:nvSpPr>
          <p:spPr>
            <a:xfrm>
              <a:off x="0" y="1642235"/>
              <a:ext cx="5972555" cy="644737"/>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58" name="Shape 158"/>
        <p:cNvGrpSpPr/>
        <p:nvPr/>
      </p:nvGrpSpPr>
      <p:grpSpPr>
        <a:xfrm>
          <a:off x="0" y="0"/>
          <a:ext cx="0" cy="0"/>
          <a:chOff x="0" y="0"/>
          <a:chExt cx="0" cy="0"/>
        </a:xfrm>
      </p:grpSpPr>
      <p:graphicFrame>
        <p:nvGraphicFramePr>
          <p:cNvPr id="159" name="Google Shape;159;p20"/>
          <p:cNvGraphicFramePr/>
          <p:nvPr/>
        </p:nvGraphicFramePr>
        <p:xfrm>
          <a:off x="7773623" y="1394747"/>
          <a:ext cx="3000000" cy="3000000"/>
        </p:xfrm>
        <a:graphic>
          <a:graphicData uri="http://schemas.openxmlformats.org/drawingml/2006/table">
            <a:tbl>
              <a:tblPr>
                <a:noFill/>
                <a:tableStyleId>{8C7C2792-5CDB-45AA-9E63-90D57246FD9B}</a:tableStyleId>
              </a:tblPr>
              <a:tblGrid>
                <a:gridCol w="9485675"/>
              </a:tblGrid>
              <a:tr h="1060675">
                <a:tc>
                  <a:txBody>
                    <a:bodyPr/>
                    <a:lstStyle/>
                    <a:p>
                      <a:pPr indent="0" lvl="0" marL="0" marR="0" rtl="0" algn="l">
                        <a:lnSpc>
                          <a:spcPct val="140014"/>
                        </a:lnSpc>
                        <a:spcBef>
                          <a:spcPts val="0"/>
                        </a:spcBef>
                        <a:spcAft>
                          <a:spcPts val="0"/>
                        </a:spcAft>
                        <a:buNone/>
                      </a:pPr>
                      <a:r>
                        <a:rPr lang="en-US" sz="2799">
                          <a:solidFill>
                            <a:srgbClr val="F7B4A7"/>
                          </a:solidFill>
                        </a:rPr>
                        <a:t>there is any Discrimination during the hiring process?</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r h="1744425">
                <a:tc>
                  <a:txBody>
                    <a:bodyPr/>
                    <a:lstStyle/>
                    <a:p>
                      <a:pPr indent="-259079" lvl="1" marL="518160" marR="0" rtl="0" algn="l">
                        <a:lnSpc>
                          <a:spcPct val="139958"/>
                        </a:lnSpc>
                        <a:spcBef>
                          <a:spcPts val="0"/>
                        </a:spcBef>
                        <a:spcAft>
                          <a:spcPts val="0"/>
                        </a:spcAft>
                        <a:buClr>
                          <a:srgbClr val="FEFEFE"/>
                        </a:buClr>
                        <a:buSzPts val="2400"/>
                        <a:buFont typeface="Arial"/>
                        <a:buChar char="•"/>
                      </a:pPr>
                      <a:r>
                        <a:rPr lang="en-US" sz="2400">
                          <a:solidFill>
                            <a:srgbClr val="FEFEFE"/>
                          </a:solidFill>
                        </a:rPr>
                        <a:t>Not any direct Discrimination</a:t>
                      </a:r>
                      <a:endParaRPr sz="2400">
                        <a:solidFill>
                          <a:srgbClr val="FEFEFE"/>
                        </a:solidFill>
                      </a:endParaRPr>
                    </a:p>
                    <a:p>
                      <a:pPr indent="-259079" lvl="1" marL="518160" marR="0" rtl="0" algn="l">
                        <a:lnSpc>
                          <a:spcPct val="139958"/>
                        </a:lnSpc>
                        <a:spcBef>
                          <a:spcPts val="0"/>
                        </a:spcBef>
                        <a:spcAft>
                          <a:spcPts val="0"/>
                        </a:spcAft>
                        <a:buClr>
                          <a:srgbClr val="FEFEFE"/>
                        </a:buClr>
                        <a:buSzPts val="2400"/>
                        <a:buChar char="•"/>
                      </a:pPr>
                      <a:r>
                        <a:rPr lang="en-US" sz="2400">
                          <a:solidFill>
                            <a:srgbClr val="FEFEFE"/>
                          </a:solidFill>
                        </a:rPr>
                        <a:t>Indirect due to already created rule</a:t>
                      </a:r>
                      <a:endParaRPr sz="2400">
                        <a:solidFill>
                          <a:srgbClr val="FEFEFE"/>
                        </a:solidFill>
                      </a:endParaRPr>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69875">
                <a:tc>
                  <a:txBody>
                    <a:bodyPr/>
                    <a:lstStyle/>
                    <a:p>
                      <a:pPr indent="0" lvl="0" marL="0" marR="0" rtl="0" algn="l">
                        <a:lnSpc>
                          <a:spcPct val="140014"/>
                        </a:lnSpc>
                        <a:spcBef>
                          <a:spcPts val="0"/>
                        </a:spcBef>
                        <a:spcAft>
                          <a:spcPts val="0"/>
                        </a:spcAft>
                        <a:buNone/>
                      </a:pPr>
                      <a:r>
                        <a:rPr lang="en-US" sz="2799">
                          <a:solidFill>
                            <a:srgbClr val="F7B4A7"/>
                          </a:solidFill>
                        </a:rPr>
                        <a:t> What action do you take in case of harassment at the workplace?</a:t>
                      </a:r>
                      <a:endParaRPr sz="2799">
                        <a:solidFill>
                          <a:srgbClr val="F7B4A7"/>
                        </a:solidFill>
                      </a:endParaRPr>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1388225">
                <a:tc>
                  <a:txBody>
                    <a:bodyPr/>
                    <a:lstStyle/>
                    <a:p>
                      <a:pPr indent="0" lvl="0" marL="0" marR="0" rtl="0" algn="l">
                        <a:lnSpc>
                          <a:spcPct val="139958"/>
                        </a:lnSpc>
                        <a:spcBef>
                          <a:spcPts val="0"/>
                        </a:spcBef>
                        <a:spcAft>
                          <a:spcPts val="0"/>
                        </a:spcAft>
                        <a:buNone/>
                      </a:pPr>
                      <a:r>
                        <a:rPr lang="en-US" sz="2400" u="none" cap="none" strike="noStrike">
                          <a:solidFill>
                            <a:srgbClr val="FEFEFE"/>
                          </a:solidFill>
                          <a:latin typeface="Arial"/>
                          <a:ea typeface="Arial"/>
                          <a:cs typeface="Arial"/>
                          <a:sym typeface="Arial"/>
                        </a:rPr>
                        <a:t>●</a:t>
                      </a:r>
                      <a:r>
                        <a:rPr lang="en-US" sz="2400">
                          <a:solidFill>
                            <a:srgbClr val="FEFEFE"/>
                          </a:solidFill>
                        </a:rPr>
                        <a:t> Higher management will investigate the issue</a:t>
                      </a:r>
                      <a:endParaRPr sz="2400">
                        <a:solidFill>
                          <a:srgbClr val="FEFEFE"/>
                        </a:solidFill>
                      </a:endParaRPr>
                    </a:p>
                    <a:p>
                      <a:pPr indent="-381000" lvl="0" marL="457200" marR="0" rtl="0" algn="l">
                        <a:lnSpc>
                          <a:spcPct val="139958"/>
                        </a:lnSpc>
                        <a:spcBef>
                          <a:spcPts val="0"/>
                        </a:spcBef>
                        <a:spcAft>
                          <a:spcPts val="0"/>
                        </a:spcAft>
                        <a:buClr>
                          <a:srgbClr val="FEFEFE"/>
                        </a:buClr>
                        <a:buSzPts val="2400"/>
                        <a:buChar char="●"/>
                      </a:pPr>
                      <a:r>
                        <a:rPr lang="en-US" sz="2400">
                          <a:solidFill>
                            <a:srgbClr val="FEFEFE"/>
                          </a:solidFill>
                        </a:rPr>
                        <a:t>Take strict action against proof</a:t>
                      </a:r>
                      <a:endParaRPr sz="2400">
                        <a:solidFill>
                          <a:srgbClr val="FEFEFE"/>
                        </a:solidFill>
                      </a:endParaRPr>
                    </a:p>
                    <a:p>
                      <a:pPr indent="0" lvl="0" marL="0" marR="0" rtl="0" algn="l">
                        <a:lnSpc>
                          <a:spcPct val="305363"/>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bl>
          </a:graphicData>
        </a:graphic>
      </p:graphicFrame>
      <p:grpSp>
        <p:nvGrpSpPr>
          <p:cNvPr id="160" name="Google Shape;160;p20"/>
          <p:cNvGrpSpPr/>
          <p:nvPr/>
        </p:nvGrpSpPr>
        <p:grpSpPr>
          <a:xfrm>
            <a:off x="1187452" y="1459041"/>
            <a:ext cx="5772600" cy="1444357"/>
            <a:chOff x="0" y="85725"/>
            <a:chExt cx="7696800" cy="1925810"/>
          </a:xfrm>
        </p:grpSpPr>
        <p:sp>
          <p:nvSpPr>
            <p:cNvPr id="161" name="Google Shape;161;p20"/>
            <p:cNvSpPr txBox="1"/>
            <p:nvPr/>
          </p:nvSpPr>
          <p:spPr>
            <a:xfrm>
              <a:off x="0" y="85725"/>
              <a:ext cx="7696800" cy="13134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0" i="0" lang="en-US" sz="6399" u="sng" cap="none" strike="noStrike">
                  <a:solidFill>
                    <a:srgbClr val="94DDDE"/>
                  </a:solidFill>
                  <a:latin typeface="Arial"/>
                  <a:ea typeface="Arial"/>
                  <a:cs typeface="Arial"/>
                  <a:sym typeface="Arial"/>
                </a:rPr>
                <a:t>Questionnaire</a:t>
              </a:r>
              <a:endParaRPr/>
            </a:p>
          </p:txBody>
        </p:sp>
        <p:sp>
          <p:nvSpPr>
            <p:cNvPr id="162" name="Google Shape;162;p20"/>
            <p:cNvSpPr txBox="1"/>
            <p:nvPr/>
          </p:nvSpPr>
          <p:spPr>
            <a:xfrm>
              <a:off x="0" y="1642235"/>
              <a:ext cx="5972700" cy="369300"/>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3" name="Google Shape;163;p20"/>
          <p:cNvGrpSpPr/>
          <p:nvPr/>
        </p:nvGrpSpPr>
        <p:grpSpPr>
          <a:xfrm>
            <a:off x="759815" y="3174270"/>
            <a:ext cx="5772600" cy="1444358"/>
            <a:chOff x="0" y="85725"/>
            <a:chExt cx="7696800" cy="1925810"/>
          </a:xfrm>
        </p:grpSpPr>
        <p:sp>
          <p:nvSpPr>
            <p:cNvPr id="164" name="Google Shape;164;p20"/>
            <p:cNvSpPr txBox="1"/>
            <p:nvPr/>
          </p:nvSpPr>
          <p:spPr>
            <a:xfrm>
              <a:off x="0" y="85725"/>
              <a:ext cx="7696800" cy="1313400"/>
            </a:xfrm>
            <a:prstGeom prst="rect">
              <a:avLst/>
            </a:prstGeom>
            <a:noFill/>
            <a:ln>
              <a:noFill/>
            </a:ln>
          </p:spPr>
          <p:txBody>
            <a:bodyPr anchorCtr="0" anchor="t" bIns="0" lIns="0" spcFirstLastPara="1" rIns="0" wrap="square" tIns="0">
              <a:spAutoFit/>
            </a:bodyPr>
            <a:lstStyle/>
            <a:p>
              <a:pPr indent="0" lvl="0" marL="0" marR="0" rtl="0" algn="ctr">
                <a:lnSpc>
                  <a:spcPct val="105000"/>
                </a:lnSpc>
                <a:spcBef>
                  <a:spcPts val="0"/>
                </a:spcBef>
                <a:spcAft>
                  <a:spcPts val="0"/>
                </a:spcAft>
                <a:buNone/>
              </a:pPr>
              <a:r>
                <a:rPr lang="en-US" sz="6399">
                  <a:solidFill>
                    <a:srgbClr val="94DDDE"/>
                  </a:solidFill>
                </a:rPr>
                <a:t>Discrimination</a:t>
              </a:r>
              <a:endParaRPr/>
            </a:p>
          </p:txBody>
        </p:sp>
        <p:sp>
          <p:nvSpPr>
            <p:cNvPr id="165" name="Google Shape;165;p20"/>
            <p:cNvSpPr txBox="1"/>
            <p:nvPr/>
          </p:nvSpPr>
          <p:spPr>
            <a:xfrm>
              <a:off x="0" y="1642235"/>
              <a:ext cx="5972700" cy="369300"/>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66" name="Google Shape;166;p20"/>
          <p:cNvPicPr preferRelativeResize="0"/>
          <p:nvPr/>
        </p:nvPicPr>
        <p:blipFill>
          <a:blip r:embed="rId3">
            <a:alphaModFix/>
          </a:blip>
          <a:stretch>
            <a:fillRect/>
          </a:stretch>
        </p:blipFill>
        <p:spPr>
          <a:xfrm>
            <a:off x="1186250" y="4739075"/>
            <a:ext cx="4919751" cy="345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70" name="Shape 170"/>
        <p:cNvGrpSpPr/>
        <p:nvPr/>
      </p:nvGrpSpPr>
      <p:grpSpPr>
        <a:xfrm>
          <a:off x="0" y="0"/>
          <a:ext cx="0" cy="0"/>
          <a:chOff x="0" y="0"/>
          <a:chExt cx="0" cy="0"/>
        </a:xfrm>
      </p:grpSpPr>
      <p:graphicFrame>
        <p:nvGraphicFramePr>
          <p:cNvPr id="171" name="Google Shape;171;p21"/>
          <p:cNvGraphicFramePr/>
          <p:nvPr/>
        </p:nvGraphicFramePr>
        <p:xfrm>
          <a:off x="7974148" y="526372"/>
          <a:ext cx="3000000" cy="3000000"/>
        </p:xfrm>
        <a:graphic>
          <a:graphicData uri="http://schemas.openxmlformats.org/drawingml/2006/table">
            <a:tbl>
              <a:tblPr>
                <a:noFill/>
                <a:tableStyleId>{8C7C2792-5CDB-45AA-9E63-90D57246FD9B}</a:tableStyleId>
              </a:tblPr>
              <a:tblGrid>
                <a:gridCol w="9485675"/>
              </a:tblGrid>
              <a:tr h="1060675">
                <a:tc>
                  <a:txBody>
                    <a:bodyPr/>
                    <a:lstStyle/>
                    <a:p>
                      <a:pPr indent="0" lvl="0" marL="0" marR="0" rtl="0" algn="l">
                        <a:lnSpc>
                          <a:spcPct val="140014"/>
                        </a:lnSpc>
                        <a:spcBef>
                          <a:spcPts val="0"/>
                        </a:spcBef>
                        <a:spcAft>
                          <a:spcPts val="0"/>
                        </a:spcAft>
                        <a:buNone/>
                      </a:pPr>
                      <a:r>
                        <a:rPr lang="en-US" sz="2799">
                          <a:solidFill>
                            <a:srgbClr val="F7B4A7"/>
                          </a:solidFill>
                        </a:rPr>
                        <a:t>Are payment terms, including amounts, timelines, and methods, clearly defined</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r h="1744425">
                <a:tc>
                  <a:txBody>
                    <a:bodyPr/>
                    <a:lstStyle/>
                    <a:p>
                      <a:pPr indent="-259079" lvl="1" marL="518160" marR="0" rtl="0" algn="l">
                        <a:lnSpc>
                          <a:spcPct val="139958"/>
                        </a:lnSpc>
                        <a:spcBef>
                          <a:spcPts val="0"/>
                        </a:spcBef>
                        <a:spcAft>
                          <a:spcPts val="0"/>
                        </a:spcAft>
                        <a:buClr>
                          <a:srgbClr val="FEFEFE"/>
                        </a:buClr>
                        <a:buSzPts val="2400"/>
                        <a:buChar char="•"/>
                      </a:pPr>
                      <a:r>
                        <a:rPr lang="en-US" sz="2400">
                          <a:solidFill>
                            <a:srgbClr val="FEFEFE"/>
                          </a:solidFill>
                        </a:rPr>
                        <a:t>yes clearly defined with mutual agreement</a:t>
                      </a:r>
                      <a:endParaRPr sz="2400">
                        <a:solidFill>
                          <a:srgbClr val="FEFEFE"/>
                        </a:solidFill>
                      </a:endParaRPr>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69875">
                <a:tc>
                  <a:txBody>
                    <a:bodyPr/>
                    <a:lstStyle/>
                    <a:p>
                      <a:pPr indent="0" lvl="0" marL="0" marR="0" rtl="0" algn="l">
                        <a:lnSpc>
                          <a:spcPct val="140014"/>
                        </a:lnSpc>
                        <a:spcBef>
                          <a:spcPts val="0"/>
                        </a:spcBef>
                        <a:spcAft>
                          <a:spcPts val="0"/>
                        </a:spcAft>
                        <a:buNone/>
                      </a:pPr>
                      <a:r>
                        <a:rPr lang="en-US" sz="2799">
                          <a:solidFill>
                            <a:srgbClr val="F7B4A7"/>
                          </a:solidFill>
                        </a:rPr>
                        <a:t>. Who is responsible for what in the event of failure, damage, or legal action</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1388225">
                <a:tc>
                  <a:txBody>
                    <a:bodyPr/>
                    <a:lstStyle/>
                    <a:p>
                      <a:pPr indent="0" lvl="0" marL="0" marR="0" rtl="0" algn="l">
                        <a:lnSpc>
                          <a:spcPct val="139958"/>
                        </a:lnSpc>
                        <a:spcBef>
                          <a:spcPts val="0"/>
                        </a:spcBef>
                        <a:spcAft>
                          <a:spcPts val="0"/>
                        </a:spcAft>
                        <a:buNone/>
                      </a:pPr>
                      <a:r>
                        <a:rPr lang="en-US" sz="2400" u="none" cap="none" strike="noStrike">
                          <a:solidFill>
                            <a:srgbClr val="FEFEFE"/>
                          </a:solidFill>
                          <a:latin typeface="Arial"/>
                          <a:ea typeface="Arial"/>
                          <a:cs typeface="Arial"/>
                          <a:sym typeface="Arial"/>
                        </a:rPr>
                        <a:t>●   </a:t>
                      </a:r>
                      <a:r>
                        <a:rPr lang="en-US" sz="2400">
                          <a:solidFill>
                            <a:srgbClr val="FEFEFE"/>
                          </a:solidFill>
                        </a:rPr>
                        <a:t>second party in case of delay of terms according to the contract     from vendor</a:t>
                      </a:r>
                      <a:endParaRPr sz="2400">
                        <a:solidFill>
                          <a:srgbClr val="FEFEFE"/>
                        </a:solidFill>
                      </a:endParaRPr>
                    </a:p>
                    <a:p>
                      <a:pPr indent="-381000" lvl="0" marL="457200" marR="0" rtl="0" algn="l">
                        <a:lnSpc>
                          <a:spcPct val="139958"/>
                        </a:lnSpc>
                        <a:spcBef>
                          <a:spcPts val="0"/>
                        </a:spcBef>
                        <a:spcAft>
                          <a:spcPts val="0"/>
                        </a:spcAft>
                        <a:buClr>
                          <a:srgbClr val="FEFEFE"/>
                        </a:buClr>
                        <a:buSzPts val="2400"/>
                        <a:buChar char="●"/>
                      </a:pPr>
                      <a:r>
                        <a:rPr lang="en-US" sz="2400">
                          <a:solidFill>
                            <a:srgbClr val="FEFEFE"/>
                          </a:solidFill>
                        </a:rPr>
                        <a:t>School in case of any delay of terms  according to the contract from school</a:t>
                      </a:r>
                      <a:endParaRPr sz="2400">
                        <a:solidFill>
                          <a:srgbClr val="FEFEFE"/>
                        </a:solidFill>
                      </a:endParaRPr>
                    </a:p>
                    <a:p>
                      <a:pPr indent="0" lvl="0" marL="0" marR="0" rtl="0" algn="l">
                        <a:lnSpc>
                          <a:spcPct val="305363"/>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046300">
                <a:tc>
                  <a:txBody>
                    <a:bodyPr/>
                    <a:lstStyle/>
                    <a:p>
                      <a:pPr indent="0" lvl="0" marL="0" marR="0" rtl="0" algn="l">
                        <a:lnSpc>
                          <a:spcPct val="140014"/>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1332275">
                <a:tc>
                  <a:txBody>
                    <a:bodyPr/>
                    <a:lstStyle/>
                    <a:p>
                      <a:pPr indent="0" lvl="0" marL="0" marR="0" rtl="0" algn="l">
                        <a:lnSpc>
                          <a:spcPct val="139958"/>
                        </a:lnSpc>
                        <a:spcBef>
                          <a:spcPts val="0"/>
                        </a:spcBef>
                        <a:spcAft>
                          <a:spcPts val="0"/>
                        </a:spcAft>
                        <a:buNone/>
                      </a:pPr>
                      <a:r>
                        <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bl>
          </a:graphicData>
        </a:graphic>
      </p:graphicFrame>
      <p:grpSp>
        <p:nvGrpSpPr>
          <p:cNvPr id="172" name="Google Shape;172;p21"/>
          <p:cNvGrpSpPr/>
          <p:nvPr/>
        </p:nvGrpSpPr>
        <p:grpSpPr>
          <a:xfrm>
            <a:off x="1187452" y="1459041"/>
            <a:ext cx="5772600" cy="1444357"/>
            <a:chOff x="0" y="85725"/>
            <a:chExt cx="7696800" cy="1925810"/>
          </a:xfrm>
        </p:grpSpPr>
        <p:sp>
          <p:nvSpPr>
            <p:cNvPr id="173" name="Google Shape;173;p21"/>
            <p:cNvSpPr txBox="1"/>
            <p:nvPr/>
          </p:nvSpPr>
          <p:spPr>
            <a:xfrm>
              <a:off x="0" y="85725"/>
              <a:ext cx="7696800" cy="13134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0" i="0" lang="en-US" sz="6399" u="sng" cap="none" strike="noStrike">
                  <a:solidFill>
                    <a:srgbClr val="94DDDE"/>
                  </a:solidFill>
                  <a:latin typeface="Arial"/>
                  <a:ea typeface="Arial"/>
                  <a:cs typeface="Arial"/>
                  <a:sym typeface="Arial"/>
                </a:rPr>
                <a:t>Questionnaire</a:t>
              </a:r>
              <a:endParaRPr/>
            </a:p>
          </p:txBody>
        </p:sp>
        <p:sp>
          <p:nvSpPr>
            <p:cNvPr id="174" name="Google Shape;174;p21"/>
            <p:cNvSpPr txBox="1"/>
            <p:nvPr/>
          </p:nvSpPr>
          <p:spPr>
            <a:xfrm>
              <a:off x="0" y="1642235"/>
              <a:ext cx="5972700" cy="369300"/>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5" name="Google Shape;175;p21"/>
          <p:cNvGrpSpPr/>
          <p:nvPr/>
        </p:nvGrpSpPr>
        <p:grpSpPr>
          <a:xfrm>
            <a:off x="759815" y="3174270"/>
            <a:ext cx="5772600" cy="1444358"/>
            <a:chOff x="0" y="85725"/>
            <a:chExt cx="7696800" cy="1925810"/>
          </a:xfrm>
        </p:grpSpPr>
        <p:sp>
          <p:nvSpPr>
            <p:cNvPr id="176" name="Google Shape;176;p21"/>
            <p:cNvSpPr txBox="1"/>
            <p:nvPr/>
          </p:nvSpPr>
          <p:spPr>
            <a:xfrm>
              <a:off x="0" y="85725"/>
              <a:ext cx="7696800" cy="1313400"/>
            </a:xfrm>
            <a:prstGeom prst="rect">
              <a:avLst/>
            </a:prstGeom>
            <a:noFill/>
            <a:ln>
              <a:noFill/>
            </a:ln>
          </p:spPr>
          <p:txBody>
            <a:bodyPr anchorCtr="0" anchor="t" bIns="0" lIns="0" spcFirstLastPara="1" rIns="0" wrap="square" tIns="0">
              <a:spAutoFit/>
            </a:bodyPr>
            <a:lstStyle/>
            <a:p>
              <a:pPr indent="0" lvl="0" marL="0" marR="0" rtl="0" algn="ctr">
                <a:lnSpc>
                  <a:spcPct val="105000"/>
                </a:lnSpc>
                <a:spcBef>
                  <a:spcPts val="0"/>
                </a:spcBef>
                <a:spcAft>
                  <a:spcPts val="0"/>
                </a:spcAft>
                <a:buNone/>
              </a:pPr>
              <a:r>
                <a:rPr lang="en-US" sz="6399">
                  <a:solidFill>
                    <a:srgbClr val="94DDDE"/>
                  </a:solidFill>
                </a:rPr>
                <a:t>Financial Terms</a:t>
              </a:r>
              <a:endParaRPr/>
            </a:p>
          </p:txBody>
        </p:sp>
        <p:sp>
          <p:nvSpPr>
            <p:cNvPr id="177" name="Google Shape;177;p21"/>
            <p:cNvSpPr txBox="1"/>
            <p:nvPr/>
          </p:nvSpPr>
          <p:spPr>
            <a:xfrm>
              <a:off x="0" y="1642235"/>
              <a:ext cx="5972700" cy="369300"/>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8" name="Google Shape;178;p21"/>
          <p:cNvPicPr preferRelativeResize="0"/>
          <p:nvPr/>
        </p:nvPicPr>
        <p:blipFill>
          <a:blip r:embed="rId3">
            <a:alphaModFix/>
          </a:blip>
          <a:stretch>
            <a:fillRect/>
          </a:stretch>
        </p:blipFill>
        <p:spPr>
          <a:xfrm>
            <a:off x="1518038" y="5080400"/>
            <a:ext cx="5111424" cy="320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