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57bb0c4d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57bb0c4d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57bb0c4d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57bb0c4d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57bb0c4d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57bb0c4d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57bb0c4d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57bb0c4d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7bb0c4d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57bb0c4d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57bb0c4d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57bb0c4d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7bb0c4d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7bb0c4d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57bb0c4d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57bb0c4d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7bb0c4d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7bb0c4d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57bb0c4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57bb0c4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Systems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820028"/>
            <a:ext cx="82221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Ayaz Hasan 		(20k-1044)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Ferdeen Bakht 	(20k-0219)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Arsalan Munir	(20k-1718)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Instructor : Miss Sobia Iftikhar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Amazon SAP ERP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Manufacturing: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manages the entire manufacturing process, from product design to production and delivery.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tracks materials and resources.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generates reports to help amazon manage their manufacturing operations.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Tool in Starbucks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uses Oracle ERP system to automate their business processes, e.g Supply Chain, Finance, Project Management.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provides: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Operational Reports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and Revenue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Expense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management metrics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Tool in Starbucks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ERP allows the chain to maintain minimal stocks while: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Customer Demand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Tracing deliveries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maintains the efficiency in the process.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ERP systems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customer service and order fulfillment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communication with suppliers and customers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common system - less duplication, more efficient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inventory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enormous time and effort in data entry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business performance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ERP Systems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software cost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Consulting Fees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Forced change of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complex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trained people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internet-ready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ERP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Resource Planning (ERP) is a software that enables different technological applications to integrate and share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used in organizations to facilitate the information from different departments, processes and functions.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organizations use ERP for their business processes.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Tools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NetSuit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TallyPrime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 Dynamics 365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Tool in Amazon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has been using SAP as its ERP system.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modules of SAP in Amazon: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SAP basis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SAP business suit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SAP businessObjects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SAP Mobility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Amazon Use ERP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started as an online bookselling </a:t>
            </a:r>
            <a:r>
              <a:rPr lang="en-US" dirty="0" smtClean="0"/>
              <a:t>company.</a:t>
            </a:r>
          </a:p>
          <a:p>
            <a:r>
              <a:rPr lang="en-US" dirty="0"/>
              <a:t>Before using SAP, Amazon managed its ERP </a:t>
            </a:r>
            <a:r>
              <a:rPr lang="en-US" dirty="0" smtClean="0"/>
              <a:t>through </a:t>
            </a:r>
            <a:r>
              <a:rPr lang="en-US" dirty="0"/>
              <a:t>a combination of custom-built systems and third-party solutions. The company used a variety of in-house tools to manage key business </a:t>
            </a:r>
            <a:r>
              <a:rPr lang="en-US" dirty="0" smtClean="0"/>
              <a:t>processes.</a:t>
            </a:r>
          </a:p>
          <a:p>
            <a:r>
              <a:rPr lang="en-US" dirty="0" smtClean="0"/>
              <a:t>In 2008, Amazon Start using Sap.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enefits of Amazon </a:t>
            </a:r>
            <a:r>
              <a:rPr lang="en-US" dirty="0"/>
              <a:t>ERP </a:t>
            </a:r>
            <a:r>
              <a:rPr lang="en-US" dirty="0" smtClean="0"/>
              <a:t>System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management of product listing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24" y="2345635"/>
            <a:ext cx="4931259" cy="27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2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Amazon ERP System: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1600" dirty="0"/>
              <a:t>the advanced profitability determination features offered by ERP systems manage all costs, as well as, connect them to the sales; thereby enabling Amazon sellers to determine the Gross profit/product easily. 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0" y="2824257"/>
            <a:ext cx="4876800" cy="22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Amazon SAP ERP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Financial Accouting: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 are recorded in SAP ERP and posted it to general ledger.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information used to generate reports i.e balance sheets, income statements.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Amazon SAP ERP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Supply Chain Management: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Orders are entered into SAP ERP.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automatically generates purchase orders for suppliers.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tracks inventory levels and generates reports.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396</Words>
  <Application>Microsoft Office PowerPoint</Application>
  <PresentationFormat>On-screen Show (16:9)</PresentationFormat>
  <Paragraphs>75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ERP Systems</vt:lpstr>
      <vt:lpstr>Definition of ERP</vt:lpstr>
      <vt:lpstr>ERP Tools</vt:lpstr>
      <vt:lpstr>ERP Tool in Amazon</vt:lpstr>
      <vt:lpstr>Why Amazon Use ERP</vt:lpstr>
      <vt:lpstr>Benefits of Amazon ERP System:</vt:lpstr>
      <vt:lpstr>Benefits of Amazon ERP System:</vt:lpstr>
      <vt:lpstr>Workflow of Amazon SAP ERP</vt:lpstr>
      <vt:lpstr>Workflow of Amazon SAP ERP</vt:lpstr>
      <vt:lpstr>Workflow of Amazon SAP ERP</vt:lpstr>
      <vt:lpstr>ERP Tool in Starbucks</vt:lpstr>
      <vt:lpstr>ERP Tool in Starbucks</vt:lpstr>
      <vt:lpstr>Advantages of ERP systems</vt:lpstr>
      <vt:lpstr>Disadvantages of ERP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Systems</dc:title>
  <dc:creator>Muhammad. Ayaz.Hasan.</dc:creator>
  <cp:lastModifiedBy>Muhammad. Ayaz.Hasan.</cp:lastModifiedBy>
  <cp:revision>7</cp:revision>
  <dcterms:modified xsi:type="dcterms:W3CDTF">2023-02-06T10:51:54Z</dcterms:modified>
</cp:coreProperties>
</file>