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9144000" cx="13716000"/>
  <p:notesSz cx="6997700" cy="9283700"/>
  <p:embeddedFontLst>
    <p:embeddedFont>
      <p:font typeface="Helvetica Neue"/>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28">
          <p15:clr>
            <a:srgbClr val="A4A3A4"/>
          </p15:clr>
        </p15:guide>
        <p15:guide id="2" pos="1964">
          <p15:clr>
            <a:srgbClr val="A4A3A4"/>
          </p15:clr>
        </p15:guide>
      </p15:sldGuideLst>
    </p:ext>
    <p:ext uri="{2D200454-40CA-4A62-9FC3-DE9A4176ACB9}">
      <p15:notesGuideLst>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28" orient="horz"/>
        <p:guide pos="1964"/>
      </p:guideLst>
    </p:cSldViewPr>
  </p:slideViewPr>
  <p:notesViewPr>
    <p:cSldViewPr snapToGrid="0">
      <p:cViewPr varScale="1">
        <p:scale>
          <a:sx n="100" d="100"/>
          <a:sy n="100" d="100"/>
        </p:scale>
        <p:origin x="0" y="0"/>
      </p:cViewPr>
      <p:guideLst>
        <p:guide pos="2924" orient="horz"/>
        <p:guide pos="22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HelveticaNeue-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italic.fntdata"/><Relationship Id="rId21" Type="http://schemas.openxmlformats.org/officeDocument/2006/relationships/slide" Target="slides/slide15.xml"/><Relationship Id="rId43" Type="http://schemas.openxmlformats.org/officeDocument/2006/relationships/font" Target="fonts/HelveticaNeue-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HelveticaNeue-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8" cy="463550"/>
          </a:xfrm>
          <a:prstGeom prst="rect">
            <a:avLst/>
          </a:prstGeom>
          <a:noFill/>
          <a:ln>
            <a:noFill/>
          </a:ln>
        </p:spPr>
        <p:txBody>
          <a:bodyPr anchorCtr="0" anchor="ctr" bIns="46500" lIns="93025" spcFirstLastPara="1" rIns="93025" wrap="square" tIns="46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67163" y="0"/>
            <a:ext cx="3030537" cy="463550"/>
          </a:xfrm>
          <a:prstGeom prst="rect">
            <a:avLst/>
          </a:prstGeom>
          <a:noFill/>
          <a:ln>
            <a:noFill/>
          </a:ln>
        </p:spPr>
        <p:txBody>
          <a:bodyPr anchorCtr="0" anchor="ctr" bIns="46500" lIns="93025" spcFirstLastPara="1" rIns="93025" wrap="square" tIns="46500">
            <a:noAutofit/>
          </a:bodyPr>
          <a:lstStyle>
            <a:lvl1pPr lvl="0" marR="0" rtl="0" algn="r">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lvl1pPr indent="-228600" lvl="0" marL="4572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0150"/>
            <a:ext cx="3030538" cy="463550"/>
          </a:xfrm>
          <a:prstGeom prst="rect">
            <a:avLst/>
          </a:prstGeom>
          <a:noFill/>
          <a:ln>
            <a:noFill/>
          </a:ln>
        </p:spPr>
        <p:txBody>
          <a:bodyPr anchorCtr="0" anchor="b" bIns="46500" lIns="93025" spcFirstLastPara="1" rIns="93025" wrap="square" tIns="46500">
            <a:noAutofit/>
          </a:bodyPr>
          <a:lstStyle>
            <a:lvl1pPr lvl="0" marR="0" rtl="0" algn="l">
              <a:spcBef>
                <a:spcPts val="0"/>
              </a:spcBef>
              <a:spcAft>
                <a:spcPts val="0"/>
              </a:spcAft>
              <a:buSzPts val="1400"/>
              <a:buNone/>
              <a:defRPr b="0" i="0" sz="13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Times New Roman"/>
                <a:ea typeface="Times New Roman"/>
                <a:cs typeface="Times New Roman"/>
                <a:sym typeface="Times New Roman"/>
              </a:rPr>
              <a:t>‹#›</a:t>
            </a:fld>
            <a:endParaRPr b="0" i="0" sz="13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119" name="Google Shape;119;p1: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78" name="Google Shape;178;p10: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85" name="Google Shape;185;p11: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11" name="Google Shape;211;p12: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18" name="Google Shape;218;p13: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225" name="Google Shape;225;p14: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31" name="Google Shape;231;p15: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1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38" name="Google Shape;238;p16: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245" name="Google Shape;245;p17: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251" name="Google Shape;251;p18: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57" name="Google Shape;257;p19: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125" name="Google Shape;125;p2: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64" name="Google Shape;264;p20: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2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71" name="Google Shape;271;p21: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1: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78" name="Google Shape;278;p22: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lt1"/>
                </a:solidFill>
                <a:latin typeface="Times New Roman"/>
                <a:ea typeface="Times New Roman"/>
                <a:cs typeface="Times New Roman"/>
                <a:sym typeface="Times New Roman"/>
              </a:rPr>
              <a:t>‹#›</a:t>
            </a:fld>
            <a:endParaRPr sz="1300">
              <a:solidFill>
                <a:schemeClr val="lt1"/>
              </a:solidFill>
              <a:latin typeface="Times New Roman"/>
              <a:ea typeface="Times New Roman"/>
              <a:cs typeface="Times New Roman"/>
              <a:sym typeface="Times New Roman"/>
            </a:endParaRPr>
          </a:p>
        </p:txBody>
      </p:sp>
      <p:sp>
        <p:nvSpPr>
          <p:cNvPr id="285" name="Google Shape;285;p23: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3: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92" name="Google Shape;292;p24: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2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299" name="Google Shape;299;p25: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06" name="Google Shape;306;p26: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13" name="Google Shape;313;p27: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27: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333" name="Google Shape;333;p28: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39" name="Google Shape;339;p29: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2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131" name="Google Shape;131;p3: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46" name="Google Shape;346;p30: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30: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353" name="Google Shape;353;p31: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59" name="Google Shape;359;p32: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2: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366" name="Google Shape;366;p33: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372" name="Google Shape;372;p34: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5: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379" name="Google Shape;379;p35: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37" name="Google Shape;137;p4: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4: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44" name="Google Shape;144;p5: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5: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51" name="Google Shape;151;p6: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6: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931863" y="4410075"/>
            <a:ext cx="5133975" cy="4176713"/>
          </a:xfrm>
          <a:prstGeom prst="rect">
            <a:avLst/>
          </a:prstGeom>
        </p:spPr>
        <p:txBody>
          <a:bodyPr anchorCtr="0" anchor="ctr" bIns="46500" lIns="93025" spcFirstLastPara="1" rIns="93025" wrap="square" tIns="46500">
            <a:noAutofit/>
          </a:bodyPr>
          <a:lstStyle/>
          <a:p>
            <a:pPr indent="0" lvl="0" marL="0" rtl="0" algn="l">
              <a:spcBef>
                <a:spcPts val="510"/>
              </a:spcBef>
              <a:spcAft>
                <a:spcPts val="0"/>
              </a:spcAft>
              <a:buNone/>
            </a:pPr>
            <a:r>
              <a:t/>
            </a:r>
            <a:endParaRPr/>
          </a:p>
        </p:txBody>
      </p:sp>
      <p:sp>
        <p:nvSpPr>
          <p:cNvPr id="158" name="Google Shape;158;p7: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64" name="Google Shape;164;p8: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8: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2" type="sldNum"/>
          </p:nvPr>
        </p:nvSpPr>
        <p:spPr>
          <a:xfrm>
            <a:off x="3967163" y="8820150"/>
            <a:ext cx="3030537"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lang="en-US" sz="1300">
                <a:solidFill>
                  <a:schemeClr val="dk1"/>
                </a:solidFill>
                <a:latin typeface="Times New Roman"/>
                <a:ea typeface="Times New Roman"/>
                <a:cs typeface="Times New Roman"/>
                <a:sym typeface="Times New Roman"/>
              </a:rPr>
              <a:t>‹#›</a:t>
            </a:fld>
            <a:endParaRPr sz="1300">
              <a:solidFill>
                <a:schemeClr val="dk1"/>
              </a:solidFill>
              <a:latin typeface="Times New Roman"/>
              <a:ea typeface="Times New Roman"/>
              <a:cs typeface="Times New Roman"/>
              <a:sym typeface="Times New Roman"/>
            </a:endParaRPr>
          </a:p>
        </p:txBody>
      </p:sp>
      <p:sp>
        <p:nvSpPr>
          <p:cNvPr id="171" name="Google Shape;171;p9:notes"/>
          <p:cNvSpPr/>
          <p:nvPr>
            <p:ph idx="2" type="sldImg"/>
          </p:nvPr>
        </p:nvSpPr>
        <p:spPr>
          <a:xfrm>
            <a:off x="889000" y="696913"/>
            <a:ext cx="521970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9:notes"/>
          <p:cNvSpPr txBox="1"/>
          <p:nvPr>
            <p:ph idx="1" type="body"/>
          </p:nvPr>
        </p:nvSpPr>
        <p:spPr>
          <a:xfrm>
            <a:off x="931863" y="4410075"/>
            <a:ext cx="5133975" cy="4176713"/>
          </a:xfrm>
          <a:prstGeom prst="rect">
            <a:avLst/>
          </a:prstGeom>
          <a:noFill/>
          <a:ln>
            <a:noFill/>
          </a:ln>
        </p:spPr>
        <p:txBody>
          <a:bodyPr anchorCtr="0" anchor="ctr" bIns="46500" lIns="93025" spcFirstLastPara="1" rIns="93025" wrap="square" tIns="465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6218863"/>
            <a:ext cx="13726635" cy="0"/>
          </a:xfrm>
          <a:prstGeom prst="rtTriangle">
            <a:avLst/>
          </a:prstGeom>
          <a:gradFill>
            <a:gsLst>
              <a:gs pos="0">
                <a:srgbClr val="007795"/>
              </a:gs>
              <a:gs pos="55000">
                <a:srgbClr val="47BBE0"/>
              </a:gs>
              <a:gs pos="100000">
                <a:srgbClr val="007795"/>
              </a:gs>
            </a:gsLst>
            <a:lin ang="3000000" scaled="0"/>
          </a:grad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2"/>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dk2"/>
              </a:buClr>
              <a:buSzPts val="6900"/>
              <a:buFont typeface="Lucida Sans"/>
              <a:buNone/>
              <a:defRPr b="1" sz="69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028700" y="4815476"/>
            <a:ext cx="11658600" cy="1599605"/>
          </a:xfrm>
          <a:prstGeom prst="rect">
            <a:avLst/>
          </a:prstGeom>
          <a:noFill/>
          <a:ln>
            <a:noFill/>
          </a:ln>
        </p:spPr>
        <p:txBody>
          <a:bodyPr anchorCtr="0" anchor="t" bIns="65300" lIns="65300" spcFirstLastPara="1" rIns="65300" wrap="square" tIns="65300">
            <a:normAutofit/>
          </a:bodyPr>
          <a:lstStyle>
            <a:lvl1pPr lvl="0" marR="91435" algn="r">
              <a:spcBef>
                <a:spcPts val="571"/>
              </a:spcBef>
              <a:spcAft>
                <a:spcPts val="0"/>
              </a:spcAft>
              <a:buSzPts val="2652"/>
              <a:buNone/>
              <a:defRPr>
                <a:solidFill>
                  <a:schemeClr val="dk2"/>
                </a:solidFill>
              </a:defRPr>
            </a:lvl1pPr>
            <a:lvl2pPr lvl="1" algn="ctr">
              <a:spcBef>
                <a:spcPts val="463"/>
              </a:spcBef>
              <a:spcAft>
                <a:spcPts val="0"/>
              </a:spcAft>
              <a:buSzPts val="1800"/>
              <a:buNone/>
              <a:defRPr/>
            </a:lvl2pPr>
            <a:lvl3pPr lvl="2" algn="ctr">
              <a:spcBef>
                <a:spcPts val="500"/>
              </a:spcBef>
              <a:spcAft>
                <a:spcPts val="0"/>
              </a:spcAft>
              <a:buSzPts val="1800"/>
              <a:buNone/>
              <a:defRPr/>
            </a:lvl3pPr>
            <a:lvl4pPr lvl="3" algn="ctr">
              <a:spcBef>
                <a:spcPts val="500"/>
              </a:spcBef>
              <a:spcAft>
                <a:spcPts val="0"/>
              </a:spcAft>
              <a:buSzPts val="1800"/>
              <a:buNone/>
              <a:defRPr/>
            </a:lvl4pPr>
            <a:lvl5pPr lvl="4" algn="ctr">
              <a:spcBef>
                <a:spcPts val="500"/>
              </a:spcBef>
              <a:spcAft>
                <a:spcPts val="0"/>
              </a:spcAft>
              <a:buSzPts val="1800"/>
              <a:buNone/>
              <a:defRPr/>
            </a:lvl5pPr>
            <a:lvl6pPr lvl="5" algn="ctr">
              <a:spcBef>
                <a:spcPts val="500"/>
              </a:spcBef>
              <a:spcAft>
                <a:spcPts val="0"/>
              </a:spcAft>
              <a:buSzPts val="1800"/>
              <a:buNone/>
              <a:defRPr/>
            </a:lvl6pPr>
            <a:lvl7pPr lvl="6" algn="ctr">
              <a:spcBef>
                <a:spcPts val="500"/>
              </a:spcBef>
              <a:spcAft>
                <a:spcPts val="0"/>
              </a:spcAft>
              <a:buSzPts val="1800"/>
              <a:buNone/>
              <a:defRPr/>
            </a:lvl7pPr>
            <a:lvl8pPr lvl="7" algn="ctr">
              <a:spcBef>
                <a:spcPts val="500"/>
              </a:spcBef>
              <a:spcAft>
                <a:spcPts val="0"/>
              </a:spcAft>
              <a:buSzPts val="1800"/>
              <a:buNone/>
              <a:defRPr/>
            </a:lvl8pPr>
            <a:lvl9pPr lvl="8" algn="ctr">
              <a:spcBef>
                <a:spcPts val="500"/>
              </a:spcBef>
              <a:spcAft>
                <a:spcPts val="0"/>
              </a:spcAft>
              <a:buSzPts val="1800"/>
              <a:buNone/>
              <a:defRPr/>
            </a:lvl9pPr>
          </a:lstStyle>
          <a:p/>
        </p:txBody>
      </p:sp>
      <p:grpSp>
        <p:nvGrpSpPr>
          <p:cNvPr id="23" name="Google Shape;23;p2"/>
          <p:cNvGrpSpPr/>
          <p:nvPr/>
        </p:nvGrpSpPr>
        <p:grpSpPr>
          <a:xfrm>
            <a:off x="-5647" y="6604000"/>
            <a:ext cx="13721648" cy="2549451"/>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rgbClr val="FFFFFF"/>
                </a:solidFill>
                <a:latin typeface="Verdana"/>
                <a:ea typeface="Verdana"/>
                <a:cs typeface="Verdana"/>
                <a:sym typeface="Verdana"/>
              </a:defRPr>
            </a:lvl1pPr>
            <a:lvl2pPr indent="0" lvl="1" marL="0" algn="r">
              <a:spcBef>
                <a:spcPts val="0"/>
              </a:spcBef>
              <a:spcAft>
                <a:spcPts val="0"/>
              </a:spcAft>
              <a:buNone/>
              <a:defRPr b="0" sz="1400">
                <a:solidFill>
                  <a:srgbClr val="FFFFFF"/>
                </a:solidFill>
                <a:latin typeface="Verdana"/>
                <a:ea typeface="Verdana"/>
                <a:cs typeface="Verdana"/>
                <a:sym typeface="Verdana"/>
              </a:defRPr>
            </a:lvl2pPr>
            <a:lvl3pPr indent="0" lvl="2" marL="0" algn="r">
              <a:spcBef>
                <a:spcPts val="0"/>
              </a:spcBef>
              <a:spcAft>
                <a:spcPts val="0"/>
              </a:spcAft>
              <a:buNone/>
              <a:defRPr b="0" sz="1400">
                <a:solidFill>
                  <a:srgbClr val="FFFFFF"/>
                </a:solidFill>
                <a:latin typeface="Verdana"/>
                <a:ea typeface="Verdana"/>
                <a:cs typeface="Verdana"/>
                <a:sym typeface="Verdana"/>
              </a:defRPr>
            </a:lvl3pPr>
            <a:lvl4pPr indent="0" lvl="3" marL="0" algn="r">
              <a:spcBef>
                <a:spcPts val="0"/>
              </a:spcBef>
              <a:spcAft>
                <a:spcPts val="0"/>
              </a:spcAft>
              <a:buNone/>
              <a:defRPr b="0" sz="1400">
                <a:solidFill>
                  <a:srgbClr val="FFFFFF"/>
                </a:solidFill>
                <a:latin typeface="Verdana"/>
                <a:ea typeface="Verdana"/>
                <a:cs typeface="Verdana"/>
                <a:sym typeface="Verdana"/>
              </a:defRPr>
            </a:lvl4pPr>
            <a:lvl5pPr indent="0" lvl="4" marL="0" algn="r">
              <a:spcBef>
                <a:spcPts val="0"/>
              </a:spcBef>
              <a:spcAft>
                <a:spcPts val="0"/>
              </a:spcAft>
              <a:buNone/>
              <a:defRPr b="0" sz="1400">
                <a:solidFill>
                  <a:srgbClr val="FFFFFF"/>
                </a:solidFill>
                <a:latin typeface="Verdana"/>
                <a:ea typeface="Verdana"/>
                <a:cs typeface="Verdana"/>
                <a:sym typeface="Verdana"/>
              </a:defRPr>
            </a:lvl5pPr>
            <a:lvl6pPr indent="0" lvl="5" marL="0" algn="r">
              <a:spcBef>
                <a:spcPts val="0"/>
              </a:spcBef>
              <a:spcAft>
                <a:spcPts val="0"/>
              </a:spcAft>
              <a:buNone/>
              <a:defRPr b="0" sz="1400">
                <a:solidFill>
                  <a:srgbClr val="FFFFFF"/>
                </a:solidFill>
                <a:latin typeface="Verdana"/>
                <a:ea typeface="Verdana"/>
                <a:cs typeface="Verdana"/>
                <a:sym typeface="Verdana"/>
              </a:defRPr>
            </a:lvl6pPr>
            <a:lvl7pPr indent="0" lvl="6" marL="0" algn="r">
              <a:spcBef>
                <a:spcPts val="0"/>
              </a:spcBef>
              <a:spcAft>
                <a:spcPts val="0"/>
              </a:spcAft>
              <a:buNone/>
              <a:defRPr b="0" sz="1400">
                <a:solidFill>
                  <a:srgbClr val="FFFFFF"/>
                </a:solidFill>
                <a:latin typeface="Verdana"/>
                <a:ea typeface="Verdana"/>
                <a:cs typeface="Verdana"/>
                <a:sym typeface="Verdana"/>
              </a:defRPr>
            </a:lvl7pPr>
            <a:lvl8pPr indent="0" lvl="7" marL="0" algn="r">
              <a:spcBef>
                <a:spcPts val="0"/>
              </a:spcBef>
              <a:spcAft>
                <a:spcPts val="0"/>
              </a:spcAft>
              <a:buNone/>
              <a:defRPr b="0" sz="1400">
                <a:solidFill>
                  <a:srgbClr val="FFFFFF"/>
                </a:solidFill>
                <a:latin typeface="Verdana"/>
                <a:ea typeface="Verdana"/>
                <a:cs typeface="Verdana"/>
                <a:sym typeface="Verdana"/>
              </a:defRPr>
            </a:lvl8pPr>
            <a:lvl9pPr indent="0" lvl="8" marL="0" algn="r">
              <a:spcBef>
                <a:spcPts val="0"/>
              </a:spcBef>
              <a:spcAft>
                <a:spcPts val="0"/>
              </a:spcAft>
              <a:buNone/>
              <a:defRPr b="0" sz="1400">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3933953" y="-1273046"/>
            <a:ext cx="5848095" cy="123444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3" name="Google Shape;93;p11"/>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7870615" y="2761592"/>
            <a:ext cx="7457015" cy="2666205"/>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1700743" y="-648756"/>
            <a:ext cx="7457013" cy="94869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9" name="Google Shape;99;p12"/>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12" name="Shape 112"/>
        <p:cNvGrpSpPr/>
        <p:nvPr/>
      </p:nvGrpSpPr>
      <p:grpSpPr>
        <a:xfrm>
          <a:off x="0" y="0"/>
          <a:ext cx="0" cy="0"/>
          <a:chOff x="0" y="0"/>
          <a:chExt cx="0" cy="0"/>
        </a:xfrm>
      </p:grpSpPr>
      <p:sp>
        <p:nvSpPr>
          <p:cNvPr id="113" name="Google Shape;113;p14"/>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33" name="Google Shape;33;p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1083564" y="1412949"/>
            <a:ext cx="11658600" cy="2438400"/>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lt2"/>
              </a:buClr>
              <a:buSzPts val="6900"/>
              <a:buFont typeface="Lucida Sans"/>
              <a:buNone/>
              <a:defRPr b="1" sz="6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5884070" y="3908949"/>
            <a:ext cx="6858000" cy="1939851"/>
          </a:xfrm>
          <a:prstGeom prst="rect">
            <a:avLst/>
          </a:prstGeom>
          <a:noFill/>
          <a:ln>
            <a:noFill/>
          </a:ln>
        </p:spPr>
        <p:txBody>
          <a:bodyPr anchorCtr="0" anchor="t" bIns="65300" lIns="130600" spcFirstLastPara="1" rIns="130600" wrap="square" tIns="65300">
            <a:normAutofit/>
          </a:bodyPr>
          <a:lstStyle>
            <a:lvl1pPr indent="-228600" lvl="0" marL="457200" algn="l">
              <a:spcBef>
                <a:spcPts val="571"/>
              </a:spcBef>
              <a:spcAft>
                <a:spcPts val="0"/>
              </a:spcAft>
              <a:buSzPts val="2244"/>
              <a:buNone/>
              <a:defRPr sz="3300">
                <a:solidFill>
                  <a:schemeClr val="lt1"/>
                </a:solidFill>
              </a:defRPr>
            </a:lvl1pPr>
            <a:lvl2pPr indent="-228600" lvl="1" marL="914400" algn="l">
              <a:spcBef>
                <a:spcPts val="463"/>
              </a:spcBef>
              <a:spcAft>
                <a:spcPts val="0"/>
              </a:spcAft>
              <a:buSzPts val="2600"/>
              <a:buNone/>
              <a:defRPr sz="2600">
                <a:solidFill>
                  <a:schemeClr val="lt1"/>
                </a:solidFill>
              </a:defRPr>
            </a:lvl2pPr>
            <a:lvl3pPr indent="-228600" lvl="2" marL="1371600" algn="l">
              <a:spcBef>
                <a:spcPts val="500"/>
              </a:spcBef>
              <a:spcAft>
                <a:spcPts val="0"/>
              </a:spcAft>
              <a:buSzPts val="2300"/>
              <a:buNone/>
              <a:defRPr sz="2300">
                <a:solidFill>
                  <a:schemeClr val="lt1"/>
                </a:solidFill>
              </a:defRPr>
            </a:lvl3pPr>
            <a:lvl4pPr indent="-228600" lvl="3" marL="1828800" algn="l">
              <a:spcBef>
                <a:spcPts val="500"/>
              </a:spcBef>
              <a:spcAft>
                <a:spcPts val="0"/>
              </a:spcAft>
              <a:buSzPts val="2000"/>
              <a:buNone/>
              <a:defRPr sz="2000">
                <a:solidFill>
                  <a:schemeClr val="lt1"/>
                </a:solidFill>
              </a:defRPr>
            </a:lvl4pPr>
            <a:lvl5pPr indent="-228600" lvl="4" marL="2286000" algn="l">
              <a:spcBef>
                <a:spcPts val="500"/>
              </a:spcBef>
              <a:spcAft>
                <a:spcPts val="0"/>
              </a:spcAft>
              <a:buSzPts val="2000"/>
              <a:buNone/>
              <a:defRPr sz="2000">
                <a:solidFill>
                  <a:schemeClr val="lt1"/>
                </a:solidFill>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44" name="Google Shape;44;p5"/>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5455020"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48" name="Google Shape;48;p5"/>
          <p:cNvSpPr/>
          <p:nvPr/>
        </p:nvSpPr>
        <p:spPr>
          <a:xfrm>
            <a:off x="5175396"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6"/>
          <p:cNvSpPr txBox="1"/>
          <p:nvPr>
            <p:ph idx="1" type="body"/>
          </p:nvPr>
        </p:nvSpPr>
        <p:spPr>
          <a:xfrm>
            <a:off x="6858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1" name="Google Shape;51;p6"/>
          <p:cNvSpPr txBox="1"/>
          <p:nvPr>
            <p:ph idx="2" type="body"/>
          </p:nvPr>
        </p:nvSpPr>
        <p:spPr>
          <a:xfrm>
            <a:off x="69723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2" name="Google Shape;52;p6"/>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7"/>
          <p:cNvSpPr txBox="1"/>
          <p:nvPr>
            <p:ph type="title"/>
          </p:nvPr>
        </p:nvSpPr>
        <p:spPr>
          <a:xfrm>
            <a:off x="685800" y="364067"/>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59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685800" y="7213600"/>
            <a:ext cx="6060282"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9" name="Google Shape;59;p7"/>
          <p:cNvSpPr txBox="1"/>
          <p:nvPr>
            <p:ph idx="2" type="body"/>
          </p:nvPr>
        </p:nvSpPr>
        <p:spPr>
          <a:xfrm>
            <a:off x="6967540" y="7213600"/>
            <a:ext cx="6062663"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0" name="Google Shape;60;p7"/>
          <p:cNvSpPr txBox="1"/>
          <p:nvPr>
            <p:ph idx="3" type="body"/>
          </p:nvPr>
        </p:nvSpPr>
        <p:spPr>
          <a:xfrm>
            <a:off x="685800" y="1925726"/>
            <a:ext cx="6060282"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571"/>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1" name="Google Shape;61;p7"/>
          <p:cNvSpPr txBox="1"/>
          <p:nvPr>
            <p:ph idx="4" type="body"/>
          </p:nvPr>
        </p:nvSpPr>
        <p:spPr>
          <a:xfrm>
            <a:off x="6967538" y="1925726"/>
            <a:ext cx="6062663"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0"/>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2" name="Google Shape;62;p7"/>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8"/>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9"/>
          <p:cNvSpPr txBox="1"/>
          <p:nvPr>
            <p:ph type="title"/>
          </p:nvPr>
        </p:nvSpPr>
        <p:spPr>
          <a:xfrm>
            <a:off x="1371600" y="6502400"/>
            <a:ext cx="11222664" cy="609600"/>
          </a:xfrm>
          <a:prstGeom prst="rect">
            <a:avLst/>
          </a:prstGeom>
          <a:noFill/>
          <a:ln>
            <a:noFill/>
          </a:ln>
        </p:spPr>
        <p:txBody>
          <a:bodyPr anchorCtr="0" anchor="t" bIns="65300" lIns="130600" spcFirstLastPara="1" rIns="130600" wrap="square" tIns="65300">
            <a:noAutofit/>
          </a:bodyPr>
          <a:lstStyle>
            <a:lvl1pPr lvl="0" algn="r">
              <a:spcBef>
                <a:spcPts val="0"/>
              </a:spcBef>
              <a:spcAft>
                <a:spcPts val="0"/>
              </a:spcAft>
              <a:buClr>
                <a:schemeClr val="accent1"/>
              </a:buClr>
              <a:buSzPts val="3600"/>
              <a:buFont typeface="Lucida Sans"/>
              <a:buNone/>
              <a:defRPr b="0"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6629400" y="7140136"/>
            <a:ext cx="5961888" cy="1219200"/>
          </a:xfrm>
          <a:prstGeom prst="rect">
            <a:avLst/>
          </a:prstGeom>
          <a:noFill/>
          <a:ln>
            <a:noFill/>
          </a:ln>
        </p:spPr>
        <p:txBody>
          <a:bodyPr anchorCtr="0" anchor="t" bIns="65300" lIns="130600" spcFirstLastPara="1" rIns="130600" wrap="square" tIns="65300">
            <a:normAutofit/>
          </a:bodyPr>
          <a:lstStyle>
            <a:lvl1pPr indent="-228600" lvl="0" marL="457200" algn="r">
              <a:spcBef>
                <a:spcPts val="571"/>
              </a:spcBef>
              <a:spcAft>
                <a:spcPts val="0"/>
              </a:spcAft>
              <a:buSzPts val="1564"/>
              <a:buNone/>
              <a:defRPr sz="2300"/>
            </a:lvl1pPr>
            <a:lvl2pPr indent="-228600" lvl="1" marL="914400" algn="l">
              <a:spcBef>
                <a:spcPts val="463"/>
              </a:spcBef>
              <a:spcAft>
                <a:spcPts val="0"/>
              </a:spcAft>
              <a:buSzPts val="1700"/>
              <a:buNone/>
              <a:defRPr sz="1700"/>
            </a:lvl2pPr>
            <a:lvl3pPr indent="-228600" lvl="2" marL="1371600" algn="l">
              <a:spcBef>
                <a:spcPts val="500"/>
              </a:spcBef>
              <a:spcAft>
                <a:spcPts val="0"/>
              </a:spcAft>
              <a:buSzPts val="1400"/>
              <a:buNone/>
              <a:defRPr sz="1400"/>
            </a:lvl3pPr>
            <a:lvl4pPr indent="-228600" lvl="3" marL="1828800" algn="l">
              <a:spcBef>
                <a:spcPts val="500"/>
              </a:spcBef>
              <a:spcAft>
                <a:spcPts val="0"/>
              </a:spcAft>
              <a:buSzPts val="1300"/>
              <a:buNone/>
              <a:defRPr sz="1300"/>
            </a:lvl4pPr>
            <a:lvl5pPr indent="-228600" lvl="4" marL="2286000" algn="l">
              <a:spcBef>
                <a:spcPts val="500"/>
              </a:spcBef>
              <a:spcAft>
                <a:spcPts val="0"/>
              </a:spcAft>
              <a:buSzPts val="1300"/>
              <a:buNone/>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3" name="Google Shape;73;p9"/>
          <p:cNvSpPr txBox="1"/>
          <p:nvPr>
            <p:ph idx="2" type="body"/>
          </p:nvPr>
        </p:nvSpPr>
        <p:spPr>
          <a:xfrm>
            <a:off x="1371600" y="365760"/>
            <a:ext cx="11219688" cy="6096000"/>
          </a:xfrm>
          <a:prstGeom prst="rect">
            <a:avLst/>
          </a:prstGeom>
          <a:noFill/>
          <a:ln>
            <a:noFill/>
          </a:ln>
        </p:spPr>
        <p:txBody>
          <a:bodyPr anchorCtr="0" anchor="t" bIns="65300" lIns="130600" spcFirstLastPara="1" rIns="130600" wrap="square" tIns="65300">
            <a:normAutofit/>
          </a:bodyPr>
          <a:lstStyle>
            <a:lvl1pPr indent="-427228" lvl="0" marL="457200" algn="l">
              <a:spcBef>
                <a:spcPts val="571"/>
              </a:spcBef>
              <a:spcAft>
                <a:spcPts val="0"/>
              </a:spcAft>
              <a:buSzPts val="3128"/>
              <a:buChar char="🞂"/>
              <a:defRPr sz="4600"/>
            </a:lvl1pPr>
            <a:lvl2pPr indent="-482600" lvl="1" marL="914400" algn="l">
              <a:spcBef>
                <a:spcPts val="463"/>
              </a:spcBef>
              <a:spcAft>
                <a:spcPts val="0"/>
              </a:spcAft>
              <a:buSzPts val="4000"/>
              <a:buChar char="◦"/>
              <a:defRPr sz="4000"/>
            </a:lvl2pPr>
            <a:lvl3pPr indent="-444500" lvl="2" marL="1371600" algn="l">
              <a:spcBef>
                <a:spcPts val="500"/>
              </a:spcBef>
              <a:spcAft>
                <a:spcPts val="0"/>
              </a:spcAft>
              <a:buSzPts val="3400"/>
              <a:buChar char="●"/>
              <a:defRPr sz="3400"/>
            </a:lvl3pPr>
            <a:lvl4pPr indent="-412750" lvl="3" marL="1828800" algn="l">
              <a:spcBef>
                <a:spcPts val="500"/>
              </a:spcBef>
              <a:spcAft>
                <a:spcPts val="0"/>
              </a:spcAft>
              <a:buSzPts val="2900"/>
              <a:buChar char="●"/>
              <a:defRPr sz="2900"/>
            </a:lvl4pPr>
            <a:lvl5pPr indent="-412750" lvl="4" marL="2286000" algn="l">
              <a:spcBef>
                <a:spcPts val="500"/>
              </a:spcBef>
              <a:spcAft>
                <a:spcPts val="0"/>
              </a:spcAft>
              <a:buSzPts val="2900"/>
              <a:buChar char="●"/>
              <a:defRPr sz="29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4" name="Google Shape;74;p9"/>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0"/>
          <p:cNvSpPr txBox="1"/>
          <p:nvPr>
            <p:ph idx="1" type="body"/>
          </p:nvPr>
        </p:nvSpPr>
        <p:spPr>
          <a:xfrm>
            <a:off x="1711848" y="7257870"/>
            <a:ext cx="10744200" cy="864309"/>
          </a:xfrm>
          <a:prstGeom prst="rect">
            <a:avLst/>
          </a:prstGeom>
          <a:noFill/>
          <a:ln>
            <a:noFill/>
          </a:ln>
        </p:spPr>
        <p:txBody>
          <a:bodyPr anchorCtr="0" anchor="t" bIns="65300" lIns="130600" spcFirstLastPara="1" rIns="130600" wrap="square" tIns="0">
            <a:normAutofit/>
          </a:bodyPr>
          <a:lstStyle>
            <a:lvl1pPr indent="-228600" lvl="0" marL="457200" marR="26123" algn="r">
              <a:spcBef>
                <a:spcPts val="571"/>
              </a:spcBef>
              <a:spcAft>
                <a:spcPts val="0"/>
              </a:spcAft>
              <a:buSzPts val="1360"/>
              <a:buNone/>
              <a:defRPr sz="2000"/>
            </a:lvl1pPr>
            <a:lvl2pPr indent="-336550" lvl="1" marL="914400" algn="l">
              <a:spcBef>
                <a:spcPts val="463"/>
              </a:spcBef>
              <a:spcAft>
                <a:spcPts val="0"/>
              </a:spcAft>
              <a:buSzPts val="1700"/>
              <a:buChar char="◦"/>
              <a:defRPr sz="1700"/>
            </a:lvl2pPr>
            <a:lvl3pPr indent="-317500" lvl="2" marL="1371600" algn="l">
              <a:spcBef>
                <a:spcPts val="500"/>
              </a:spcBef>
              <a:spcAft>
                <a:spcPts val="0"/>
              </a:spcAft>
              <a:buSzPts val="1400"/>
              <a:buChar char="●"/>
              <a:defRPr sz="1400"/>
            </a:lvl3pPr>
            <a:lvl4pPr indent="-311150" lvl="3" marL="1828800" algn="l">
              <a:spcBef>
                <a:spcPts val="500"/>
              </a:spcBef>
              <a:spcAft>
                <a:spcPts val="0"/>
              </a:spcAft>
              <a:buSzPts val="1300"/>
              <a:buChar char="●"/>
              <a:defRPr sz="1300"/>
            </a:lvl4pPr>
            <a:lvl5pPr indent="-311150" lvl="4" marL="2286000" algn="l">
              <a:spcBef>
                <a:spcPts val="500"/>
              </a:spcBef>
              <a:spcAft>
                <a:spcPts val="0"/>
              </a:spcAft>
              <a:buSzPts val="1300"/>
              <a:buChar char="●"/>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9" name="Google Shape;79;p10"/>
          <p:cNvSpPr/>
          <p:nvPr>
            <p:ph idx="2" type="pic"/>
          </p:nvPr>
        </p:nvSpPr>
        <p:spPr>
          <a:xfrm>
            <a:off x="342900" y="253291"/>
            <a:ext cx="13030200" cy="585216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65300" lIns="130600" spcFirstLastPara="1" rIns="130600" wrap="square" tIns="65300">
            <a:noAutofit/>
          </a:bodyPr>
          <a:lstStyle>
            <a:lvl1pPr lvl="0" marR="0" rtl="0" algn="l">
              <a:spcBef>
                <a:spcPts val="571"/>
              </a:spcBef>
              <a:spcAft>
                <a:spcPts val="0"/>
              </a:spcAft>
              <a:buClr>
                <a:schemeClr val="accent1"/>
              </a:buClr>
              <a:buSzPts val="3128"/>
              <a:buFont typeface="Noto Sans Symbols"/>
              <a:buNone/>
              <a:defRPr b="0" i="0" sz="4600" u="none" cap="none" strike="noStrike">
                <a:solidFill>
                  <a:schemeClr val="lt1"/>
                </a:solidFill>
                <a:latin typeface="Lucida Sans"/>
                <a:ea typeface="Lucida Sans"/>
                <a:cs typeface="Lucida Sans"/>
                <a:sym typeface="Lucida Sans"/>
              </a:defRPr>
            </a:lvl1pPr>
            <a:lvl2pPr lvl="1" marR="0" rtl="0" algn="l">
              <a:spcBef>
                <a:spcPts val="463"/>
              </a:spcBef>
              <a:spcAft>
                <a:spcPts val="0"/>
              </a:spcAft>
              <a:buClr>
                <a:schemeClr val="accent1"/>
              </a:buClr>
              <a:buSzPts val="3300"/>
              <a:buFont typeface="Verdana"/>
              <a:buChar char="◦"/>
              <a:defRPr b="0" i="0" sz="3300" u="none" cap="none" strike="noStrike">
                <a:solidFill>
                  <a:schemeClr val="lt1"/>
                </a:solidFill>
                <a:latin typeface="Lucida Sans"/>
                <a:ea typeface="Lucida Sans"/>
                <a:cs typeface="Lucida Sans"/>
                <a:sym typeface="Lucida Sans"/>
              </a:defRPr>
            </a:lvl2pPr>
            <a:lvl3pPr lvl="2" marR="0" rtl="0" algn="l">
              <a:spcBef>
                <a:spcPts val="500"/>
              </a:spcBef>
              <a:spcAft>
                <a:spcPts val="0"/>
              </a:spcAft>
              <a:buClr>
                <a:schemeClr val="accent2"/>
              </a:buClr>
              <a:buSzPts val="3000"/>
              <a:buFont typeface="Noto Sans Symbols"/>
              <a:buChar char="●"/>
              <a:defRPr b="0" i="0" sz="3000" u="none" cap="none" strike="noStrike">
                <a:solidFill>
                  <a:schemeClr val="lt1"/>
                </a:solidFill>
                <a:latin typeface="Lucida Sans"/>
                <a:ea typeface="Lucida Sans"/>
                <a:cs typeface="Lucida Sans"/>
                <a:sym typeface="Lucida Sans"/>
              </a:defRPr>
            </a:lvl3pPr>
            <a:lvl4pPr lvl="3" marR="0" rtl="0" algn="l">
              <a:spcBef>
                <a:spcPts val="500"/>
              </a:spcBef>
              <a:spcAft>
                <a:spcPts val="0"/>
              </a:spcAft>
              <a:buClr>
                <a:schemeClr val="accent2"/>
              </a:buClr>
              <a:buSzPts val="2700"/>
              <a:buFont typeface="Noto Sans Symbols"/>
              <a:buChar char="●"/>
              <a:defRPr b="0" i="0" sz="2700" u="none" cap="none" strike="noStrike">
                <a:solidFill>
                  <a:schemeClr val="lt1"/>
                </a:solidFill>
                <a:latin typeface="Lucida Sans"/>
                <a:ea typeface="Lucida Sans"/>
                <a:cs typeface="Lucida Sans"/>
                <a:sym typeface="Lucida Sans"/>
              </a:defRPr>
            </a:lvl4pPr>
            <a:lvl5pPr lvl="4" marR="0" rtl="0" algn="l">
              <a:spcBef>
                <a:spcPts val="500"/>
              </a:spcBef>
              <a:spcAft>
                <a:spcPts val="0"/>
              </a:spcAft>
              <a:buClr>
                <a:schemeClr val="accent2"/>
              </a:buClr>
              <a:buSzPts val="2600"/>
              <a:buFont typeface="Noto Sans Symbols"/>
              <a:buChar char="●"/>
              <a:defRPr b="0" i="0" sz="2600" u="none" cap="none" strike="noStrike">
                <a:solidFill>
                  <a:schemeClr val="lt1"/>
                </a:solidFill>
                <a:latin typeface="Lucida Sans"/>
                <a:ea typeface="Lucida Sans"/>
                <a:cs typeface="Lucida Sans"/>
                <a:sym typeface="Lucida Sans"/>
              </a:defRPr>
            </a:lvl5pPr>
            <a:lvl6pPr lvl="5" marR="0" rtl="0" algn="l">
              <a:spcBef>
                <a:spcPts val="500"/>
              </a:spcBef>
              <a:spcAft>
                <a:spcPts val="0"/>
              </a:spcAft>
              <a:buClr>
                <a:schemeClr val="accent3"/>
              </a:buClr>
              <a:buSzPts val="2600"/>
              <a:buFont typeface="Noto Sans Symbols"/>
              <a:buChar char="■"/>
              <a:defRPr b="0" i="0" sz="2600" u="none" cap="none" strike="noStrike">
                <a:solidFill>
                  <a:schemeClr val="lt1"/>
                </a:solidFill>
                <a:latin typeface="Lucida Sans"/>
                <a:ea typeface="Lucida Sans"/>
                <a:cs typeface="Lucida Sans"/>
                <a:sym typeface="Lucida Sans"/>
              </a:defRPr>
            </a:lvl6pPr>
            <a:lvl7pPr lvl="6"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7pPr>
            <a:lvl8pPr lvl="7"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8pPr>
            <a:lvl9pPr lvl="8"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chemeClr val="lt1"/>
                </a:solidFill>
                <a:latin typeface="Verdana"/>
                <a:ea typeface="Verdana"/>
                <a:cs typeface="Verdana"/>
                <a:sym typeface="Verdana"/>
              </a:defRPr>
            </a:lvl1pPr>
            <a:lvl2pPr indent="0" lvl="1" marL="0" algn="r">
              <a:spcBef>
                <a:spcPts val="0"/>
              </a:spcBef>
              <a:spcAft>
                <a:spcPts val="0"/>
              </a:spcAft>
              <a:buNone/>
              <a:defRPr b="0" sz="1400">
                <a:solidFill>
                  <a:schemeClr val="lt1"/>
                </a:solidFill>
                <a:latin typeface="Verdana"/>
                <a:ea typeface="Verdana"/>
                <a:cs typeface="Verdana"/>
                <a:sym typeface="Verdana"/>
              </a:defRPr>
            </a:lvl2pPr>
            <a:lvl3pPr indent="0" lvl="2" marL="0" algn="r">
              <a:spcBef>
                <a:spcPts val="0"/>
              </a:spcBef>
              <a:spcAft>
                <a:spcPts val="0"/>
              </a:spcAft>
              <a:buNone/>
              <a:defRPr b="0" sz="1400">
                <a:solidFill>
                  <a:schemeClr val="lt1"/>
                </a:solidFill>
                <a:latin typeface="Verdana"/>
                <a:ea typeface="Verdana"/>
                <a:cs typeface="Verdana"/>
                <a:sym typeface="Verdana"/>
              </a:defRPr>
            </a:lvl3pPr>
            <a:lvl4pPr indent="0" lvl="3" marL="0" algn="r">
              <a:spcBef>
                <a:spcPts val="0"/>
              </a:spcBef>
              <a:spcAft>
                <a:spcPts val="0"/>
              </a:spcAft>
              <a:buNone/>
              <a:defRPr b="0" sz="1400">
                <a:solidFill>
                  <a:schemeClr val="lt1"/>
                </a:solidFill>
                <a:latin typeface="Verdana"/>
                <a:ea typeface="Verdana"/>
                <a:cs typeface="Verdana"/>
                <a:sym typeface="Verdana"/>
              </a:defRPr>
            </a:lvl4pPr>
            <a:lvl5pPr indent="0" lvl="4" marL="0" algn="r">
              <a:spcBef>
                <a:spcPts val="0"/>
              </a:spcBef>
              <a:spcAft>
                <a:spcPts val="0"/>
              </a:spcAft>
              <a:buNone/>
              <a:defRPr b="0" sz="1400">
                <a:solidFill>
                  <a:schemeClr val="lt1"/>
                </a:solidFill>
                <a:latin typeface="Verdana"/>
                <a:ea typeface="Verdana"/>
                <a:cs typeface="Verdana"/>
                <a:sym typeface="Verdana"/>
              </a:defRPr>
            </a:lvl5pPr>
            <a:lvl6pPr indent="0" lvl="5" marL="0" algn="r">
              <a:spcBef>
                <a:spcPts val="0"/>
              </a:spcBef>
              <a:spcAft>
                <a:spcPts val="0"/>
              </a:spcAft>
              <a:buNone/>
              <a:defRPr b="0" sz="1400">
                <a:solidFill>
                  <a:schemeClr val="lt1"/>
                </a:solidFill>
                <a:latin typeface="Verdana"/>
                <a:ea typeface="Verdana"/>
                <a:cs typeface="Verdana"/>
                <a:sym typeface="Verdana"/>
              </a:defRPr>
            </a:lvl6pPr>
            <a:lvl7pPr indent="0" lvl="6" marL="0" algn="r">
              <a:spcBef>
                <a:spcPts val="0"/>
              </a:spcBef>
              <a:spcAft>
                <a:spcPts val="0"/>
              </a:spcAft>
              <a:buNone/>
              <a:defRPr b="0" sz="1400">
                <a:solidFill>
                  <a:schemeClr val="lt1"/>
                </a:solidFill>
                <a:latin typeface="Verdana"/>
                <a:ea typeface="Verdana"/>
                <a:cs typeface="Verdana"/>
                <a:sym typeface="Verdana"/>
              </a:defRPr>
            </a:lvl7pPr>
            <a:lvl8pPr indent="0" lvl="7" marL="0" algn="r">
              <a:spcBef>
                <a:spcPts val="0"/>
              </a:spcBef>
              <a:spcAft>
                <a:spcPts val="0"/>
              </a:spcAft>
              <a:buNone/>
              <a:defRPr b="0" sz="1400">
                <a:solidFill>
                  <a:schemeClr val="lt1"/>
                </a:solidFill>
                <a:latin typeface="Verdana"/>
                <a:ea typeface="Verdana"/>
                <a:cs typeface="Verdana"/>
                <a:sym typeface="Verdana"/>
              </a:defRPr>
            </a:lvl8pPr>
            <a:lvl9pPr indent="0" lvl="8" marL="0" algn="r">
              <a:spcBef>
                <a:spcPts val="0"/>
              </a:spcBef>
              <a:spcAft>
                <a:spcPts val="0"/>
              </a:spcAft>
              <a:buNone/>
              <a:defRPr b="0" sz="1400">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342900" y="6486830"/>
            <a:ext cx="12113148" cy="750229"/>
          </a:xfrm>
          <a:prstGeom prst="rect">
            <a:avLst/>
          </a:prstGeom>
          <a:noFill/>
          <a:ln>
            <a:noFill/>
          </a:ln>
        </p:spPr>
        <p:txBody>
          <a:bodyPr anchorCtr="0" anchor="t" bIns="65300" lIns="130600" spcFirstLastPara="1" rIns="130600" wrap="square" tIns="65300">
            <a:normAutofit/>
          </a:bodyPr>
          <a:lstStyle>
            <a:lvl1pPr lvl="0" marR="0" algn="r">
              <a:spcBef>
                <a:spcPts val="0"/>
              </a:spcBef>
              <a:spcAft>
                <a:spcPts val="0"/>
              </a:spcAft>
              <a:buClr>
                <a:schemeClr val="accent1"/>
              </a:buClr>
              <a:buSzPts val="4300"/>
              <a:buFont typeface="Lucida Sans"/>
              <a:buNone/>
              <a:defRPr b="0"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5" name="Google Shape;85;p10"/>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6" name="Google Shape;86;p10"/>
          <p:cNvSpPr/>
          <p:nvPr/>
        </p:nvSpPr>
        <p:spPr>
          <a:xfrm>
            <a:off x="-9063" y="7721671"/>
            <a:ext cx="5103471" cy="1441157"/>
          </a:xfrm>
          <a:prstGeom prst="rtTriangle">
            <a:avLst/>
          </a:prstGeom>
          <a:blipFill rotWithShape="1">
            <a:blip r:embed="rId2">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87" name="Google Shape;87;p10"/>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12996168"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10"/>
          <p:cNvSpPr/>
          <p:nvPr/>
        </p:nvSpPr>
        <p:spPr>
          <a:xfrm>
            <a:off x="12716544"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1"/>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1"/>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3" name="Google Shape;13;p1"/>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dk2"/>
              </a:buClr>
              <a:buSzPts val="5900"/>
              <a:buFont typeface="Lucida Sans"/>
              <a:buNone/>
              <a:defRPr b="1" i="0" sz="59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dk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dk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dk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dk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dk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dk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1"/>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1"/>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dk1"/>
                </a:solidFill>
                <a:latin typeface="Verdana"/>
                <a:ea typeface="Verdana"/>
                <a:cs typeface="Verdana"/>
                <a:sym typeface="Verdana"/>
              </a:defRPr>
            </a:lvl1pPr>
            <a:lvl2pPr indent="0" lvl="1" marL="0" marR="0" rtl="0" algn="r">
              <a:spcBef>
                <a:spcPts val="0"/>
              </a:spcBef>
              <a:spcAft>
                <a:spcPts val="0"/>
              </a:spcAft>
              <a:buNone/>
              <a:defRPr b="0" sz="1400" u="none">
                <a:solidFill>
                  <a:schemeClr val="dk1"/>
                </a:solidFill>
                <a:latin typeface="Verdana"/>
                <a:ea typeface="Verdana"/>
                <a:cs typeface="Verdana"/>
                <a:sym typeface="Verdana"/>
              </a:defRPr>
            </a:lvl2pPr>
            <a:lvl3pPr indent="0" lvl="2" marL="0" marR="0" rtl="0" algn="r">
              <a:spcBef>
                <a:spcPts val="0"/>
              </a:spcBef>
              <a:spcAft>
                <a:spcPts val="0"/>
              </a:spcAft>
              <a:buNone/>
              <a:defRPr b="0" sz="1400" u="none">
                <a:solidFill>
                  <a:schemeClr val="dk1"/>
                </a:solidFill>
                <a:latin typeface="Verdana"/>
                <a:ea typeface="Verdana"/>
                <a:cs typeface="Verdana"/>
                <a:sym typeface="Verdana"/>
              </a:defRPr>
            </a:lvl3pPr>
            <a:lvl4pPr indent="0" lvl="3" marL="0" marR="0" rtl="0" algn="r">
              <a:spcBef>
                <a:spcPts val="0"/>
              </a:spcBef>
              <a:spcAft>
                <a:spcPts val="0"/>
              </a:spcAft>
              <a:buNone/>
              <a:defRPr b="0" sz="1400" u="none">
                <a:solidFill>
                  <a:schemeClr val="dk1"/>
                </a:solidFill>
                <a:latin typeface="Verdana"/>
                <a:ea typeface="Verdana"/>
                <a:cs typeface="Verdana"/>
                <a:sym typeface="Verdana"/>
              </a:defRPr>
            </a:lvl4pPr>
            <a:lvl5pPr indent="0" lvl="4" marL="0" marR="0" rtl="0" algn="r">
              <a:spcBef>
                <a:spcPts val="0"/>
              </a:spcBef>
              <a:spcAft>
                <a:spcPts val="0"/>
              </a:spcAft>
              <a:buNone/>
              <a:defRPr b="0" sz="1400" u="none">
                <a:solidFill>
                  <a:schemeClr val="dk1"/>
                </a:solidFill>
                <a:latin typeface="Verdana"/>
                <a:ea typeface="Verdana"/>
                <a:cs typeface="Verdana"/>
                <a:sym typeface="Verdana"/>
              </a:defRPr>
            </a:lvl5pPr>
            <a:lvl6pPr indent="0" lvl="5" marL="0" marR="0" rtl="0" algn="r">
              <a:spcBef>
                <a:spcPts val="0"/>
              </a:spcBef>
              <a:spcAft>
                <a:spcPts val="0"/>
              </a:spcAft>
              <a:buNone/>
              <a:defRPr b="0" sz="1400" u="none">
                <a:solidFill>
                  <a:schemeClr val="dk1"/>
                </a:solidFill>
                <a:latin typeface="Verdana"/>
                <a:ea typeface="Verdana"/>
                <a:cs typeface="Verdana"/>
                <a:sym typeface="Verdana"/>
              </a:defRPr>
            </a:lvl6pPr>
            <a:lvl7pPr indent="0" lvl="6" marL="0" marR="0" rtl="0" algn="r">
              <a:spcBef>
                <a:spcPts val="0"/>
              </a:spcBef>
              <a:spcAft>
                <a:spcPts val="0"/>
              </a:spcAft>
              <a:buNone/>
              <a:defRPr b="0" sz="1400" u="none">
                <a:solidFill>
                  <a:schemeClr val="dk1"/>
                </a:solidFill>
                <a:latin typeface="Verdana"/>
                <a:ea typeface="Verdana"/>
                <a:cs typeface="Verdana"/>
                <a:sym typeface="Verdana"/>
              </a:defRPr>
            </a:lvl7pPr>
            <a:lvl8pPr indent="0" lvl="7" marL="0" marR="0" rtl="0" algn="r">
              <a:spcBef>
                <a:spcPts val="0"/>
              </a:spcBef>
              <a:spcAft>
                <a:spcPts val="0"/>
              </a:spcAft>
              <a:buNone/>
              <a:defRPr b="0" sz="1400" u="none">
                <a:solidFill>
                  <a:schemeClr val="dk1"/>
                </a:solidFill>
                <a:latin typeface="Verdana"/>
                <a:ea typeface="Verdana"/>
                <a:cs typeface="Verdana"/>
                <a:sym typeface="Verdana"/>
              </a:defRPr>
            </a:lvl8pPr>
            <a:lvl9pPr indent="0" lvl="8" marL="0" marR="0" rtl="0" algn="r">
              <a:spcBef>
                <a:spcPts val="0"/>
              </a:spcBef>
              <a:spcAft>
                <a:spcPts val="0"/>
              </a:spcAft>
              <a:buNone/>
              <a:defRPr b="0" sz="14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3"/>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4" name="Google Shape;104;p13"/>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5" name="Google Shape;105;p13"/>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06" name="Google Shape;106;p13"/>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07" name="Google Shape;107;p1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lt2"/>
              </a:buClr>
              <a:buSzPts val="5900"/>
              <a:buFont typeface="Lucida Sans"/>
              <a:buNone/>
              <a:defRPr b="1" i="0" sz="59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3"/>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lt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lt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lt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lt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lt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lt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9pPr>
          </a:lstStyle>
          <a:p/>
        </p:txBody>
      </p:sp>
      <p:sp>
        <p:nvSpPr>
          <p:cNvPr id="109" name="Google Shape;109;p1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0" name="Google Shape;110;p1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1" name="Google Shape;111;p1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lt1"/>
                </a:solidFill>
                <a:latin typeface="Verdana"/>
                <a:ea typeface="Verdana"/>
                <a:cs typeface="Verdana"/>
                <a:sym typeface="Verdana"/>
              </a:defRPr>
            </a:lvl1pPr>
            <a:lvl2pPr indent="0" lvl="1" marL="0" marR="0" rtl="0" algn="r">
              <a:spcBef>
                <a:spcPts val="0"/>
              </a:spcBef>
              <a:spcAft>
                <a:spcPts val="0"/>
              </a:spcAft>
              <a:buNone/>
              <a:defRPr b="0" sz="1400" u="none">
                <a:solidFill>
                  <a:schemeClr val="lt1"/>
                </a:solidFill>
                <a:latin typeface="Verdana"/>
                <a:ea typeface="Verdana"/>
                <a:cs typeface="Verdana"/>
                <a:sym typeface="Verdana"/>
              </a:defRPr>
            </a:lvl2pPr>
            <a:lvl3pPr indent="0" lvl="2" marL="0" marR="0" rtl="0" algn="r">
              <a:spcBef>
                <a:spcPts val="0"/>
              </a:spcBef>
              <a:spcAft>
                <a:spcPts val="0"/>
              </a:spcAft>
              <a:buNone/>
              <a:defRPr b="0" sz="1400" u="none">
                <a:solidFill>
                  <a:schemeClr val="lt1"/>
                </a:solidFill>
                <a:latin typeface="Verdana"/>
                <a:ea typeface="Verdana"/>
                <a:cs typeface="Verdana"/>
                <a:sym typeface="Verdana"/>
              </a:defRPr>
            </a:lvl3pPr>
            <a:lvl4pPr indent="0" lvl="3" marL="0" marR="0" rtl="0" algn="r">
              <a:spcBef>
                <a:spcPts val="0"/>
              </a:spcBef>
              <a:spcAft>
                <a:spcPts val="0"/>
              </a:spcAft>
              <a:buNone/>
              <a:defRPr b="0" sz="1400" u="none">
                <a:solidFill>
                  <a:schemeClr val="lt1"/>
                </a:solidFill>
                <a:latin typeface="Verdana"/>
                <a:ea typeface="Verdana"/>
                <a:cs typeface="Verdana"/>
                <a:sym typeface="Verdana"/>
              </a:defRPr>
            </a:lvl4pPr>
            <a:lvl5pPr indent="0" lvl="4" marL="0" marR="0" rtl="0" algn="r">
              <a:spcBef>
                <a:spcPts val="0"/>
              </a:spcBef>
              <a:spcAft>
                <a:spcPts val="0"/>
              </a:spcAft>
              <a:buNone/>
              <a:defRPr b="0" sz="1400" u="none">
                <a:solidFill>
                  <a:schemeClr val="lt1"/>
                </a:solidFill>
                <a:latin typeface="Verdana"/>
                <a:ea typeface="Verdana"/>
                <a:cs typeface="Verdana"/>
                <a:sym typeface="Verdana"/>
              </a:defRPr>
            </a:lvl5pPr>
            <a:lvl6pPr indent="0" lvl="5" marL="0" marR="0" rtl="0" algn="r">
              <a:spcBef>
                <a:spcPts val="0"/>
              </a:spcBef>
              <a:spcAft>
                <a:spcPts val="0"/>
              </a:spcAft>
              <a:buNone/>
              <a:defRPr b="0" sz="1400" u="none">
                <a:solidFill>
                  <a:schemeClr val="lt1"/>
                </a:solidFill>
                <a:latin typeface="Verdana"/>
                <a:ea typeface="Verdana"/>
                <a:cs typeface="Verdana"/>
                <a:sym typeface="Verdana"/>
              </a:defRPr>
            </a:lvl6pPr>
            <a:lvl7pPr indent="0" lvl="6" marL="0" marR="0" rtl="0" algn="r">
              <a:spcBef>
                <a:spcPts val="0"/>
              </a:spcBef>
              <a:spcAft>
                <a:spcPts val="0"/>
              </a:spcAft>
              <a:buNone/>
              <a:defRPr b="0" sz="1400" u="none">
                <a:solidFill>
                  <a:schemeClr val="lt1"/>
                </a:solidFill>
                <a:latin typeface="Verdana"/>
                <a:ea typeface="Verdana"/>
                <a:cs typeface="Verdana"/>
                <a:sym typeface="Verdana"/>
              </a:defRPr>
            </a:lvl7pPr>
            <a:lvl8pPr indent="0" lvl="7" marL="0" marR="0" rtl="0" algn="r">
              <a:spcBef>
                <a:spcPts val="0"/>
              </a:spcBef>
              <a:spcAft>
                <a:spcPts val="0"/>
              </a:spcAft>
              <a:buNone/>
              <a:defRPr b="0" sz="1400" u="none">
                <a:solidFill>
                  <a:schemeClr val="lt1"/>
                </a:solidFill>
                <a:latin typeface="Verdana"/>
                <a:ea typeface="Verdana"/>
                <a:cs typeface="Verdana"/>
                <a:sym typeface="Verdana"/>
              </a:defRPr>
            </a:lvl8pPr>
            <a:lvl9pPr indent="0" lvl="8" marL="0" marR="0" rtl="0" algn="r">
              <a:spcBef>
                <a:spcPts val="0"/>
              </a:spcBef>
              <a:spcAft>
                <a:spcPts val="0"/>
              </a:spcAft>
              <a:buNone/>
              <a:defRPr b="0" sz="1400" u="none">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p>
            <a:pPr indent="0" lvl="0" marL="0" rtl="0" algn="r">
              <a:spcBef>
                <a:spcPts val="0"/>
              </a:spcBef>
              <a:spcAft>
                <a:spcPts val="0"/>
              </a:spcAft>
              <a:buClr>
                <a:schemeClr val="dk2"/>
              </a:buClr>
              <a:buSzPts val="5800"/>
              <a:buFont typeface="Lucida Sans"/>
              <a:buNone/>
            </a:pPr>
            <a:r>
              <a:rPr lang="en-US" sz="5800"/>
              <a:t>Virtual Memory</a:t>
            </a:r>
            <a:endParaRPr sz="5800"/>
          </a:p>
        </p:txBody>
      </p:sp>
      <p:sp>
        <p:nvSpPr>
          <p:cNvPr id="122" name="Google Shape;122;p15"/>
          <p:cNvSpPr txBox="1"/>
          <p:nvPr>
            <p:ph idx="1" type="subTitle"/>
          </p:nvPr>
        </p:nvSpPr>
        <p:spPr>
          <a:xfrm>
            <a:off x="1028700" y="4815476"/>
            <a:ext cx="11658600" cy="1599605"/>
          </a:xfrm>
          <a:prstGeom prst="rect">
            <a:avLst/>
          </a:prstGeom>
          <a:noFill/>
          <a:ln>
            <a:noFill/>
          </a:ln>
        </p:spPr>
        <p:txBody>
          <a:bodyPr anchorCtr="0" anchor="t" bIns="65300" lIns="65300" spcFirstLastPara="1" rIns="65300" wrap="square" tIns="65300">
            <a:normAutofit/>
          </a:bodyPr>
          <a:lstStyle/>
          <a:p>
            <a:pPr indent="0" lvl="0" marL="0" marR="91435" rtl="0" algn="r">
              <a:spcBef>
                <a:spcPts val="0"/>
              </a:spcBef>
              <a:spcAft>
                <a:spcPts val="0"/>
              </a:spcAft>
              <a:buSzPts val="2652"/>
              <a:buNone/>
            </a:pPr>
            <a:r>
              <a:rPr b="1" lang="en-US">
                <a:solidFill>
                  <a:schemeClr val="dk1"/>
                </a:solidFill>
              </a:rPr>
              <a:t>Course Instructor: Nausheen Shoaib</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4294967295" type="title"/>
          </p:nvPr>
        </p:nvSpPr>
        <p:spPr>
          <a:xfrm>
            <a:off x="1190625" y="38100"/>
            <a:ext cx="12525375" cy="1125538"/>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sz="4000"/>
              <a:t>Transfer of a Paged Memory to Contiguous Disk Space</a:t>
            </a:r>
            <a:endParaRPr/>
          </a:p>
        </p:txBody>
      </p:sp>
      <p:pic>
        <p:nvPicPr>
          <p:cNvPr descr="9" id="182" name="Google Shape;182;p24"/>
          <p:cNvPicPr preferRelativeResize="0"/>
          <p:nvPr/>
        </p:nvPicPr>
        <p:blipFill rotWithShape="1">
          <a:blip r:embed="rId3">
            <a:alphaModFix/>
          </a:blip>
          <a:srcRect b="0" l="0" r="0" t="0"/>
          <a:stretch/>
        </p:blipFill>
        <p:spPr>
          <a:xfrm>
            <a:off x="1452282" y="1375242"/>
            <a:ext cx="10069419" cy="691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idx="1" type="body"/>
          </p:nvPr>
        </p:nvSpPr>
        <p:spPr>
          <a:xfrm>
            <a:off x="1247775" y="1411288"/>
            <a:ext cx="11671300" cy="7296150"/>
          </a:xfrm>
          <a:prstGeom prst="rect">
            <a:avLst/>
          </a:prstGeom>
          <a:noFill/>
          <a:ln>
            <a:noFill/>
          </a:ln>
        </p:spPr>
        <p:txBody>
          <a:bodyPr anchorCtr="0" anchor="t" bIns="65300" lIns="130600" spcFirstLastPara="1" rIns="130600" wrap="square" tIns="65300">
            <a:normAutofit fontScale="85000" lnSpcReduction="20000"/>
          </a:bodyPr>
          <a:lstStyle/>
          <a:p>
            <a:pPr indent="-365742" lvl="0" marL="522488" rtl="0" algn="l">
              <a:lnSpc>
                <a:spcPct val="90000"/>
              </a:lnSpc>
              <a:spcBef>
                <a:spcPts val="0"/>
              </a:spcBef>
              <a:spcAft>
                <a:spcPts val="0"/>
              </a:spcAft>
              <a:buSzPct val="68000"/>
              <a:buChar char="🞂"/>
            </a:pPr>
            <a:r>
              <a:rPr lang="en-US"/>
              <a:t>With each page table entry a valid–invalid bit is associated</a:t>
            </a:r>
            <a:br>
              <a:rPr lang="en-US"/>
            </a:br>
            <a:r>
              <a:rPr lang="en-US"/>
              <a:t>(</a:t>
            </a:r>
            <a:r>
              <a:rPr b="1" lang="en-US">
                <a:solidFill>
                  <a:srgbClr val="FF0000"/>
                </a:solidFill>
              </a:rPr>
              <a:t>v</a:t>
            </a:r>
            <a:r>
              <a:rPr lang="en-US"/>
              <a:t> ⇒ in-memory – </a:t>
            </a:r>
            <a:r>
              <a:rPr b="1" lang="en-US">
                <a:solidFill>
                  <a:srgbClr val="3366FF"/>
                </a:solidFill>
              </a:rPr>
              <a:t>memory resident</a:t>
            </a:r>
            <a:r>
              <a:rPr lang="en-US"/>
              <a:t>,</a:t>
            </a:r>
            <a:r>
              <a:rPr lang="en-US">
                <a:solidFill>
                  <a:srgbClr val="FF0000"/>
                </a:solidFill>
              </a:rPr>
              <a:t> </a:t>
            </a:r>
            <a:r>
              <a:rPr b="1" lang="en-US">
                <a:solidFill>
                  <a:srgbClr val="FF0000"/>
                </a:solidFill>
              </a:rPr>
              <a:t>i</a:t>
            </a:r>
            <a:r>
              <a:rPr lang="en-US"/>
              <a:t> ⇒ not-in-memory)</a:t>
            </a:r>
            <a:endParaRPr/>
          </a:p>
          <a:p>
            <a:pPr indent="-365742" lvl="0" marL="522488" rtl="0" algn="l">
              <a:lnSpc>
                <a:spcPct val="90000"/>
              </a:lnSpc>
              <a:spcBef>
                <a:spcPts val="571"/>
              </a:spcBef>
              <a:spcAft>
                <a:spcPts val="0"/>
              </a:spcAft>
              <a:buSzPct val="68000"/>
              <a:buChar char="🞂"/>
            </a:pPr>
            <a:r>
              <a:rPr lang="en-US"/>
              <a:t>Initially valid–invalid bit is set to</a:t>
            </a:r>
            <a:r>
              <a:rPr b="1" lang="en-US">
                <a:solidFill>
                  <a:srgbClr val="FF0000"/>
                </a:solidFill>
              </a:rPr>
              <a:t> i </a:t>
            </a:r>
            <a:r>
              <a:rPr lang="en-US"/>
              <a:t>on all entries</a:t>
            </a:r>
            <a:endParaRPr/>
          </a:p>
          <a:p>
            <a:pPr indent="-365742" lvl="0" marL="522488" rtl="0" algn="l">
              <a:lnSpc>
                <a:spcPct val="90000"/>
              </a:lnSpc>
              <a:spcBef>
                <a:spcPts val="571"/>
              </a:spcBef>
              <a:spcAft>
                <a:spcPts val="0"/>
              </a:spcAft>
              <a:buSzPct val="241090"/>
              <a:buChar char="🞂"/>
            </a:pPr>
            <a:r>
              <a:rPr lang="en-US"/>
              <a:t>Example of a page table snapshot:</a:t>
            </a:r>
            <a:br>
              <a:rPr lang="en-US"/>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br>
              <a:rPr lang="en-US" sz="2300"/>
            </a:br>
            <a:endParaRPr sz="1100"/>
          </a:p>
          <a:p>
            <a:pPr indent="-365742" lvl="0" marL="522488" rtl="0" algn="l">
              <a:lnSpc>
                <a:spcPct val="90000"/>
              </a:lnSpc>
              <a:spcBef>
                <a:spcPts val="571"/>
              </a:spcBef>
              <a:spcAft>
                <a:spcPts val="0"/>
              </a:spcAft>
              <a:buSzPct val="68000"/>
              <a:buChar char="🞂"/>
            </a:pPr>
            <a:r>
              <a:rPr lang="en-US"/>
              <a:t>During address translation, if valid–invalid bit in page table entry    is</a:t>
            </a:r>
            <a:r>
              <a:rPr b="1" lang="en-US">
                <a:solidFill>
                  <a:srgbClr val="FF0000"/>
                </a:solidFill>
              </a:rPr>
              <a:t> I</a:t>
            </a:r>
            <a:r>
              <a:rPr lang="en-US"/>
              <a:t> ⇒ page fault</a:t>
            </a:r>
            <a:endParaRPr/>
          </a:p>
        </p:txBody>
      </p:sp>
      <p:sp>
        <p:nvSpPr>
          <p:cNvPr id="189" name="Google Shape;189;p2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Valid-Invalid Bit</a:t>
            </a:r>
            <a:endParaRPr/>
          </a:p>
        </p:txBody>
      </p:sp>
      <p:sp>
        <p:nvSpPr>
          <p:cNvPr id="190" name="Google Shape;190;p25"/>
          <p:cNvSpPr/>
          <p:nvPr/>
        </p:nvSpPr>
        <p:spPr>
          <a:xfrm>
            <a:off x="4427538" y="3810794"/>
            <a:ext cx="2816225" cy="3187700"/>
          </a:xfrm>
          <a:prstGeom prst="rect">
            <a:avLst/>
          </a:prstGeom>
          <a:solidFill>
            <a:schemeClr val="lt1"/>
          </a:solidFill>
          <a:ln cap="flat" cmpd="thickThin" w="57150">
            <a:solidFill>
              <a:schemeClr val="dk1"/>
            </a:solidFill>
            <a:prstDash val="solid"/>
            <a:miter lim="800000"/>
            <a:headEnd len="sm" w="sm" type="none"/>
            <a:tailEnd len="sm" w="sm" type="none"/>
          </a:ln>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91" name="Google Shape;191;p25"/>
          <p:cNvCxnSpPr/>
          <p:nvPr/>
        </p:nvCxnSpPr>
        <p:spPr>
          <a:xfrm>
            <a:off x="4352925" y="40116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5"/>
          <p:cNvCxnSpPr/>
          <p:nvPr/>
        </p:nvCxnSpPr>
        <p:spPr>
          <a:xfrm>
            <a:off x="4352925" y="44180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5"/>
          <p:cNvCxnSpPr/>
          <p:nvPr/>
        </p:nvCxnSpPr>
        <p:spPr>
          <a:xfrm>
            <a:off x="4352925" y="48244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4" name="Google Shape;194;p25"/>
          <p:cNvCxnSpPr/>
          <p:nvPr/>
        </p:nvCxnSpPr>
        <p:spPr>
          <a:xfrm>
            <a:off x="4352925" y="52308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5" name="Google Shape;195;p25"/>
          <p:cNvCxnSpPr/>
          <p:nvPr/>
        </p:nvCxnSpPr>
        <p:spPr>
          <a:xfrm>
            <a:off x="4352925" y="56372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6" name="Google Shape;196;p25"/>
          <p:cNvCxnSpPr/>
          <p:nvPr/>
        </p:nvCxnSpPr>
        <p:spPr>
          <a:xfrm>
            <a:off x="4352925" y="638016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25"/>
          <p:cNvCxnSpPr/>
          <p:nvPr/>
        </p:nvCxnSpPr>
        <p:spPr>
          <a:xfrm>
            <a:off x="4352925" y="6754813"/>
            <a:ext cx="2857500" cy="0"/>
          </a:xfrm>
          <a:prstGeom prst="straightConnector1">
            <a:avLst/>
          </a:prstGeom>
          <a:noFill/>
          <a:ln cap="flat" cmpd="sng" w="9525">
            <a:solidFill>
              <a:schemeClr val="dk1"/>
            </a:solidFill>
            <a:prstDash val="solid"/>
            <a:round/>
            <a:headEnd len="med" w="med" type="none"/>
            <a:tailEnd len="med" w="med" type="none"/>
          </a:ln>
        </p:spPr>
      </p:cxnSp>
      <p:cxnSp>
        <p:nvCxnSpPr>
          <p:cNvPr id="198" name="Google Shape;198;p25"/>
          <p:cNvCxnSpPr/>
          <p:nvPr/>
        </p:nvCxnSpPr>
        <p:spPr>
          <a:xfrm>
            <a:off x="6524625" y="3810793"/>
            <a:ext cx="0" cy="3350419"/>
          </a:xfrm>
          <a:prstGeom prst="straightConnector1">
            <a:avLst/>
          </a:prstGeom>
          <a:noFill/>
          <a:ln cap="flat" cmpd="sng" w="9525">
            <a:solidFill>
              <a:schemeClr val="dk1"/>
            </a:solidFill>
            <a:prstDash val="solid"/>
            <a:round/>
            <a:headEnd len="med" w="med" type="none"/>
            <a:tailEnd len="med" w="med" type="none"/>
          </a:ln>
        </p:spPr>
      </p:cxnSp>
      <p:sp>
        <p:nvSpPr>
          <p:cNvPr id="199" name="Google Shape;199;p25"/>
          <p:cNvSpPr txBox="1"/>
          <p:nvPr/>
        </p:nvSpPr>
        <p:spPr>
          <a:xfrm>
            <a:off x="6672263" y="4006850"/>
            <a:ext cx="404812"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v</a:t>
            </a:r>
            <a:endParaRPr/>
          </a:p>
        </p:txBody>
      </p:sp>
      <p:sp>
        <p:nvSpPr>
          <p:cNvPr id="200" name="Google Shape;200;p25"/>
          <p:cNvSpPr txBox="1"/>
          <p:nvPr/>
        </p:nvSpPr>
        <p:spPr>
          <a:xfrm>
            <a:off x="6669088" y="4406900"/>
            <a:ext cx="406400"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v</a:t>
            </a:r>
            <a:endParaRPr/>
          </a:p>
        </p:txBody>
      </p:sp>
      <p:sp>
        <p:nvSpPr>
          <p:cNvPr id="201" name="Google Shape;201;p25"/>
          <p:cNvSpPr txBox="1"/>
          <p:nvPr/>
        </p:nvSpPr>
        <p:spPr>
          <a:xfrm>
            <a:off x="6672263" y="4845050"/>
            <a:ext cx="404812"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v</a:t>
            </a:r>
            <a:endParaRPr/>
          </a:p>
        </p:txBody>
      </p:sp>
      <p:sp>
        <p:nvSpPr>
          <p:cNvPr id="202" name="Google Shape;202;p25"/>
          <p:cNvSpPr txBox="1"/>
          <p:nvPr/>
        </p:nvSpPr>
        <p:spPr>
          <a:xfrm>
            <a:off x="6708775" y="5270500"/>
            <a:ext cx="327025"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i</a:t>
            </a:r>
            <a:endParaRPr/>
          </a:p>
        </p:txBody>
      </p:sp>
      <p:sp>
        <p:nvSpPr>
          <p:cNvPr id="203" name="Google Shape;203;p25"/>
          <p:cNvSpPr txBox="1"/>
          <p:nvPr/>
        </p:nvSpPr>
        <p:spPr>
          <a:xfrm>
            <a:off x="6708775" y="6388100"/>
            <a:ext cx="327025"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i</a:t>
            </a:r>
            <a:endParaRPr/>
          </a:p>
        </p:txBody>
      </p:sp>
      <p:sp>
        <p:nvSpPr>
          <p:cNvPr id="204" name="Google Shape;204;p25"/>
          <p:cNvSpPr txBox="1"/>
          <p:nvPr/>
        </p:nvSpPr>
        <p:spPr>
          <a:xfrm>
            <a:off x="6708775" y="6794500"/>
            <a:ext cx="327025"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b="1" lang="en-US" sz="1800">
                <a:solidFill>
                  <a:srgbClr val="FF0000"/>
                </a:solidFill>
                <a:latin typeface="Helvetica Neue"/>
                <a:ea typeface="Helvetica Neue"/>
                <a:cs typeface="Helvetica Neue"/>
                <a:sym typeface="Helvetica Neue"/>
              </a:rPr>
              <a:t>i</a:t>
            </a:r>
            <a:endParaRPr/>
          </a:p>
        </p:txBody>
      </p:sp>
      <p:sp>
        <p:nvSpPr>
          <p:cNvPr id="205" name="Google Shape;205;p25"/>
          <p:cNvSpPr txBox="1"/>
          <p:nvPr/>
        </p:nvSpPr>
        <p:spPr>
          <a:xfrm>
            <a:off x="5183188" y="5778500"/>
            <a:ext cx="558800"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a:t>
            </a:r>
            <a:endParaRPr/>
          </a:p>
        </p:txBody>
      </p:sp>
      <p:sp>
        <p:nvSpPr>
          <p:cNvPr id="206" name="Google Shape;206;p25"/>
          <p:cNvSpPr txBox="1"/>
          <p:nvPr/>
        </p:nvSpPr>
        <p:spPr>
          <a:xfrm>
            <a:off x="4908550" y="3713350"/>
            <a:ext cx="1219200" cy="43973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2000">
                <a:solidFill>
                  <a:schemeClr val="dk1"/>
                </a:solidFill>
                <a:latin typeface="Helvetica Neue"/>
                <a:ea typeface="Helvetica Neue"/>
                <a:cs typeface="Helvetica Neue"/>
                <a:sym typeface="Helvetica Neue"/>
              </a:rPr>
              <a:t>Frame #</a:t>
            </a:r>
            <a:endParaRPr/>
          </a:p>
        </p:txBody>
      </p:sp>
      <p:sp>
        <p:nvSpPr>
          <p:cNvPr id="207" name="Google Shape;207;p25"/>
          <p:cNvSpPr txBox="1"/>
          <p:nvPr/>
        </p:nvSpPr>
        <p:spPr>
          <a:xfrm>
            <a:off x="6414775" y="3696725"/>
            <a:ext cx="1946275" cy="43973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2000">
                <a:solidFill>
                  <a:schemeClr val="dk1"/>
                </a:solidFill>
                <a:latin typeface="Helvetica Neue"/>
                <a:ea typeface="Helvetica Neue"/>
                <a:cs typeface="Helvetica Neue"/>
                <a:sym typeface="Helvetica Neue"/>
              </a:rPr>
              <a:t>valid-invalid bit</a:t>
            </a:r>
            <a:endParaRPr/>
          </a:p>
        </p:txBody>
      </p:sp>
      <p:sp>
        <p:nvSpPr>
          <p:cNvPr id="208" name="Google Shape;208;p25"/>
          <p:cNvSpPr txBox="1"/>
          <p:nvPr/>
        </p:nvSpPr>
        <p:spPr>
          <a:xfrm>
            <a:off x="7630006" y="5993924"/>
            <a:ext cx="1462088" cy="43973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2000">
                <a:solidFill>
                  <a:schemeClr val="dk1"/>
                </a:solidFill>
                <a:latin typeface="Helvetica Neue"/>
                <a:ea typeface="Helvetica Neue"/>
                <a:cs typeface="Helvetica Neue"/>
                <a:sym typeface="Helvetica Neue"/>
              </a:rPr>
              <a:t>page 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4294967295" type="title"/>
          </p:nvPr>
        </p:nvSpPr>
        <p:spPr>
          <a:xfrm>
            <a:off x="941668" y="176306"/>
            <a:ext cx="12541250" cy="1125538"/>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sz="4000"/>
              <a:t>Page Table When Some Pages </a:t>
            </a:r>
            <a:br>
              <a:rPr lang="en-US" sz="4000"/>
            </a:br>
            <a:r>
              <a:rPr lang="en-US" sz="4000"/>
              <a:t>Are Not in Main Memory</a:t>
            </a:r>
            <a:endParaRPr/>
          </a:p>
        </p:txBody>
      </p:sp>
      <p:pic>
        <p:nvPicPr>
          <p:cNvPr descr="9" id="215" name="Google Shape;215;p26"/>
          <p:cNvPicPr preferRelativeResize="0"/>
          <p:nvPr/>
        </p:nvPicPr>
        <p:blipFill rotWithShape="1">
          <a:blip r:embed="rId3">
            <a:alphaModFix/>
          </a:blip>
          <a:srcRect b="0" l="0" r="0" t="0"/>
          <a:stretch/>
        </p:blipFill>
        <p:spPr>
          <a:xfrm>
            <a:off x="304802" y="1301844"/>
            <a:ext cx="13178116" cy="75911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92500"/>
          </a:bodyPr>
          <a:lstStyle/>
          <a:p>
            <a:pPr indent="-365763" lvl="0" marL="522488" rtl="0" algn="l">
              <a:lnSpc>
                <a:spcPct val="90000"/>
              </a:lnSpc>
              <a:spcBef>
                <a:spcPts val="0"/>
              </a:spcBef>
              <a:spcAft>
                <a:spcPts val="0"/>
              </a:spcAft>
              <a:buSzPct val="68000"/>
              <a:buChar char="🞂"/>
            </a:pPr>
            <a:r>
              <a:rPr lang="en-US"/>
              <a:t>If there is a reference to a page, first reference to that page will trap to operating system:</a:t>
            </a:r>
            <a:endParaRPr/>
          </a:p>
          <a:p>
            <a:pPr indent="-365742" lvl="0" marL="522488" rtl="0" algn="l">
              <a:lnSpc>
                <a:spcPct val="90000"/>
              </a:lnSpc>
              <a:spcBef>
                <a:spcPts val="571"/>
              </a:spcBef>
              <a:spcAft>
                <a:spcPts val="0"/>
              </a:spcAft>
              <a:buSzPct val="68000"/>
              <a:buFont typeface="Arial"/>
              <a:buNone/>
            </a:pPr>
            <a:r>
              <a:rPr lang="en-US">
                <a:solidFill>
                  <a:srgbClr val="3366FF"/>
                </a:solidFill>
              </a:rPr>
              <a:t>              </a:t>
            </a:r>
            <a:r>
              <a:rPr b="1" lang="en-US">
                <a:solidFill>
                  <a:srgbClr val="3366FF"/>
                </a:solidFill>
              </a:rPr>
              <a:t>page fault</a:t>
            </a:r>
            <a:endParaRPr/>
          </a:p>
          <a:p>
            <a:pPr indent="-365763" lvl="0" marL="522488" rtl="0" algn="l">
              <a:lnSpc>
                <a:spcPct val="90000"/>
              </a:lnSpc>
              <a:spcBef>
                <a:spcPts val="571"/>
              </a:spcBef>
              <a:spcAft>
                <a:spcPts val="0"/>
              </a:spcAft>
              <a:buSzPct val="68000"/>
              <a:buFont typeface="Arial"/>
              <a:buAutoNum type="arabicPeriod"/>
            </a:pPr>
            <a:r>
              <a:rPr lang="en-US"/>
              <a:t>Operating system looks at another table to decide:</a:t>
            </a:r>
            <a:endParaRPr/>
          </a:p>
          <a:p>
            <a:pPr indent="-488981" lvl="1" marL="1141413" rtl="0" algn="l">
              <a:lnSpc>
                <a:spcPct val="90000"/>
              </a:lnSpc>
              <a:spcBef>
                <a:spcPts val="463"/>
              </a:spcBef>
              <a:spcAft>
                <a:spcPts val="0"/>
              </a:spcAft>
              <a:buSzPct val="100000"/>
              <a:buChar char="◦"/>
            </a:pPr>
            <a:r>
              <a:rPr lang="en-US"/>
              <a:t>Invalid reference ⇒ abort</a:t>
            </a:r>
            <a:endParaRPr/>
          </a:p>
          <a:p>
            <a:pPr indent="-488981" lvl="1" marL="1141413" rtl="0" algn="l">
              <a:lnSpc>
                <a:spcPct val="90000"/>
              </a:lnSpc>
              <a:spcBef>
                <a:spcPts val="463"/>
              </a:spcBef>
              <a:spcAft>
                <a:spcPts val="0"/>
              </a:spcAft>
              <a:buSzPct val="100000"/>
              <a:buChar char="◦"/>
            </a:pPr>
            <a:r>
              <a:rPr lang="en-US"/>
              <a:t>Just not in memory</a:t>
            </a:r>
            <a:endParaRPr/>
          </a:p>
          <a:p>
            <a:pPr indent="-365763" lvl="0" marL="522488" rtl="0" algn="l">
              <a:lnSpc>
                <a:spcPct val="90000"/>
              </a:lnSpc>
              <a:spcBef>
                <a:spcPts val="571"/>
              </a:spcBef>
              <a:spcAft>
                <a:spcPts val="0"/>
              </a:spcAft>
              <a:buSzPct val="68000"/>
              <a:buFont typeface="Arial"/>
              <a:buAutoNum type="arabicPeriod"/>
            </a:pPr>
            <a:r>
              <a:rPr lang="en-US"/>
              <a:t>Get empty frame</a:t>
            </a:r>
            <a:endParaRPr/>
          </a:p>
          <a:p>
            <a:pPr indent="-365763" lvl="0" marL="522488" rtl="0" algn="l">
              <a:lnSpc>
                <a:spcPct val="90000"/>
              </a:lnSpc>
              <a:spcBef>
                <a:spcPts val="571"/>
              </a:spcBef>
              <a:spcAft>
                <a:spcPts val="0"/>
              </a:spcAft>
              <a:buSzPct val="68000"/>
              <a:buFont typeface="Arial"/>
              <a:buAutoNum type="arabicPeriod"/>
            </a:pPr>
            <a:r>
              <a:rPr lang="en-US"/>
              <a:t>Swap page into frame via scheduled disk operation</a:t>
            </a:r>
            <a:endParaRPr/>
          </a:p>
          <a:p>
            <a:pPr indent="-365763" lvl="0" marL="522488" rtl="0" algn="l">
              <a:lnSpc>
                <a:spcPct val="90000"/>
              </a:lnSpc>
              <a:spcBef>
                <a:spcPts val="571"/>
              </a:spcBef>
              <a:spcAft>
                <a:spcPts val="0"/>
              </a:spcAft>
              <a:buSzPct val="68000"/>
              <a:buFont typeface="Arial"/>
              <a:buAutoNum type="arabicPeriod"/>
            </a:pPr>
            <a:r>
              <a:rPr lang="en-US"/>
              <a:t>Reset tables to indicate page now in memory</a:t>
            </a:r>
            <a:br>
              <a:rPr lang="en-US"/>
            </a:br>
            <a:r>
              <a:rPr lang="en-US"/>
              <a:t>Set validation bit = </a:t>
            </a:r>
            <a:r>
              <a:rPr b="1" lang="en-US">
                <a:solidFill>
                  <a:srgbClr val="FF0000"/>
                </a:solidFill>
              </a:rPr>
              <a:t>v</a:t>
            </a:r>
            <a:endParaRPr/>
          </a:p>
          <a:p>
            <a:pPr indent="-365763" lvl="0" marL="522488" rtl="0" algn="l">
              <a:lnSpc>
                <a:spcPct val="90000"/>
              </a:lnSpc>
              <a:spcBef>
                <a:spcPts val="571"/>
              </a:spcBef>
              <a:spcAft>
                <a:spcPts val="0"/>
              </a:spcAft>
              <a:buSzPct val="68000"/>
              <a:buFont typeface="Arial"/>
              <a:buAutoNum type="arabicPeriod"/>
            </a:pPr>
            <a:r>
              <a:rPr lang="en-US"/>
              <a:t>Restart the instruction that caused the page fault</a:t>
            </a:r>
            <a:endParaRPr/>
          </a:p>
        </p:txBody>
      </p:sp>
      <p:sp>
        <p:nvSpPr>
          <p:cNvPr id="222" name="Google Shape;222;p2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Page Fault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92500" lnSpcReduction="20000"/>
          </a:bodyPr>
          <a:lstStyle/>
          <a:p>
            <a:pPr indent="-365763" lvl="0" marL="522488" rtl="0" algn="l">
              <a:spcBef>
                <a:spcPts val="0"/>
              </a:spcBef>
              <a:spcAft>
                <a:spcPts val="0"/>
              </a:spcAft>
              <a:buSzPct val="68000"/>
              <a:buChar char="🞂"/>
            </a:pPr>
            <a:r>
              <a:rPr lang="en-US"/>
              <a:t>Extreme case – start process with </a:t>
            </a:r>
            <a:r>
              <a:rPr i="1" lang="en-US"/>
              <a:t>no</a:t>
            </a:r>
            <a:r>
              <a:rPr lang="en-US"/>
              <a:t> pages in memory</a:t>
            </a:r>
            <a:endParaRPr/>
          </a:p>
          <a:p>
            <a:pPr indent="-326586" lvl="1" marL="888230" rtl="0" algn="l">
              <a:spcBef>
                <a:spcPts val="463"/>
              </a:spcBef>
              <a:spcAft>
                <a:spcPts val="0"/>
              </a:spcAft>
              <a:buSzPct val="100000"/>
              <a:buChar char="◦"/>
            </a:pPr>
            <a:r>
              <a:rPr lang="en-US"/>
              <a:t>OS sets instruction pointer to first instruction of process, non-memory-resident -&gt; page fault</a:t>
            </a:r>
            <a:endParaRPr/>
          </a:p>
          <a:p>
            <a:pPr indent="-326586" lvl="1" marL="888230" rtl="0" algn="l">
              <a:spcBef>
                <a:spcPts val="463"/>
              </a:spcBef>
              <a:spcAft>
                <a:spcPts val="0"/>
              </a:spcAft>
              <a:buSzPct val="100000"/>
              <a:buChar char="◦"/>
            </a:pPr>
            <a:r>
              <a:rPr lang="en-US"/>
              <a:t>And for every other process pages on first access</a:t>
            </a:r>
            <a:endParaRPr/>
          </a:p>
          <a:p>
            <a:pPr indent="-326586" lvl="1" marL="888230" rtl="0" algn="l">
              <a:spcBef>
                <a:spcPts val="463"/>
              </a:spcBef>
              <a:spcAft>
                <a:spcPts val="0"/>
              </a:spcAft>
              <a:buSzPct val="100000"/>
              <a:buChar char="◦"/>
            </a:pPr>
            <a:r>
              <a:rPr b="1" lang="en-US">
                <a:solidFill>
                  <a:srgbClr val="3366FF"/>
                </a:solidFill>
              </a:rPr>
              <a:t>Pure demand paging</a:t>
            </a:r>
            <a:endParaRPr/>
          </a:p>
          <a:p>
            <a:pPr indent="-365763" lvl="0" marL="522488" rtl="0" algn="l">
              <a:spcBef>
                <a:spcPts val="571"/>
              </a:spcBef>
              <a:spcAft>
                <a:spcPts val="0"/>
              </a:spcAft>
              <a:buSzPct val="68000"/>
              <a:buChar char="🞂"/>
            </a:pPr>
            <a:r>
              <a:rPr lang="en-US"/>
              <a:t>Actually, a given instruction could access multiple pages -&gt; multiple page faults</a:t>
            </a:r>
            <a:endParaRPr/>
          </a:p>
          <a:p>
            <a:pPr indent="-326586" lvl="1" marL="888230" rtl="0" algn="l">
              <a:spcBef>
                <a:spcPts val="463"/>
              </a:spcBef>
              <a:spcAft>
                <a:spcPts val="0"/>
              </a:spcAft>
              <a:buSzPct val="100000"/>
              <a:buChar char="◦"/>
            </a:pPr>
            <a:r>
              <a:rPr lang="en-US"/>
              <a:t>Pain decreased because of </a:t>
            </a:r>
            <a:r>
              <a:rPr b="1" lang="en-US">
                <a:solidFill>
                  <a:srgbClr val="3366FF"/>
                </a:solidFill>
              </a:rPr>
              <a:t>locality of reference</a:t>
            </a:r>
            <a:endParaRPr/>
          </a:p>
          <a:p>
            <a:pPr indent="-365763" lvl="0" marL="522488" rtl="0" algn="l">
              <a:spcBef>
                <a:spcPts val="571"/>
              </a:spcBef>
              <a:spcAft>
                <a:spcPts val="0"/>
              </a:spcAft>
              <a:buSzPct val="68000"/>
              <a:buChar char="🞂"/>
            </a:pPr>
            <a:r>
              <a:rPr lang="en-US"/>
              <a:t>Hardware support needed for demand paging</a:t>
            </a:r>
            <a:endParaRPr/>
          </a:p>
          <a:p>
            <a:pPr indent="-326586" lvl="1" marL="888230" rtl="0" algn="l">
              <a:spcBef>
                <a:spcPts val="463"/>
              </a:spcBef>
              <a:spcAft>
                <a:spcPts val="0"/>
              </a:spcAft>
              <a:buSzPct val="100000"/>
              <a:buChar char="◦"/>
            </a:pPr>
            <a:r>
              <a:rPr lang="en-US"/>
              <a:t>Page table with valid / invalid bit</a:t>
            </a:r>
            <a:endParaRPr/>
          </a:p>
          <a:p>
            <a:pPr indent="-326586" lvl="1" marL="888230" rtl="0" algn="l">
              <a:spcBef>
                <a:spcPts val="463"/>
              </a:spcBef>
              <a:spcAft>
                <a:spcPts val="0"/>
              </a:spcAft>
              <a:buSzPct val="100000"/>
              <a:buChar char="◦"/>
            </a:pPr>
            <a:r>
              <a:rPr lang="en-US"/>
              <a:t>Secondary memory (swap device with </a:t>
            </a:r>
            <a:r>
              <a:rPr b="1" lang="en-US">
                <a:solidFill>
                  <a:srgbClr val="3366FF"/>
                </a:solidFill>
              </a:rPr>
              <a:t>swap space</a:t>
            </a:r>
            <a:r>
              <a:rPr lang="en-US"/>
              <a:t>)</a:t>
            </a:r>
            <a:endParaRPr/>
          </a:p>
          <a:p>
            <a:pPr indent="-326586" lvl="1" marL="888230" rtl="0" algn="l">
              <a:spcBef>
                <a:spcPts val="463"/>
              </a:spcBef>
              <a:spcAft>
                <a:spcPts val="0"/>
              </a:spcAft>
              <a:buSzPct val="100000"/>
              <a:buChar char="◦"/>
            </a:pPr>
            <a:r>
              <a:rPr lang="en-US"/>
              <a:t>Instruction restart</a:t>
            </a:r>
            <a:endParaRPr/>
          </a:p>
        </p:txBody>
      </p:sp>
      <p:sp>
        <p:nvSpPr>
          <p:cNvPr id="228" name="Google Shape;228;p2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Aspects of Demand Paging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4294967295" type="title"/>
          </p:nvPr>
        </p:nvSpPr>
        <p:spPr>
          <a:xfrm>
            <a:off x="1722438" y="369888"/>
            <a:ext cx="11993562"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Steps in Handling a Page Fault</a:t>
            </a:r>
            <a:endParaRPr/>
          </a:p>
        </p:txBody>
      </p:sp>
      <p:pic>
        <p:nvPicPr>
          <p:cNvPr descr="9" id="235" name="Google Shape;235;p29"/>
          <p:cNvPicPr preferRelativeResize="0"/>
          <p:nvPr/>
        </p:nvPicPr>
        <p:blipFill rotWithShape="1">
          <a:blip r:embed="rId3">
            <a:alphaModFix/>
          </a:blip>
          <a:srcRect b="0" l="0" r="0" t="0"/>
          <a:stretch/>
        </p:blipFill>
        <p:spPr>
          <a:xfrm>
            <a:off x="537883" y="1138238"/>
            <a:ext cx="12317505" cy="71957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Page Fault Rate 0 ≤ </a:t>
            </a:r>
            <a:r>
              <a:rPr i="1" lang="en-US"/>
              <a:t>p</a:t>
            </a:r>
            <a:r>
              <a:rPr lang="en-US"/>
              <a:t> ≤ 1</a:t>
            </a:r>
            <a:endParaRPr/>
          </a:p>
          <a:p>
            <a:pPr indent="-326554" lvl="1" marL="888230" rtl="0" algn="l">
              <a:spcBef>
                <a:spcPts val="463"/>
              </a:spcBef>
              <a:spcAft>
                <a:spcPts val="0"/>
              </a:spcAft>
              <a:buSzPts val="3300"/>
              <a:buChar char="◦"/>
            </a:pPr>
            <a:r>
              <a:rPr lang="en-US"/>
              <a:t>if </a:t>
            </a:r>
            <a:r>
              <a:rPr i="1" lang="en-US"/>
              <a:t>p</a:t>
            </a:r>
            <a:r>
              <a:rPr lang="en-US"/>
              <a:t> = 0 no page faults </a:t>
            </a:r>
            <a:endParaRPr/>
          </a:p>
          <a:p>
            <a:pPr indent="-326554" lvl="1" marL="888230" rtl="0" algn="l">
              <a:spcBef>
                <a:spcPts val="463"/>
              </a:spcBef>
              <a:spcAft>
                <a:spcPts val="0"/>
              </a:spcAft>
              <a:buSzPts val="3300"/>
              <a:buChar char="◦"/>
            </a:pPr>
            <a:r>
              <a:rPr lang="en-US"/>
              <a:t>if </a:t>
            </a:r>
            <a:r>
              <a:rPr i="1" lang="en-US"/>
              <a:t>p</a:t>
            </a:r>
            <a:r>
              <a:rPr lang="en-US"/>
              <a:t> = 1, every reference is a fault</a:t>
            </a:r>
            <a:br>
              <a:rPr lang="en-US"/>
            </a:br>
            <a:endParaRPr/>
          </a:p>
          <a:p>
            <a:pPr indent="-365742" lvl="0" marL="522488" rtl="0" algn="l">
              <a:spcBef>
                <a:spcPts val="571"/>
              </a:spcBef>
              <a:spcAft>
                <a:spcPts val="0"/>
              </a:spcAft>
              <a:buSzPts val="2652"/>
              <a:buChar char="🞂"/>
            </a:pPr>
            <a:r>
              <a:rPr lang="en-US"/>
              <a:t>Effective Access Time (EAT)</a:t>
            </a:r>
            <a:endParaRPr/>
          </a:p>
          <a:p>
            <a:pPr indent="-365742" lvl="0" marL="522488" rtl="0" algn="l">
              <a:spcBef>
                <a:spcPts val="571"/>
              </a:spcBef>
              <a:spcAft>
                <a:spcPts val="0"/>
              </a:spcAft>
              <a:buSzPts val="2652"/>
              <a:buFont typeface="Arial"/>
              <a:buNone/>
            </a:pPr>
            <a:r>
              <a:rPr lang="en-US"/>
              <a:t>		effective access time = (1 − </a:t>
            </a:r>
            <a:r>
              <a:rPr i="1" lang="en-US"/>
              <a:t>p</a:t>
            </a:r>
            <a:r>
              <a:rPr lang="en-US"/>
              <a:t>) × </a:t>
            </a:r>
            <a:r>
              <a:rPr i="1" lang="en-US"/>
              <a:t>ma </a:t>
            </a:r>
            <a:r>
              <a:rPr lang="en-US"/>
              <a:t>+ </a:t>
            </a:r>
            <a:r>
              <a:rPr i="1" lang="en-US"/>
              <a:t>p </a:t>
            </a:r>
            <a:r>
              <a:rPr lang="en-US"/>
              <a:t>× page fault service time.</a:t>
            </a:r>
            <a:endParaRPr/>
          </a:p>
        </p:txBody>
      </p:sp>
      <p:sp>
        <p:nvSpPr>
          <p:cNvPr id="242" name="Google Shape;242;p30"/>
          <p:cNvSpPr txBox="1"/>
          <p:nvPr>
            <p:ph type="title"/>
          </p:nvPr>
        </p:nvSpPr>
        <p:spPr>
          <a:xfrm>
            <a:off x="1227138" y="404394"/>
            <a:ext cx="11803062" cy="76835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Performance of Demand Paging (Cont.)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92500" lnSpcReduction="20000"/>
          </a:bodyPr>
          <a:lstStyle/>
          <a:p>
            <a:pPr indent="0" lvl="0" marL="156746" rtl="0" algn="l">
              <a:spcBef>
                <a:spcPts val="0"/>
              </a:spcBef>
              <a:spcAft>
                <a:spcPts val="0"/>
              </a:spcAft>
              <a:buSzPct val="68000"/>
              <a:buNone/>
            </a:pPr>
            <a:r>
              <a:rPr lang="en-US" sz="3200"/>
              <a:t>Memory Access Time = 200 nanoseconds</a:t>
            </a:r>
            <a:endParaRPr/>
          </a:p>
          <a:p>
            <a:pPr indent="0" lvl="0" marL="156746" rtl="0" algn="l">
              <a:spcBef>
                <a:spcPts val="571"/>
              </a:spcBef>
              <a:spcAft>
                <a:spcPts val="0"/>
              </a:spcAft>
              <a:buSzPct val="68000"/>
              <a:buNone/>
            </a:pPr>
            <a:r>
              <a:rPr lang="en-US" sz="3200"/>
              <a:t>Average page fault service time = 8 millisecond</a:t>
            </a:r>
            <a:endParaRPr/>
          </a:p>
          <a:p>
            <a:pPr indent="0" lvl="0" marL="156746" rtl="0" algn="l">
              <a:spcBef>
                <a:spcPts val="571"/>
              </a:spcBef>
              <a:spcAft>
                <a:spcPts val="0"/>
              </a:spcAft>
              <a:buSzPct val="68000"/>
              <a:buNone/>
            </a:pPr>
            <a:r>
              <a:rPr lang="en-US" sz="3200"/>
              <a:t>If one access out of 1,000 causes a page fault, then p=1/1000=0.001</a:t>
            </a:r>
            <a:endParaRPr/>
          </a:p>
          <a:p>
            <a:pPr indent="0" lvl="0" marL="156746" rtl="0" algn="l">
              <a:spcBef>
                <a:spcPts val="571"/>
              </a:spcBef>
              <a:spcAft>
                <a:spcPts val="0"/>
              </a:spcAft>
              <a:buSzPct val="68000"/>
              <a:buNone/>
            </a:pPr>
            <a:r>
              <a:t/>
            </a:r>
            <a:endParaRPr sz="3200"/>
          </a:p>
          <a:p>
            <a:pPr indent="0" lvl="0" marL="156746" rtl="0" algn="l">
              <a:spcBef>
                <a:spcPts val="571"/>
              </a:spcBef>
              <a:spcAft>
                <a:spcPts val="0"/>
              </a:spcAft>
              <a:buSzPct val="68000"/>
              <a:buNone/>
            </a:pPr>
            <a:r>
              <a:rPr lang="en-US" sz="3200"/>
              <a:t>effective access time = (1 − </a:t>
            </a:r>
            <a:r>
              <a:rPr i="1" lang="en-US" sz="3200"/>
              <a:t>p</a:t>
            </a:r>
            <a:r>
              <a:rPr lang="en-US" sz="3200"/>
              <a:t>) × </a:t>
            </a:r>
            <a:r>
              <a:rPr i="1" lang="en-US" sz="3200"/>
              <a:t>ma </a:t>
            </a:r>
            <a:r>
              <a:rPr lang="en-US" sz="3200"/>
              <a:t>+ </a:t>
            </a:r>
            <a:r>
              <a:rPr i="1" lang="en-US" sz="3200"/>
              <a:t>p </a:t>
            </a:r>
            <a:r>
              <a:rPr lang="en-US" sz="3200"/>
              <a:t>× page fault time.</a:t>
            </a:r>
            <a:endParaRPr/>
          </a:p>
          <a:p>
            <a:pPr indent="0" lvl="0" marL="156746" rtl="0" algn="l">
              <a:spcBef>
                <a:spcPts val="571"/>
              </a:spcBef>
              <a:spcAft>
                <a:spcPts val="0"/>
              </a:spcAft>
              <a:buSzPct val="68000"/>
              <a:buNone/>
            </a:pPr>
            <a:r>
              <a:rPr lang="en-US" sz="3200"/>
              <a:t>EAT= (1-0.001)*200+(0.001* 8e-6)</a:t>
            </a:r>
            <a:endParaRPr/>
          </a:p>
          <a:p>
            <a:pPr indent="0" lvl="0" marL="156746" rtl="0" algn="l">
              <a:spcBef>
                <a:spcPts val="571"/>
              </a:spcBef>
              <a:spcAft>
                <a:spcPts val="0"/>
              </a:spcAft>
              <a:buSzPct val="68000"/>
              <a:buNone/>
            </a:pPr>
            <a:r>
              <a:rPr lang="en-US" sz="3200"/>
              <a:t>      = 8199.8 nanosecond</a:t>
            </a:r>
            <a:endParaRPr/>
          </a:p>
          <a:p>
            <a:pPr indent="0" lvl="0" marL="156746" rtl="0" algn="l">
              <a:spcBef>
                <a:spcPts val="571"/>
              </a:spcBef>
              <a:spcAft>
                <a:spcPts val="0"/>
              </a:spcAft>
              <a:buSzPct val="68000"/>
              <a:buNone/>
            </a:pPr>
            <a:r>
              <a:rPr lang="en-US" sz="3200"/>
              <a:t>      = 8.199 microsecond </a:t>
            </a:r>
            <a:endParaRPr/>
          </a:p>
          <a:p>
            <a:pPr indent="0" lvl="0" marL="156746" rtl="0" algn="l">
              <a:spcBef>
                <a:spcPts val="571"/>
              </a:spcBef>
              <a:spcAft>
                <a:spcPts val="0"/>
              </a:spcAft>
              <a:buSzPct val="68000"/>
              <a:buNone/>
            </a:pPr>
            <a:r>
              <a:t/>
            </a:r>
            <a:endParaRPr sz="3200"/>
          </a:p>
          <a:p>
            <a:pPr indent="0" lvl="0" marL="156746" rtl="0" algn="l">
              <a:spcBef>
                <a:spcPts val="571"/>
              </a:spcBef>
              <a:spcAft>
                <a:spcPts val="0"/>
              </a:spcAft>
              <a:buSzPct val="68000"/>
              <a:buNone/>
            </a:pPr>
            <a:r>
              <a:rPr lang="en-US" sz="3200"/>
              <a:t>Millisecond = 10e-3</a:t>
            </a:r>
            <a:endParaRPr/>
          </a:p>
          <a:p>
            <a:pPr indent="0" lvl="0" marL="156746" rtl="0" algn="l">
              <a:spcBef>
                <a:spcPts val="571"/>
              </a:spcBef>
              <a:spcAft>
                <a:spcPts val="0"/>
              </a:spcAft>
              <a:buSzPct val="68000"/>
              <a:buNone/>
            </a:pPr>
            <a:r>
              <a:rPr lang="en-US" sz="3200"/>
              <a:t>Microsecond =10e-6</a:t>
            </a:r>
            <a:endParaRPr/>
          </a:p>
          <a:p>
            <a:pPr indent="0" lvl="0" marL="156746" rtl="0" algn="l">
              <a:spcBef>
                <a:spcPts val="571"/>
              </a:spcBef>
              <a:spcAft>
                <a:spcPts val="0"/>
              </a:spcAft>
              <a:buSzPct val="68000"/>
              <a:buNone/>
            </a:pPr>
            <a:r>
              <a:rPr lang="en-US" sz="3200"/>
              <a:t>Nanosecond = 10e-9</a:t>
            </a:r>
            <a:endParaRPr sz="3200"/>
          </a:p>
        </p:txBody>
      </p:sp>
      <p:sp>
        <p:nvSpPr>
          <p:cNvPr id="248" name="Google Shape;248;p3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Performance of Demand Paging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Copy entire process image to swap space at process load time</a:t>
            </a:r>
            <a:endParaRPr/>
          </a:p>
          <a:p>
            <a:pPr indent="-326554" lvl="1" marL="888230" rtl="0" algn="l">
              <a:spcBef>
                <a:spcPts val="463"/>
              </a:spcBef>
              <a:spcAft>
                <a:spcPts val="0"/>
              </a:spcAft>
              <a:buSzPts val="3300"/>
              <a:buChar char="◦"/>
            </a:pPr>
            <a:r>
              <a:rPr lang="en-US"/>
              <a:t>Then page in and out of swap space</a:t>
            </a:r>
            <a:endParaRPr/>
          </a:p>
          <a:p>
            <a:pPr indent="-326554" lvl="1" marL="888230" rtl="0" algn="l">
              <a:spcBef>
                <a:spcPts val="463"/>
              </a:spcBef>
              <a:spcAft>
                <a:spcPts val="0"/>
              </a:spcAft>
              <a:buSzPts val="3300"/>
              <a:buChar char="◦"/>
            </a:pPr>
            <a:r>
              <a:rPr lang="en-US"/>
              <a:t>Used in older BSD Unix</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Demand page in from program binary on disk, but discard rather than paging out when freeing frame</a:t>
            </a:r>
            <a:endParaRPr/>
          </a:p>
          <a:p>
            <a:pPr indent="-326554" lvl="1" marL="888230" rtl="0" algn="l">
              <a:spcBef>
                <a:spcPts val="463"/>
              </a:spcBef>
              <a:spcAft>
                <a:spcPts val="0"/>
              </a:spcAft>
              <a:buSzPts val="3300"/>
              <a:buChar char="◦"/>
            </a:pPr>
            <a:r>
              <a:rPr lang="en-US"/>
              <a:t>Used in Solaris and current BSD</a:t>
            </a:r>
            <a:endParaRPr/>
          </a:p>
        </p:txBody>
      </p:sp>
      <p:sp>
        <p:nvSpPr>
          <p:cNvPr id="254" name="Google Shape;254;p3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Demand Paging Optimizations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idx="1" type="body"/>
          </p:nvPr>
        </p:nvSpPr>
        <p:spPr>
          <a:xfrm>
            <a:off x="1209675" y="1644650"/>
            <a:ext cx="11528425" cy="6040438"/>
          </a:xfrm>
          <a:prstGeom prst="rect">
            <a:avLst/>
          </a:prstGeom>
          <a:noFill/>
          <a:ln>
            <a:noFill/>
          </a:ln>
        </p:spPr>
        <p:txBody>
          <a:bodyPr anchorCtr="0" anchor="t" bIns="65300" lIns="130600" spcFirstLastPara="1" rIns="130600" wrap="square" tIns="65300">
            <a:normAutofit fontScale="70000" lnSpcReduction="20000"/>
          </a:bodyPr>
          <a:lstStyle/>
          <a:p>
            <a:pPr indent="-365742" lvl="0" marL="522488" rtl="0" algn="l">
              <a:spcBef>
                <a:spcPts val="0"/>
              </a:spcBef>
              <a:spcAft>
                <a:spcPts val="0"/>
              </a:spcAft>
              <a:buSzPct val="68000"/>
              <a:buChar char="🞂"/>
            </a:pPr>
            <a:r>
              <a:rPr b="1" lang="en-US">
                <a:solidFill>
                  <a:srgbClr val="3366FF"/>
                </a:solidFill>
              </a:rPr>
              <a:t>Copy-on-Write </a:t>
            </a:r>
            <a:r>
              <a:rPr lang="en-US"/>
              <a:t>(COW) allows both parent and child processes to initially </a:t>
            </a:r>
            <a:r>
              <a:rPr i="1" lang="en-US"/>
              <a:t>share</a:t>
            </a:r>
            <a:r>
              <a:rPr lang="en-US"/>
              <a:t> the same pages in memory</a:t>
            </a:r>
            <a:endParaRPr/>
          </a:p>
          <a:p>
            <a:pPr indent="-326554" lvl="1" marL="888230" rtl="0" algn="l">
              <a:spcBef>
                <a:spcPts val="463"/>
              </a:spcBef>
              <a:spcAft>
                <a:spcPts val="0"/>
              </a:spcAft>
              <a:buSzPct val="100000"/>
              <a:buChar char="◦"/>
            </a:pPr>
            <a:r>
              <a:rPr lang="en-US"/>
              <a:t>If either process modifies a shared page, only then is the page copied</a:t>
            </a:r>
            <a:endParaRPr/>
          </a:p>
          <a:p>
            <a:pPr indent="-247860" lvl="0" marL="522488" rtl="0" algn="l">
              <a:spcBef>
                <a:spcPts val="571"/>
              </a:spcBef>
              <a:spcAft>
                <a:spcPts val="0"/>
              </a:spcAft>
              <a:buSzPct val="68000"/>
              <a:buNone/>
            </a:pPr>
            <a:r>
              <a:t/>
            </a:r>
            <a:endParaRPr/>
          </a:p>
          <a:p>
            <a:pPr indent="-365742" lvl="0" marL="522488" rtl="0" algn="l">
              <a:spcBef>
                <a:spcPts val="571"/>
              </a:spcBef>
              <a:spcAft>
                <a:spcPts val="0"/>
              </a:spcAft>
              <a:buSzPct val="68000"/>
              <a:buChar char="🞂"/>
            </a:pPr>
            <a:r>
              <a:rPr lang="en-US"/>
              <a:t>COW allows more efficient process creation as only modified pages are copied</a:t>
            </a:r>
            <a:endParaRPr/>
          </a:p>
          <a:p>
            <a:pPr indent="-247860" lvl="0" marL="522488" rtl="0" algn="l">
              <a:spcBef>
                <a:spcPts val="571"/>
              </a:spcBef>
              <a:spcAft>
                <a:spcPts val="0"/>
              </a:spcAft>
              <a:buSzPct val="68000"/>
              <a:buNone/>
            </a:pPr>
            <a:r>
              <a:t/>
            </a:r>
            <a:endParaRPr/>
          </a:p>
          <a:p>
            <a:pPr indent="-365742" lvl="0" marL="522488" rtl="0" algn="l">
              <a:spcBef>
                <a:spcPts val="571"/>
              </a:spcBef>
              <a:spcAft>
                <a:spcPts val="0"/>
              </a:spcAft>
              <a:buSzPct val="68000"/>
              <a:buChar char="🞂"/>
            </a:pPr>
            <a:r>
              <a:rPr lang="en-US"/>
              <a:t>In general, free pages are allocated from a </a:t>
            </a:r>
            <a:r>
              <a:rPr b="1" lang="en-US">
                <a:solidFill>
                  <a:srgbClr val="3366FF"/>
                </a:solidFill>
              </a:rPr>
              <a:t>pool</a:t>
            </a:r>
            <a:r>
              <a:rPr lang="en-US">
                <a:solidFill>
                  <a:srgbClr val="3366FF"/>
                </a:solidFill>
              </a:rPr>
              <a:t> </a:t>
            </a:r>
            <a:r>
              <a:rPr lang="en-US"/>
              <a:t>of </a:t>
            </a:r>
            <a:r>
              <a:rPr b="1" lang="en-US">
                <a:solidFill>
                  <a:srgbClr val="3366FF"/>
                </a:solidFill>
              </a:rPr>
              <a:t>zero-fill-on-demand </a:t>
            </a:r>
            <a:r>
              <a:rPr lang="en-US"/>
              <a:t>pages</a:t>
            </a:r>
            <a:endParaRPr/>
          </a:p>
          <a:p>
            <a:pPr indent="-247860" lvl="0" marL="522488" rtl="0" algn="l">
              <a:spcBef>
                <a:spcPts val="571"/>
              </a:spcBef>
              <a:spcAft>
                <a:spcPts val="0"/>
              </a:spcAft>
              <a:buSzPct val="68000"/>
              <a:buNone/>
            </a:pPr>
            <a:r>
              <a:t/>
            </a:r>
            <a:endParaRPr>
              <a:latin typeface="Courier New"/>
              <a:ea typeface="Courier New"/>
              <a:cs typeface="Courier New"/>
              <a:sym typeface="Courier New"/>
            </a:endParaRPr>
          </a:p>
          <a:p>
            <a:pPr indent="-365742" lvl="0" marL="522488" rtl="0" algn="l">
              <a:spcBef>
                <a:spcPts val="571"/>
              </a:spcBef>
              <a:spcAft>
                <a:spcPts val="0"/>
              </a:spcAft>
              <a:buSzPct val="68000"/>
              <a:buChar char="🞂"/>
            </a:pPr>
            <a:r>
              <a:rPr lang="en-US">
                <a:latin typeface="Courier New"/>
                <a:ea typeface="Courier New"/>
                <a:cs typeface="Courier New"/>
                <a:sym typeface="Courier New"/>
              </a:rPr>
              <a:t>vfork()</a:t>
            </a:r>
            <a:r>
              <a:rPr lang="en-US"/>
              <a:t> variation on </a:t>
            </a:r>
            <a:r>
              <a:rPr lang="en-US">
                <a:latin typeface="Courier New"/>
                <a:ea typeface="Courier New"/>
                <a:cs typeface="Courier New"/>
                <a:sym typeface="Courier New"/>
              </a:rPr>
              <a:t>fork() </a:t>
            </a:r>
            <a:r>
              <a:rPr lang="en-US"/>
              <a:t>system call has parent suspend and child using copy-on-write address space of parent</a:t>
            </a:r>
            <a:endParaRPr/>
          </a:p>
          <a:p>
            <a:pPr indent="-326554" lvl="1" marL="888230" rtl="0" algn="l">
              <a:spcBef>
                <a:spcPts val="463"/>
              </a:spcBef>
              <a:spcAft>
                <a:spcPts val="0"/>
              </a:spcAft>
              <a:buSzPct val="100000"/>
              <a:buChar char="◦"/>
            </a:pPr>
            <a:r>
              <a:rPr lang="en-US"/>
              <a:t>Designed to have child call </a:t>
            </a:r>
            <a:r>
              <a:rPr lang="en-US">
                <a:latin typeface="Courier New"/>
                <a:ea typeface="Courier New"/>
                <a:cs typeface="Courier New"/>
                <a:sym typeface="Courier New"/>
              </a:rPr>
              <a:t>exec()</a:t>
            </a:r>
            <a:endParaRPr/>
          </a:p>
          <a:p>
            <a:pPr indent="-326554" lvl="1" marL="888230" rtl="0" algn="l">
              <a:spcBef>
                <a:spcPts val="463"/>
              </a:spcBef>
              <a:spcAft>
                <a:spcPts val="0"/>
              </a:spcAft>
              <a:buSzPct val="100000"/>
              <a:buChar char="◦"/>
            </a:pPr>
            <a:r>
              <a:rPr lang="en-US"/>
              <a:t>Very efficient</a:t>
            </a:r>
            <a:endParaRPr/>
          </a:p>
        </p:txBody>
      </p:sp>
      <p:sp>
        <p:nvSpPr>
          <p:cNvPr id="261" name="Google Shape;261;p3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Copy-on-Write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idx="1" type="body"/>
          </p:nvPr>
        </p:nvSpPr>
        <p:spPr>
          <a:xfrm>
            <a:off x="685800" y="1993766"/>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b="1" lang="en-US"/>
              <a:t>Virtual memory</a:t>
            </a:r>
            <a:r>
              <a:rPr lang="en-US"/>
              <a:t> is a </a:t>
            </a:r>
            <a:r>
              <a:rPr b="1" lang="en-US"/>
              <a:t>memory</a:t>
            </a:r>
            <a:r>
              <a:rPr lang="en-US"/>
              <a:t> management capability of an OS</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uses hardware and software to allow a computer to compensate for physical </a:t>
            </a:r>
            <a:r>
              <a:rPr b="1" lang="en-US"/>
              <a:t>memory</a:t>
            </a:r>
            <a:r>
              <a:rPr lang="en-US"/>
              <a:t> shortages by temporarily transferring data from random access </a:t>
            </a:r>
            <a:r>
              <a:rPr b="1" lang="en-US"/>
              <a:t>memory</a:t>
            </a:r>
            <a:r>
              <a:rPr lang="en-US"/>
              <a:t> (RAM) to disk storage.</a:t>
            </a:r>
            <a:endParaRPr/>
          </a:p>
        </p:txBody>
      </p:sp>
      <p:sp>
        <p:nvSpPr>
          <p:cNvPr id="128" name="Google Shape;128;p1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Definition of Virtual Memory [1/2]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343025" y="369888"/>
            <a:ext cx="11687175"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Before Process 1 Modifies Page C</a:t>
            </a:r>
            <a:endParaRPr/>
          </a:p>
        </p:txBody>
      </p:sp>
      <p:pic>
        <p:nvPicPr>
          <p:cNvPr descr="9" id="268" name="Google Shape;268;p34"/>
          <p:cNvPicPr preferRelativeResize="0"/>
          <p:nvPr/>
        </p:nvPicPr>
        <p:blipFill rotWithShape="1">
          <a:blip r:embed="rId3">
            <a:alphaModFix/>
          </a:blip>
          <a:srcRect b="0" l="0" r="0" t="0"/>
          <a:stretch/>
        </p:blipFill>
        <p:spPr>
          <a:xfrm>
            <a:off x="871538" y="2146300"/>
            <a:ext cx="12138026" cy="43418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314450" y="369888"/>
            <a:ext cx="1171575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After Process 1 Modifies Page C</a:t>
            </a:r>
            <a:endParaRPr/>
          </a:p>
        </p:txBody>
      </p:sp>
      <p:pic>
        <p:nvPicPr>
          <p:cNvPr descr="9" id="275" name="Google Shape;275;p35"/>
          <p:cNvPicPr preferRelativeResize="0"/>
          <p:nvPr/>
        </p:nvPicPr>
        <p:blipFill rotWithShape="1">
          <a:blip r:embed="rId3">
            <a:alphaModFix/>
          </a:blip>
          <a:srcRect b="0" l="0" r="0" t="0"/>
          <a:stretch/>
        </p:blipFill>
        <p:spPr>
          <a:xfrm>
            <a:off x="753035" y="1506071"/>
            <a:ext cx="11367528" cy="68848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1039907" y="1163638"/>
            <a:ext cx="11788682" cy="7460409"/>
          </a:xfrm>
          <a:prstGeom prst="rect">
            <a:avLst/>
          </a:prstGeom>
          <a:noFill/>
          <a:ln>
            <a:noFill/>
          </a:ln>
        </p:spPr>
        <p:txBody>
          <a:bodyPr anchorCtr="0" anchor="t" bIns="65300" lIns="130600" spcFirstLastPara="1" rIns="130600" wrap="square" tIns="65300">
            <a:normAutofit lnSpcReduction="10000"/>
          </a:bodyPr>
          <a:lstStyle/>
          <a:p>
            <a:pPr indent="-365742" lvl="0" marL="522488" rtl="0" algn="l">
              <a:spcBef>
                <a:spcPts val="0"/>
              </a:spcBef>
              <a:spcAft>
                <a:spcPts val="0"/>
              </a:spcAft>
              <a:buSzPts val="2652"/>
              <a:buChar char="🞂"/>
            </a:pPr>
            <a:r>
              <a:rPr lang="en-US"/>
              <a:t>Used up by process pages</a:t>
            </a:r>
            <a:endParaRPr/>
          </a:p>
          <a:p>
            <a:pPr indent="-365742" lvl="0" marL="522488" rtl="0" algn="l">
              <a:spcBef>
                <a:spcPts val="571"/>
              </a:spcBef>
              <a:spcAft>
                <a:spcPts val="0"/>
              </a:spcAft>
              <a:buSzPts val="2652"/>
              <a:buChar char="🞂"/>
            </a:pPr>
            <a:r>
              <a:rPr lang="en-US"/>
              <a:t>Also in demand from the kernel, I/O buffers, etc</a:t>
            </a:r>
            <a:endParaRPr/>
          </a:p>
          <a:p>
            <a:pPr indent="-365742" lvl="0" marL="522488" rtl="0" algn="l">
              <a:spcBef>
                <a:spcPts val="571"/>
              </a:spcBef>
              <a:spcAft>
                <a:spcPts val="0"/>
              </a:spcAft>
              <a:buSzPts val="2652"/>
              <a:buChar char="🞂"/>
            </a:pPr>
            <a:r>
              <a:rPr lang="en-US"/>
              <a:t>How much to allocate to each?</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Page replacement – find some page in memory, but not really in use, page it out</a:t>
            </a:r>
            <a:endParaRPr/>
          </a:p>
          <a:p>
            <a:pPr indent="-326554" lvl="1" marL="888230" rtl="0" algn="l">
              <a:spcBef>
                <a:spcPts val="463"/>
              </a:spcBef>
              <a:spcAft>
                <a:spcPts val="0"/>
              </a:spcAft>
              <a:buSzPts val="3300"/>
              <a:buChar char="◦"/>
            </a:pPr>
            <a:r>
              <a:rPr lang="en-US"/>
              <a:t>Algorithm – terminate? swap out? replace the page?</a:t>
            </a:r>
            <a:endParaRPr/>
          </a:p>
          <a:p>
            <a:pPr indent="-326554" lvl="1" marL="888230" rtl="0" algn="l">
              <a:spcBef>
                <a:spcPts val="463"/>
              </a:spcBef>
              <a:spcAft>
                <a:spcPts val="0"/>
              </a:spcAft>
              <a:buSzPts val="3300"/>
              <a:buChar char="◦"/>
            </a:pPr>
            <a:r>
              <a:rPr lang="en-US"/>
              <a:t>Performance – want an algorithm which will result in minimum number of page faults</a:t>
            </a:r>
            <a:endParaRPr/>
          </a:p>
          <a:p>
            <a:pPr indent="-117004" lvl="1" marL="888230" rtl="0" algn="l">
              <a:spcBef>
                <a:spcPts val="463"/>
              </a:spcBef>
              <a:spcAft>
                <a:spcPts val="0"/>
              </a:spcAft>
              <a:buSzPts val="3300"/>
              <a:buNone/>
            </a:pPr>
            <a:r>
              <a:t/>
            </a:r>
            <a:endParaRPr/>
          </a:p>
          <a:p>
            <a:pPr indent="-365742" lvl="0" marL="522488" rtl="0" algn="l">
              <a:spcBef>
                <a:spcPts val="571"/>
              </a:spcBef>
              <a:spcAft>
                <a:spcPts val="0"/>
              </a:spcAft>
              <a:buSzPts val="2652"/>
              <a:buChar char="🞂"/>
            </a:pPr>
            <a:r>
              <a:rPr lang="en-US"/>
              <a:t>Same page may be brought into memory several times</a:t>
            </a:r>
            <a:endParaRPr/>
          </a:p>
        </p:txBody>
      </p:sp>
      <p:sp>
        <p:nvSpPr>
          <p:cNvPr id="282" name="Google Shape;282;p36"/>
          <p:cNvSpPr txBox="1"/>
          <p:nvPr>
            <p:ph type="title"/>
          </p:nvPr>
        </p:nvSpPr>
        <p:spPr>
          <a:xfrm>
            <a:off x="1679575" y="395288"/>
            <a:ext cx="11803063" cy="76835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What Happens if There is no Free Frame?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2087034" y="314091"/>
            <a:ext cx="10257367"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lt2"/>
              </a:buClr>
              <a:buSzPct val="100000"/>
              <a:buFont typeface="Lucida Sans"/>
              <a:buNone/>
            </a:pPr>
            <a:r>
              <a:rPr lang="en-US"/>
              <a:t>Need For Page Replacement</a:t>
            </a:r>
            <a:endParaRPr/>
          </a:p>
        </p:txBody>
      </p:sp>
      <p:pic>
        <p:nvPicPr>
          <p:cNvPr descr="B:\os-book\os10-dir\Slides-WORK-area\Figures-dir\ch10\JPG-dir\10_09.jpg" id="289" name="Google Shape;289;p37"/>
          <p:cNvPicPr preferRelativeResize="0"/>
          <p:nvPr/>
        </p:nvPicPr>
        <p:blipFill rotWithShape="1">
          <a:blip r:embed="rId3">
            <a:alphaModFix/>
          </a:blip>
          <a:srcRect b="0" l="0" r="0" t="0"/>
          <a:stretch/>
        </p:blipFill>
        <p:spPr>
          <a:xfrm>
            <a:off x="986118" y="1504951"/>
            <a:ext cx="11869268" cy="71549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idx="4294967295" type="title"/>
          </p:nvPr>
        </p:nvSpPr>
        <p:spPr>
          <a:xfrm>
            <a:off x="2219325" y="369888"/>
            <a:ext cx="11496675"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Page Replacement</a:t>
            </a:r>
            <a:endParaRPr/>
          </a:p>
        </p:txBody>
      </p:sp>
      <p:pic>
        <p:nvPicPr>
          <p:cNvPr descr="9" id="296" name="Google Shape;296;p38"/>
          <p:cNvPicPr preferRelativeResize="0"/>
          <p:nvPr/>
        </p:nvPicPr>
        <p:blipFill rotWithShape="1">
          <a:blip r:embed="rId3">
            <a:alphaModFix/>
          </a:blip>
          <a:srcRect b="0" l="0" r="0" t="0"/>
          <a:stretch/>
        </p:blipFill>
        <p:spPr>
          <a:xfrm>
            <a:off x="681318" y="1360488"/>
            <a:ext cx="12335435" cy="7227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idx="1" type="body"/>
          </p:nvPr>
        </p:nvSpPr>
        <p:spPr>
          <a:xfrm>
            <a:off x="1209675" y="1798638"/>
            <a:ext cx="11642725" cy="5822950"/>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b="1" lang="en-US">
                <a:solidFill>
                  <a:srgbClr val="3366FF"/>
                </a:solidFill>
              </a:rPr>
              <a:t>Frame-allocation algorithm </a:t>
            </a:r>
            <a:r>
              <a:rPr lang="en-US"/>
              <a:t>determines </a:t>
            </a:r>
            <a:endParaRPr/>
          </a:p>
          <a:p>
            <a:pPr indent="-326554" lvl="1" marL="888230" rtl="0" algn="l">
              <a:spcBef>
                <a:spcPts val="463"/>
              </a:spcBef>
              <a:spcAft>
                <a:spcPts val="0"/>
              </a:spcAft>
              <a:buSzPts val="3300"/>
              <a:buChar char="◦"/>
            </a:pPr>
            <a:r>
              <a:rPr lang="en-US"/>
              <a:t>How many frames to give each process</a:t>
            </a:r>
            <a:endParaRPr/>
          </a:p>
          <a:p>
            <a:pPr indent="-326554" lvl="1" marL="888230" rtl="0" algn="l">
              <a:spcBef>
                <a:spcPts val="463"/>
              </a:spcBef>
              <a:spcAft>
                <a:spcPts val="0"/>
              </a:spcAft>
              <a:buSzPts val="3300"/>
              <a:buChar char="◦"/>
            </a:pPr>
            <a:r>
              <a:rPr lang="en-US"/>
              <a:t>Which frames to replace</a:t>
            </a:r>
            <a:endParaRPr/>
          </a:p>
          <a:p>
            <a:pPr indent="-365742" lvl="0" marL="522488" rtl="0" algn="l">
              <a:spcBef>
                <a:spcPts val="571"/>
              </a:spcBef>
              <a:spcAft>
                <a:spcPts val="0"/>
              </a:spcAft>
              <a:buSzPts val="2652"/>
              <a:buChar char="🞂"/>
            </a:pPr>
            <a:r>
              <a:rPr b="1" lang="en-US">
                <a:solidFill>
                  <a:srgbClr val="3366FF"/>
                </a:solidFill>
              </a:rPr>
              <a:t>Page-replacement algorithm</a:t>
            </a:r>
            <a:endParaRPr/>
          </a:p>
          <a:p>
            <a:pPr indent="-326554" lvl="1" marL="888230" rtl="0" algn="l">
              <a:spcBef>
                <a:spcPts val="463"/>
              </a:spcBef>
              <a:spcAft>
                <a:spcPts val="0"/>
              </a:spcAft>
              <a:buSzPts val="3300"/>
              <a:buChar char="◦"/>
            </a:pPr>
            <a:r>
              <a:rPr lang="en-US"/>
              <a:t>Want lowest page-fault rate on both first access and re-access</a:t>
            </a:r>
            <a:endParaRPr/>
          </a:p>
          <a:p>
            <a:pPr indent="-365742" lvl="0" marL="522488" rtl="0" algn="l">
              <a:spcBef>
                <a:spcPts val="571"/>
              </a:spcBef>
              <a:spcAft>
                <a:spcPts val="0"/>
              </a:spcAft>
              <a:buSzPts val="2652"/>
              <a:buFont typeface="Arial"/>
              <a:buNone/>
            </a:pPr>
            <a:r>
              <a:t/>
            </a:r>
            <a:endParaRPr/>
          </a:p>
        </p:txBody>
      </p:sp>
      <p:sp>
        <p:nvSpPr>
          <p:cNvPr id="303" name="Google Shape;303;p39"/>
          <p:cNvSpPr txBox="1"/>
          <p:nvPr>
            <p:ph type="title"/>
          </p:nvPr>
        </p:nvSpPr>
        <p:spPr>
          <a:xfrm>
            <a:off x="1517650" y="369888"/>
            <a:ext cx="11512550" cy="76835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Page and Frame Replacement Algorithms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idx="4294967295" type="title"/>
          </p:nvPr>
        </p:nvSpPr>
        <p:spPr>
          <a:xfrm>
            <a:off x="0" y="433388"/>
            <a:ext cx="1234440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sz="4000"/>
              <a:t>Graph of Page Faults Versus </a:t>
            </a:r>
            <a:br>
              <a:rPr lang="en-US" sz="4000"/>
            </a:br>
            <a:r>
              <a:rPr lang="en-US" sz="4000"/>
              <a:t>The Number of Frames</a:t>
            </a:r>
            <a:endParaRPr/>
          </a:p>
        </p:txBody>
      </p:sp>
      <p:pic>
        <p:nvPicPr>
          <p:cNvPr id="310" name="Google Shape;310;p40"/>
          <p:cNvPicPr preferRelativeResize="0"/>
          <p:nvPr/>
        </p:nvPicPr>
        <p:blipFill rotWithShape="1">
          <a:blip r:embed="rId3">
            <a:alphaModFix/>
          </a:blip>
          <a:srcRect b="0" l="0" r="0" t="0"/>
          <a:stretch/>
        </p:blipFill>
        <p:spPr>
          <a:xfrm>
            <a:off x="878541" y="1685365"/>
            <a:ext cx="11905130" cy="697454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idx="1" type="body"/>
          </p:nvPr>
        </p:nvSpPr>
        <p:spPr>
          <a:xfrm>
            <a:off x="1247775" y="1538288"/>
            <a:ext cx="10544175" cy="7683500"/>
          </a:xfrm>
          <a:prstGeom prst="rect">
            <a:avLst/>
          </a:prstGeom>
          <a:noFill/>
          <a:ln>
            <a:noFill/>
          </a:ln>
        </p:spPr>
        <p:txBody>
          <a:bodyPr anchorCtr="0" anchor="t" bIns="65300" lIns="130600" spcFirstLastPara="1" rIns="130600" wrap="square" tIns="65300">
            <a:normAutofit fontScale="85000" lnSpcReduction="20000"/>
          </a:bodyPr>
          <a:lstStyle/>
          <a:p>
            <a:pPr indent="-365742" lvl="0" marL="522488" rtl="0" algn="l">
              <a:spcBef>
                <a:spcPts val="0"/>
              </a:spcBef>
              <a:spcAft>
                <a:spcPts val="0"/>
              </a:spcAft>
              <a:buSzPct val="68000"/>
              <a:buChar char="🞂"/>
            </a:pPr>
            <a:r>
              <a:rPr lang="en-US"/>
              <a:t>Reference string: </a:t>
            </a:r>
            <a:r>
              <a:rPr b="1" lang="en-US">
                <a:solidFill>
                  <a:srgbClr val="FF0000"/>
                </a:solidFill>
              </a:rPr>
              <a:t>7,0,1,2,0,3,0,4,2,3,0,3,0,3,2,1,2,0,1,7,0,1</a:t>
            </a:r>
            <a:endParaRPr/>
          </a:p>
          <a:p>
            <a:pPr indent="-365742" lvl="0" marL="522488" rtl="0" algn="l">
              <a:spcBef>
                <a:spcPts val="571"/>
              </a:spcBef>
              <a:spcAft>
                <a:spcPts val="0"/>
              </a:spcAft>
              <a:buSzPct val="68000"/>
              <a:buChar char="🞂"/>
            </a:pPr>
            <a:r>
              <a:rPr lang="en-US"/>
              <a:t>3 frames (3 pages can be in memory at a time per process)</a:t>
            </a:r>
            <a:endParaRPr/>
          </a:p>
          <a:p>
            <a:pPr indent="-365742" lvl="0" marL="522488" rtl="0" algn="l">
              <a:spcBef>
                <a:spcPts val="571"/>
              </a:spcBef>
              <a:spcAft>
                <a:spcPts val="0"/>
              </a:spcAft>
              <a:buSzPct val="68000"/>
              <a:buFont typeface="Arial"/>
              <a:buNone/>
            </a:pPr>
            <a:r>
              <a:t/>
            </a:r>
            <a:endParaRPr/>
          </a:p>
          <a:p>
            <a:pPr indent="-365742" lvl="0" marL="522488" rtl="0" algn="l">
              <a:spcBef>
                <a:spcPts val="571"/>
              </a:spcBef>
              <a:spcAft>
                <a:spcPts val="0"/>
              </a:spcAft>
              <a:buSzPct val="68000"/>
              <a:buFont typeface="Arial"/>
              <a:buNone/>
            </a:pPr>
            <a:r>
              <a:t/>
            </a:r>
            <a:endParaRPr/>
          </a:p>
          <a:p>
            <a:pPr indent="-365742" lvl="0" marL="522488" rtl="0" algn="l">
              <a:spcBef>
                <a:spcPts val="571"/>
              </a:spcBef>
              <a:spcAft>
                <a:spcPts val="0"/>
              </a:spcAft>
              <a:buSzPct val="68000"/>
              <a:buFont typeface="Arial"/>
              <a:buNone/>
            </a:pPr>
            <a:br>
              <a:rPr lang="en-US"/>
            </a:br>
            <a:endParaRPr/>
          </a:p>
          <a:p>
            <a:pPr indent="-365742" lvl="0" marL="522488" rtl="0" algn="l">
              <a:spcBef>
                <a:spcPts val="571"/>
              </a:spcBef>
              <a:spcAft>
                <a:spcPts val="0"/>
              </a:spcAft>
              <a:buSzPct val="68000"/>
              <a:buFont typeface="Arial"/>
              <a:buNone/>
            </a:pPr>
            <a:r>
              <a:t/>
            </a:r>
            <a:endParaRPr sz="1100"/>
          </a:p>
          <a:p>
            <a:pPr indent="-365742" lvl="0" marL="522488" rtl="0" algn="l">
              <a:spcBef>
                <a:spcPts val="571"/>
              </a:spcBef>
              <a:spcAft>
                <a:spcPts val="0"/>
              </a:spcAft>
              <a:buSzPct val="68000"/>
              <a:buFont typeface="Arial"/>
              <a:buNone/>
            </a:pPr>
            <a:r>
              <a:t/>
            </a:r>
            <a:endParaRPr sz="1100"/>
          </a:p>
          <a:p>
            <a:pPr indent="-222600" lvl="0" marL="522488" rtl="0" algn="l">
              <a:spcBef>
                <a:spcPts val="571"/>
              </a:spcBef>
              <a:spcAft>
                <a:spcPts val="0"/>
              </a:spcAft>
              <a:buSzPct val="68000"/>
              <a:buNone/>
            </a:pPr>
            <a:r>
              <a:t/>
            </a:r>
            <a:endParaRPr/>
          </a:p>
          <a:p>
            <a:pPr indent="-365742" lvl="0" marL="522488" rtl="0" algn="l">
              <a:spcBef>
                <a:spcPts val="571"/>
              </a:spcBef>
              <a:spcAft>
                <a:spcPts val="0"/>
              </a:spcAft>
              <a:buSzPct val="68000"/>
              <a:buChar char="🞂"/>
            </a:pPr>
            <a:r>
              <a:rPr lang="en-US"/>
              <a:t>Can vary by reference string: consider 1,2,3,4,1,2,5,1,2,3,4,5</a:t>
            </a:r>
            <a:endParaRPr/>
          </a:p>
          <a:p>
            <a:pPr indent="-326554" lvl="1" marL="888230" rtl="0" algn="l">
              <a:spcBef>
                <a:spcPts val="463"/>
              </a:spcBef>
              <a:spcAft>
                <a:spcPts val="0"/>
              </a:spcAft>
              <a:buSzPct val="100000"/>
              <a:buChar char="◦"/>
            </a:pPr>
            <a:r>
              <a:rPr lang="en-US"/>
              <a:t>Adding more frames can cause more page faults!</a:t>
            </a:r>
            <a:endParaRPr/>
          </a:p>
          <a:p>
            <a:pPr indent="-326554" lvl="2" marL="1227847" rtl="0" algn="l">
              <a:spcBef>
                <a:spcPts val="500"/>
              </a:spcBef>
              <a:spcAft>
                <a:spcPts val="0"/>
              </a:spcAft>
              <a:buSzPct val="100000"/>
              <a:buChar char="●"/>
            </a:pPr>
            <a:r>
              <a:rPr b="1" lang="en-US">
                <a:solidFill>
                  <a:srgbClr val="3366FF"/>
                </a:solidFill>
              </a:rPr>
              <a:t>Belady’s Anomaly</a:t>
            </a:r>
            <a:endParaRPr/>
          </a:p>
          <a:p>
            <a:pPr indent="-365742" lvl="0" marL="522488" rtl="0" algn="l">
              <a:spcBef>
                <a:spcPts val="571"/>
              </a:spcBef>
              <a:spcAft>
                <a:spcPts val="0"/>
              </a:spcAft>
              <a:buSzPct val="68000"/>
              <a:buFont typeface="Arial"/>
              <a:buNone/>
            </a:pPr>
            <a:r>
              <a:t/>
            </a:r>
            <a:endParaRPr sz="1100"/>
          </a:p>
          <a:p>
            <a:pPr indent="-365742" lvl="0" marL="522488" rtl="0" algn="l">
              <a:spcBef>
                <a:spcPts val="571"/>
              </a:spcBef>
              <a:spcAft>
                <a:spcPts val="0"/>
              </a:spcAft>
              <a:buSzPct val="68000"/>
              <a:buChar char="🞂"/>
            </a:pPr>
            <a:r>
              <a:rPr lang="en-US"/>
              <a:t>How to track ages of pages? </a:t>
            </a:r>
            <a:endParaRPr/>
          </a:p>
          <a:p>
            <a:pPr indent="-326554" lvl="1" marL="888230" rtl="0" algn="l">
              <a:spcBef>
                <a:spcPts val="463"/>
              </a:spcBef>
              <a:spcAft>
                <a:spcPts val="0"/>
              </a:spcAft>
              <a:buSzPct val="100000"/>
              <a:buChar char="◦"/>
            </a:pPr>
            <a:r>
              <a:rPr lang="en-US"/>
              <a:t>Just use a FIFO queue</a:t>
            </a:r>
            <a:endParaRPr/>
          </a:p>
        </p:txBody>
      </p:sp>
      <p:sp>
        <p:nvSpPr>
          <p:cNvPr id="317" name="Google Shape;317;p41"/>
          <p:cNvSpPr txBox="1"/>
          <p:nvPr>
            <p:ph type="title"/>
          </p:nvPr>
        </p:nvSpPr>
        <p:spPr>
          <a:xfrm>
            <a:off x="1298575" y="369888"/>
            <a:ext cx="11731625"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First-In-First-Out (FIFO) Algorithm</a:t>
            </a:r>
            <a:endParaRPr/>
          </a:p>
        </p:txBody>
      </p:sp>
      <p:sp>
        <p:nvSpPr>
          <p:cNvPr id="318" name="Google Shape;318;p41"/>
          <p:cNvSpPr/>
          <p:nvPr/>
        </p:nvSpPr>
        <p:spPr>
          <a:xfrm>
            <a:off x="5162550" y="2967038"/>
            <a:ext cx="5715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65300" lIns="130600" spcFirstLastPara="1" rIns="130600" wrap="square" tIns="65300">
            <a:no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7</a:t>
            </a:r>
            <a:endParaRPr/>
          </a:p>
        </p:txBody>
      </p:sp>
      <p:sp>
        <p:nvSpPr>
          <p:cNvPr id="319" name="Google Shape;319;p41"/>
          <p:cNvSpPr/>
          <p:nvPr/>
        </p:nvSpPr>
        <p:spPr>
          <a:xfrm>
            <a:off x="5162550" y="3576638"/>
            <a:ext cx="5715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65300" lIns="130600" spcFirstLastPara="1" rIns="130600" wrap="square" tIns="65300">
            <a:no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0</a:t>
            </a:r>
            <a:endParaRPr/>
          </a:p>
        </p:txBody>
      </p:sp>
      <p:sp>
        <p:nvSpPr>
          <p:cNvPr id="320" name="Google Shape;320;p41"/>
          <p:cNvSpPr/>
          <p:nvPr/>
        </p:nvSpPr>
        <p:spPr>
          <a:xfrm>
            <a:off x="5162550" y="4186238"/>
            <a:ext cx="571500" cy="609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65300" lIns="130600" spcFirstLastPara="1" rIns="130600" wrap="square" tIns="65300">
            <a:no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1</a:t>
            </a:r>
            <a:endParaRPr/>
          </a:p>
        </p:txBody>
      </p:sp>
      <p:sp>
        <p:nvSpPr>
          <p:cNvPr id="321" name="Google Shape;321;p41"/>
          <p:cNvSpPr txBox="1"/>
          <p:nvPr/>
        </p:nvSpPr>
        <p:spPr>
          <a:xfrm>
            <a:off x="4618038" y="305276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1</a:t>
            </a:r>
            <a:endParaRPr/>
          </a:p>
        </p:txBody>
      </p:sp>
      <p:sp>
        <p:nvSpPr>
          <p:cNvPr id="322" name="Google Shape;322;p41"/>
          <p:cNvSpPr txBox="1"/>
          <p:nvPr/>
        </p:nvSpPr>
        <p:spPr>
          <a:xfrm>
            <a:off x="4618038" y="364331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2</a:t>
            </a:r>
            <a:endParaRPr/>
          </a:p>
        </p:txBody>
      </p:sp>
      <p:sp>
        <p:nvSpPr>
          <p:cNvPr id="323" name="Google Shape;323;p41"/>
          <p:cNvSpPr txBox="1"/>
          <p:nvPr/>
        </p:nvSpPr>
        <p:spPr>
          <a:xfrm>
            <a:off x="4618038" y="427831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3</a:t>
            </a:r>
            <a:endParaRPr/>
          </a:p>
        </p:txBody>
      </p:sp>
      <p:sp>
        <p:nvSpPr>
          <p:cNvPr id="324" name="Google Shape;324;p41"/>
          <p:cNvSpPr txBox="1"/>
          <p:nvPr/>
        </p:nvSpPr>
        <p:spPr>
          <a:xfrm>
            <a:off x="5884863" y="310356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2</a:t>
            </a:r>
            <a:endParaRPr/>
          </a:p>
        </p:txBody>
      </p:sp>
      <p:sp>
        <p:nvSpPr>
          <p:cNvPr id="325" name="Google Shape;325;p41"/>
          <p:cNvSpPr txBox="1"/>
          <p:nvPr/>
        </p:nvSpPr>
        <p:spPr>
          <a:xfrm>
            <a:off x="5884863" y="369411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3</a:t>
            </a:r>
            <a:endParaRPr/>
          </a:p>
        </p:txBody>
      </p:sp>
      <p:sp>
        <p:nvSpPr>
          <p:cNvPr id="326" name="Google Shape;326;p41"/>
          <p:cNvSpPr txBox="1"/>
          <p:nvPr/>
        </p:nvSpPr>
        <p:spPr>
          <a:xfrm>
            <a:off x="5884863" y="4329113"/>
            <a:ext cx="393700" cy="407987"/>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0</a:t>
            </a:r>
            <a:endParaRPr/>
          </a:p>
        </p:txBody>
      </p:sp>
      <p:sp>
        <p:nvSpPr>
          <p:cNvPr id="327" name="Google Shape;327;p41"/>
          <p:cNvSpPr txBox="1"/>
          <p:nvPr/>
        </p:nvSpPr>
        <p:spPr>
          <a:xfrm>
            <a:off x="6418263" y="3103563"/>
            <a:ext cx="3911600" cy="407987"/>
          </a:xfrm>
          <a:prstGeom prst="rect">
            <a:avLst/>
          </a:prstGeom>
          <a:noFill/>
          <a:ln>
            <a:noFill/>
          </a:ln>
        </p:spPr>
        <p:txBody>
          <a:bodyPr anchorCtr="0" anchor="ctr" bIns="65300" lIns="130600" spcFirstLastPara="1" rIns="130600" wrap="square" tIns="653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4   0   7</a:t>
            </a:r>
            <a:endParaRPr/>
          </a:p>
        </p:txBody>
      </p:sp>
      <p:sp>
        <p:nvSpPr>
          <p:cNvPr id="328" name="Google Shape;328;p41"/>
          <p:cNvSpPr txBox="1"/>
          <p:nvPr/>
        </p:nvSpPr>
        <p:spPr>
          <a:xfrm>
            <a:off x="6418263" y="3694113"/>
            <a:ext cx="3328987" cy="407987"/>
          </a:xfrm>
          <a:prstGeom prst="rect">
            <a:avLst/>
          </a:prstGeom>
          <a:noFill/>
          <a:ln>
            <a:noFill/>
          </a:ln>
        </p:spPr>
        <p:txBody>
          <a:bodyPr anchorCtr="0" anchor="ctr" bIns="65300" lIns="130600" spcFirstLastPara="1" rIns="130600" wrap="square" tIns="653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2   1   0</a:t>
            </a:r>
            <a:endParaRPr/>
          </a:p>
        </p:txBody>
      </p:sp>
      <p:sp>
        <p:nvSpPr>
          <p:cNvPr id="329" name="Google Shape;329;p41"/>
          <p:cNvSpPr txBox="1"/>
          <p:nvPr/>
        </p:nvSpPr>
        <p:spPr>
          <a:xfrm>
            <a:off x="6418263" y="4329113"/>
            <a:ext cx="3502025" cy="407987"/>
          </a:xfrm>
          <a:prstGeom prst="rect">
            <a:avLst/>
          </a:prstGeom>
          <a:noFill/>
          <a:ln>
            <a:noFill/>
          </a:ln>
        </p:spPr>
        <p:txBody>
          <a:bodyPr anchorCtr="0" anchor="ctr" bIns="65300" lIns="130600" spcFirstLastPara="1" rIns="130600" wrap="square" tIns="653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3   2   1</a:t>
            </a:r>
            <a:endParaRPr/>
          </a:p>
        </p:txBody>
      </p:sp>
      <p:sp>
        <p:nvSpPr>
          <p:cNvPr id="330" name="Google Shape;330;p41"/>
          <p:cNvSpPr txBox="1"/>
          <p:nvPr/>
        </p:nvSpPr>
        <p:spPr>
          <a:xfrm>
            <a:off x="8809038" y="3648075"/>
            <a:ext cx="1712912" cy="407988"/>
          </a:xfrm>
          <a:prstGeom prst="rect">
            <a:avLst/>
          </a:prstGeom>
          <a:noFill/>
          <a:ln>
            <a:noFill/>
          </a:ln>
        </p:spPr>
        <p:txBody>
          <a:bodyPr anchorCtr="0" anchor="ctr" bIns="65300" lIns="130600" spcFirstLastPara="1" rIns="130600" wrap="square" tIns="653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15 page faults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Covered in Class</a:t>
            </a:r>
            <a:endParaRPr/>
          </a:p>
        </p:txBody>
      </p:sp>
      <p:sp>
        <p:nvSpPr>
          <p:cNvPr id="336" name="Google Shape;336;p4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FIFO Page Replacement Example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idx="1" type="body"/>
          </p:nvPr>
        </p:nvSpPr>
        <p:spPr>
          <a:xfrm>
            <a:off x="1257300" y="1595438"/>
            <a:ext cx="11028363" cy="5978525"/>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Font typeface="Arial"/>
              <a:buNone/>
            </a:pPr>
            <a:r>
              <a:t/>
            </a:r>
            <a:endParaRPr/>
          </a:p>
          <a:p>
            <a:pPr indent="-365742" lvl="0" marL="522488" rtl="0" algn="l">
              <a:spcBef>
                <a:spcPts val="571"/>
              </a:spcBef>
              <a:spcAft>
                <a:spcPts val="0"/>
              </a:spcAft>
              <a:buSzPts val="2652"/>
              <a:buChar char="🞂"/>
            </a:pPr>
            <a:r>
              <a:rPr lang="en-US"/>
              <a:t>Use past knowledge rather than future</a:t>
            </a:r>
            <a:endParaRPr/>
          </a:p>
          <a:p>
            <a:pPr indent="-365742" lvl="0" marL="522488" rtl="0" algn="l">
              <a:spcBef>
                <a:spcPts val="571"/>
              </a:spcBef>
              <a:spcAft>
                <a:spcPts val="0"/>
              </a:spcAft>
              <a:buSzPts val="2652"/>
              <a:buChar char="🞂"/>
            </a:pPr>
            <a:r>
              <a:rPr lang="en-US"/>
              <a:t>Replace page that has not been used in the most amount of time</a:t>
            </a:r>
            <a:endParaRPr/>
          </a:p>
          <a:p>
            <a:pPr indent="-365742" lvl="0" marL="522488" rtl="0" algn="l">
              <a:spcBef>
                <a:spcPts val="571"/>
              </a:spcBef>
              <a:spcAft>
                <a:spcPts val="0"/>
              </a:spcAft>
              <a:buSzPts val="2652"/>
              <a:buChar char="🞂"/>
            </a:pPr>
            <a:r>
              <a:rPr lang="en-US"/>
              <a:t>Associate time of last use with each page</a:t>
            </a:r>
            <a:endParaRPr/>
          </a:p>
          <a:p>
            <a:pPr indent="-197340" lvl="0" marL="522488" rtl="0" algn="l">
              <a:spcBef>
                <a:spcPts val="571"/>
              </a:spcBef>
              <a:spcAft>
                <a:spcPts val="0"/>
              </a:spcAft>
              <a:buSzPts val="2652"/>
              <a:buNone/>
            </a:pPr>
            <a:r>
              <a:t/>
            </a:r>
            <a:endParaRPr/>
          </a:p>
          <a:p>
            <a:pPr indent="-197340" lvl="0" marL="522488" rtl="0" algn="l">
              <a:spcBef>
                <a:spcPts val="571"/>
              </a:spcBef>
              <a:spcAft>
                <a:spcPts val="0"/>
              </a:spcAft>
              <a:buSzPts val="2652"/>
              <a:buNone/>
            </a:pPr>
            <a:r>
              <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Font typeface="Arial"/>
              <a:buNone/>
            </a:pPr>
            <a:r>
              <a:t/>
            </a:r>
            <a:endParaRPr/>
          </a:p>
        </p:txBody>
      </p:sp>
      <p:sp>
        <p:nvSpPr>
          <p:cNvPr id="343" name="Google Shape;343;p43"/>
          <p:cNvSpPr txBox="1"/>
          <p:nvPr>
            <p:ph type="title"/>
          </p:nvPr>
        </p:nvSpPr>
        <p:spPr>
          <a:xfrm>
            <a:off x="1519238" y="369888"/>
            <a:ext cx="11510962"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Least Recently Used (LRU)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70000" lnSpcReduction="20000"/>
          </a:bodyPr>
          <a:lstStyle/>
          <a:p>
            <a:pPr indent="-365742" lvl="0" marL="522488" rtl="0" algn="l">
              <a:spcBef>
                <a:spcPts val="0"/>
              </a:spcBef>
              <a:spcAft>
                <a:spcPts val="0"/>
              </a:spcAft>
              <a:buSzPct val="68000"/>
              <a:buChar char="🞂"/>
            </a:pPr>
            <a:r>
              <a:rPr lang="en-US"/>
              <a:t>VIrtual memory is not RAM (Random access memory) on memory chips.  </a:t>
            </a:r>
            <a:endParaRPr/>
          </a:p>
          <a:p>
            <a:pPr indent="-247860" lvl="0" marL="522488" rtl="0" algn="l">
              <a:spcBef>
                <a:spcPts val="571"/>
              </a:spcBef>
              <a:spcAft>
                <a:spcPts val="0"/>
              </a:spcAft>
              <a:buSzPct val="68000"/>
              <a:buNone/>
            </a:pPr>
            <a:r>
              <a:t/>
            </a:r>
            <a:endParaRPr/>
          </a:p>
          <a:p>
            <a:pPr indent="-365742" lvl="0" marL="522488" rtl="0" algn="l">
              <a:spcBef>
                <a:spcPts val="571"/>
              </a:spcBef>
              <a:spcAft>
                <a:spcPts val="0"/>
              </a:spcAft>
              <a:buSzPct val="68000"/>
              <a:buChar char="🞂"/>
            </a:pPr>
            <a:r>
              <a:rPr lang="en-US"/>
              <a:t>Virtual memory is an area of hard drive or other storage space, which OS uses as swap space (overflow) for the physical RAM.</a:t>
            </a:r>
            <a:br>
              <a:rPr lang="en-US"/>
            </a:br>
            <a:br>
              <a:rPr lang="en-US"/>
            </a:br>
            <a:r>
              <a:rPr lang="en-US"/>
              <a:t>When the demands of the software and data exceed the physical RAM size, the operating system copies to hard disk blocks of data from RAM that have been seldom used, and releases that RAM for use by the current process. </a:t>
            </a:r>
            <a:endParaRPr/>
          </a:p>
          <a:p>
            <a:pPr indent="-247860" lvl="0" marL="522488" rtl="0" algn="l">
              <a:spcBef>
                <a:spcPts val="571"/>
              </a:spcBef>
              <a:spcAft>
                <a:spcPts val="0"/>
              </a:spcAft>
              <a:buSzPct val="68000"/>
              <a:buNone/>
            </a:pPr>
            <a:r>
              <a:t/>
            </a:r>
            <a:endParaRPr/>
          </a:p>
          <a:p>
            <a:pPr indent="-365742" lvl="0" marL="522488" rtl="0" algn="l">
              <a:spcBef>
                <a:spcPts val="571"/>
              </a:spcBef>
              <a:spcAft>
                <a:spcPts val="0"/>
              </a:spcAft>
              <a:buSzPct val="68000"/>
              <a:buChar char="🞂"/>
            </a:pPr>
            <a:r>
              <a:rPr lang="en-US"/>
              <a:t> When the block (or Page) is required again, the OS makes room in RAM by copying another block to hard drive and copying in the data from the first block.</a:t>
            </a:r>
            <a:br>
              <a:rPr lang="en-US"/>
            </a:br>
            <a:endParaRPr/>
          </a:p>
        </p:txBody>
      </p:sp>
      <p:sp>
        <p:nvSpPr>
          <p:cNvPr id="134" name="Google Shape;134;p1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Definition of Virtual Memory [2/2]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idx="1" type="body"/>
          </p:nvPr>
        </p:nvSpPr>
        <p:spPr>
          <a:xfrm>
            <a:off x="1209675" y="1644650"/>
            <a:ext cx="11482388" cy="6040438"/>
          </a:xfrm>
          <a:prstGeom prst="rect">
            <a:avLst/>
          </a:prstGeom>
          <a:noFill/>
          <a:ln>
            <a:noFill/>
          </a:ln>
        </p:spPr>
        <p:txBody>
          <a:bodyPr anchorCtr="0" anchor="t" bIns="65300" lIns="130600" spcFirstLastPara="1" rIns="130600" wrap="square" tIns="65300">
            <a:normAutofit fontScale="85000" lnSpcReduction="20000"/>
          </a:bodyPr>
          <a:lstStyle/>
          <a:p>
            <a:pPr indent="-365742" lvl="0" marL="522488" rtl="0" algn="l">
              <a:spcBef>
                <a:spcPts val="0"/>
              </a:spcBef>
              <a:spcAft>
                <a:spcPts val="0"/>
              </a:spcAft>
              <a:buSzPct val="68000"/>
              <a:buChar char="🞂"/>
            </a:pPr>
            <a:r>
              <a:rPr lang="en-US"/>
              <a:t>Counter implementation</a:t>
            </a:r>
            <a:endParaRPr/>
          </a:p>
          <a:p>
            <a:pPr indent="-326554" lvl="1" marL="888230" rtl="0" algn="l">
              <a:spcBef>
                <a:spcPts val="463"/>
              </a:spcBef>
              <a:spcAft>
                <a:spcPts val="0"/>
              </a:spcAft>
              <a:buSzPct val="100000"/>
              <a:buChar char="◦"/>
            </a:pPr>
            <a:r>
              <a:rPr lang="en-US"/>
              <a:t>Every page entry has a counter; every time page is referenced through this entry, copy the clock into the counter</a:t>
            </a:r>
            <a:endParaRPr/>
          </a:p>
          <a:p>
            <a:pPr indent="-326554" lvl="1" marL="888230" rtl="0" algn="l">
              <a:spcBef>
                <a:spcPts val="463"/>
              </a:spcBef>
              <a:spcAft>
                <a:spcPts val="0"/>
              </a:spcAft>
              <a:buSzPct val="100000"/>
              <a:buChar char="◦"/>
            </a:pPr>
            <a:r>
              <a:rPr lang="en-US"/>
              <a:t>When a page needs to be changed, look at the counters to find smallest value</a:t>
            </a:r>
            <a:endParaRPr/>
          </a:p>
          <a:p>
            <a:pPr indent="-326554" lvl="2" marL="1227847" rtl="0" algn="l">
              <a:spcBef>
                <a:spcPts val="500"/>
              </a:spcBef>
              <a:spcAft>
                <a:spcPts val="0"/>
              </a:spcAft>
              <a:buSzPct val="100000"/>
              <a:buChar char="●"/>
            </a:pPr>
            <a:r>
              <a:rPr lang="en-US"/>
              <a:t>Search through table needed</a:t>
            </a:r>
            <a:endParaRPr/>
          </a:p>
          <a:p>
            <a:pPr indent="-365742" lvl="0" marL="522488" rtl="0" algn="l">
              <a:spcBef>
                <a:spcPts val="571"/>
              </a:spcBef>
              <a:spcAft>
                <a:spcPts val="0"/>
              </a:spcAft>
              <a:buSzPct val="68000"/>
              <a:buChar char="🞂"/>
            </a:pPr>
            <a:r>
              <a:rPr lang="en-US"/>
              <a:t>Stack implementation</a:t>
            </a:r>
            <a:endParaRPr/>
          </a:p>
          <a:p>
            <a:pPr indent="-326554" lvl="1" marL="888230" rtl="0" algn="l">
              <a:spcBef>
                <a:spcPts val="463"/>
              </a:spcBef>
              <a:spcAft>
                <a:spcPts val="0"/>
              </a:spcAft>
              <a:buSzPct val="100000"/>
              <a:buChar char="◦"/>
            </a:pPr>
            <a:r>
              <a:rPr lang="en-US"/>
              <a:t>Keep a stack of page numbers in a double link form:</a:t>
            </a:r>
            <a:endParaRPr/>
          </a:p>
          <a:p>
            <a:pPr indent="-326554" lvl="1" marL="888230" rtl="0" algn="l">
              <a:spcBef>
                <a:spcPts val="463"/>
              </a:spcBef>
              <a:spcAft>
                <a:spcPts val="0"/>
              </a:spcAft>
              <a:buSzPct val="100000"/>
              <a:buChar char="◦"/>
            </a:pPr>
            <a:r>
              <a:rPr lang="en-US"/>
              <a:t>Page referenced:</a:t>
            </a:r>
            <a:endParaRPr/>
          </a:p>
          <a:p>
            <a:pPr indent="-326554" lvl="2" marL="1227847" rtl="0" algn="l">
              <a:spcBef>
                <a:spcPts val="500"/>
              </a:spcBef>
              <a:spcAft>
                <a:spcPts val="0"/>
              </a:spcAft>
              <a:buSzPct val="100000"/>
              <a:buChar char="●"/>
            </a:pPr>
            <a:r>
              <a:rPr lang="en-US"/>
              <a:t>move it to the top</a:t>
            </a:r>
            <a:endParaRPr/>
          </a:p>
          <a:p>
            <a:pPr indent="-326554" lvl="2" marL="1227847" rtl="0" algn="l">
              <a:spcBef>
                <a:spcPts val="500"/>
              </a:spcBef>
              <a:spcAft>
                <a:spcPts val="0"/>
              </a:spcAft>
              <a:buSzPct val="100000"/>
              <a:buChar char="●"/>
            </a:pPr>
            <a:r>
              <a:rPr lang="en-US"/>
              <a:t>requires 6 pointers to be changed</a:t>
            </a:r>
            <a:endParaRPr/>
          </a:p>
          <a:p>
            <a:pPr indent="-326554" lvl="1" marL="888230" rtl="0" algn="l">
              <a:spcBef>
                <a:spcPts val="463"/>
              </a:spcBef>
              <a:spcAft>
                <a:spcPts val="0"/>
              </a:spcAft>
              <a:buSzPct val="100000"/>
              <a:buChar char="◦"/>
            </a:pPr>
            <a:r>
              <a:rPr lang="en-US"/>
              <a:t>But each update more expensive</a:t>
            </a:r>
            <a:endParaRPr/>
          </a:p>
          <a:p>
            <a:pPr indent="-326554" lvl="1" marL="888230" rtl="0" algn="l">
              <a:spcBef>
                <a:spcPts val="463"/>
              </a:spcBef>
              <a:spcAft>
                <a:spcPts val="0"/>
              </a:spcAft>
              <a:buSzPct val="100000"/>
              <a:buChar char="◦"/>
            </a:pPr>
            <a:r>
              <a:rPr lang="en-US"/>
              <a:t>No search for replacement</a:t>
            </a:r>
            <a:endParaRPr/>
          </a:p>
        </p:txBody>
      </p:sp>
      <p:sp>
        <p:nvSpPr>
          <p:cNvPr id="350" name="Google Shape;350;p4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LRU Algorithm (Cont.)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Covered in Class</a:t>
            </a:r>
            <a:endParaRPr/>
          </a:p>
        </p:txBody>
      </p:sp>
      <p:sp>
        <p:nvSpPr>
          <p:cNvPr id="356" name="Google Shape;356;p4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LRU Algorithm Example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Replace page that will not be used for longest period of time</a:t>
            </a:r>
            <a:endParaRPr/>
          </a:p>
          <a:p>
            <a:pPr indent="-117004" lvl="1" marL="888230" rtl="0" algn="l">
              <a:spcBef>
                <a:spcPts val="463"/>
              </a:spcBef>
              <a:spcAft>
                <a:spcPts val="0"/>
              </a:spcAft>
              <a:buSzPts val="3300"/>
              <a:buNone/>
            </a:pPr>
            <a:r>
              <a:t/>
            </a:r>
            <a:endParaRPr/>
          </a:p>
          <a:p>
            <a:pPr indent="-365742" lvl="0" marL="522488" rtl="0" algn="l">
              <a:spcBef>
                <a:spcPts val="571"/>
              </a:spcBef>
              <a:spcAft>
                <a:spcPts val="0"/>
              </a:spcAft>
              <a:buSzPts val="2652"/>
              <a:buFont typeface="Arial"/>
              <a:buNone/>
            </a:pPr>
            <a:r>
              <a:rPr lang="en-US"/>
              <a:t>	</a:t>
            </a:r>
            <a:endParaRPr/>
          </a:p>
          <a:p>
            <a:pPr indent="-197340" lvl="0" marL="522488" rtl="0" algn="l">
              <a:spcBef>
                <a:spcPts val="571"/>
              </a:spcBef>
              <a:spcAft>
                <a:spcPts val="0"/>
              </a:spcAft>
              <a:buSzPts val="2652"/>
              <a:buNone/>
            </a:pPr>
            <a:r>
              <a:t/>
            </a:r>
            <a:endParaRPr/>
          </a:p>
        </p:txBody>
      </p:sp>
      <p:sp>
        <p:nvSpPr>
          <p:cNvPr id="363" name="Google Shape;363;p46"/>
          <p:cNvSpPr txBox="1"/>
          <p:nvPr>
            <p:ph type="title"/>
          </p:nvPr>
        </p:nvSpPr>
        <p:spPr>
          <a:xfrm>
            <a:off x="1123950" y="369888"/>
            <a:ext cx="1190625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Optimal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Covered in Class</a:t>
            </a:r>
            <a:endParaRPr/>
          </a:p>
          <a:p>
            <a:pPr indent="-197340" lvl="0" marL="522488" rtl="0" algn="l">
              <a:spcBef>
                <a:spcPts val="571"/>
              </a:spcBef>
              <a:spcAft>
                <a:spcPts val="0"/>
              </a:spcAft>
              <a:buSzPts val="2652"/>
              <a:buNone/>
            </a:pPr>
            <a:r>
              <a:t/>
            </a:r>
            <a:endParaRPr/>
          </a:p>
        </p:txBody>
      </p:sp>
      <p:sp>
        <p:nvSpPr>
          <p:cNvPr id="369" name="Google Shape;369;p4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Optimal Page Replacement Example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idx="1" type="body"/>
          </p:nvPr>
        </p:nvSpPr>
        <p:spPr>
          <a:xfrm>
            <a:off x="1627188" y="1512888"/>
            <a:ext cx="11055350" cy="6862762"/>
          </a:xfrm>
          <a:prstGeom prst="rect">
            <a:avLst/>
          </a:prstGeom>
          <a:noFill/>
          <a:ln>
            <a:noFill/>
          </a:ln>
        </p:spPr>
        <p:txBody>
          <a:bodyPr anchorCtr="0" anchor="t" bIns="65300" lIns="130600" spcFirstLastPara="1" rIns="130600" wrap="square" tIns="65300">
            <a:normAutofit fontScale="92500" lnSpcReduction="20000"/>
          </a:bodyPr>
          <a:lstStyle/>
          <a:p>
            <a:pPr indent="-365763" lvl="0" marL="522488" rtl="0" algn="l">
              <a:spcBef>
                <a:spcPts val="0"/>
              </a:spcBef>
              <a:spcAft>
                <a:spcPts val="0"/>
              </a:spcAft>
              <a:buSzPct val="68000"/>
              <a:buChar char="🞂"/>
            </a:pPr>
            <a:r>
              <a:rPr lang="en-US"/>
              <a:t>LRU needs special hardware and still slow</a:t>
            </a:r>
            <a:endParaRPr/>
          </a:p>
          <a:p>
            <a:pPr indent="-365763" lvl="0" marL="522488" rtl="0" algn="l">
              <a:spcBef>
                <a:spcPts val="571"/>
              </a:spcBef>
              <a:spcAft>
                <a:spcPts val="0"/>
              </a:spcAft>
              <a:buSzPct val="68000"/>
              <a:buChar char="🞂"/>
            </a:pPr>
            <a:r>
              <a:rPr b="1" lang="en-US">
                <a:solidFill>
                  <a:srgbClr val="3366FF"/>
                </a:solidFill>
              </a:rPr>
              <a:t>Reference bit</a:t>
            </a:r>
            <a:endParaRPr/>
          </a:p>
          <a:p>
            <a:pPr indent="-326586" lvl="1" marL="888230" rtl="0" algn="l">
              <a:spcBef>
                <a:spcPts val="463"/>
              </a:spcBef>
              <a:spcAft>
                <a:spcPts val="0"/>
              </a:spcAft>
              <a:buSzPct val="100000"/>
              <a:buChar char="◦"/>
            </a:pPr>
            <a:r>
              <a:rPr lang="en-US"/>
              <a:t>With each page associate a bit, initially = 0</a:t>
            </a:r>
            <a:endParaRPr/>
          </a:p>
          <a:p>
            <a:pPr indent="-326586" lvl="1" marL="888230" rtl="0" algn="l">
              <a:spcBef>
                <a:spcPts val="463"/>
              </a:spcBef>
              <a:spcAft>
                <a:spcPts val="0"/>
              </a:spcAft>
              <a:buSzPct val="100000"/>
              <a:buChar char="◦"/>
            </a:pPr>
            <a:r>
              <a:rPr lang="en-US"/>
              <a:t>When page is referenced bit set to 1</a:t>
            </a:r>
            <a:endParaRPr/>
          </a:p>
          <a:p>
            <a:pPr indent="-326586" lvl="1" marL="888230" rtl="0" algn="l">
              <a:spcBef>
                <a:spcPts val="463"/>
              </a:spcBef>
              <a:spcAft>
                <a:spcPts val="0"/>
              </a:spcAft>
              <a:buSzPct val="100000"/>
              <a:buChar char="◦"/>
            </a:pPr>
            <a:r>
              <a:rPr lang="en-US"/>
              <a:t>Replace any with reference bit = 0 (if one exists)</a:t>
            </a:r>
            <a:endParaRPr/>
          </a:p>
          <a:p>
            <a:pPr indent="-326554" lvl="2" marL="1227847" rtl="0" algn="l">
              <a:spcBef>
                <a:spcPts val="500"/>
              </a:spcBef>
              <a:spcAft>
                <a:spcPts val="0"/>
              </a:spcAft>
              <a:buSzPct val="272727"/>
              <a:buChar char="●"/>
            </a:pPr>
            <a:r>
              <a:rPr lang="en-US"/>
              <a:t>We do not know the order, however</a:t>
            </a:r>
            <a:endParaRPr sz="1100"/>
          </a:p>
          <a:p>
            <a:pPr indent="-365763" lvl="0" marL="522488" rtl="0" algn="l">
              <a:spcBef>
                <a:spcPts val="571"/>
              </a:spcBef>
              <a:spcAft>
                <a:spcPts val="0"/>
              </a:spcAft>
              <a:buSzPct val="68000"/>
              <a:buChar char="🞂"/>
            </a:pPr>
            <a:r>
              <a:rPr b="1" lang="en-US">
                <a:solidFill>
                  <a:srgbClr val="3366FF"/>
                </a:solidFill>
              </a:rPr>
              <a:t>Second-chance algorithm</a:t>
            </a:r>
            <a:endParaRPr/>
          </a:p>
          <a:p>
            <a:pPr indent="-326586" lvl="1" marL="888230" rtl="0" algn="l">
              <a:spcBef>
                <a:spcPts val="463"/>
              </a:spcBef>
              <a:spcAft>
                <a:spcPts val="0"/>
              </a:spcAft>
              <a:buSzPct val="100000"/>
              <a:buChar char="◦"/>
            </a:pPr>
            <a:r>
              <a:rPr lang="en-US"/>
              <a:t>Generally FIFO, plus hardware-provided reference bit</a:t>
            </a:r>
            <a:endParaRPr/>
          </a:p>
          <a:p>
            <a:pPr indent="-326586" lvl="1" marL="888230" rtl="0" algn="l">
              <a:spcBef>
                <a:spcPts val="463"/>
              </a:spcBef>
              <a:spcAft>
                <a:spcPts val="0"/>
              </a:spcAft>
              <a:buSzPct val="100000"/>
              <a:buChar char="◦"/>
            </a:pPr>
            <a:r>
              <a:rPr lang="en-US"/>
              <a:t>Clock replacement</a:t>
            </a:r>
            <a:endParaRPr/>
          </a:p>
          <a:p>
            <a:pPr indent="-326586" lvl="1" marL="888230" rtl="0" algn="l">
              <a:spcBef>
                <a:spcPts val="463"/>
              </a:spcBef>
              <a:spcAft>
                <a:spcPts val="0"/>
              </a:spcAft>
              <a:buSzPct val="100000"/>
              <a:buChar char="◦"/>
            </a:pPr>
            <a:r>
              <a:rPr lang="en-US"/>
              <a:t>If page to be replaced has </a:t>
            </a:r>
            <a:endParaRPr/>
          </a:p>
          <a:p>
            <a:pPr indent="-326554" lvl="2" marL="1227847" rtl="0" algn="l">
              <a:spcBef>
                <a:spcPts val="500"/>
              </a:spcBef>
              <a:spcAft>
                <a:spcPts val="0"/>
              </a:spcAft>
              <a:buSzPct val="100000"/>
              <a:buChar char="●"/>
            </a:pPr>
            <a:r>
              <a:rPr lang="en-US"/>
              <a:t>Reference bit = 0 -&gt; replace it</a:t>
            </a:r>
            <a:endParaRPr/>
          </a:p>
          <a:p>
            <a:pPr indent="-326554" lvl="2" marL="1227847" rtl="0" algn="l">
              <a:spcBef>
                <a:spcPts val="500"/>
              </a:spcBef>
              <a:spcAft>
                <a:spcPts val="0"/>
              </a:spcAft>
              <a:buSzPct val="100000"/>
              <a:buChar char="●"/>
            </a:pPr>
            <a:r>
              <a:rPr lang="en-US"/>
              <a:t>reference bit = 1 then:</a:t>
            </a:r>
            <a:endParaRPr/>
          </a:p>
          <a:p>
            <a:pPr indent="-326586" lvl="3" marL="1632775" rtl="0" algn="l">
              <a:spcBef>
                <a:spcPts val="500"/>
              </a:spcBef>
              <a:spcAft>
                <a:spcPts val="0"/>
              </a:spcAft>
              <a:buSzPct val="100000"/>
              <a:buChar char="●"/>
            </a:pPr>
            <a:r>
              <a:rPr lang="en-US"/>
              <a:t>set reference bit 0, leave page in memory</a:t>
            </a:r>
            <a:endParaRPr/>
          </a:p>
          <a:p>
            <a:pPr indent="-326586" lvl="3" marL="1632775" rtl="0" algn="l">
              <a:spcBef>
                <a:spcPts val="500"/>
              </a:spcBef>
              <a:spcAft>
                <a:spcPts val="0"/>
              </a:spcAft>
              <a:buSzPct val="100000"/>
              <a:buChar char="●"/>
            </a:pPr>
            <a:r>
              <a:rPr lang="en-US"/>
              <a:t>replace next page, subject to same rules</a:t>
            </a:r>
            <a:endParaRPr/>
          </a:p>
        </p:txBody>
      </p:sp>
      <p:sp>
        <p:nvSpPr>
          <p:cNvPr id="376" name="Google Shape;376;p48"/>
          <p:cNvSpPr txBox="1"/>
          <p:nvPr>
            <p:ph type="title"/>
          </p:nvPr>
        </p:nvSpPr>
        <p:spPr>
          <a:xfrm>
            <a:off x="1371600" y="369888"/>
            <a:ext cx="1165860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LRU Approximation Algorithms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Covered in Class</a:t>
            </a:r>
            <a:endParaRPr/>
          </a:p>
        </p:txBody>
      </p:sp>
      <p:sp>
        <p:nvSpPr>
          <p:cNvPr id="382" name="Google Shape;382;p4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Second Chance Algorithm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1217613" y="1644650"/>
            <a:ext cx="11498262" cy="6040438"/>
          </a:xfrm>
          <a:prstGeom prst="rect">
            <a:avLst/>
          </a:prstGeom>
          <a:noFill/>
          <a:ln>
            <a:noFill/>
          </a:ln>
        </p:spPr>
        <p:txBody>
          <a:bodyPr anchorCtr="0" anchor="t" bIns="65300" lIns="130600" spcFirstLastPara="1" rIns="130600" wrap="square" tIns="65300">
            <a:normAutofit fontScale="85000" lnSpcReduction="10000"/>
          </a:bodyPr>
          <a:lstStyle/>
          <a:p>
            <a:pPr indent="-365742" lvl="0" marL="522488" rtl="0" algn="l">
              <a:spcBef>
                <a:spcPts val="0"/>
              </a:spcBef>
              <a:spcAft>
                <a:spcPts val="0"/>
              </a:spcAft>
              <a:buSzPct val="68000"/>
              <a:buChar char="🞂"/>
            </a:pPr>
            <a:r>
              <a:rPr b="1" lang="en-US">
                <a:solidFill>
                  <a:srgbClr val="3366FF"/>
                </a:solidFill>
              </a:rPr>
              <a:t>Virtual memory</a:t>
            </a:r>
            <a:r>
              <a:rPr lang="en-US">
                <a:solidFill>
                  <a:srgbClr val="3366FF"/>
                </a:solidFill>
              </a:rPr>
              <a:t> </a:t>
            </a:r>
            <a:r>
              <a:rPr lang="en-US"/>
              <a:t>– separation of user logical memory from physical memory</a:t>
            </a:r>
            <a:endParaRPr/>
          </a:p>
          <a:p>
            <a:pPr indent="-326554" lvl="1" marL="888230" rtl="0" algn="l">
              <a:spcBef>
                <a:spcPts val="463"/>
              </a:spcBef>
              <a:spcAft>
                <a:spcPts val="0"/>
              </a:spcAft>
              <a:buSzPct val="100000"/>
              <a:buChar char="◦"/>
            </a:pPr>
            <a:r>
              <a:rPr lang="en-US"/>
              <a:t>Only part of the program needs to be in memory for execution</a:t>
            </a:r>
            <a:endParaRPr/>
          </a:p>
          <a:p>
            <a:pPr indent="-326554" lvl="1" marL="888230" rtl="0" algn="l">
              <a:spcBef>
                <a:spcPts val="463"/>
              </a:spcBef>
              <a:spcAft>
                <a:spcPts val="0"/>
              </a:spcAft>
              <a:buSzPct val="100000"/>
              <a:buChar char="◦"/>
            </a:pPr>
            <a:r>
              <a:rPr lang="en-US"/>
              <a:t>Logical address space can therefore be much larger than physical address space</a:t>
            </a:r>
            <a:endParaRPr/>
          </a:p>
          <a:p>
            <a:pPr indent="-326554" lvl="1" marL="888230" rtl="0" algn="l">
              <a:spcBef>
                <a:spcPts val="463"/>
              </a:spcBef>
              <a:spcAft>
                <a:spcPts val="0"/>
              </a:spcAft>
              <a:buSzPct val="100000"/>
              <a:buChar char="◦"/>
            </a:pPr>
            <a:r>
              <a:rPr lang="en-US"/>
              <a:t>Allows address spaces to be shared by several processes</a:t>
            </a:r>
            <a:endParaRPr/>
          </a:p>
          <a:p>
            <a:pPr indent="-326554" lvl="1" marL="888230" rtl="0" algn="l">
              <a:spcBef>
                <a:spcPts val="463"/>
              </a:spcBef>
              <a:spcAft>
                <a:spcPts val="0"/>
              </a:spcAft>
              <a:buSzPct val="100000"/>
              <a:buChar char="◦"/>
            </a:pPr>
            <a:r>
              <a:rPr lang="en-US"/>
              <a:t>Allows for more efficient process creation</a:t>
            </a:r>
            <a:endParaRPr/>
          </a:p>
          <a:p>
            <a:pPr indent="-326554" lvl="1" marL="888230" rtl="0" algn="l">
              <a:spcBef>
                <a:spcPts val="463"/>
              </a:spcBef>
              <a:spcAft>
                <a:spcPts val="0"/>
              </a:spcAft>
              <a:buSzPct val="100000"/>
              <a:buChar char="◦"/>
            </a:pPr>
            <a:r>
              <a:rPr lang="en-US"/>
              <a:t>More programs running concurrently</a:t>
            </a:r>
            <a:endParaRPr/>
          </a:p>
          <a:p>
            <a:pPr indent="-326554" lvl="1" marL="888230" rtl="0" algn="l">
              <a:spcBef>
                <a:spcPts val="463"/>
              </a:spcBef>
              <a:spcAft>
                <a:spcPts val="0"/>
              </a:spcAft>
              <a:buSzPct val="100000"/>
              <a:buChar char="◦"/>
            </a:pPr>
            <a:r>
              <a:rPr lang="en-US"/>
              <a:t>Less I/O needed to load or swap processes</a:t>
            </a:r>
            <a:br>
              <a:rPr lang="en-US"/>
            </a:br>
            <a:endParaRPr/>
          </a:p>
          <a:p>
            <a:pPr indent="-365742" lvl="0" marL="522488" rtl="0" algn="l">
              <a:spcBef>
                <a:spcPts val="571"/>
              </a:spcBef>
              <a:spcAft>
                <a:spcPts val="0"/>
              </a:spcAft>
              <a:buSzPct val="68000"/>
              <a:buChar char="🞂"/>
            </a:pPr>
            <a:r>
              <a:rPr lang="en-US"/>
              <a:t>Virtual memory can be implemented via:</a:t>
            </a:r>
            <a:endParaRPr/>
          </a:p>
          <a:p>
            <a:pPr indent="-326554" lvl="1" marL="888230" rtl="0" algn="l">
              <a:spcBef>
                <a:spcPts val="463"/>
              </a:spcBef>
              <a:spcAft>
                <a:spcPts val="0"/>
              </a:spcAft>
              <a:buSzPct val="100000"/>
              <a:buChar char="◦"/>
            </a:pPr>
            <a:r>
              <a:rPr lang="en-US"/>
              <a:t>Demand paging </a:t>
            </a:r>
            <a:endParaRPr/>
          </a:p>
        </p:txBody>
      </p:sp>
      <p:sp>
        <p:nvSpPr>
          <p:cNvPr id="141" name="Google Shape;141;p1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4294967295" type="title"/>
          </p:nvPr>
        </p:nvSpPr>
        <p:spPr>
          <a:xfrm>
            <a:off x="1474788" y="38100"/>
            <a:ext cx="12241211" cy="1125538"/>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sz="4000"/>
              <a:t>Virtual Memory That is Larger Than Physical Memory</a:t>
            </a:r>
            <a:endParaRPr/>
          </a:p>
        </p:txBody>
      </p:sp>
      <p:pic>
        <p:nvPicPr>
          <p:cNvPr descr="9" id="148" name="Google Shape;148;p19"/>
          <p:cNvPicPr preferRelativeResize="0"/>
          <p:nvPr/>
        </p:nvPicPr>
        <p:blipFill rotWithShape="1">
          <a:blip r:embed="rId3">
            <a:alphaModFix/>
          </a:blip>
          <a:srcRect b="0" l="0" r="0" t="0"/>
          <a:stretch/>
        </p:blipFill>
        <p:spPr>
          <a:xfrm>
            <a:off x="2328862" y="1373188"/>
            <a:ext cx="10705820" cy="67802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4294967295" type="title"/>
          </p:nvPr>
        </p:nvSpPr>
        <p:spPr>
          <a:xfrm>
            <a:off x="2100263" y="369888"/>
            <a:ext cx="11615737"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Virtual-address Space</a:t>
            </a:r>
            <a:endParaRPr/>
          </a:p>
        </p:txBody>
      </p:sp>
      <p:pic>
        <p:nvPicPr>
          <p:cNvPr id="155" name="Google Shape;155;p20"/>
          <p:cNvPicPr preferRelativeResize="0"/>
          <p:nvPr/>
        </p:nvPicPr>
        <p:blipFill rotWithShape="1">
          <a:blip r:embed="rId3">
            <a:alphaModFix/>
          </a:blip>
          <a:srcRect b="0" l="0" r="0" t="0"/>
          <a:stretch/>
        </p:blipFill>
        <p:spPr>
          <a:xfrm>
            <a:off x="4795838" y="1308848"/>
            <a:ext cx="4025433" cy="65000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92500" lnSpcReduction="10000"/>
          </a:bodyPr>
          <a:lstStyle/>
          <a:p>
            <a:pPr indent="-365763" lvl="0" marL="522488" rtl="0" algn="l">
              <a:spcBef>
                <a:spcPts val="0"/>
              </a:spcBef>
              <a:spcAft>
                <a:spcPts val="0"/>
              </a:spcAft>
              <a:buSzPct val="68000"/>
              <a:buChar char="🞂"/>
            </a:pPr>
            <a:r>
              <a:rPr lang="en-US"/>
              <a:t>Virtual address spaces that include holes are known as </a:t>
            </a:r>
            <a:r>
              <a:rPr b="1" lang="en-US"/>
              <a:t>sparse </a:t>
            </a:r>
            <a:r>
              <a:rPr lang="en-US"/>
              <a:t>address spaces.</a:t>
            </a:r>
            <a:endParaRPr/>
          </a:p>
          <a:p>
            <a:pPr indent="-209991" lvl="0" marL="522488" rtl="0" algn="l">
              <a:spcBef>
                <a:spcPts val="571"/>
              </a:spcBef>
              <a:spcAft>
                <a:spcPts val="0"/>
              </a:spcAft>
              <a:buSzPct val="68000"/>
              <a:buNone/>
            </a:pPr>
            <a:r>
              <a:t/>
            </a:r>
            <a:endParaRPr/>
          </a:p>
          <a:p>
            <a:pPr indent="-365763" lvl="0" marL="522488" rtl="0" algn="l">
              <a:spcBef>
                <a:spcPts val="571"/>
              </a:spcBef>
              <a:spcAft>
                <a:spcPts val="0"/>
              </a:spcAft>
              <a:buSzPct val="68000"/>
              <a:buChar char="🞂"/>
            </a:pPr>
            <a:r>
              <a:rPr lang="en-US"/>
              <a:t>System libraries shared via mapping into virtual address space</a:t>
            </a:r>
            <a:endParaRPr/>
          </a:p>
          <a:p>
            <a:pPr indent="-209991" lvl="0" marL="522488" rtl="0" algn="l">
              <a:spcBef>
                <a:spcPts val="571"/>
              </a:spcBef>
              <a:spcAft>
                <a:spcPts val="0"/>
              </a:spcAft>
              <a:buSzPct val="68000"/>
              <a:buNone/>
            </a:pPr>
            <a:r>
              <a:t/>
            </a:r>
            <a:endParaRPr/>
          </a:p>
          <a:p>
            <a:pPr indent="-365763" lvl="0" marL="522488" rtl="0" algn="l">
              <a:spcBef>
                <a:spcPts val="571"/>
              </a:spcBef>
              <a:spcAft>
                <a:spcPts val="0"/>
              </a:spcAft>
              <a:buSzPct val="68000"/>
              <a:buChar char="🞂"/>
            </a:pPr>
            <a:r>
              <a:rPr lang="en-US"/>
              <a:t>Shared memory by mapping pages read-write into virtual address space</a:t>
            </a:r>
            <a:endParaRPr/>
          </a:p>
          <a:p>
            <a:pPr indent="-209991" lvl="0" marL="522488" rtl="0" algn="l">
              <a:spcBef>
                <a:spcPts val="571"/>
              </a:spcBef>
              <a:spcAft>
                <a:spcPts val="0"/>
              </a:spcAft>
              <a:buSzPct val="68000"/>
              <a:buNone/>
            </a:pPr>
            <a:r>
              <a:t/>
            </a:r>
            <a:endParaRPr/>
          </a:p>
          <a:p>
            <a:pPr indent="-365763" lvl="0" marL="522488" rtl="0" algn="l">
              <a:spcBef>
                <a:spcPts val="571"/>
              </a:spcBef>
              <a:spcAft>
                <a:spcPts val="0"/>
              </a:spcAft>
              <a:buSzPct val="68000"/>
              <a:buChar char="🞂"/>
            </a:pPr>
            <a:r>
              <a:rPr lang="en-US"/>
              <a:t>Pages can be shared during </a:t>
            </a:r>
            <a:r>
              <a:rPr lang="en-US">
                <a:latin typeface="Courier New"/>
                <a:ea typeface="Courier New"/>
                <a:cs typeface="Courier New"/>
                <a:sym typeface="Courier New"/>
              </a:rPr>
              <a:t>fork()</a:t>
            </a:r>
            <a:r>
              <a:rPr lang="en-US"/>
              <a:t>, speeding process creation</a:t>
            </a:r>
            <a:endParaRPr/>
          </a:p>
          <a:p>
            <a:pPr indent="-209991" lvl="0" marL="522488" rtl="0" algn="l">
              <a:spcBef>
                <a:spcPts val="571"/>
              </a:spcBef>
              <a:spcAft>
                <a:spcPts val="0"/>
              </a:spcAft>
              <a:buSzPct val="68000"/>
              <a:buNone/>
            </a:pPr>
            <a:r>
              <a:t/>
            </a:r>
            <a:endParaRPr/>
          </a:p>
        </p:txBody>
      </p:sp>
      <p:sp>
        <p:nvSpPr>
          <p:cNvPr id="161" name="Google Shape;161;p2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Virtual Address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4294967295" type="title"/>
          </p:nvPr>
        </p:nvSpPr>
        <p:spPr>
          <a:xfrm>
            <a:off x="2028825" y="385763"/>
            <a:ext cx="11687175" cy="76835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4500"/>
              <a:buFont typeface="Lucida Sans"/>
              <a:buNone/>
            </a:pPr>
            <a:r>
              <a:rPr lang="en-US" sz="4500"/>
              <a:t>Shared Library Using Virtual Memory</a:t>
            </a:r>
            <a:endParaRPr/>
          </a:p>
        </p:txBody>
      </p:sp>
      <p:pic>
        <p:nvPicPr>
          <p:cNvPr id="168" name="Google Shape;168;p22"/>
          <p:cNvPicPr preferRelativeResize="0"/>
          <p:nvPr/>
        </p:nvPicPr>
        <p:blipFill rotWithShape="1">
          <a:blip r:embed="rId3">
            <a:alphaModFix/>
          </a:blip>
          <a:srcRect b="0" l="0" r="0" t="0"/>
          <a:stretch/>
        </p:blipFill>
        <p:spPr>
          <a:xfrm>
            <a:off x="1057835" y="1410167"/>
            <a:ext cx="11403106" cy="6819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1209675" y="1644650"/>
            <a:ext cx="11542713" cy="6040438"/>
          </a:xfrm>
          <a:prstGeom prst="rect">
            <a:avLst/>
          </a:prstGeom>
          <a:noFill/>
          <a:ln>
            <a:noFill/>
          </a:ln>
        </p:spPr>
        <p:txBody>
          <a:bodyPr anchorCtr="0" anchor="t" bIns="65300" lIns="130600" spcFirstLastPara="1" rIns="130600" wrap="square" tIns="65300">
            <a:normAutofit fontScale="85000" lnSpcReduction="10000"/>
          </a:bodyPr>
          <a:lstStyle/>
          <a:p>
            <a:pPr indent="-365742" lvl="0" marL="522488" rtl="0" algn="l">
              <a:lnSpc>
                <a:spcPct val="90000"/>
              </a:lnSpc>
              <a:spcBef>
                <a:spcPts val="0"/>
              </a:spcBef>
              <a:spcAft>
                <a:spcPts val="0"/>
              </a:spcAft>
              <a:buSzPct val="68000"/>
              <a:buChar char="🞂"/>
            </a:pPr>
            <a:r>
              <a:rPr lang="en-US"/>
              <a:t>Could bring entire process into memory at load time</a:t>
            </a:r>
            <a:endParaRPr/>
          </a:p>
          <a:p>
            <a:pPr indent="-365742" lvl="0" marL="522488" rtl="0" algn="l">
              <a:lnSpc>
                <a:spcPct val="90000"/>
              </a:lnSpc>
              <a:spcBef>
                <a:spcPts val="571"/>
              </a:spcBef>
              <a:spcAft>
                <a:spcPts val="0"/>
              </a:spcAft>
              <a:buSzPct val="68000"/>
              <a:buChar char="🞂"/>
            </a:pPr>
            <a:r>
              <a:rPr lang="en-US"/>
              <a:t>Or bring a page into memory only when it is needed</a:t>
            </a:r>
            <a:endParaRPr/>
          </a:p>
          <a:p>
            <a:pPr indent="-326554" lvl="1" marL="888230" rtl="0" algn="l">
              <a:lnSpc>
                <a:spcPct val="90000"/>
              </a:lnSpc>
              <a:spcBef>
                <a:spcPts val="463"/>
              </a:spcBef>
              <a:spcAft>
                <a:spcPts val="0"/>
              </a:spcAft>
              <a:buSzPct val="100000"/>
              <a:buChar char="◦"/>
            </a:pPr>
            <a:r>
              <a:rPr lang="en-US"/>
              <a:t>Less I/O needed, no unnecessary I/O</a:t>
            </a:r>
            <a:endParaRPr/>
          </a:p>
          <a:p>
            <a:pPr indent="-326554" lvl="1" marL="888230" rtl="0" algn="l">
              <a:lnSpc>
                <a:spcPct val="90000"/>
              </a:lnSpc>
              <a:spcBef>
                <a:spcPts val="463"/>
              </a:spcBef>
              <a:spcAft>
                <a:spcPts val="0"/>
              </a:spcAft>
              <a:buSzPct val="100000"/>
              <a:buChar char="◦"/>
            </a:pPr>
            <a:r>
              <a:rPr lang="en-US"/>
              <a:t>Less memory needed </a:t>
            </a:r>
            <a:endParaRPr/>
          </a:p>
          <a:p>
            <a:pPr indent="-326554" lvl="1" marL="888230" rtl="0" algn="l">
              <a:lnSpc>
                <a:spcPct val="90000"/>
              </a:lnSpc>
              <a:spcBef>
                <a:spcPts val="463"/>
              </a:spcBef>
              <a:spcAft>
                <a:spcPts val="0"/>
              </a:spcAft>
              <a:buSzPct val="100000"/>
              <a:buChar char="◦"/>
            </a:pPr>
            <a:r>
              <a:rPr lang="en-US"/>
              <a:t>Faster response</a:t>
            </a:r>
            <a:endParaRPr/>
          </a:p>
          <a:p>
            <a:pPr indent="-326554" lvl="1" marL="888230" rtl="0" algn="l">
              <a:lnSpc>
                <a:spcPct val="90000"/>
              </a:lnSpc>
              <a:spcBef>
                <a:spcPts val="463"/>
              </a:spcBef>
              <a:spcAft>
                <a:spcPts val="0"/>
              </a:spcAft>
              <a:buSzPct val="100000"/>
              <a:buChar char="◦"/>
            </a:pPr>
            <a:r>
              <a:rPr lang="en-US"/>
              <a:t>More users</a:t>
            </a:r>
            <a:br>
              <a:rPr lang="en-US"/>
            </a:br>
            <a:endParaRPr/>
          </a:p>
          <a:p>
            <a:pPr indent="-365742" lvl="0" marL="522488" rtl="0" algn="l">
              <a:lnSpc>
                <a:spcPct val="90000"/>
              </a:lnSpc>
              <a:spcBef>
                <a:spcPts val="571"/>
              </a:spcBef>
              <a:spcAft>
                <a:spcPts val="0"/>
              </a:spcAft>
              <a:buSzPct val="68000"/>
              <a:buChar char="🞂"/>
            </a:pPr>
            <a:r>
              <a:rPr lang="en-US"/>
              <a:t>Page is needed ⇒ reference to it</a:t>
            </a:r>
            <a:endParaRPr/>
          </a:p>
          <a:p>
            <a:pPr indent="-326554" lvl="1" marL="888230" rtl="0" algn="l">
              <a:lnSpc>
                <a:spcPct val="90000"/>
              </a:lnSpc>
              <a:spcBef>
                <a:spcPts val="463"/>
              </a:spcBef>
              <a:spcAft>
                <a:spcPts val="0"/>
              </a:spcAft>
              <a:buSzPct val="100000"/>
              <a:buChar char="◦"/>
            </a:pPr>
            <a:r>
              <a:rPr lang="en-US"/>
              <a:t>invalid reference ⇒ abort</a:t>
            </a:r>
            <a:endParaRPr/>
          </a:p>
          <a:p>
            <a:pPr indent="-326554" lvl="1" marL="888230" rtl="0" algn="l">
              <a:lnSpc>
                <a:spcPct val="90000"/>
              </a:lnSpc>
              <a:spcBef>
                <a:spcPts val="463"/>
              </a:spcBef>
              <a:spcAft>
                <a:spcPts val="0"/>
              </a:spcAft>
              <a:buSzPct val="100000"/>
              <a:buChar char="◦"/>
            </a:pPr>
            <a:r>
              <a:rPr lang="en-US"/>
              <a:t>not-in-memory ⇒ bring to memory</a:t>
            </a:r>
            <a:endParaRPr/>
          </a:p>
          <a:p>
            <a:pPr indent="-148437" lvl="1" marL="888230" rtl="0" algn="l">
              <a:lnSpc>
                <a:spcPct val="90000"/>
              </a:lnSpc>
              <a:spcBef>
                <a:spcPts val="463"/>
              </a:spcBef>
              <a:spcAft>
                <a:spcPts val="0"/>
              </a:spcAft>
              <a:buSzPct val="100000"/>
              <a:buNone/>
            </a:pPr>
            <a:r>
              <a:t/>
            </a:r>
            <a:endParaRPr/>
          </a:p>
          <a:p>
            <a:pPr indent="-365742" lvl="0" marL="522488" rtl="0" algn="l">
              <a:lnSpc>
                <a:spcPct val="90000"/>
              </a:lnSpc>
              <a:spcBef>
                <a:spcPts val="571"/>
              </a:spcBef>
              <a:spcAft>
                <a:spcPts val="0"/>
              </a:spcAft>
              <a:buSzPct val="68000"/>
              <a:buChar char="🞂"/>
            </a:pPr>
            <a:r>
              <a:rPr b="1" lang="en-US">
                <a:solidFill>
                  <a:srgbClr val="3366FF"/>
                </a:solidFill>
              </a:rPr>
              <a:t>Lazy swapper</a:t>
            </a:r>
            <a:r>
              <a:rPr lang="en-US">
                <a:solidFill>
                  <a:srgbClr val="3366FF"/>
                </a:solidFill>
              </a:rPr>
              <a:t> </a:t>
            </a:r>
            <a:r>
              <a:rPr lang="en-US"/>
              <a:t>– never swaps a page into memory unless page will be needed</a:t>
            </a:r>
            <a:endParaRPr/>
          </a:p>
          <a:p>
            <a:pPr indent="-326554" lvl="1" marL="888230" rtl="0" algn="l">
              <a:lnSpc>
                <a:spcPct val="90000"/>
              </a:lnSpc>
              <a:spcBef>
                <a:spcPts val="463"/>
              </a:spcBef>
              <a:spcAft>
                <a:spcPts val="0"/>
              </a:spcAft>
              <a:buSzPct val="100000"/>
              <a:buChar char="◦"/>
            </a:pPr>
            <a:r>
              <a:rPr lang="en-US"/>
              <a:t>Swapper that deals with pages is a </a:t>
            </a:r>
            <a:r>
              <a:rPr b="1" lang="en-US">
                <a:solidFill>
                  <a:srgbClr val="3366FF"/>
                </a:solidFill>
              </a:rPr>
              <a:t>pager</a:t>
            </a:r>
            <a:endParaRPr/>
          </a:p>
          <a:p>
            <a:pPr indent="-326554" lvl="1" marL="888230" rtl="0" algn="l">
              <a:lnSpc>
                <a:spcPct val="90000"/>
              </a:lnSpc>
              <a:spcBef>
                <a:spcPts val="463"/>
              </a:spcBef>
              <a:spcAft>
                <a:spcPts val="0"/>
              </a:spcAft>
              <a:buSzPct val="100000"/>
              <a:buFont typeface="Arial"/>
              <a:buNone/>
            </a:pPr>
            <a:r>
              <a:t/>
            </a:r>
            <a:endParaRPr/>
          </a:p>
        </p:txBody>
      </p:sp>
      <p:sp>
        <p:nvSpPr>
          <p:cNvPr id="175" name="Google Shape;175;p2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Demand Paging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