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Serif Black"/>
      <p:bold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Serif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SerifBlack-bold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Comfortaa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8e516a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8e516a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8e516a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8e516a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8e516a3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8e516a3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38e516a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38e516a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8e516a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8e516a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8e516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8e516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8e516d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8e516d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8e516d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8e516d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76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erif Black"/>
                <a:ea typeface="Roboto Serif Black"/>
                <a:cs typeface="Roboto Serif Black"/>
                <a:sym typeface="Roboto Serif Black"/>
              </a:rPr>
              <a:t>PHISHING ATTACK PROJECT</a:t>
            </a:r>
            <a:endParaRPr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988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Presented</a:t>
            </a:r>
            <a:r>
              <a:rPr lang="en" sz="3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By</a:t>
            </a:r>
            <a:r>
              <a:rPr lang="en" sz="3400">
                <a:solidFill>
                  <a:schemeClr val="dk1"/>
                </a:solidFill>
              </a:rPr>
              <a:t> :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Ayaz Hassan (20k-1044)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Kazi Zain (20k-1038)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Zain ul Abdin (20k-1672)</a:t>
            </a:r>
            <a:endParaRPr sz="2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What is </a:t>
            </a:r>
            <a:r>
              <a:rPr b="1" lang="en" sz="2920"/>
              <a:t>Phishing Attack ?</a:t>
            </a:r>
            <a:endParaRPr b="1"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➔"/>
            </a:pPr>
            <a:r>
              <a:rPr lang="en">
                <a:solidFill>
                  <a:schemeClr val="accent2"/>
                </a:solidFill>
              </a:rPr>
              <a:t>Phishing is when attackers send malicious emails designed to trick people into falling for a scam. Typically, the intent is to get users to reveal financial information, system credentials or other sensitive data.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➔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Phishing is a form of social engineering attack that involves the fraudulent sending of emails, text messages, or other communications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904"/>
              <a:buFont typeface="Arial"/>
              <a:buNone/>
            </a:pPr>
            <a:r>
              <a:rPr b="1" lang="en" sz="2920"/>
              <a:t>Structural Diagram</a:t>
            </a:r>
            <a:endParaRPr b="1"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201100"/>
            <a:ext cx="5653475" cy="36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Sended Email.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7725"/>
            <a:ext cx="8053800" cy="39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for Visa Page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81100"/>
            <a:ext cx="7476676" cy="37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460175" y="4717575"/>
            <a:ext cx="2454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 flipH="1" rot="10800000">
            <a:off x="4705575" y="4717575"/>
            <a:ext cx="9306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5666800" y="4500850"/>
            <a:ext cx="34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Fake Login Page.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93925"/>
            <a:ext cx="8058944" cy="39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Details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107975"/>
            <a:ext cx="7647350" cy="37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measured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strong passwords and enable two-factor authentication.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Install anti-phishing software or browser extensions to detect and block phishing attacks.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D1D5D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Follow security best practices such as verifying the authenticity of email senders and avoiding clicking on suspicious links or downloading unknown attachments.</a:t>
            </a:r>
            <a:endParaRPr>
              <a:solidFill>
                <a:srgbClr val="D1D5D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35500" y="1969025"/>
            <a:ext cx="8520600" cy="17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THE END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