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1.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2"/>
  </p:notesMasterIdLst>
  <p:sldIdLst>
    <p:sldId id="955" r:id="rId2"/>
    <p:sldId id="1119" r:id="rId3"/>
    <p:sldId id="1120" r:id="rId4"/>
    <p:sldId id="1121" r:id="rId5"/>
    <p:sldId id="1122" r:id="rId6"/>
    <p:sldId id="1123" r:id="rId7"/>
    <p:sldId id="1124" r:id="rId8"/>
    <p:sldId id="1125" r:id="rId9"/>
    <p:sldId id="1126" r:id="rId10"/>
    <p:sldId id="1127" r:id="rId11"/>
    <p:sldId id="1128" r:id="rId12"/>
    <p:sldId id="1129" r:id="rId13"/>
    <p:sldId id="1130" r:id="rId14"/>
    <p:sldId id="1131" r:id="rId15"/>
    <p:sldId id="1132" r:id="rId16"/>
    <p:sldId id="1133" r:id="rId17"/>
    <p:sldId id="1134" r:id="rId18"/>
    <p:sldId id="1135" r:id="rId19"/>
    <p:sldId id="1136" r:id="rId20"/>
    <p:sldId id="1137" r:id="rId21"/>
    <p:sldId id="1138" r:id="rId22"/>
    <p:sldId id="1139" r:id="rId23"/>
    <p:sldId id="1140" r:id="rId24"/>
    <p:sldId id="1141" r:id="rId25"/>
    <p:sldId id="1142" r:id="rId26"/>
    <p:sldId id="1143" r:id="rId27"/>
    <p:sldId id="1144" r:id="rId28"/>
    <p:sldId id="1145" r:id="rId29"/>
    <p:sldId id="1146" r:id="rId30"/>
    <p:sldId id="1147" r:id="rId31"/>
    <p:sldId id="1148" r:id="rId32"/>
    <p:sldId id="1067" r:id="rId33"/>
    <p:sldId id="1068" r:id="rId34"/>
    <p:sldId id="1149" r:id="rId35"/>
    <p:sldId id="1150" r:id="rId36"/>
    <p:sldId id="1070" r:id="rId37"/>
    <p:sldId id="1071" r:id="rId38"/>
    <p:sldId id="1072" r:id="rId39"/>
    <p:sldId id="1073" r:id="rId40"/>
    <p:sldId id="1074" r:id="rId41"/>
    <p:sldId id="1075" r:id="rId42"/>
    <p:sldId id="1076" r:id="rId43"/>
    <p:sldId id="1077" r:id="rId44"/>
    <p:sldId id="1080" r:id="rId45"/>
    <p:sldId id="1082" r:id="rId46"/>
    <p:sldId id="1083" r:id="rId47"/>
    <p:sldId id="1151" r:id="rId48"/>
    <p:sldId id="1153" r:id="rId49"/>
    <p:sldId id="1152" r:id="rId50"/>
    <p:sldId id="1117" r:id="rId5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00B37E8-CDCB-DE49-9D51-896EFCA4271F}" v="18" dt="2019-08-22T01:49:09.724"/>
    <p1510:client id="{F8AB7A86-EE21-1C41-BDE0-91B045280AA4}" v="16" dt="2019-08-22T01:08:09.12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218"/>
    <p:restoredTop sz="95106" autoAdjust="0"/>
  </p:normalViewPr>
  <p:slideViewPr>
    <p:cSldViewPr snapToGrid="0">
      <p:cViewPr varScale="1">
        <p:scale>
          <a:sx n="111" d="100"/>
          <a:sy n="111" d="100"/>
        </p:scale>
        <p:origin x="222" y="108"/>
      </p:cViewPr>
      <p:guideLst/>
    </p:cSldViewPr>
  </p:slideViewPr>
  <p:notesTextViewPr>
    <p:cViewPr>
      <p:scale>
        <a:sx n="1" d="1"/>
        <a:sy n="1" d="1"/>
      </p:scale>
      <p:origin x="0" y="0"/>
    </p:cViewPr>
  </p:notesTextViewPr>
  <p:sorterViewPr>
    <p:cViewPr varScale="1">
      <p:scale>
        <a:sx n="1" d="1"/>
        <a:sy n="1" d="1"/>
      </p:scale>
      <p:origin x="0" y="-3909"/>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63"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64" Type="http://schemas.microsoft.com/office/2015/10/relationships/revisionInfo" Target="revisionInfo.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ubey, Abhishek" userId="fcebbf37-2e6b-4aaa-bd32-5ba1b6c49bdb" providerId="ADAL" clId="{D00B37E8-CDCB-DE49-9D51-896EFCA4271F}"/>
    <pc:docChg chg="undo custSel mod addSld delSld modSld">
      <pc:chgData name="Dubey, Abhishek" userId="fcebbf37-2e6b-4aaa-bd32-5ba1b6c49bdb" providerId="ADAL" clId="{D00B37E8-CDCB-DE49-9D51-896EFCA4271F}" dt="2019-08-22T01:49:12.073" v="397" actId="26606"/>
      <pc:docMkLst>
        <pc:docMk/>
      </pc:docMkLst>
      <pc:sldChg chg="delSp add">
        <pc:chgData name="Dubey, Abhishek" userId="fcebbf37-2e6b-4aaa-bd32-5ba1b6c49bdb" providerId="ADAL" clId="{D00B37E8-CDCB-DE49-9D51-896EFCA4271F}" dt="2019-08-22T01:45:23.282" v="321"/>
        <pc:sldMkLst>
          <pc:docMk/>
          <pc:sldMk cId="3619406630" sldId="271"/>
        </pc:sldMkLst>
        <pc:spChg chg="del">
          <ac:chgData name="Dubey, Abhishek" userId="fcebbf37-2e6b-4aaa-bd32-5ba1b6c49bdb" providerId="ADAL" clId="{D00B37E8-CDCB-DE49-9D51-896EFCA4271F}" dt="2019-08-22T01:45:23.282" v="321"/>
          <ac:spMkLst>
            <pc:docMk/>
            <pc:sldMk cId="3619406630" sldId="271"/>
            <ac:spMk id="4" creationId="{46E87069-4EC4-4A6D-B4A3-3ECB70C87B43}"/>
          </ac:spMkLst>
        </pc:spChg>
      </pc:sldChg>
      <pc:sldChg chg="del">
        <pc:chgData name="Dubey, Abhishek" userId="fcebbf37-2e6b-4aaa-bd32-5ba1b6c49bdb" providerId="ADAL" clId="{D00B37E8-CDCB-DE49-9D51-896EFCA4271F}" dt="2019-08-22T01:35:19.805" v="70" actId="2696"/>
        <pc:sldMkLst>
          <pc:docMk/>
          <pc:sldMk cId="1597014197" sldId="287"/>
        </pc:sldMkLst>
      </pc:sldChg>
      <pc:sldChg chg="del">
        <pc:chgData name="Dubey, Abhishek" userId="fcebbf37-2e6b-4aaa-bd32-5ba1b6c49bdb" providerId="ADAL" clId="{D00B37E8-CDCB-DE49-9D51-896EFCA4271F}" dt="2019-08-22T01:35:20.029" v="90" actId="2696"/>
        <pc:sldMkLst>
          <pc:docMk/>
          <pc:sldMk cId="1759230587" sldId="470"/>
        </pc:sldMkLst>
      </pc:sldChg>
      <pc:sldChg chg="del">
        <pc:chgData name="Dubey, Abhishek" userId="fcebbf37-2e6b-4aaa-bd32-5ba1b6c49bdb" providerId="ADAL" clId="{D00B37E8-CDCB-DE49-9D51-896EFCA4271F}" dt="2019-08-22T01:35:20.044" v="91" actId="2696"/>
        <pc:sldMkLst>
          <pc:docMk/>
          <pc:sldMk cId="3075814736" sldId="471"/>
        </pc:sldMkLst>
      </pc:sldChg>
      <pc:sldChg chg="del">
        <pc:chgData name="Dubey, Abhishek" userId="fcebbf37-2e6b-4aaa-bd32-5ba1b6c49bdb" providerId="ADAL" clId="{D00B37E8-CDCB-DE49-9D51-896EFCA4271F}" dt="2019-08-22T01:35:20.061" v="92" actId="2696"/>
        <pc:sldMkLst>
          <pc:docMk/>
          <pc:sldMk cId="1342263919" sldId="472"/>
        </pc:sldMkLst>
      </pc:sldChg>
      <pc:sldChg chg="del">
        <pc:chgData name="Dubey, Abhishek" userId="fcebbf37-2e6b-4aaa-bd32-5ba1b6c49bdb" providerId="ADAL" clId="{D00B37E8-CDCB-DE49-9D51-896EFCA4271F}" dt="2019-08-22T01:35:20.078" v="93" actId="2696"/>
        <pc:sldMkLst>
          <pc:docMk/>
          <pc:sldMk cId="2696183322" sldId="473"/>
        </pc:sldMkLst>
      </pc:sldChg>
      <pc:sldChg chg="del">
        <pc:chgData name="Dubey, Abhishek" userId="fcebbf37-2e6b-4aaa-bd32-5ba1b6c49bdb" providerId="ADAL" clId="{D00B37E8-CDCB-DE49-9D51-896EFCA4271F}" dt="2019-08-22T01:35:20.090" v="94" actId="2696"/>
        <pc:sldMkLst>
          <pc:docMk/>
          <pc:sldMk cId="2796224016" sldId="474"/>
        </pc:sldMkLst>
      </pc:sldChg>
      <pc:sldChg chg="del">
        <pc:chgData name="Dubey, Abhishek" userId="fcebbf37-2e6b-4aaa-bd32-5ba1b6c49bdb" providerId="ADAL" clId="{D00B37E8-CDCB-DE49-9D51-896EFCA4271F}" dt="2019-08-22T01:35:19.930" v="82" actId="2696"/>
        <pc:sldMkLst>
          <pc:docMk/>
          <pc:sldMk cId="2337592424" sldId="928"/>
        </pc:sldMkLst>
      </pc:sldChg>
      <pc:sldChg chg="del">
        <pc:chgData name="Dubey, Abhishek" userId="fcebbf37-2e6b-4aaa-bd32-5ba1b6c49bdb" providerId="ADAL" clId="{D00B37E8-CDCB-DE49-9D51-896EFCA4271F}" dt="2019-08-22T01:35:19.913" v="80" actId="2696"/>
        <pc:sldMkLst>
          <pc:docMk/>
          <pc:sldMk cId="2726956865" sldId="929"/>
        </pc:sldMkLst>
      </pc:sldChg>
      <pc:sldChg chg="del">
        <pc:chgData name="Dubey, Abhishek" userId="fcebbf37-2e6b-4aaa-bd32-5ba1b6c49bdb" providerId="ADAL" clId="{D00B37E8-CDCB-DE49-9D51-896EFCA4271F}" dt="2019-08-22T01:35:19.938" v="84" actId="2696"/>
        <pc:sldMkLst>
          <pc:docMk/>
          <pc:sldMk cId="1614166261" sldId="938"/>
        </pc:sldMkLst>
      </pc:sldChg>
      <pc:sldChg chg="modSp">
        <pc:chgData name="Dubey, Abhishek" userId="fcebbf37-2e6b-4aaa-bd32-5ba1b6c49bdb" providerId="ADAL" clId="{D00B37E8-CDCB-DE49-9D51-896EFCA4271F}" dt="2019-08-22T01:35:09.186" v="69" actId="27636"/>
        <pc:sldMkLst>
          <pc:docMk/>
          <pc:sldMk cId="1805225091" sldId="955"/>
        </pc:sldMkLst>
        <pc:spChg chg="mod">
          <ac:chgData name="Dubey, Abhishek" userId="fcebbf37-2e6b-4aaa-bd32-5ba1b6c49bdb" providerId="ADAL" clId="{D00B37E8-CDCB-DE49-9D51-896EFCA4271F}" dt="2019-08-22T01:35:09.186" v="69" actId="27636"/>
          <ac:spMkLst>
            <pc:docMk/>
            <pc:sldMk cId="1805225091" sldId="955"/>
            <ac:spMk id="5" creationId="{EDABC4E6-12A6-884A-8E42-F0173F6980C5}"/>
          </ac:spMkLst>
        </pc:spChg>
      </pc:sldChg>
      <pc:sldChg chg="del">
        <pc:chgData name="Dubey, Abhishek" userId="fcebbf37-2e6b-4aaa-bd32-5ba1b6c49bdb" providerId="ADAL" clId="{D00B37E8-CDCB-DE49-9D51-896EFCA4271F}" dt="2019-08-22T01:35:19.893" v="78" actId="2696"/>
        <pc:sldMkLst>
          <pc:docMk/>
          <pc:sldMk cId="1895881425" sldId="956"/>
        </pc:sldMkLst>
      </pc:sldChg>
      <pc:sldChg chg="del">
        <pc:chgData name="Dubey, Abhishek" userId="fcebbf37-2e6b-4aaa-bd32-5ba1b6c49bdb" providerId="ADAL" clId="{D00B37E8-CDCB-DE49-9D51-896EFCA4271F}" dt="2019-08-22T01:35:19.919" v="81" actId="2696"/>
        <pc:sldMkLst>
          <pc:docMk/>
          <pc:sldMk cId="164216061" sldId="958"/>
        </pc:sldMkLst>
      </pc:sldChg>
      <pc:sldChg chg="del">
        <pc:chgData name="Dubey, Abhishek" userId="fcebbf37-2e6b-4aaa-bd32-5ba1b6c49bdb" providerId="ADAL" clId="{D00B37E8-CDCB-DE49-9D51-896EFCA4271F}" dt="2019-08-22T01:35:20.103" v="95" actId="2696"/>
        <pc:sldMkLst>
          <pc:docMk/>
          <pc:sldMk cId="3329269717" sldId="968"/>
        </pc:sldMkLst>
      </pc:sldChg>
      <pc:sldChg chg="del">
        <pc:chgData name="Dubey, Abhishek" userId="fcebbf37-2e6b-4aaa-bd32-5ba1b6c49bdb" providerId="ADAL" clId="{D00B37E8-CDCB-DE49-9D51-896EFCA4271F}" dt="2019-08-22T01:35:20.121" v="96" actId="2696"/>
        <pc:sldMkLst>
          <pc:docMk/>
          <pc:sldMk cId="4089063820" sldId="969"/>
        </pc:sldMkLst>
      </pc:sldChg>
      <pc:sldChg chg="del">
        <pc:chgData name="Dubey, Abhishek" userId="fcebbf37-2e6b-4aaa-bd32-5ba1b6c49bdb" providerId="ADAL" clId="{D00B37E8-CDCB-DE49-9D51-896EFCA4271F}" dt="2019-08-22T01:35:20.147" v="97" actId="2696"/>
        <pc:sldMkLst>
          <pc:docMk/>
          <pc:sldMk cId="1231524472" sldId="970"/>
        </pc:sldMkLst>
      </pc:sldChg>
      <pc:sldChg chg="del">
        <pc:chgData name="Dubey, Abhishek" userId="fcebbf37-2e6b-4aaa-bd32-5ba1b6c49bdb" providerId="ADAL" clId="{D00B37E8-CDCB-DE49-9D51-896EFCA4271F}" dt="2019-08-22T01:35:20.166" v="98" actId="2696"/>
        <pc:sldMkLst>
          <pc:docMk/>
          <pc:sldMk cId="1653237282" sldId="971"/>
        </pc:sldMkLst>
      </pc:sldChg>
      <pc:sldChg chg="del">
        <pc:chgData name="Dubey, Abhishek" userId="fcebbf37-2e6b-4aaa-bd32-5ba1b6c49bdb" providerId="ADAL" clId="{D00B37E8-CDCB-DE49-9D51-896EFCA4271F}" dt="2019-08-22T01:35:20.178" v="99" actId="2696"/>
        <pc:sldMkLst>
          <pc:docMk/>
          <pc:sldMk cId="2892097845" sldId="972"/>
        </pc:sldMkLst>
      </pc:sldChg>
      <pc:sldChg chg="del">
        <pc:chgData name="Dubey, Abhishek" userId="fcebbf37-2e6b-4aaa-bd32-5ba1b6c49bdb" providerId="ADAL" clId="{D00B37E8-CDCB-DE49-9D51-896EFCA4271F}" dt="2019-08-22T01:35:20.186" v="100" actId="2696"/>
        <pc:sldMkLst>
          <pc:docMk/>
          <pc:sldMk cId="2375593517" sldId="973"/>
        </pc:sldMkLst>
      </pc:sldChg>
      <pc:sldChg chg="del">
        <pc:chgData name="Dubey, Abhishek" userId="fcebbf37-2e6b-4aaa-bd32-5ba1b6c49bdb" providerId="ADAL" clId="{D00B37E8-CDCB-DE49-9D51-896EFCA4271F}" dt="2019-08-22T01:35:19.952" v="86" actId="2696"/>
        <pc:sldMkLst>
          <pc:docMk/>
          <pc:sldMk cId="2488291940" sldId="987"/>
        </pc:sldMkLst>
      </pc:sldChg>
      <pc:sldChg chg="del">
        <pc:chgData name="Dubey, Abhishek" userId="fcebbf37-2e6b-4aaa-bd32-5ba1b6c49bdb" providerId="ADAL" clId="{D00B37E8-CDCB-DE49-9D51-896EFCA4271F}" dt="2019-08-22T01:35:19.987" v="87" actId="2696"/>
        <pc:sldMkLst>
          <pc:docMk/>
          <pc:sldMk cId="3755959475" sldId="988"/>
        </pc:sldMkLst>
      </pc:sldChg>
      <pc:sldChg chg="del">
        <pc:chgData name="Dubey, Abhishek" userId="fcebbf37-2e6b-4aaa-bd32-5ba1b6c49bdb" providerId="ADAL" clId="{D00B37E8-CDCB-DE49-9D51-896EFCA4271F}" dt="2019-08-22T01:35:20.001" v="88" actId="2696"/>
        <pc:sldMkLst>
          <pc:docMk/>
          <pc:sldMk cId="3063502273" sldId="989"/>
        </pc:sldMkLst>
      </pc:sldChg>
      <pc:sldChg chg="del">
        <pc:chgData name="Dubey, Abhishek" userId="fcebbf37-2e6b-4aaa-bd32-5ba1b6c49bdb" providerId="ADAL" clId="{D00B37E8-CDCB-DE49-9D51-896EFCA4271F}" dt="2019-08-22T01:35:19.905" v="79" actId="2696"/>
        <pc:sldMkLst>
          <pc:docMk/>
          <pc:sldMk cId="2798160073" sldId="996"/>
        </pc:sldMkLst>
      </pc:sldChg>
      <pc:sldChg chg="del">
        <pc:chgData name="Dubey, Abhishek" userId="fcebbf37-2e6b-4aaa-bd32-5ba1b6c49bdb" providerId="ADAL" clId="{D00B37E8-CDCB-DE49-9D51-896EFCA4271F}" dt="2019-08-22T01:35:20.014" v="89" actId="2696"/>
        <pc:sldMkLst>
          <pc:docMk/>
          <pc:sldMk cId="2984202904" sldId="1000"/>
        </pc:sldMkLst>
      </pc:sldChg>
      <pc:sldChg chg="add del">
        <pc:chgData name="Dubey, Abhishek" userId="fcebbf37-2e6b-4aaa-bd32-5ba1b6c49bdb" providerId="ADAL" clId="{D00B37E8-CDCB-DE49-9D51-896EFCA4271F}" dt="2019-08-22T01:36:36.680" v="112" actId="2696"/>
        <pc:sldMkLst>
          <pc:docMk/>
          <pc:sldMk cId="3216560530" sldId="1001"/>
        </pc:sldMkLst>
      </pc:sldChg>
      <pc:sldChg chg="del">
        <pc:chgData name="Dubey, Abhishek" userId="fcebbf37-2e6b-4aaa-bd32-5ba1b6c49bdb" providerId="ADAL" clId="{D00B37E8-CDCB-DE49-9D51-896EFCA4271F}" dt="2019-08-22T01:35:19.845" v="71" actId="2696"/>
        <pc:sldMkLst>
          <pc:docMk/>
          <pc:sldMk cId="400331188" sldId="1002"/>
        </pc:sldMkLst>
      </pc:sldChg>
      <pc:sldChg chg="addSp modSp add mod setBg">
        <pc:chgData name="Dubey, Abhishek" userId="fcebbf37-2e6b-4aaa-bd32-5ba1b6c49bdb" providerId="ADAL" clId="{D00B37E8-CDCB-DE49-9D51-896EFCA4271F}" dt="2019-08-22T01:37:13.649" v="113" actId="26606"/>
        <pc:sldMkLst>
          <pc:docMk/>
          <pc:sldMk cId="908111351" sldId="1002"/>
        </pc:sldMkLst>
        <pc:spChg chg="mod">
          <ac:chgData name="Dubey, Abhishek" userId="fcebbf37-2e6b-4aaa-bd32-5ba1b6c49bdb" providerId="ADAL" clId="{D00B37E8-CDCB-DE49-9D51-896EFCA4271F}" dt="2019-08-22T01:37:13.649" v="113" actId="26606"/>
          <ac:spMkLst>
            <pc:docMk/>
            <pc:sldMk cId="908111351" sldId="1002"/>
            <ac:spMk id="5" creationId="{00000000-0000-0000-0000-000000000000}"/>
          </ac:spMkLst>
        </pc:spChg>
        <pc:spChg chg="mod">
          <ac:chgData name="Dubey, Abhishek" userId="fcebbf37-2e6b-4aaa-bd32-5ba1b6c49bdb" providerId="ADAL" clId="{D00B37E8-CDCB-DE49-9D51-896EFCA4271F}" dt="2019-08-22T01:37:13.649" v="113" actId="26606"/>
          <ac:spMkLst>
            <pc:docMk/>
            <pc:sldMk cId="908111351" sldId="1002"/>
            <ac:spMk id="7" creationId="{00000000-0000-0000-0000-000000000000}"/>
          </ac:spMkLst>
        </pc:spChg>
        <pc:spChg chg="add">
          <ac:chgData name="Dubey, Abhishek" userId="fcebbf37-2e6b-4aaa-bd32-5ba1b6c49bdb" providerId="ADAL" clId="{D00B37E8-CDCB-DE49-9D51-896EFCA4271F}" dt="2019-08-22T01:37:13.649" v="113" actId="26606"/>
          <ac:spMkLst>
            <pc:docMk/>
            <pc:sldMk cId="908111351" sldId="1002"/>
            <ac:spMk id="12" creationId="{4351DFE5-F63D-4BE0-BDA9-E3EB88F01AA5}"/>
          </ac:spMkLst>
        </pc:spChg>
        <pc:picChg chg="add">
          <ac:chgData name="Dubey, Abhishek" userId="fcebbf37-2e6b-4aaa-bd32-5ba1b6c49bdb" providerId="ADAL" clId="{D00B37E8-CDCB-DE49-9D51-896EFCA4271F}" dt="2019-08-22T01:37:13.649" v="113" actId="26606"/>
          <ac:picMkLst>
            <pc:docMk/>
            <pc:sldMk cId="908111351" sldId="1002"/>
            <ac:picMk id="14" creationId="{3AA16612-ACD2-4A16-8F2B-4514FD6BF28F}"/>
          </ac:picMkLst>
        </pc:picChg>
      </pc:sldChg>
      <pc:sldChg chg="addSp delSp modSp add mod setBg setClrOvrMap">
        <pc:chgData name="Dubey, Abhishek" userId="fcebbf37-2e6b-4aaa-bd32-5ba1b6c49bdb" providerId="ADAL" clId="{D00B37E8-CDCB-DE49-9D51-896EFCA4271F}" dt="2019-08-22T01:37:34.343" v="119" actId="478"/>
        <pc:sldMkLst>
          <pc:docMk/>
          <pc:sldMk cId="4091206152" sldId="1008"/>
        </pc:sldMkLst>
        <pc:spChg chg="mod">
          <ac:chgData name="Dubey, Abhishek" userId="fcebbf37-2e6b-4aaa-bd32-5ba1b6c49bdb" providerId="ADAL" clId="{D00B37E8-CDCB-DE49-9D51-896EFCA4271F}" dt="2019-08-22T01:37:27.484" v="118" actId="26606"/>
          <ac:spMkLst>
            <pc:docMk/>
            <pc:sldMk cId="4091206152" sldId="1008"/>
            <ac:spMk id="2" creationId="{00000000-0000-0000-0000-000000000000}"/>
          </ac:spMkLst>
        </pc:spChg>
        <pc:spChg chg="del ord">
          <ac:chgData name="Dubey, Abhishek" userId="fcebbf37-2e6b-4aaa-bd32-5ba1b6c49bdb" providerId="ADAL" clId="{D00B37E8-CDCB-DE49-9D51-896EFCA4271F}" dt="2019-08-22T01:37:34.343" v="119" actId="478"/>
          <ac:spMkLst>
            <pc:docMk/>
            <pc:sldMk cId="4091206152" sldId="1008"/>
            <ac:spMk id="5" creationId="{00000000-0000-0000-0000-000000000000}"/>
          </ac:spMkLst>
        </pc:spChg>
        <pc:spChg chg="add del">
          <ac:chgData name="Dubey, Abhishek" userId="fcebbf37-2e6b-4aaa-bd32-5ba1b6c49bdb" providerId="ADAL" clId="{D00B37E8-CDCB-DE49-9D51-896EFCA4271F}" dt="2019-08-22T01:37:24.934" v="115" actId="26606"/>
          <ac:spMkLst>
            <pc:docMk/>
            <pc:sldMk cId="4091206152" sldId="1008"/>
            <ac:spMk id="71" creationId="{F6E384F5-137A-40B1-97F0-694CC6ECD59C}"/>
          </ac:spMkLst>
        </pc:spChg>
        <pc:spChg chg="add del">
          <ac:chgData name="Dubey, Abhishek" userId="fcebbf37-2e6b-4aaa-bd32-5ba1b6c49bdb" providerId="ADAL" clId="{D00B37E8-CDCB-DE49-9D51-896EFCA4271F}" dt="2019-08-22T01:37:24.934" v="115" actId="26606"/>
          <ac:spMkLst>
            <pc:docMk/>
            <pc:sldMk cId="4091206152" sldId="1008"/>
            <ac:spMk id="73" creationId="{9DBC4630-03DA-474F-BBCB-BA3AE6B317A4}"/>
          </ac:spMkLst>
        </pc:spChg>
        <pc:spChg chg="add del">
          <ac:chgData name="Dubey, Abhishek" userId="fcebbf37-2e6b-4aaa-bd32-5ba1b6c49bdb" providerId="ADAL" clId="{D00B37E8-CDCB-DE49-9D51-896EFCA4271F}" dt="2019-08-22T01:37:24.934" v="115" actId="26606"/>
          <ac:spMkLst>
            <pc:docMk/>
            <pc:sldMk cId="4091206152" sldId="1008"/>
            <ac:spMk id="75" creationId="{78418A25-6EAC-4140-BFE6-284E1925B5EE}"/>
          </ac:spMkLst>
        </pc:spChg>
        <pc:spChg chg="add del">
          <ac:chgData name="Dubey, Abhishek" userId="fcebbf37-2e6b-4aaa-bd32-5ba1b6c49bdb" providerId="ADAL" clId="{D00B37E8-CDCB-DE49-9D51-896EFCA4271F}" dt="2019-08-22T01:37:24.934" v="115" actId="26606"/>
          <ac:spMkLst>
            <pc:docMk/>
            <pc:sldMk cId="4091206152" sldId="1008"/>
            <ac:spMk id="77" creationId="{31103AB2-C090-458F-B752-294F23AFA8AD}"/>
          </ac:spMkLst>
        </pc:spChg>
        <pc:spChg chg="add del">
          <ac:chgData name="Dubey, Abhishek" userId="fcebbf37-2e6b-4aaa-bd32-5ba1b6c49bdb" providerId="ADAL" clId="{D00B37E8-CDCB-DE49-9D51-896EFCA4271F}" dt="2019-08-22T01:37:27.476" v="117" actId="26606"/>
          <ac:spMkLst>
            <pc:docMk/>
            <pc:sldMk cId="4091206152" sldId="1008"/>
            <ac:spMk id="22532" creationId="{928F64C6-FE22-4FC1-A763-DFCC514811BD}"/>
          </ac:spMkLst>
        </pc:spChg>
        <pc:spChg chg="add">
          <ac:chgData name="Dubey, Abhishek" userId="fcebbf37-2e6b-4aaa-bd32-5ba1b6c49bdb" providerId="ADAL" clId="{D00B37E8-CDCB-DE49-9D51-896EFCA4271F}" dt="2019-08-22T01:37:27.484" v="118" actId="26606"/>
          <ac:spMkLst>
            <pc:docMk/>
            <pc:sldMk cId="4091206152" sldId="1008"/>
            <ac:spMk id="22536" creationId="{7AE95D8F-9825-4222-8846-E3461598CC62}"/>
          </ac:spMkLst>
        </pc:spChg>
        <pc:picChg chg="mod ord">
          <ac:chgData name="Dubey, Abhishek" userId="fcebbf37-2e6b-4aaa-bd32-5ba1b6c49bdb" providerId="ADAL" clId="{D00B37E8-CDCB-DE49-9D51-896EFCA4271F}" dt="2019-08-22T01:37:27.484" v="118" actId="26606"/>
          <ac:picMkLst>
            <pc:docMk/>
            <pc:sldMk cId="4091206152" sldId="1008"/>
            <ac:picMk id="4" creationId="{00000000-0000-0000-0000-000000000000}"/>
          </ac:picMkLst>
        </pc:picChg>
        <pc:picChg chg="mod">
          <ac:chgData name="Dubey, Abhishek" userId="fcebbf37-2e6b-4aaa-bd32-5ba1b6c49bdb" providerId="ADAL" clId="{D00B37E8-CDCB-DE49-9D51-896EFCA4271F}" dt="2019-08-22T01:37:27.484" v="118" actId="26606"/>
          <ac:picMkLst>
            <pc:docMk/>
            <pc:sldMk cId="4091206152" sldId="1008"/>
            <ac:picMk id="6" creationId="{00000000-0000-0000-0000-000000000000}"/>
          </ac:picMkLst>
        </pc:picChg>
        <pc:picChg chg="mod ord">
          <ac:chgData name="Dubey, Abhishek" userId="fcebbf37-2e6b-4aaa-bd32-5ba1b6c49bdb" providerId="ADAL" clId="{D00B37E8-CDCB-DE49-9D51-896EFCA4271F}" dt="2019-08-22T01:37:27.484" v="118" actId="26606"/>
          <ac:picMkLst>
            <pc:docMk/>
            <pc:sldMk cId="4091206152" sldId="1008"/>
            <ac:picMk id="7" creationId="{00000000-0000-0000-0000-000000000000}"/>
          </ac:picMkLst>
        </pc:picChg>
        <pc:picChg chg="mod ord">
          <ac:chgData name="Dubey, Abhishek" userId="fcebbf37-2e6b-4aaa-bd32-5ba1b6c49bdb" providerId="ADAL" clId="{D00B37E8-CDCB-DE49-9D51-896EFCA4271F}" dt="2019-08-22T01:37:27.484" v="118" actId="26606"/>
          <ac:picMkLst>
            <pc:docMk/>
            <pc:sldMk cId="4091206152" sldId="1008"/>
            <ac:picMk id="22530" creationId="{00000000-0000-0000-0000-000000000000}"/>
          </ac:picMkLst>
        </pc:picChg>
        <pc:cxnChg chg="add">
          <ac:chgData name="Dubey, Abhishek" userId="fcebbf37-2e6b-4aaa-bd32-5ba1b6c49bdb" providerId="ADAL" clId="{D00B37E8-CDCB-DE49-9D51-896EFCA4271F}" dt="2019-08-22T01:37:27.484" v="118" actId="26606"/>
          <ac:cxnSpMkLst>
            <pc:docMk/>
            <pc:sldMk cId="4091206152" sldId="1008"/>
            <ac:cxnSpMk id="79" creationId="{3217665F-0036-444A-8D4A-33AF36A36A42}"/>
          </ac:cxnSpMkLst>
        </pc:cxnChg>
        <pc:cxnChg chg="add del">
          <ac:chgData name="Dubey, Abhishek" userId="fcebbf37-2e6b-4aaa-bd32-5ba1b6c49bdb" providerId="ADAL" clId="{D00B37E8-CDCB-DE49-9D51-896EFCA4271F}" dt="2019-08-22T01:37:27.476" v="117" actId="26606"/>
          <ac:cxnSpMkLst>
            <pc:docMk/>
            <pc:sldMk cId="4091206152" sldId="1008"/>
            <ac:cxnSpMk id="22533" creationId="{5C34627B-48E6-4F4D-B843-97717A86B490}"/>
          </ac:cxnSpMkLst>
        </pc:cxnChg>
        <pc:cxnChg chg="add">
          <ac:chgData name="Dubey, Abhishek" userId="fcebbf37-2e6b-4aaa-bd32-5ba1b6c49bdb" providerId="ADAL" clId="{D00B37E8-CDCB-DE49-9D51-896EFCA4271F}" dt="2019-08-22T01:37:27.484" v="118" actId="26606"/>
          <ac:cxnSpMkLst>
            <pc:docMk/>
            <pc:sldMk cId="4091206152" sldId="1008"/>
            <ac:cxnSpMk id="22535" creationId="{DFDA47BC-3069-47F5-8257-24B3B1F76A08}"/>
          </ac:cxnSpMkLst>
        </pc:cxnChg>
        <pc:cxnChg chg="add">
          <ac:chgData name="Dubey, Abhishek" userId="fcebbf37-2e6b-4aaa-bd32-5ba1b6c49bdb" providerId="ADAL" clId="{D00B37E8-CDCB-DE49-9D51-896EFCA4271F}" dt="2019-08-22T01:37:27.484" v="118" actId="26606"/>
          <ac:cxnSpMkLst>
            <pc:docMk/>
            <pc:sldMk cId="4091206152" sldId="1008"/>
            <ac:cxnSpMk id="22537" creationId="{942B920A-73AD-402A-8EEF-B88E1A9398B8}"/>
          </ac:cxnSpMkLst>
        </pc:cxnChg>
        <pc:cxnChg chg="add">
          <ac:chgData name="Dubey, Abhishek" userId="fcebbf37-2e6b-4aaa-bd32-5ba1b6c49bdb" providerId="ADAL" clId="{D00B37E8-CDCB-DE49-9D51-896EFCA4271F}" dt="2019-08-22T01:37:27.484" v="118" actId="26606"/>
          <ac:cxnSpMkLst>
            <pc:docMk/>
            <pc:sldMk cId="4091206152" sldId="1008"/>
            <ac:cxnSpMk id="22538" creationId="{00C9EB70-BC82-414A-BF8D-AD7FC6727616}"/>
          </ac:cxnSpMkLst>
        </pc:cxnChg>
      </pc:sldChg>
      <pc:sldChg chg="del">
        <pc:chgData name="Dubey, Abhishek" userId="fcebbf37-2e6b-4aaa-bd32-5ba1b6c49bdb" providerId="ADAL" clId="{D00B37E8-CDCB-DE49-9D51-896EFCA4271F}" dt="2019-08-22T01:35:19.868" v="74" actId="2696"/>
        <pc:sldMkLst>
          <pc:docMk/>
          <pc:sldMk cId="3215528168" sldId="1009"/>
        </pc:sldMkLst>
      </pc:sldChg>
      <pc:sldChg chg="del">
        <pc:chgData name="Dubey, Abhishek" userId="fcebbf37-2e6b-4aaa-bd32-5ba1b6c49bdb" providerId="ADAL" clId="{D00B37E8-CDCB-DE49-9D51-896EFCA4271F}" dt="2019-08-22T01:35:19.883" v="76" actId="2696"/>
        <pc:sldMkLst>
          <pc:docMk/>
          <pc:sldMk cId="3552675006" sldId="1011"/>
        </pc:sldMkLst>
      </pc:sldChg>
      <pc:sldChg chg="del">
        <pc:chgData name="Dubey, Abhishek" userId="fcebbf37-2e6b-4aaa-bd32-5ba1b6c49bdb" providerId="ADAL" clId="{D00B37E8-CDCB-DE49-9D51-896EFCA4271F}" dt="2019-08-22T01:35:19.888" v="77" actId="2696"/>
        <pc:sldMkLst>
          <pc:docMk/>
          <pc:sldMk cId="3046953975" sldId="1012"/>
        </pc:sldMkLst>
      </pc:sldChg>
      <pc:sldChg chg="modSp add">
        <pc:chgData name="Dubey, Abhishek" userId="fcebbf37-2e6b-4aaa-bd32-5ba1b6c49bdb" providerId="ADAL" clId="{D00B37E8-CDCB-DE49-9D51-896EFCA4271F}" dt="2019-08-22T01:37:40.585" v="120" actId="1076"/>
        <pc:sldMkLst>
          <pc:docMk/>
          <pc:sldMk cId="3808936643" sldId="1012"/>
        </pc:sldMkLst>
        <pc:spChg chg="mod">
          <ac:chgData name="Dubey, Abhishek" userId="fcebbf37-2e6b-4aaa-bd32-5ba1b6c49bdb" providerId="ADAL" clId="{D00B37E8-CDCB-DE49-9D51-896EFCA4271F}" dt="2019-08-22T01:37:40.585" v="120" actId="1076"/>
          <ac:spMkLst>
            <pc:docMk/>
            <pc:sldMk cId="3808936643" sldId="1012"/>
            <ac:spMk id="3" creationId="{00000000-0000-0000-0000-000000000000}"/>
          </ac:spMkLst>
        </pc:spChg>
      </pc:sldChg>
      <pc:sldChg chg="addSp modSp add mod setBg">
        <pc:chgData name="Dubey, Abhishek" userId="fcebbf37-2e6b-4aaa-bd32-5ba1b6c49bdb" providerId="ADAL" clId="{D00B37E8-CDCB-DE49-9D51-896EFCA4271F}" dt="2019-08-22T01:41:02.601" v="244" actId="26606"/>
        <pc:sldMkLst>
          <pc:docMk/>
          <pc:sldMk cId="1682037314" sldId="1021"/>
        </pc:sldMkLst>
        <pc:spChg chg="mod">
          <ac:chgData name="Dubey, Abhishek" userId="fcebbf37-2e6b-4aaa-bd32-5ba1b6c49bdb" providerId="ADAL" clId="{D00B37E8-CDCB-DE49-9D51-896EFCA4271F}" dt="2019-08-22T01:41:02.601" v="244" actId="26606"/>
          <ac:spMkLst>
            <pc:docMk/>
            <pc:sldMk cId="1682037314" sldId="1021"/>
            <ac:spMk id="2" creationId="{00000000-0000-0000-0000-000000000000}"/>
          </ac:spMkLst>
        </pc:spChg>
        <pc:spChg chg="mod">
          <ac:chgData name="Dubey, Abhishek" userId="fcebbf37-2e6b-4aaa-bd32-5ba1b6c49bdb" providerId="ADAL" clId="{D00B37E8-CDCB-DE49-9D51-896EFCA4271F}" dt="2019-08-22T01:41:02.601" v="244" actId="26606"/>
          <ac:spMkLst>
            <pc:docMk/>
            <pc:sldMk cId="1682037314" sldId="1021"/>
            <ac:spMk id="3" creationId="{00000000-0000-0000-0000-000000000000}"/>
          </ac:spMkLst>
        </pc:spChg>
        <pc:spChg chg="add">
          <ac:chgData name="Dubey, Abhishek" userId="fcebbf37-2e6b-4aaa-bd32-5ba1b6c49bdb" providerId="ADAL" clId="{D00B37E8-CDCB-DE49-9D51-896EFCA4271F}" dt="2019-08-22T01:41:02.601" v="244" actId="26606"/>
          <ac:spMkLst>
            <pc:docMk/>
            <pc:sldMk cId="1682037314" sldId="1021"/>
            <ac:spMk id="8" creationId="{3B854194-185D-494D-905C-7C7CB2E30F6E}"/>
          </ac:spMkLst>
        </pc:spChg>
        <pc:spChg chg="add">
          <ac:chgData name="Dubey, Abhishek" userId="fcebbf37-2e6b-4aaa-bd32-5ba1b6c49bdb" providerId="ADAL" clId="{D00B37E8-CDCB-DE49-9D51-896EFCA4271F}" dt="2019-08-22T01:41:02.601" v="244" actId="26606"/>
          <ac:spMkLst>
            <pc:docMk/>
            <pc:sldMk cId="1682037314" sldId="1021"/>
            <ac:spMk id="10" creationId="{B4F5FA0D-0104-4987-8241-EFF7C85B88DE}"/>
          </ac:spMkLst>
        </pc:spChg>
        <pc:picChg chg="add">
          <ac:chgData name="Dubey, Abhishek" userId="fcebbf37-2e6b-4aaa-bd32-5ba1b6c49bdb" providerId="ADAL" clId="{D00B37E8-CDCB-DE49-9D51-896EFCA4271F}" dt="2019-08-22T01:41:02.601" v="244" actId="26606"/>
          <ac:picMkLst>
            <pc:docMk/>
            <pc:sldMk cId="1682037314" sldId="1021"/>
            <ac:picMk id="12" creationId="{2897127E-6CEF-446C-BE87-93B7C46E49D1}"/>
          </ac:picMkLst>
        </pc:picChg>
      </pc:sldChg>
      <pc:sldChg chg="del">
        <pc:chgData name="Dubey, Abhishek" userId="fcebbf37-2e6b-4aaa-bd32-5ba1b6c49bdb" providerId="ADAL" clId="{D00B37E8-CDCB-DE49-9D51-896EFCA4271F}" dt="2019-08-22T01:35:20.191" v="101" actId="2696"/>
        <pc:sldMkLst>
          <pc:docMk/>
          <pc:sldMk cId="671500175" sldId="1023"/>
        </pc:sldMkLst>
      </pc:sldChg>
      <pc:sldChg chg="del">
        <pc:chgData name="Dubey, Abhishek" userId="fcebbf37-2e6b-4aaa-bd32-5ba1b6c49bdb" providerId="ADAL" clId="{D00B37E8-CDCB-DE49-9D51-896EFCA4271F}" dt="2019-08-22T01:35:19.850" v="72" actId="2696"/>
        <pc:sldMkLst>
          <pc:docMk/>
          <pc:sldMk cId="3418916262" sldId="1024"/>
        </pc:sldMkLst>
      </pc:sldChg>
      <pc:sldChg chg="del">
        <pc:chgData name="Dubey, Abhishek" userId="fcebbf37-2e6b-4aaa-bd32-5ba1b6c49bdb" providerId="ADAL" clId="{D00B37E8-CDCB-DE49-9D51-896EFCA4271F}" dt="2019-08-22T01:35:19.857" v="73" actId="2696"/>
        <pc:sldMkLst>
          <pc:docMk/>
          <pc:sldMk cId="1629748751" sldId="1025"/>
        </pc:sldMkLst>
      </pc:sldChg>
      <pc:sldChg chg="add del">
        <pc:chgData name="Dubey, Abhishek" userId="fcebbf37-2e6b-4aaa-bd32-5ba1b6c49bdb" providerId="ADAL" clId="{D00B37E8-CDCB-DE49-9D51-896EFCA4271F}" dt="2019-08-22T01:37:59.448" v="121" actId="2696"/>
        <pc:sldMkLst>
          <pc:docMk/>
          <pc:sldMk cId="269346916" sldId="1034"/>
        </pc:sldMkLst>
      </pc:sldChg>
      <pc:sldChg chg="addSp modSp add mod setBg">
        <pc:chgData name="Dubey, Abhishek" userId="fcebbf37-2e6b-4aaa-bd32-5ba1b6c49bdb" providerId="ADAL" clId="{D00B37E8-CDCB-DE49-9D51-896EFCA4271F}" dt="2019-08-22T01:38:01.342" v="122" actId="26606"/>
        <pc:sldMkLst>
          <pc:docMk/>
          <pc:sldMk cId="3385470265" sldId="1035"/>
        </pc:sldMkLst>
        <pc:spChg chg="mod">
          <ac:chgData name="Dubey, Abhishek" userId="fcebbf37-2e6b-4aaa-bd32-5ba1b6c49bdb" providerId="ADAL" clId="{D00B37E8-CDCB-DE49-9D51-896EFCA4271F}" dt="2019-08-22T01:38:01.342" v="122" actId="26606"/>
          <ac:spMkLst>
            <pc:docMk/>
            <pc:sldMk cId="3385470265" sldId="1035"/>
            <ac:spMk id="2" creationId="{00000000-0000-0000-0000-000000000000}"/>
          </ac:spMkLst>
        </pc:spChg>
        <pc:spChg chg="mod ord">
          <ac:chgData name="Dubey, Abhishek" userId="fcebbf37-2e6b-4aaa-bd32-5ba1b6c49bdb" providerId="ADAL" clId="{D00B37E8-CDCB-DE49-9D51-896EFCA4271F}" dt="2019-08-22T01:38:01.342" v="122" actId="26606"/>
          <ac:spMkLst>
            <pc:docMk/>
            <pc:sldMk cId="3385470265" sldId="1035"/>
            <ac:spMk id="3" creationId="{00000000-0000-0000-0000-000000000000}"/>
          </ac:spMkLst>
        </pc:spChg>
        <pc:spChg chg="add">
          <ac:chgData name="Dubey, Abhishek" userId="fcebbf37-2e6b-4aaa-bd32-5ba1b6c49bdb" providerId="ADAL" clId="{D00B37E8-CDCB-DE49-9D51-896EFCA4271F}" dt="2019-08-22T01:38:01.342" v="122" actId="26606"/>
          <ac:spMkLst>
            <pc:docMk/>
            <pc:sldMk cId="3385470265" sldId="1035"/>
            <ac:spMk id="28" creationId="{B6C29DB0-17E9-42FF-986E-0B7F493F4D24}"/>
          </ac:spMkLst>
        </pc:spChg>
        <pc:spChg chg="add">
          <ac:chgData name="Dubey, Abhishek" userId="fcebbf37-2e6b-4aaa-bd32-5ba1b6c49bdb" providerId="ADAL" clId="{D00B37E8-CDCB-DE49-9D51-896EFCA4271F}" dt="2019-08-22T01:38:01.342" v="122" actId="26606"/>
          <ac:spMkLst>
            <pc:docMk/>
            <pc:sldMk cId="3385470265" sldId="1035"/>
            <ac:spMk id="30" creationId="{115AD956-A5B6-4760-B8B2-11E2DF6B0212}"/>
          </ac:spMkLst>
        </pc:spChg>
        <pc:picChg chg="mod">
          <ac:chgData name="Dubey, Abhishek" userId="fcebbf37-2e6b-4aaa-bd32-5ba1b6c49bdb" providerId="ADAL" clId="{D00B37E8-CDCB-DE49-9D51-896EFCA4271F}" dt="2019-08-22T01:38:01.342" v="122" actId="26606"/>
          <ac:picMkLst>
            <pc:docMk/>
            <pc:sldMk cId="3385470265" sldId="1035"/>
            <ac:picMk id="23" creationId="{00000000-0000-0000-0000-000000000000}"/>
          </ac:picMkLst>
        </pc:picChg>
      </pc:sldChg>
      <pc:sldChg chg="addSp delSp modSp add mod setBg">
        <pc:chgData name="Dubey, Abhishek" userId="fcebbf37-2e6b-4aaa-bd32-5ba1b6c49bdb" providerId="ADAL" clId="{D00B37E8-CDCB-DE49-9D51-896EFCA4271F}" dt="2019-08-22T01:39:03.944" v="135" actId="26606"/>
        <pc:sldMkLst>
          <pc:docMk/>
          <pc:sldMk cId="3588040706" sldId="1037"/>
        </pc:sldMkLst>
        <pc:spChg chg="mod">
          <ac:chgData name="Dubey, Abhishek" userId="fcebbf37-2e6b-4aaa-bd32-5ba1b6c49bdb" providerId="ADAL" clId="{D00B37E8-CDCB-DE49-9D51-896EFCA4271F}" dt="2019-08-22T01:39:03.944" v="135" actId="26606"/>
          <ac:spMkLst>
            <pc:docMk/>
            <pc:sldMk cId="3588040706" sldId="1037"/>
            <ac:spMk id="2" creationId="{00000000-0000-0000-0000-000000000000}"/>
          </ac:spMkLst>
        </pc:spChg>
        <pc:spChg chg="del">
          <ac:chgData name="Dubey, Abhishek" userId="fcebbf37-2e6b-4aaa-bd32-5ba1b6c49bdb" providerId="ADAL" clId="{D00B37E8-CDCB-DE49-9D51-896EFCA4271F}" dt="2019-08-22T01:38:09.334" v="123" actId="26606"/>
          <ac:spMkLst>
            <pc:docMk/>
            <pc:sldMk cId="3588040706" sldId="1037"/>
            <ac:spMk id="3" creationId="{00000000-0000-0000-0000-000000000000}"/>
          </ac:spMkLst>
        </pc:spChg>
        <pc:spChg chg="add del">
          <ac:chgData name="Dubey, Abhishek" userId="fcebbf37-2e6b-4aaa-bd32-5ba1b6c49bdb" providerId="ADAL" clId="{D00B37E8-CDCB-DE49-9D51-896EFCA4271F}" dt="2019-08-22T01:39:03.944" v="135" actId="26606"/>
          <ac:spMkLst>
            <pc:docMk/>
            <pc:sldMk cId="3588040706" sldId="1037"/>
            <ac:spMk id="10" creationId="{46C2E80F-49A6-4372-B103-219D417A55ED}"/>
          </ac:spMkLst>
        </pc:spChg>
        <pc:spChg chg="add">
          <ac:chgData name="Dubey, Abhishek" userId="fcebbf37-2e6b-4aaa-bd32-5ba1b6c49bdb" providerId="ADAL" clId="{D00B37E8-CDCB-DE49-9D51-896EFCA4271F}" dt="2019-08-22T01:39:03.944" v="135" actId="26606"/>
          <ac:spMkLst>
            <pc:docMk/>
            <pc:sldMk cId="3588040706" sldId="1037"/>
            <ac:spMk id="15" creationId="{0499AD7B-99D4-4755-8966-F7BA0426904B}"/>
          </ac:spMkLst>
        </pc:spChg>
        <pc:graphicFrameChg chg="add mod modGraphic">
          <ac:chgData name="Dubey, Abhishek" userId="fcebbf37-2e6b-4aaa-bd32-5ba1b6c49bdb" providerId="ADAL" clId="{D00B37E8-CDCB-DE49-9D51-896EFCA4271F}" dt="2019-08-22T01:39:03.944" v="135" actId="26606"/>
          <ac:graphicFrameMkLst>
            <pc:docMk/>
            <pc:sldMk cId="3588040706" sldId="1037"/>
            <ac:graphicFrameMk id="5" creationId="{07AB20CC-F6B0-423A-8804-C9CEBE70629E}"/>
          </ac:graphicFrameMkLst>
        </pc:graphicFrameChg>
        <pc:picChg chg="add">
          <ac:chgData name="Dubey, Abhishek" userId="fcebbf37-2e6b-4aaa-bd32-5ba1b6c49bdb" providerId="ADAL" clId="{D00B37E8-CDCB-DE49-9D51-896EFCA4271F}" dt="2019-08-22T01:39:03.944" v="135" actId="26606"/>
          <ac:picMkLst>
            <pc:docMk/>
            <pc:sldMk cId="3588040706" sldId="1037"/>
            <ac:picMk id="17" creationId="{1A06F89A-489D-4383-94C5-42F7FF2E9A63}"/>
          </ac:picMkLst>
        </pc:picChg>
      </pc:sldChg>
      <pc:sldChg chg="addSp delSp modSp add mod setBg">
        <pc:chgData name="Dubey, Abhishek" userId="fcebbf37-2e6b-4aaa-bd32-5ba1b6c49bdb" providerId="ADAL" clId="{D00B37E8-CDCB-DE49-9D51-896EFCA4271F}" dt="2019-08-22T01:38:57.176" v="134" actId="26606"/>
        <pc:sldMkLst>
          <pc:docMk/>
          <pc:sldMk cId="308271325" sldId="1038"/>
        </pc:sldMkLst>
        <pc:spChg chg="mod">
          <ac:chgData name="Dubey, Abhishek" userId="fcebbf37-2e6b-4aaa-bd32-5ba1b6c49bdb" providerId="ADAL" clId="{D00B37E8-CDCB-DE49-9D51-896EFCA4271F}" dt="2019-08-22T01:38:57.176" v="134" actId="26606"/>
          <ac:spMkLst>
            <pc:docMk/>
            <pc:sldMk cId="308271325" sldId="1038"/>
            <ac:spMk id="2" creationId="{00000000-0000-0000-0000-000000000000}"/>
          </ac:spMkLst>
        </pc:spChg>
        <pc:spChg chg="add del mod">
          <ac:chgData name="Dubey, Abhishek" userId="fcebbf37-2e6b-4aaa-bd32-5ba1b6c49bdb" providerId="ADAL" clId="{D00B37E8-CDCB-DE49-9D51-896EFCA4271F}" dt="2019-08-22T01:38:30.028" v="132" actId="26606"/>
          <ac:spMkLst>
            <pc:docMk/>
            <pc:sldMk cId="308271325" sldId="1038"/>
            <ac:spMk id="3" creationId="{00000000-0000-0000-0000-000000000000}"/>
          </ac:spMkLst>
        </pc:spChg>
        <pc:spChg chg="add del">
          <ac:chgData name="Dubey, Abhishek" userId="fcebbf37-2e6b-4aaa-bd32-5ba1b6c49bdb" providerId="ADAL" clId="{D00B37E8-CDCB-DE49-9D51-896EFCA4271F}" dt="2019-08-22T01:38:24.127" v="125" actId="26606"/>
          <ac:spMkLst>
            <pc:docMk/>
            <pc:sldMk cId="308271325" sldId="1038"/>
            <ac:spMk id="10" creationId="{46C2E80F-49A6-4372-B103-219D417A55ED}"/>
          </ac:spMkLst>
        </pc:spChg>
        <pc:spChg chg="add del">
          <ac:chgData name="Dubey, Abhishek" userId="fcebbf37-2e6b-4aaa-bd32-5ba1b6c49bdb" providerId="ADAL" clId="{D00B37E8-CDCB-DE49-9D51-896EFCA4271F}" dt="2019-08-22T01:38:26.330" v="127" actId="26606"/>
          <ac:spMkLst>
            <pc:docMk/>
            <pc:sldMk cId="308271325" sldId="1038"/>
            <ac:spMk id="12" creationId="{46C2E80F-49A6-4372-B103-219D417A55ED}"/>
          </ac:spMkLst>
        </pc:spChg>
        <pc:spChg chg="add del">
          <ac:chgData name="Dubey, Abhishek" userId="fcebbf37-2e6b-4aaa-bd32-5ba1b6c49bdb" providerId="ADAL" clId="{D00B37E8-CDCB-DE49-9D51-896EFCA4271F}" dt="2019-08-22T01:38:27.642" v="129" actId="26606"/>
          <ac:spMkLst>
            <pc:docMk/>
            <pc:sldMk cId="308271325" sldId="1038"/>
            <ac:spMk id="15" creationId="{46C2E80F-49A6-4372-B103-219D417A55ED}"/>
          </ac:spMkLst>
        </pc:spChg>
        <pc:spChg chg="add del">
          <ac:chgData name="Dubey, Abhishek" userId="fcebbf37-2e6b-4aaa-bd32-5ba1b6c49bdb" providerId="ADAL" clId="{D00B37E8-CDCB-DE49-9D51-896EFCA4271F}" dt="2019-08-22T01:38:29.998" v="131" actId="26606"/>
          <ac:spMkLst>
            <pc:docMk/>
            <pc:sldMk cId="308271325" sldId="1038"/>
            <ac:spMk id="18" creationId="{46C2E80F-49A6-4372-B103-219D417A55ED}"/>
          </ac:spMkLst>
        </pc:spChg>
        <pc:spChg chg="add del">
          <ac:chgData name="Dubey, Abhishek" userId="fcebbf37-2e6b-4aaa-bd32-5ba1b6c49bdb" providerId="ADAL" clId="{D00B37E8-CDCB-DE49-9D51-896EFCA4271F}" dt="2019-08-22T01:38:57.176" v="134" actId="26606"/>
          <ac:spMkLst>
            <pc:docMk/>
            <pc:sldMk cId="308271325" sldId="1038"/>
            <ac:spMk id="21" creationId="{46C2E80F-49A6-4372-B103-219D417A55ED}"/>
          </ac:spMkLst>
        </pc:spChg>
        <pc:spChg chg="add">
          <ac:chgData name="Dubey, Abhishek" userId="fcebbf37-2e6b-4aaa-bd32-5ba1b6c49bdb" providerId="ADAL" clId="{D00B37E8-CDCB-DE49-9D51-896EFCA4271F}" dt="2019-08-22T01:38:57.176" v="134" actId="26606"/>
          <ac:spMkLst>
            <pc:docMk/>
            <pc:sldMk cId="308271325" sldId="1038"/>
            <ac:spMk id="27" creationId="{0499AD7B-99D4-4755-8966-F7BA0426904B}"/>
          </ac:spMkLst>
        </pc:spChg>
        <pc:graphicFrameChg chg="add del">
          <ac:chgData name="Dubey, Abhishek" userId="fcebbf37-2e6b-4aaa-bd32-5ba1b6c49bdb" providerId="ADAL" clId="{D00B37E8-CDCB-DE49-9D51-896EFCA4271F}" dt="2019-08-22T01:38:24.127" v="125" actId="26606"/>
          <ac:graphicFrameMkLst>
            <pc:docMk/>
            <pc:sldMk cId="308271325" sldId="1038"/>
            <ac:graphicFrameMk id="5" creationId="{D46B14D1-2DE9-445C-AB05-ED173B7BA9ED}"/>
          </ac:graphicFrameMkLst>
        </pc:graphicFrameChg>
        <pc:graphicFrameChg chg="add del">
          <ac:chgData name="Dubey, Abhishek" userId="fcebbf37-2e6b-4aaa-bd32-5ba1b6c49bdb" providerId="ADAL" clId="{D00B37E8-CDCB-DE49-9D51-896EFCA4271F}" dt="2019-08-22T01:38:26.330" v="127" actId="26606"/>
          <ac:graphicFrameMkLst>
            <pc:docMk/>
            <pc:sldMk cId="308271325" sldId="1038"/>
            <ac:graphicFrameMk id="13" creationId="{BEA708DB-BFD7-49CF-BE00-9308AC1E1B8B}"/>
          </ac:graphicFrameMkLst>
        </pc:graphicFrameChg>
        <pc:graphicFrameChg chg="add del">
          <ac:chgData name="Dubey, Abhishek" userId="fcebbf37-2e6b-4aaa-bd32-5ba1b6c49bdb" providerId="ADAL" clId="{D00B37E8-CDCB-DE49-9D51-896EFCA4271F}" dt="2019-08-22T01:38:27.642" v="129" actId="26606"/>
          <ac:graphicFrameMkLst>
            <pc:docMk/>
            <pc:sldMk cId="308271325" sldId="1038"/>
            <ac:graphicFrameMk id="16" creationId="{D46B14D1-2DE9-445C-AB05-ED173B7BA9ED}"/>
          </ac:graphicFrameMkLst>
        </pc:graphicFrameChg>
        <pc:graphicFrameChg chg="add del">
          <ac:chgData name="Dubey, Abhishek" userId="fcebbf37-2e6b-4aaa-bd32-5ba1b6c49bdb" providerId="ADAL" clId="{D00B37E8-CDCB-DE49-9D51-896EFCA4271F}" dt="2019-08-22T01:38:29.998" v="131" actId="26606"/>
          <ac:graphicFrameMkLst>
            <pc:docMk/>
            <pc:sldMk cId="308271325" sldId="1038"/>
            <ac:graphicFrameMk id="19" creationId="{BEA708DB-BFD7-49CF-BE00-9308AC1E1B8B}"/>
          </ac:graphicFrameMkLst>
        </pc:graphicFrameChg>
        <pc:graphicFrameChg chg="add mod modGraphic">
          <ac:chgData name="Dubey, Abhishek" userId="fcebbf37-2e6b-4aaa-bd32-5ba1b6c49bdb" providerId="ADAL" clId="{D00B37E8-CDCB-DE49-9D51-896EFCA4271F}" dt="2019-08-22T01:38:57.176" v="134" actId="26606"/>
          <ac:graphicFrameMkLst>
            <pc:docMk/>
            <pc:sldMk cId="308271325" sldId="1038"/>
            <ac:graphicFrameMk id="22" creationId="{D46B14D1-2DE9-445C-AB05-ED173B7BA9ED}"/>
          </ac:graphicFrameMkLst>
        </pc:graphicFrameChg>
        <pc:picChg chg="add">
          <ac:chgData name="Dubey, Abhishek" userId="fcebbf37-2e6b-4aaa-bd32-5ba1b6c49bdb" providerId="ADAL" clId="{D00B37E8-CDCB-DE49-9D51-896EFCA4271F}" dt="2019-08-22T01:38:57.176" v="134" actId="26606"/>
          <ac:picMkLst>
            <pc:docMk/>
            <pc:sldMk cId="308271325" sldId="1038"/>
            <ac:picMk id="29" creationId="{1A06F89A-489D-4383-94C5-42F7FF2E9A63}"/>
          </ac:picMkLst>
        </pc:picChg>
      </pc:sldChg>
      <pc:sldChg chg="addSp modSp add mod setBg">
        <pc:chgData name="Dubey, Abhishek" userId="fcebbf37-2e6b-4aaa-bd32-5ba1b6c49bdb" providerId="ADAL" clId="{D00B37E8-CDCB-DE49-9D51-896EFCA4271F}" dt="2019-08-22T01:38:49.166" v="133" actId="26606"/>
        <pc:sldMkLst>
          <pc:docMk/>
          <pc:sldMk cId="3067564595" sldId="1039"/>
        </pc:sldMkLst>
        <pc:spChg chg="mod">
          <ac:chgData name="Dubey, Abhishek" userId="fcebbf37-2e6b-4aaa-bd32-5ba1b6c49bdb" providerId="ADAL" clId="{D00B37E8-CDCB-DE49-9D51-896EFCA4271F}" dt="2019-08-22T01:38:49.166" v="133" actId="26606"/>
          <ac:spMkLst>
            <pc:docMk/>
            <pc:sldMk cId="3067564595" sldId="1039"/>
            <ac:spMk id="2" creationId="{00000000-0000-0000-0000-000000000000}"/>
          </ac:spMkLst>
        </pc:spChg>
        <pc:spChg chg="mod">
          <ac:chgData name="Dubey, Abhishek" userId="fcebbf37-2e6b-4aaa-bd32-5ba1b6c49bdb" providerId="ADAL" clId="{D00B37E8-CDCB-DE49-9D51-896EFCA4271F}" dt="2019-08-22T01:38:49.166" v="133" actId="26606"/>
          <ac:spMkLst>
            <pc:docMk/>
            <pc:sldMk cId="3067564595" sldId="1039"/>
            <ac:spMk id="3" creationId="{00000000-0000-0000-0000-000000000000}"/>
          </ac:spMkLst>
        </pc:spChg>
        <pc:spChg chg="add">
          <ac:chgData name="Dubey, Abhishek" userId="fcebbf37-2e6b-4aaa-bd32-5ba1b6c49bdb" providerId="ADAL" clId="{D00B37E8-CDCB-DE49-9D51-896EFCA4271F}" dt="2019-08-22T01:38:49.166" v="133" actId="26606"/>
          <ac:spMkLst>
            <pc:docMk/>
            <pc:sldMk cId="3067564595" sldId="1039"/>
            <ac:spMk id="8" creationId="{3B854194-185D-494D-905C-7C7CB2E30F6E}"/>
          </ac:spMkLst>
        </pc:spChg>
        <pc:spChg chg="add">
          <ac:chgData name="Dubey, Abhishek" userId="fcebbf37-2e6b-4aaa-bd32-5ba1b6c49bdb" providerId="ADAL" clId="{D00B37E8-CDCB-DE49-9D51-896EFCA4271F}" dt="2019-08-22T01:38:49.166" v="133" actId="26606"/>
          <ac:spMkLst>
            <pc:docMk/>
            <pc:sldMk cId="3067564595" sldId="1039"/>
            <ac:spMk id="10" creationId="{B4F5FA0D-0104-4987-8241-EFF7C85B88DE}"/>
          </ac:spMkLst>
        </pc:spChg>
        <pc:picChg chg="add">
          <ac:chgData name="Dubey, Abhishek" userId="fcebbf37-2e6b-4aaa-bd32-5ba1b6c49bdb" providerId="ADAL" clId="{D00B37E8-CDCB-DE49-9D51-896EFCA4271F}" dt="2019-08-22T01:38:49.166" v="133" actId="26606"/>
          <ac:picMkLst>
            <pc:docMk/>
            <pc:sldMk cId="3067564595" sldId="1039"/>
            <ac:picMk id="12" creationId="{2897127E-6CEF-446C-BE87-93B7C46E49D1}"/>
          </ac:picMkLst>
        </pc:picChg>
      </pc:sldChg>
      <pc:sldChg chg="addSp delSp modSp add mod setBg">
        <pc:chgData name="Dubey, Abhishek" userId="fcebbf37-2e6b-4aaa-bd32-5ba1b6c49bdb" providerId="ADAL" clId="{D00B37E8-CDCB-DE49-9D51-896EFCA4271F}" dt="2019-08-22T01:39:15.954" v="144" actId="26606"/>
        <pc:sldMkLst>
          <pc:docMk/>
          <pc:sldMk cId="1376831775" sldId="1040"/>
        </pc:sldMkLst>
        <pc:spChg chg="mod">
          <ac:chgData name="Dubey, Abhishek" userId="fcebbf37-2e6b-4aaa-bd32-5ba1b6c49bdb" providerId="ADAL" clId="{D00B37E8-CDCB-DE49-9D51-896EFCA4271F}" dt="2019-08-22T01:39:15.954" v="144" actId="26606"/>
          <ac:spMkLst>
            <pc:docMk/>
            <pc:sldMk cId="1376831775" sldId="1040"/>
            <ac:spMk id="2" creationId="{00000000-0000-0000-0000-000000000000}"/>
          </ac:spMkLst>
        </pc:spChg>
        <pc:spChg chg="add del">
          <ac:chgData name="Dubey, Abhishek" userId="fcebbf37-2e6b-4aaa-bd32-5ba1b6c49bdb" providerId="ADAL" clId="{D00B37E8-CDCB-DE49-9D51-896EFCA4271F}" dt="2019-08-22T01:39:15.954" v="144" actId="26606"/>
          <ac:spMkLst>
            <pc:docMk/>
            <pc:sldMk cId="1376831775" sldId="1040"/>
            <ac:spMk id="3" creationId="{00000000-0000-0000-0000-000000000000}"/>
          </ac:spMkLst>
        </pc:spChg>
        <pc:spChg chg="add">
          <ac:chgData name="Dubey, Abhishek" userId="fcebbf37-2e6b-4aaa-bd32-5ba1b6c49bdb" providerId="ADAL" clId="{D00B37E8-CDCB-DE49-9D51-896EFCA4271F}" dt="2019-08-22T01:39:15.954" v="144" actId="26606"/>
          <ac:spMkLst>
            <pc:docMk/>
            <pc:sldMk cId="1376831775" sldId="1040"/>
            <ac:spMk id="8" creationId="{3B854194-185D-494D-905C-7C7CB2E30F6E}"/>
          </ac:spMkLst>
        </pc:spChg>
        <pc:spChg chg="add del">
          <ac:chgData name="Dubey, Abhishek" userId="fcebbf37-2e6b-4aaa-bd32-5ba1b6c49bdb" providerId="ADAL" clId="{D00B37E8-CDCB-DE49-9D51-896EFCA4271F}" dt="2019-08-22T01:39:09.996" v="137" actId="26606"/>
          <ac:spMkLst>
            <pc:docMk/>
            <pc:sldMk cId="1376831775" sldId="1040"/>
            <ac:spMk id="10" creationId="{0499AD7B-99D4-4755-8966-F7BA0426904B}"/>
          </ac:spMkLst>
        </pc:spChg>
        <pc:spChg chg="add del">
          <ac:chgData name="Dubey, Abhishek" userId="fcebbf37-2e6b-4aaa-bd32-5ba1b6c49bdb" providerId="ADAL" clId="{D00B37E8-CDCB-DE49-9D51-896EFCA4271F}" dt="2019-08-22T01:39:12.371" v="139" actId="26606"/>
          <ac:spMkLst>
            <pc:docMk/>
            <pc:sldMk cId="1376831775" sldId="1040"/>
            <ac:spMk id="14" creationId="{0499AD7B-99D4-4755-8966-F7BA0426904B}"/>
          </ac:spMkLst>
        </pc:spChg>
        <pc:spChg chg="add del">
          <ac:chgData name="Dubey, Abhishek" userId="fcebbf37-2e6b-4aaa-bd32-5ba1b6c49bdb" providerId="ADAL" clId="{D00B37E8-CDCB-DE49-9D51-896EFCA4271F}" dt="2019-08-22T01:39:14.293" v="141" actId="26606"/>
          <ac:spMkLst>
            <pc:docMk/>
            <pc:sldMk cId="1376831775" sldId="1040"/>
            <ac:spMk id="18" creationId="{0499AD7B-99D4-4755-8966-F7BA0426904B}"/>
          </ac:spMkLst>
        </pc:spChg>
        <pc:spChg chg="add del">
          <ac:chgData name="Dubey, Abhishek" userId="fcebbf37-2e6b-4aaa-bd32-5ba1b6c49bdb" providerId="ADAL" clId="{D00B37E8-CDCB-DE49-9D51-896EFCA4271F}" dt="2019-08-22T01:39:15.945" v="143" actId="26606"/>
          <ac:spMkLst>
            <pc:docMk/>
            <pc:sldMk cId="1376831775" sldId="1040"/>
            <ac:spMk id="22" creationId="{0499AD7B-99D4-4755-8966-F7BA0426904B}"/>
          </ac:spMkLst>
        </pc:spChg>
        <pc:spChg chg="add">
          <ac:chgData name="Dubey, Abhishek" userId="fcebbf37-2e6b-4aaa-bd32-5ba1b6c49bdb" providerId="ADAL" clId="{D00B37E8-CDCB-DE49-9D51-896EFCA4271F}" dt="2019-08-22T01:39:15.954" v="144" actId="26606"/>
          <ac:spMkLst>
            <pc:docMk/>
            <pc:sldMk cId="1376831775" sldId="1040"/>
            <ac:spMk id="26" creationId="{B4F5FA0D-0104-4987-8241-EFF7C85B88DE}"/>
          </ac:spMkLst>
        </pc:spChg>
        <pc:spChg chg="add">
          <ac:chgData name="Dubey, Abhishek" userId="fcebbf37-2e6b-4aaa-bd32-5ba1b6c49bdb" providerId="ADAL" clId="{D00B37E8-CDCB-DE49-9D51-896EFCA4271F}" dt="2019-08-22T01:39:15.954" v="144" actId="26606"/>
          <ac:spMkLst>
            <pc:docMk/>
            <pc:sldMk cId="1376831775" sldId="1040"/>
            <ac:spMk id="28" creationId="{00000000-0000-0000-0000-000000000000}"/>
          </ac:spMkLst>
        </pc:spChg>
        <pc:graphicFrameChg chg="add del">
          <ac:chgData name="Dubey, Abhishek" userId="fcebbf37-2e6b-4aaa-bd32-5ba1b6c49bdb" providerId="ADAL" clId="{D00B37E8-CDCB-DE49-9D51-896EFCA4271F}" dt="2019-08-22T01:39:09.996" v="137" actId="26606"/>
          <ac:graphicFrameMkLst>
            <pc:docMk/>
            <pc:sldMk cId="1376831775" sldId="1040"/>
            <ac:graphicFrameMk id="5" creationId="{0D7EAC30-C17C-4DA9-8652-F09C9297BA25}"/>
          </ac:graphicFrameMkLst>
        </pc:graphicFrameChg>
        <pc:graphicFrameChg chg="add del">
          <ac:chgData name="Dubey, Abhishek" userId="fcebbf37-2e6b-4aaa-bd32-5ba1b6c49bdb" providerId="ADAL" clId="{D00B37E8-CDCB-DE49-9D51-896EFCA4271F}" dt="2019-08-22T01:39:12.371" v="139" actId="26606"/>
          <ac:graphicFrameMkLst>
            <pc:docMk/>
            <pc:sldMk cId="1376831775" sldId="1040"/>
            <ac:graphicFrameMk id="16" creationId="{8CDA1726-C854-437E-8DFC-6B6826A49BA9}"/>
          </ac:graphicFrameMkLst>
        </pc:graphicFrameChg>
        <pc:graphicFrameChg chg="add del">
          <ac:chgData name="Dubey, Abhishek" userId="fcebbf37-2e6b-4aaa-bd32-5ba1b6c49bdb" providerId="ADAL" clId="{D00B37E8-CDCB-DE49-9D51-896EFCA4271F}" dt="2019-08-22T01:39:14.293" v="141" actId="26606"/>
          <ac:graphicFrameMkLst>
            <pc:docMk/>
            <pc:sldMk cId="1376831775" sldId="1040"/>
            <ac:graphicFrameMk id="20" creationId="{0D7EAC30-C17C-4DA9-8652-F09C9297BA25}"/>
          </ac:graphicFrameMkLst>
        </pc:graphicFrameChg>
        <pc:graphicFrameChg chg="add del">
          <ac:chgData name="Dubey, Abhishek" userId="fcebbf37-2e6b-4aaa-bd32-5ba1b6c49bdb" providerId="ADAL" clId="{D00B37E8-CDCB-DE49-9D51-896EFCA4271F}" dt="2019-08-22T01:39:15.945" v="143" actId="26606"/>
          <ac:graphicFrameMkLst>
            <pc:docMk/>
            <pc:sldMk cId="1376831775" sldId="1040"/>
            <ac:graphicFrameMk id="24" creationId="{8CDA1726-C854-437E-8DFC-6B6826A49BA9}"/>
          </ac:graphicFrameMkLst>
        </pc:graphicFrameChg>
        <pc:picChg chg="add del">
          <ac:chgData name="Dubey, Abhishek" userId="fcebbf37-2e6b-4aaa-bd32-5ba1b6c49bdb" providerId="ADAL" clId="{D00B37E8-CDCB-DE49-9D51-896EFCA4271F}" dt="2019-08-22T01:39:09.996" v="137" actId="26606"/>
          <ac:picMkLst>
            <pc:docMk/>
            <pc:sldMk cId="1376831775" sldId="1040"/>
            <ac:picMk id="12" creationId="{1A06F89A-489D-4383-94C5-42F7FF2E9A63}"/>
          </ac:picMkLst>
        </pc:picChg>
        <pc:picChg chg="add del">
          <ac:chgData name="Dubey, Abhishek" userId="fcebbf37-2e6b-4aaa-bd32-5ba1b6c49bdb" providerId="ADAL" clId="{D00B37E8-CDCB-DE49-9D51-896EFCA4271F}" dt="2019-08-22T01:39:12.371" v="139" actId="26606"/>
          <ac:picMkLst>
            <pc:docMk/>
            <pc:sldMk cId="1376831775" sldId="1040"/>
            <ac:picMk id="15" creationId="{1A06F89A-489D-4383-94C5-42F7FF2E9A63}"/>
          </ac:picMkLst>
        </pc:picChg>
        <pc:picChg chg="add del">
          <ac:chgData name="Dubey, Abhishek" userId="fcebbf37-2e6b-4aaa-bd32-5ba1b6c49bdb" providerId="ADAL" clId="{D00B37E8-CDCB-DE49-9D51-896EFCA4271F}" dt="2019-08-22T01:39:14.293" v="141" actId="26606"/>
          <ac:picMkLst>
            <pc:docMk/>
            <pc:sldMk cId="1376831775" sldId="1040"/>
            <ac:picMk id="19" creationId="{1A06F89A-489D-4383-94C5-42F7FF2E9A63}"/>
          </ac:picMkLst>
        </pc:picChg>
        <pc:picChg chg="add del">
          <ac:chgData name="Dubey, Abhishek" userId="fcebbf37-2e6b-4aaa-bd32-5ba1b6c49bdb" providerId="ADAL" clId="{D00B37E8-CDCB-DE49-9D51-896EFCA4271F}" dt="2019-08-22T01:39:15.945" v="143" actId="26606"/>
          <ac:picMkLst>
            <pc:docMk/>
            <pc:sldMk cId="1376831775" sldId="1040"/>
            <ac:picMk id="23" creationId="{1A06F89A-489D-4383-94C5-42F7FF2E9A63}"/>
          </ac:picMkLst>
        </pc:picChg>
        <pc:picChg chg="add">
          <ac:chgData name="Dubey, Abhishek" userId="fcebbf37-2e6b-4aaa-bd32-5ba1b6c49bdb" providerId="ADAL" clId="{D00B37E8-CDCB-DE49-9D51-896EFCA4271F}" dt="2019-08-22T01:39:15.954" v="144" actId="26606"/>
          <ac:picMkLst>
            <pc:docMk/>
            <pc:sldMk cId="1376831775" sldId="1040"/>
            <ac:picMk id="27" creationId="{2897127E-6CEF-446C-BE87-93B7C46E49D1}"/>
          </ac:picMkLst>
        </pc:picChg>
      </pc:sldChg>
      <pc:sldChg chg="addSp modSp add mod setBg">
        <pc:chgData name="Dubey, Abhishek" userId="fcebbf37-2e6b-4aaa-bd32-5ba1b6c49bdb" providerId="ADAL" clId="{D00B37E8-CDCB-DE49-9D51-896EFCA4271F}" dt="2019-08-22T01:39:27.068" v="145" actId="26606"/>
        <pc:sldMkLst>
          <pc:docMk/>
          <pc:sldMk cId="705235728" sldId="1041"/>
        </pc:sldMkLst>
        <pc:spChg chg="mod">
          <ac:chgData name="Dubey, Abhishek" userId="fcebbf37-2e6b-4aaa-bd32-5ba1b6c49bdb" providerId="ADAL" clId="{D00B37E8-CDCB-DE49-9D51-896EFCA4271F}" dt="2019-08-22T01:39:27.068" v="145" actId="26606"/>
          <ac:spMkLst>
            <pc:docMk/>
            <pc:sldMk cId="705235728" sldId="1041"/>
            <ac:spMk id="2" creationId="{00000000-0000-0000-0000-000000000000}"/>
          </ac:spMkLst>
        </pc:spChg>
        <pc:spChg chg="mod">
          <ac:chgData name="Dubey, Abhishek" userId="fcebbf37-2e6b-4aaa-bd32-5ba1b6c49bdb" providerId="ADAL" clId="{D00B37E8-CDCB-DE49-9D51-896EFCA4271F}" dt="2019-08-22T01:39:27.068" v="145" actId="26606"/>
          <ac:spMkLst>
            <pc:docMk/>
            <pc:sldMk cId="705235728" sldId="1041"/>
            <ac:spMk id="3" creationId="{00000000-0000-0000-0000-000000000000}"/>
          </ac:spMkLst>
        </pc:spChg>
        <pc:spChg chg="add">
          <ac:chgData name="Dubey, Abhishek" userId="fcebbf37-2e6b-4aaa-bd32-5ba1b6c49bdb" providerId="ADAL" clId="{D00B37E8-CDCB-DE49-9D51-896EFCA4271F}" dt="2019-08-22T01:39:27.068" v="145" actId="26606"/>
          <ac:spMkLst>
            <pc:docMk/>
            <pc:sldMk cId="705235728" sldId="1041"/>
            <ac:spMk id="8" creationId="{3B854194-185D-494D-905C-7C7CB2E30F6E}"/>
          </ac:spMkLst>
        </pc:spChg>
        <pc:spChg chg="add">
          <ac:chgData name="Dubey, Abhishek" userId="fcebbf37-2e6b-4aaa-bd32-5ba1b6c49bdb" providerId="ADAL" clId="{D00B37E8-CDCB-DE49-9D51-896EFCA4271F}" dt="2019-08-22T01:39:27.068" v="145" actId="26606"/>
          <ac:spMkLst>
            <pc:docMk/>
            <pc:sldMk cId="705235728" sldId="1041"/>
            <ac:spMk id="10" creationId="{B4F5FA0D-0104-4987-8241-EFF7C85B88DE}"/>
          </ac:spMkLst>
        </pc:spChg>
        <pc:picChg chg="add">
          <ac:chgData name="Dubey, Abhishek" userId="fcebbf37-2e6b-4aaa-bd32-5ba1b6c49bdb" providerId="ADAL" clId="{D00B37E8-CDCB-DE49-9D51-896EFCA4271F}" dt="2019-08-22T01:39:27.068" v="145" actId="26606"/>
          <ac:picMkLst>
            <pc:docMk/>
            <pc:sldMk cId="705235728" sldId="1041"/>
            <ac:picMk id="12" creationId="{2897127E-6CEF-446C-BE87-93B7C46E49D1}"/>
          </ac:picMkLst>
        </pc:picChg>
      </pc:sldChg>
      <pc:sldChg chg="add del">
        <pc:chgData name="Dubey, Abhishek" userId="fcebbf37-2e6b-4aaa-bd32-5ba1b6c49bdb" providerId="ADAL" clId="{D00B37E8-CDCB-DE49-9D51-896EFCA4271F}" dt="2019-08-22T01:40:26.642" v="184" actId="2696"/>
        <pc:sldMkLst>
          <pc:docMk/>
          <pc:sldMk cId="581645764" sldId="1042"/>
        </pc:sldMkLst>
      </pc:sldChg>
      <pc:sldChg chg="modSp add">
        <pc:chgData name="Dubey, Abhishek" userId="fcebbf37-2e6b-4aaa-bd32-5ba1b6c49bdb" providerId="ADAL" clId="{D00B37E8-CDCB-DE49-9D51-896EFCA4271F}" dt="2019-08-22T01:41:14.761" v="245" actId="1076"/>
        <pc:sldMkLst>
          <pc:docMk/>
          <pc:sldMk cId="1023105890" sldId="1050"/>
        </pc:sldMkLst>
        <pc:spChg chg="mod">
          <ac:chgData name="Dubey, Abhishek" userId="fcebbf37-2e6b-4aaa-bd32-5ba1b6c49bdb" providerId="ADAL" clId="{D00B37E8-CDCB-DE49-9D51-896EFCA4271F}" dt="2019-08-22T01:41:14.761" v="245" actId="1076"/>
          <ac:spMkLst>
            <pc:docMk/>
            <pc:sldMk cId="1023105890" sldId="1050"/>
            <ac:spMk id="1471491" creationId="{00000000-0000-0000-0000-000000000000}"/>
          </ac:spMkLst>
        </pc:spChg>
      </pc:sldChg>
      <pc:sldChg chg="addSp modSp add mod setBg">
        <pc:chgData name="Dubey, Abhishek" userId="fcebbf37-2e6b-4aaa-bd32-5ba1b6c49bdb" providerId="ADAL" clId="{D00B37E8-CDCB-DE49-9D51-896EFCA4271F}" dt="2019-08-22T01:41:25.417" v="246" actId="26606"/>
        <pc:sldMkLst>
          <pc:docMk/>
          <pc:sldMk cId="640126348" sldId="1051"/>
        </pc:sldMkLst>
        <pc:spChg chg="add">
          <ac:chgData name="Dubey, Abhishek" userId="fcebbf37-2e6b-4aaa-bd32-5ba1b6c49bdb" providerId="ADAL" clId="{D00B37E8-CDCB-DE49-9D51-896EFCA4271F}" dt="2019-08-22T01:41:25.417" v="246" actId="26606"/>
          <ac:spMkLst>
            <pc:docMk/>
            <pc:sldMk cId="640126348" sldId="1051"/>
            <ac:spMk id="72" creationId="{3B854194-185D-494D-905C-7C7CB2E30F6E}"/>
          </ac:spMkLst>
        </pc:spChg>
        <pc:spChg chg="add">
          <ac:chgData name="Dubey, Abhishek" userId="fcebbf37-2e6b-4aaa-bd32-5ba1b6c49bdb" providerId="ADAL" clId="{D00B37E8-CDCB-DE49-9D51-896EFCA4271F}" dt="2019-08-22T01:41:25.417" v="246" actId="26606"/>
          <ac:spMkLst>
            <pc:docMk/>
            <pc:sldMk cId="640126348" sldId="1051"/>
            <ac:spMk id="74" creationId="{B4F5FA0D-0104-4987-8241-EFF7C85B88DE}"/>
          </ac:spMkLst>
        </pc:spChg>
        <pc:spChg chg="mod">
          <ac:chgData name="Dubey, Abhishek" userId="fcebbf37-2e6b-4aaa-bd32-5ba1b6c49bdb" providerId="ADAL" clId="{D00B37E8-CDCB-DE49-9D51-896EFCA4271F}" dt="2019-08-22T01:41:25.417" v="246" actId="26606"/>
          <ac:spMkLst>
            <pc:docMk/>
            <pc:sldMk cId="640126348" sldId="1051"/>
            <ac:spMk id="1473538" creationId="{00000000-0000-0000-0000-000000000000}"/>
          </ac:spMkLst>
        </pc:spChg>
        <pc:spChg chg="mod">
          <ac:chgData name="Dubey, Abhishek" userId="fcebbf37-2e6b-4aaa-bd32-5ba1b6c49bdb" providerId="ADAL" clId="{D00B37E8-CDCB-DE49-9D51-896EFCA4271F}" dt="2019-08-22T01:41:25.417" v="246" actId="26606"/>
          <ac:spMkLst>
            <pc:docMk/>
            <pc:sldMk cId="640126348" sldId="1051"/>
            <ac:spMk id="1473539" creationId="{00000000-0000-0000-0000-000000000000}"/>
          </ac:spMkLst>
        </pc:spChg>
        <pc:picChg chg="add">
          <ac:chgData name="Dubey, Abhishek" userId="fcebbf37-2e6b-4aaa-bd32-5ba1b6c49bdb" providerId="ADAL" clId="{D00B37E8-CDCB-DE49-9D51-896EFCA4271F}" dt="2019-08-22T01:41:25.417" v="246" actId="26606"/>
          <ac:picMkLst>
            <pc:docMk/>
            <pc:sldMk cId="640126348" sldId="1051"/>
            <ac:picMk id="76" creationId="{2897127E-6CEF-446C-BE87-93B7C46E49D1}"/>
          </ac:picMkLst>
        </pc:picChg>
      </pc:sldChg>
      <pc:sldChg chg="modSp add">
        <pc:chgData name="Dubey, Abhishek" userId="fcebbf37-2e6b-4aaa-bd32-5ba1b6c49bdb" providerId="ADAL" clId="{D00B37E8-CDCB-DE49-9D51-896EFCA4271F}" dt="2019-08-22T01:42:06.633" v="310" actId="1076"/>
        <pc:sldMkLst>
          <pc:docMk/>
          <pc:sldMk cId="975364738" sldId="1053"/>
        </pc:sldMkLst>
        <pc:spChg chg="mod">
          <ac:chgData name="Dubey, Abhishek" userId="fcebbf37-2e6b-4aaa-bd32-5ba1b6c49bdb" providerId="ADAL" clId="{D00B37E8-CDCB-DE49-9D51-896EFCA4271F}" dt="2019-08-22T01:42:06.633" v="310" actId="1076"/>
          <ac:spMkLst>
            <pc:docMk/>
            <pc:sldMk cId="975364738" sldId="1053"/>
            <ac:spMk id="1381378" creationId="{00000000-0000-0000-0000-000000000000}"/>
          </ac:spMkLst>
        </pc:spChg>
        <pc:spChg chg="mod">
          <ac:chgData name="Dubey, Abhishek" userId="fcebbf37-2e6b-4aaa-bd32-5ba1b6c49bdb" providerId="ADAL" clId="{D00B37E8-CDCB-DE49-9D51-896EFCA4271F}" dt="2019-08-22T01:36:33.437" v="104" actId="27636"/>
          <ac:spMkLst>
            <pc:docMk/>
            <pc:sldMk cId="975364738" sldId="1053"/>
            <ac:spMk id="1381379" creationId="{00000000-0000-0000-0000-000000000000}"/>
          </ac:spMkLst>
        </pc:spChg>
      </pc:sldChg>
      <pc:sldChg chg="modSp add">
        <pc:chgData name="Dubey, Abhishek" userId="fcebbf37-2e6b-4aaa-bd32-5ba1b6c49bdb" providerId="ADAL" clId="{D00B37E8-CDCB-DE49-9D51-896EFCA4271F}" dt="2019-08-22T01:36:33.499" v="105" actId="27636"/>
        <pc:sldMkLst>
          <pc:docMk/>
          <pc:sldMk cId="1562100121" sldId="1056"/>
        </pc:sldMkLst>
        <pc:spChg chg="mod">
          <ac:chgData name="Dubey, Abhishek" userId="fcebbf37-2e6b-4aaa-bd32-5ba1b6c49bdb" providerId="ADAL" clId="{D00B37E8-CDCB-DE49-9D51-896EFCA4271F}" dt="2019-08-22T01:36:33.499" v="105" actId="27636"/>
          <ac:spMkLst>
            <pc:docMk/>
            <pc:sldMk cId="1562100121" sldId="1056"/>
            <ac:spMk id="1475587" creationId="{00000000-0000-0000-0000-000000000000}"/>
          </ac:spMkLst>
        </pc:spChg>
      </pc:sldChg>
      <pc:sldChg chg="modSp add">
        <pc:chgData name="Dubey, Abhishek" userId="fcebbf37-2e6b-4aaa-bd32-5ba1b6c49bdb" providerId="ADAL" clId="{D00B37E8-CDCB-DE49-9D51-896EFCA4271F}" dt="2019-08-22T01:36:33.554" v="106" actId="27636"/>
        <pc:sldMkLst>
          <pc:docMk/>
          <pc:sldMk cId="2325374795" sldId="1058"/>
        </pc:sldMkLst>
        <pc:spChg chg="mod">
          <ac:chgData name="Dubey, Abhishek" userId="fcebbf37-2e6b-4aaa-bd32-5ba1b6c49bdb" providerId="ADAL" clId="{D00B37E8-CDCB-DE49-9D51-896EFCA4271F}" dt="2019-08-22T01:36:33.554" v="106" actId="27636"/>
          <ac:spMkLst>
            <pc:docMk/>
            <pc:sldMk cId="2325374795" sldId="1058"/>
            <ac:spMk id="1391619" creationId="{00000000-0000-0000-0000-000000000000}"/>
          </ac:spMkLst>
        </pc:spChg>
      </pc:sldChg>
      <pc:sldChg chg="add">
        <pc:chgData name="Dubey, Abhishek" userId="fcebbf37-2e6b-4aaa-bd32-5ba1b6c49bdb" providerId="ADAL" clId="{D00B37E8-CDCB-DE49-9D51-896EFCA4271F}" dt="2019-08-22T01:36:33.211" v="102"/>
        <pc:sldMkLst>
          <pc:docMk/>
          <pc:sldMk cId="600550586" sldId="1059"/>
        </pc:sldMkLst>
      </pc:sldChg>
      <pc:sldChg chg="add">
        <pc:chgData name="Dubey, Abhishek" userId="fcebbf37-2e6b-4aaa-bd32-5ba1b6c49bdb" providerId="ADAL" clId="{D00B37E8-CDCB-DE49-9D51-896EFCA4271F}" dt="2019-08-22T01:36:33.211" v="102"/>
        <pc:sldMkLst>
          <pc:docMk/>
          <pc:sldMk cId="2615085794" sldId="1060"/>
        </pc:sldMkLst>
      </pc:sldChg>
      <pc:sldChg chg="modSp add">
        <pc:chgData name="Dubey, Abhishek" userId="fcebbf37-2e6b-4aaa-bd32-5ba1b6c49bdb" providerId="ADAL" clId="{D00B37E8-CDCB-DE49-9D51-896EFCA4271F}" dt="2019-08-22T01:36:33.583" v="107" actId="27636"/>
        <pc:sldMkLst>
          <pc:docMk/>
          <pc:sldMk cId="3515302164" sldId="1061"/>
        </pc:sldMkLst>
        <pc:spChg chg="mod">
          <ac:chgData name="Dubey, Abhishek" userId="fcebbf37-2e6b-4aaa-bd32-5ba1b6c49bdb" providerId="ADAL" clId="{D00B37E8-CDCB-DE49-9D51-896EFCA4271F}" dt="2019-08-22T01:36:33.583" v="107" actId="27636"/>
          <ac:spMkLst>
            <pc:docMk/>
            <pc:sldMk cId="3515302164" sldId="1061"/>
            <ac:spMk id="1505293" creationId="{00000000-0000-0000-0000-000000000000}"/>
          </ac:spMkLst>
        </pc:spChg>
      </pc:sldChg>
      <pc:sldChg chg="modSp add">
        <pc:chgData name="Dubey, Abhishek" userId="fcebbf37-2e6b-4aaa-bd32-5ba1b6c49bdb" providerId="ADAL" clId="{D00B37E8-CDCB-DE49-9D51-896EFCA4271F}" dt="2019-08-22T01:36:33.613" v="108" actId="27636"/>
        <pc:sldMkLst>
          <pc:docMk/>
          <pc:sldMk cId="1745830539" sldId="1062"/>
        </pc:sldMkLst>
        <pc:spChg chg="mod">
          <ac:chgData name="Dubey, Abhishek" userId="fcebbf37-2e6b-4aaa-bd32-5ba1b6c49bdb" providerId="ADAL" clId="{D00B37E8-CDCB-DE49-9D51-896EFCA4271F}" dt="2019-08-22T01:36:33.613" v="108" actId="27636"/>
          <ac:spMkLst>
            <pc:docMk/>
            <pc:sldMk cId="1745830539" sldId="1062"/>
            <ac:spMk id="1412099" creationId="{00000000-0000-0000-0000-000000000000}"/>
          </ac:spMkLst>
        </pc:spChg>
      </pc:sldChg>
      <pc:sldChg chg="modSp add">
        <pc:chgData name="Dubey, Abhishek" userId="fcebbf37-2e6b-4aaa-bd32-5ba1b6c49bdb" providerId="ADAL" clId="{D00B37E8-CDCB-DE49-9D51-896EFCA4271F}" dt="2019-08-22T01:42:33.408" v="313" actId="1076"/>
        <pc:sldMkLst>
          <pc:docMk/>
          <pc:sldMk cId="4106142207" sldId="1065"/>
        </pc:sldMkLst>
        <pc:spChg chg="mod">
          <ac:chgData name="Dubey, Abhishek" userId="fcebbf37-2e6b-4aaa-bd32-5ba1b6c49bdb" providerId="ADAL" clId="{D00B37E8-CDCB-DE49-9D51-896EFCA4271F}" dt="2019-08-22T01:42:33.408" v="313" actId="1076"/>
          <ac:spMkLst>
            <pc:docMk/>
            <pc:sldMk cId="4106142207" sldId="1065"/>
            <ac:spMk id="1485827" creationId="{00000000-0000-0000-0000-000000000000}"/>
          </ac:spMkLst>
        </pc:spChg>
      </pc:sldChg>
      <pc:sldChg chg="add">
        <pc:chgData name="Dubey, Abhishek" userId="fcebbf37-2e6b-4aaa-bd32-5ba1b6c49bdb" providerId="ADAL" clId="{D00B37E8-CDCB-DE49-9D51-896EFCA4271F}" dt="2019-08-22T01:36:33.211" v="102"/>
        <pc:sldMkLst>
          <pc:docMk/>
          <pc:sldMk cId="2435188892" sldId="1067"/>
        </pc:sldMkLst>
      </pc:sldChg>
      <pc:sldChg chg="add">
        <pc:chgData name="Dubey, Abhishek" userId="fcebbf37-2e6b-4aaa-bd32-5ba1b6c49bdb" providerId="ADAL" clId="{D00B37E8-CDCB-DE49-9D51-896EFCA4271F}" dt="2019-08-22T01:36:33.211" v="102"/>
        <pc:sldMkLst>
          <pc:docMk/>
          <pc:sldMk cId="3310239955" sldId="1068"/>
        </pc:sldMkLst>
      </pc:sldChg>
      <pc:sldChg chg="add">
        <pc:chgData name="Dubey, Abhishek" userId="fcebbf37-2e6b-4aaa-bd32-5ba1b6c49bdb" providerId="ADAL" clId="{D00B37E8-CDCB-DE49-9D51-896EFCA4271F}" dt="2019-08-22T01:36:33.211" v="102"/>
        <pc:sldMkLst>
          <pc:docMk/>
          <pc:sldMk cId="4072208720" sldId="1069"/>
        </pc:sldMkLst>
      </pc:sldChg>
      <pc:sldChg chg="add">
        <pc:chgData name="Dubey, Abhishek" userId="fcebbf37-2e6b-4aaa-bd32-5ba1b6c49bdb" providerId="ADAL" clId="{D00B37E8-CDCB-DE49-9D51-896EFCA4271F}" dt="2019-08-22T01:36:33.211" v="102"/>
        <pc:sldMkLst>
          <pc:docMk/>
          <pc:sldMk cId="1046058089" sldId="1070"/>
        </pc:sldMkLst>
      </pc:sldChg>
      <pc:sldChg chg="add">
        <pc:chgData name="Dubey, Abhishek" userId="fcebbf37-2e6b-4aaa-bd32-5ba1b6c49bdb" providerId="ADAL" clId="{D00B37E8-CDCB-DE49-9D51-896EFCA4271F}" dt="2019-08-22T01:36:33.211" v="102"/>
        <pc:sldMkLst>
          <pc:docMk/>
          <pc:sldMk cId="1657451327" sldId="1071"/>
        </pc:sldMkLst>
      </pc:sldChg>
      <pc:sldChg chg="add">
        <pc:chgData name="Dubey, Abhishek" userId="fcebbf37-2e6b-4aaa-bd32-5ba1b6c49bdb" providerId="ADAL" clId="{D00B37E8-CDCB-DE49-9D51-896EFCA4271F}" dt="2019-08-22T01:36:33.211" v="102"/>
        <pc:sldMkLst>
          <pc:docMk/>
          <pc:sldMk cId="3211076541" sldId="1072"/>
        </pc:sldMkLst>
      </pc:sldChg>
      <pc:sldChg chg="add">
        <pc:chgData name="Dubey, Abhishek" userId="fcebbf37-2e6b-4aaa-bd32-5ba1b6c49bdb" providerId="ADAL" clId="{D00B37E8-CDCB-DE49-9D51-896EFCA4271F}" dt="2019-08-22T01:36:33.211" v="102"/>
        <pc:sldMkLst>
          <pc:docMk/>
          <pc:sldMk cId="667007372" sldId="1073"/>
        </pc:sldMkLst>
      </pc:sldChg>
      <pc:sldChg chg="add">
        <pc:chgData name="Dubey, Abhishek" userId="fcebbf37-2e6b-4aaa-bd32-5ba1b6c49bdb" providerId="ADAL" clId="{D00B37E8-CDCB-DE49-9D51-896EFCA4271F}" dt="2019-08-22T01:36:33.211" v="102"/>
        <pc:sldMkLst>
          <pc:docMk/>
          <pc:sldMk cId="3891628058" sldId="1074"/>
        </pc:sldMkLst>
      </pc:sldChg>
      <pc:sldChg chg="modSp add">
        <pc:chgData name="Dubey, Abhishek" userId="fcebbf37-2e6b-4aaa-bd32-5ba1b6c49bdb" providerId="ADAL" clId="{D00B37E8-CDCB-DE49-9D51-896EFCA4271F}" dt="2019-08-22T01:36:33.640" v="109" actId="27636"/>
        <pc:sldMkLst>
          <pc:docMk/>
          <pc:sldMk cId="3357224618" sldId="1075"/>
        </pc:sldMkLst>
        <pc:spChg chg="mod">
          <ac:chgData name="Dubey, Abhishek" userId="fcebbf37-2e6b-4aaa-bd32-5ba1b6c49bdb" providerId="ADAL" clId="{D00B37E8-CDCB-DE49-9D51-896EFCA4271F}" dt="2019-08-22T01:36:33.640" v="109" actId="27636"/>
          <ac:spMkLst>
            <pc:docMk/>
            <pc:sldMk cId="3357224618" sldId="1075"/>
            <ac:spMk id="1556483" creationId="{00000000-0000-0000-0000-000000000000}"/>
          </ac:spMkLst>
        </pc:spChg>
      </pc:sldChg>
      <pc:sldChg chg="addSp modSp add mod setBg">
        <pc:chgData name="Dubey, Abhishek" userId="fcebbf37-2e6b-4aaa-bd32-5ba1b6c49bdb" providerId="ADAL" clId="{D00B37E8-CDCB-DE49-9D51-896EFCA4271F}" dt="2019-08-22T01:46:24.037" v="331" actId="26606"/>
        <pc:sldMkLst>
          <pc:docMk/>
          <pc:sldMk cId="2642302213" sldId="1076"/>
        </pc:sldMkLst>
        <pc:spChg chg="mod ord">
          <ac:chgData name="Dubey, Abhishek" userId="fcebbf37-2e6b-4aaa-bd32-5ba1b6c49bdb" providerId="ADAL" clId="{D00B37E8-CDCB-DE49-9D51-896EFCA4271F}" dt="2019-08-22T01:46:24.037" v="331" actId="26606"/>
          <ac:spMkLst>
            <pc:docMk/>
            <pc:sldMk cId="2642302213" sldId="1076"/>
            <ac:spMk id="6" creationId="{00000000-0000-0000-0000-000000000000}"/>
          </ac:spMkLst>
        </pc:spChg>
        <pc:spChg chg="add">
          <ac:chgData name="Dubey, Abhishek" userId="fcebbf37-2e6b-4aaa-bd32-5ba1b6c49bdb" providerId="ADAL" clId="{D00B37E8-CDCB-DE49-9D51-896EFCA4271F}" dt="2019-08-22T01:46:24.037" v="331" actId="26606"/>
          <ac:spMkLst>
            <pc:docMk/>
            <pc:sldMk cId="2642302213" sldId="1076"/>
            <ac:spMk id="72" creationId="{3B854194-185D-494D-905C-7C7CB2E30F6E}"/>
          </ac:spMkLst>
        </pc:spChg>
        <pc:spChg chg="add">
          <ac:chgData name="Dubey, Abhishek" userId="fcebbf37-2e6b-4aaa-bd32-5ba1b6c49bdb" providerId="ADAL" clId="{D00B37E8-CDCB-DE49-9D51-896EFCA4271F}" dt="2019-08-22T01:46:24.037" v="331" actId="26606"/>
          <ac:spMkLst>
            <pc:docMk/>
            <pc:sldMk cId="2642302213" sldId="1076"/>
            <ac:spMk id="74" creationId="{B4F5FA0D-0104-4987-8241-EFF7C85B88DE}"/>
          </ac:spMkLst>
        </pc:spChg>
        <pc:spChg chg="mod">
          <ac:chgData name="Dubey, Abhishek" userId="fcebbf37-2e6b-4aaa-bd32-5ba1b6c49bdb" providerId="ADAL" clId="{D00B37E8-CDCB-DE49-9D51-896EFCA4271F}" dt="2019-08-22T01:46:24.037" v="331" actId="26606"/>
          <ac:spMkLst>
            <pc:docMk/>
            <pc:sldMk cId="2642302213" sldId="1076"/>
            <ac:spMk id="1615874" creationId="{00000000-0000-0000-0000-000000000000}"/>
          </ac:spMkLst>
        </pc:spChg>
        <pc:spChg chg="mod">
          <ac:chgData name="Dubey, Abhishek" userId="fcebbf37-2e6b-4aaa-bd32-5ba1b6c49bdb" providerId="ADAL" clId="{D00B37E8-CDCB-DE49-9D51-896EFCA4271F}" dt="2019-08-22T01:46:24.037" v="331" actId="26606"/>
          <ac:spMkLst>
            <pc:docMk/>
            <pc:sldMk cId="2642302213" sldId="1076"/>
            <ac:spMk id="1615875" creationId="{00000000-0000-0000-0000-000000000000}"/>
          </ac:spMkLst>
        </pc:spChg>
        <pc:picChg chg="add">
          <ac:chgData name="Dubey, Abhishek" userId="fcebbf37-2e6b-4aaa-bd32-5ba1b6c49bdb" providerId="ADAL" clId="{D00B37E8-CDCB-DE49-9D51-896EFCA4271F}" dt="2019-08-22T01:46:24.037" v="331" actId="26606"/>
          <ac:picMkLst>
            <pc:docMk/>
            <pc:sldMk cId="2642302213" sldId="1076"/>
            <ac:picMk id="76" creationId="{2897127E-6CEF-446C-BE87-93B7C46E49D1}"/>
          </ac:picMkLst>
        </pc:picChg>
      </pc:sldChg>
      <pc:sldChg chg="addSp modSp add mod setBg">
        <pc:chgData name="Dubey, Abhishek" userId="fcebbf37-2e6b-4aaa-bd32-5ba1b6c49bdb" providerId="ADAL" clId="{D00B37E8-CDCB-DE49-9D51-896EFCA4271F}" dt="2019-08-22T01:46:20.493" v="330" actId="26606"/>
        <pc:sldMkLst>
          <pc:docMk/>
          <pc:sldMk cId="2862014009" sldId="1077"/>
        </pc:sldMkLst>
        <pc:spChg chg="mod ord">
          <ac:chgData name="Dubey, Abhishek" userId="fcebbf37-2e6b-4aaa-bd32-5ba1b6c49bdb" providerId="ADAL" clId="{D00B37E8-CDCB-DE49-9D51-896EFCA4271F}" dt="2019-08-22T01:46:20.493" v="330" actId="26606"/>
          <ac:spMkLst>
            <pc:docMk/>
            <pc:sldMk cId="2862014009" sldId="1077"/>
            <ac:spMk id="4" creationId="{00000000-0000-0000-0000-000000000000}"/>
          </ac:spMkLst>
        </pc:spChg>
        <pc:spChg chg="add">
          <ac:chgData name="Dubey, Abhishek" userId="fcebbf37-2e6b-4aaa-bd32-5ba1b6c49bdb" providerId="ADAL" clId="{D00B37E8-CDCB-DE49-9D51-896EFCA4271F}" dt="2019-08-22T01:46:20.493" v="330" actId="26606"/>
          <ac:spMkLst>
            <pc:docMk/>
            <pc:sldMk cId="2862014009" sldId="1077"/>
            <ac:spMk id="72" creationId="{3B854194-185D-494D-905C-7C7CB2E30F6E}"/>
          </ac:spMkLst>
        </pc:spChg>
        <pc:spChg chg="add">
          <ac:chgData name="Dubey, Abhishek" userId="fcebbf37-2e6b-4aaa-bd32-5ba1b6c49bdb" providerId="ADAL" clId="{D00B37E8-CDCB-DE49-9D51-896EFCA4271F}" dt="2019-08-22T01:46:20.493" v="330" actId="26606"/>
          <ac:spMkLst>
            <pc:docMk/>
            <pc:sldMk cId="2862014009" sldId="1077"/>
            <ac:spMk id="74" creationId="{B4F5FA0D-0104-4987-8241-EFF7C85B88DE}"/>
          </ac:spMkLst>
        </pc:spChg>
        <pc:spChg chg="mod">
          <ac:chgData name="Dubey, Abhishek" userId="fcebbf37-2e6b-4aaa-bd32-5ba1b6c49bdb" providerId="ADAL" clId="{D00B37E8-CDCB-DE49-9D51-896EFCA4271F}" dt="2019-08-22T01:46:20.493" v="330" actId="26606"/>
          <ac:spMkLst>
            <pc:docMk/>
            <pc:sldMk cId="2862014009" sldId="1077"/>
            <ac:spMk id="922626" creationId="{00000000-0000-0000-0000-000000000000}"/>
          </ac:spMkLst>
        </pc:spChg>
        <pc:spChg chg="mod">
          <ac:chgData name="Dubey, Abhishek" userId="fcebbf37-2e6b-4aaa-bd32-5ba1b6c49bdb" providerId="ADAL" clId="{D00B37E8-CDCB-DE49-9D51-896EFCA4271F}" dt="2019-08-22T01:46:20.493" v="330" actId="26606"/>
          <ac:spMkLst>
            <pc:docMk/>
            <pc:sldMk cId="2862014009" sldId="1077"/>
            <ac:spMk id="922627" creationId="{00000000-0000-0000-0000-000000000000}"/>
          </ac:spMkLst>
        </pc:spChg>
        <pc:picChg chg="add">
          <ac:chgData name="Dubey, Abhishek" userId="fcebbf37-2e6b-4aaa-bd32-5ba1b6c49bdb" providerId="ADAL" clId="{D00B37E8-CDCB-DE49-9D51-896EFCA4271F}" dt="2019-08-22T01:46:20.493" v="330" actId="26606"/>
          <ac:picMkLst>
            <pc:docMk/>
            <pc:sldMk cId="2862014009" sldId="1077"/>
            <ac:picMk id="76" creationId="{2897127E-6CEF-446C-BE87-93B7C46E49D1}"/>
          </ac:picMkLst>
        </pc:picChg>
      </pc:sldChg>
      <pc:sldChg chg="add">
        <pc:chgData name="Dubey, Abhishek" userId="fcebbf37-2e6b-4aaa-bd32-5ba1b6c49bdb" providerId="ADAL" clId="{D00B37E8-CDCB-DE49-9D51-896EFCA4271F}" dt="2019-08-22T01:36:33.211" v="102"/>
        <pc:sldMkLst>
          <pc:docMk/>
          <pc:sldMk cId="2834713866" sldId="1080"/>
        </pc:sldMkLst>
      </pc:sldChg>
      <pc:sldChg chg="add">
        <pc:chgData name="Dubey, Abhishek" userId="fcebbf37-2e6b-4aaa-bd32-5ba1b6c49bdb" providerId="ADAL" clId="{D00B37E8-CDCB-DE49-9D51-896EFCA4271F}" dt="2019-08-22T01:36:33.211" v="102"/>
        <pc:sldMkLst>
          <pc:docMk/>
          <pc:sldMk cId="1157860763" sldId="1082"/>
        </pc:sldMkLst>
      </pc:sldChg>
      <pc:sldChg chg="addSp modSp add mod setBg">
        <pc:chgData name="Dubey, Abhishek" userId="fcebbf37-2e6b-4aaa-bd32-5ba1b6c49bdb" providerId="ADAL" clId="{D00B37E8-CDCB-DE49-9D51-896EFCA4271F}" dt="2019-08-22T01:46:13.234" v="329" actId="26606"/>
        <pc:sldMkLst>
          <pc:docMk/>
          <pc:sldMk cId="2503336980" sldId="1083"/>
        </pc:sldMkLst>
        <pc:spChg chg="add">
          <ac:chgData name="Dubey, Abhishek" userId="fcebbf37-2e6b-4aaa-bd32-5ba1b6c49bdb" providerId="ADAL" clId="{D00B37E8-CDCB-DE49-9D51-896EFCA4271F}" dt="2019-08-22T01:46:13.234" v="329" actId="26606"/>
          <ac:spMkLst>
            <pc:docMk/>
            <pc:sldMk cId="2503336980" sldId="1083"/>
            <ac:spMk id="72" creationId="{3B854194-185D-494D-905C-7C7CB2E30F6E}"/>
          </ac:spMkLst>
        </pc:spChg>
        <pc:spChg chg="add">
          <ac:chgData name="Dubey, Abhishek" userId="fcebbf37-2e6b-4aaa-bd32-5ba1b6c49bdb" providerId="ADAL" clId="{D00B37E8-CDCB-DE49-9D51-896EFCA4271F}" dt="2019-08-22T01:46:13.234" v="329" actId="26606"/>
          <ac:spMkLst>
            <pc:docMk/>
            <pc:sldMk cId="2503336980" sldId="1083"/>
            <ac:spMk id="74" creationId="{B4F5FA0D-0104-4987-8241-EFF7C85B88DE}"/>
          </ac:spMkLst>
        </pc:spChg>
        <pc:spChg chg="mod">
          <ac:chgData name="Dubey, Abhishek" userId="fcebbf37-2e6b-4aaa-bd32-5ba1b6c49bdb" providerId="ADAL" clId="{D00B37E8-CDCB-DE49-9D51-896EFCA4271F}" dt="2019-08-22T01:46:13.234" v="329" actId="26606"/>
          <ac:spMkLst>
            <pc:docMk/>
            <pc:sldMk cId="2503336980" sldId="1083"/>
            <ac:spMk id="1797122" creationId="{00000000-0000-0000-0000-000000000000}"/>
          </ac:spMkLst>
        </pc:spChg>
        <pc:spChg chg="mod">
          <ac:chgData name="Dubey, Abhishek" userId="fcebbf37-2e6b-4aaa-bd32-5ba1b6c49bdb" providerId="ADAL" clId="{D00B37E8-CDCB-DE49-9D51-896EFCA4271F}" dt="2019-08-22T01:46:13.234" v="329" actId="26606"/>
          <ac:spMkLst>
            <pc:docMk/>
            <pc:sldMk cId="2503336980" sldId="1083"/>
            <ac:spMk id="1797123" creationId="{00000000-0000-0000-0000-000000000000}"/>
          </ac:spMkLst>
        </pc:spChg>
        <pc:picChg chg="add">
          <ac:chgData name="Dubey, Abhishek" userId="fcebbf37-2e6b-4aaa-bd32-5ba1b6c49bdb" providerId="ADAL" clId="{D00B37E8-CDCB-DE49-9D51-896EFCA4271F}" dt="2019-08-22T01:46:13.234" v="329" actId="26606"/>
          <ac:picMkLst>
            <pc:docMk/>
            <pc:sldMk cId="2503336980" sldId="1083"/>
            <ac:picMk id="76" creationId="{2897127E-6CEF-446C-BE87-93B7C46E49D1}"/>
          </ac:picMkLst>
        </pc:picChg>
      </pc:sldChg>
      <pc:sldChg chg="add del">
        <pc:chgData name="Dubey, Abhishek" userId="fcebbf37-2e6b-4aaa-bd32-5ba1b6c49bdb" providerId="ADAL" clId="{D00B37E8-CDCB-DE49-9D51-896EFCA4271F}" dt="2019-08-22T01:44:39.511" v="316" actId="2696"/>
        <pc:sldMkLst>
          <pc:docMk/>
          <pc:sldMk cId="2452732464" sldId="1089"/>
        </pc:sldMkLst>
      </pc:sldChg>
      <pc:sldChg chg="add">
        <pc:chgData name="Dubey, Abhishek" userId="fcebbf37-2e6b-4aaa-bd32-5ba1b6c49bdb" providerId="ADAL" clId="{D00B37E8-CDCB-DE49-9D51-896EFCA4271F}" dt="2019-08-22T01:36:33.211" v="102"/>
        <pc:sldMkLst>
          <pc:docMk/>
          <pc:sldMk cId="85862626" sldId="1090"/>
        </pc:sldMkLst>
      </pc:sldChg>
      <pc:sldChg chg="addSp modSp add mod setBg">
        <pc:chgData name="Dubey, Abhishek" userId="fcebbf37-2e6b-4aaa-bd32-5ba1b6c49bdb" providerId="ADAL" clId="{D00B37E8-CDCB-DE49-9D51-896EFCA4271F}" dt="2019-08-22T01:46:07.417" v="328" actId="26606"/>
        <pc:sldMkLst>
          <pc:docMk/>
          <pc:sldMk cId="3710540766" sldId="1091"/>
        </pc:sldMkLst>
        <pc:spChg chg="add">
          <ac:chgData name="Dubey, Abhishek" userId="fcebbf37-2e6b-4aaa-bd32-5ba1b6c49bdb" providerId="ADAL" clId="{D00B37E8-CDCB-DE49-9D51-896EFCA4271F}" dt="2019-08-22T01:46:07.417" v="328" actId="26606"/>
          <ac:spMkLst>
            <pc:docMk/>
            <pc:sldMk cId="3710540766" sldId="1091"/>
            <ac:spMk id="72" creationId="{3B854194-185D-494D-905C-7C7CB2E30F6E}"/>
          </ac:spMkLst>
        </pc:spChg>
        <pc:spChg chg="add">
          <ac:chgData name="Dubey, Abhishek" userId="fcebbf37-2e6b-4aaa-bd32-5ba1b6c49bdb" providerId="ADAL" clId="{D00B37E8-CDCB-DE49-9D51-896EFCA4271F}" dt="2019-08-22T01:46:07.417" v="328" actId="26606"/>
          <ac:spMkLst>
            <pc:docMk/>
            <pc:sldMk cId="3710540766" sldId="1091"/>
            <ac:spMk id="74" creationId="{B4F5FA0D-0104-4987-8241-EFF7C85B88DE}"/>
          </ac:spMkLst>
        </pc:spChg>
        <pc:spChg chg="mod">
          <ac:chgData name="Dubey, Abhishek" userId="fcebbf37-2e6b-4aaa-bd32-5ba1b6c49bdb" providerId="ADAL" clId="{D00B37E8-CDCB-DE49-9D51-896EFCA4271F}" dt="2019-08-22T01:46:07.417" v="328" actId="26606"/>
          <ac:spMkLst>
            <pc:docMk/>
            <pc:sldMk cId="3710540766" sldId="1091"/>
            <ac:spMk id="1909762" creationId="{00000000-0000-0000-0000-000000000000}"/>
          </ac:spMkLst>
        </pc:spChg>
        <pc:spChg chg="mod">
          <ac:chgData name="Dubey, Abhishek" userId="fcebbf37-2e6b-4aaa-bd32-5ba1b6c49bdb" providerId="ADAL" clId="{D00B37E8-CDCB-DE49-9D51-896EFCA4271F}" dt="2019-08-22T01:46:07.417" v="328" actId="26606"/>
          <ac:spMkLst>
            <pc:docMk/>
            <pc:sldMk cId="3710540766" sldId="1091"/>
            <ac:spMk id="1909763" creationId="{00000000-0000-0000-0000-000000000000}"/>
          </ac:spMkLst>
        </pc:spChg>
        <pc:picChg chg="add">
          <ac:chgData name="Dubey, Abhishek" userId="fcebbf37-2e6b-4aaa-bd32-5ba1b6c49bdb" providerId="ADAL" clId="{D00B37E8-CDCB-DE49-9D51-896EFCA4271F}" dt="2019-08-22T01:46:07.417" v="328" actId="26606"/>
          <ac:picMkLst>
            <pc:docMk/>
            <pc:sldMk cId="3710540766" sldId="1091"/>
            <ac:picMk id="76" creationId="{2897127E-6CEF-446C-BE87-93B7C46E49D1}"/>
          </ac:picMkLst>
        </pc:picChg>
      </pc:sldChg>
      <pc:sldChg chg="addSp modSp add mod setBg">
        <pc:chgData name="Dubey, Abhishek" userId="fcebbf37-2e6b-4aaa-bd32-5ba1b6c49bdb" providerId="ADAL" clId="{D00B37E8-CDCB-DE49-9D51-896EFCA4271F}" dt="2019-08-22T01:46:03.726" v="327" actId="26606"/>
        <pc:sldMkLst>
          <pc:docMk/>
          <pc:sldMk cId="1950596400" sldId="1092"/>
        </pc:sldMkLst>
        <pc:spChg chg="add">
          <ac:chgData name="Dubey, Abhishek" userId="fcebbf37-2e6b-4aaa-bd32-5ba1b6c49bdb" providerId="ADAL" clId="{D00B37E8-CDCB-DE49-9D51-896EFCA4271F}" dt="2019-08-22T01:46:03.726" v="327" actId="26606"/>
          <ac:spMkLst>
            <pc:docMk/>
            <pc:sldMk cId="1950596400" sldId="1092"/>
            <ac:spMk id="72" creationId="{3B854194-185D-494D-905C-7C7CB2E30F6E}"/>
          </ac:spMkLst>
        </pc:spChg>
        <pc:spChg chg="add">
          <ac:chgData name="Dubey, Abhishek" userId="fcebbf37-2e6b-4aaa-bd32-5ba1b6c49bdb" providerId="ADAL" clId="{D00B37E8-CDCB-DE49-9D51-896EFCA4271F}" dt="2019-08-22T01:46:03.726" v="327" actId="26606"/>
          <ac:spMkLst>
            <pc:docMk/>
            <pc:sldMk cId="1950596400" sldId="1092"/>
            <ac:spMk id="74" creationId="{B4F5FA0D-0104-4987-8241-EFF7C85B88DE}"/>
          </ac:spMkLst>
        </pc:spChg>
        <pc:spChg chg="mod">
          <ac:chgData name="Dubey, Abhishek" userId="fcebbf37-2e6b-4aaa-bd32-5ba1b6c49bdb" providerId="ADAL" clId="{D00B37E8-CDCB-DE49-9D51-896EFCA4271F}" dt="2019-08-22T01:46:03.726" v="327" actId="26606"/>
          <ac:spMkLst>
            <pc:docMk/>
            <pc:sldMk cId="1950596400" sldId="1092"/>
            <ac:spMk id="1801218" creationId="{00000000-0000-0000-0000-000000000000}"/>
          </ac:spMkLst>
        </pc:spChg>
        <pc:spChg chg="mod">
          <ac:chgData name="Dubey, Abhishek" userId="fcebbf37-2e6b-4aaa-bd32-5ba1b6c49bdb" providerId="ADAL" clId="{D00B37E8-CDCB-DE49-9D51-896EFCA4271F}" dt="2019-08-22T01:46:03.726" v="327" actId="26606"/>
          <ac:spMkLst>
            <pc:docMk/>
            <pc:sldMk cId="1950596400" sldId="1092"/>
            <ac:spMk id="1801219" creationId="{00000000-0000-0000-0000-000000000000}"/>
          </ac:spMkLst>
        </pc:spChg>
        <pc:picChg chg="add">
          <ac:chgData name="Dubey, Abhishek" userId="fcebbf37-2e6b-4aaa-bd32-5ba1b6c49bdb" providerId="ADAL" clId="{D00B37E8-CDCB-DE49-9D51-896EFCA4271F}" dt="2019-08-22T01:46:03.726" v="327" actId="26606"/>
          <ac:picMkLst>
            <pc:docMk/>
            <pc:sldMk cId="1950596400" sldId="1092"/>
            <ac:picMk id="76" creationId="{2897127E-6CEF-446C-BE87-93B7C46E49D1}"/>
          </ac:picMkLst>
        </pc:picChg>
      </pc:sldChg>
      <pc:sldChg chg="modSp add">
        <pc:chgData name="Dubey, Abhishek" userId="fcebbf37-2e6b-4aaa-bd32-5ba1b6c49bdb" providerId="ADAL" clId="{D00B37E8-CDCB-DE49-9D51-896EFCA4271F}" dt="2019-08-22T01:44:51.703" v="317" actId="1076"/>
        <pc:sldMkLst>
          <pc:docMk/>
          <pc:sldMk cId="960719331" sldId="1093"/>
        </pc:sldMkLst>
        <pc:grpChg chg="mod">
          <ac:chgData name="Dubey, Abhishek" userId="fcebbf37-2e6b-4aaa-bd32-5ba1b6c49bdb" providerId="ADAL" clId="{D00B37E8-CDCB-DE49-9D51-896EFCA4271F}" dt="2019-08-22T01:44:51.703" v="317" actId="1076"/>
          <ac:grpSpMkLst>
            <pc:docMk/>
            <pc:sldMk cId="960719331" sldId="1093"/>
            <ac:grpSpMk id="2" creationId="{00000000-0000-0000-0000-000000000000}"/>
          </ac:grpSpMkLst>
        </pc:grpChg>
      </pc:sldChg>
      <pc:sldChg chg="addSp modSp add mod setBg">
        <pc:chgData name="Dubey, Abhishek" userId="fcebbf37-2e6b-4aaa-bd32-5ba1b6c49bdb" providerId="ADAL" clId="{D00B37E8-CDCB-DE49-9D51-896EFCA4271F}" dt="2019-08-22T01:45:57.022" v="326" actId="26606"/>
        <pc:sldMkLst>
          <pc:docMk/>
          <pc:sldMk cId="3176853938" sldId="1094"/>
        </pc:sldMkLst>
        <pc:spChg chg="add">
          <ac:chgData name="Dubey, Abhishek" userId="fcebbf37-2e6b-4aaa-bd32-5ba1b6c49bdb" providerId="ADAL" clId="{D00B37E8-CDCB-DE49-9D51-896EFCA4271F}" dt="2019-08-22T01:45:57.022" v="326" actId="26606"/>
          <ac:spMkLst>
            <pc:docMk/>
            <pc:sldMk cId="3176853938" sldId="1094"/>
            <ac:spMk id="72" creationId="{3B854194-185D-494D-905C-7C7CB2E30F6E}"/>
          </ac:spMkLst>
        </pc:spChg>
        <pc:spChg chg="add">
          <ac:chgData name="Dubey, Abhishek" userId="fcebbf37-2e6b-4aaa-bd32-5ba1b6c49bdb" providerId="ADAL" clId="{D00B37E8-CDCB-DE49-9D51-896EFCA4271F}" dt="2019-08-22T01:45:57.022" v="326" actId="26606"/>
          <ac:spMkLst>
            <pc:docMk/>
            <pc:sldMk cId="3176853938" sldId="1094"/>
            <ac:spMk id="74" creationId="{B4F5FA0D-0104-4987-8241-EFF7C85B88DE}"/>
          </ac:spMkLst>
        </pc:spChg>
        <pc:spChg chg="mod">
          <ac:chgData name="Dubey, Abhishek" userId="fcebbf37-2e6b-4aaa-bd32-5ba1b6c49bdb" providerId="ADAL" clId="{D00B37E8-CDCB-DE49-9D51-896EFCA4271F}" dt="2019-08-22T01:45:57.022" v="326" actId="26606"/>
          <ac:spMkLst>
            <pc:docMk/>
            <pc:sldMk cId="3176853938" sldId="1094"/>
            <ac:spMk id="1752066" creationId="{00000000-0000-0000-0000-000000000000}"/>
          </ac:spMkLst>
        </pc:spChg>
        <pc:spChg chg="mod">
          <ac:chgData name="Dubey, Abhishek" userId="fcebbf37-2e6b-4aaa-bd32-5ba1b6c49bdb" providerId="ADAL" clId="{D00B37E8-CDCB-DE49-9D51-896EFCA4271F}" dt="2019-08-22T01:45:57.022" v="326" actId="26606"/>
          <ac:spMkLst>
            <pc:docMk/>
            <pc:sldMk cId="3176853938" sldId="1094"/>
            <ac:spMk id="1752067" creationId="{00000000-0000-0000-0000-000000000000}"/>
          </ac:spMkLst>
        </pc:spChg>
        <pc:picChg chg="add">
          <ac:chgData name="Dubey, Abhishek" userId="fcebbf37-2e6b-4aaa-bd32-5ba1b6c49bdb" providerId="ADAL" clId="{D00B37E8-CDCB-DE49-9D51-896EFCA4271F}" dt="2019-08-22T01:45:57.022" v="326" actId="26606"/>
          <ac:picMkLst>
            <pc:docMk/>
            <pc:sldMk cId="3176853938" sldId="1094"/>
            <ac:picMk id="76" creationId="{2897127E-6CEF-446C-BE87-93B7C46E49D1}"/>
          </ac:picMkLst>
        </pc:picChg>
      </pc:sldChg>
      <pc:sldChg chg="addSp modSp add mod setBg">
        <pc:chgData name="Dubey, Abhishek" userId="fcebbf37-2e6b-4aaa-bd32-5ba1b6c49bdb" providerId="ADAL" clId="{D00B37E8-CDCB-DE49-9D51-896EFCA4271F}" dt="2019-08-22T01:45:53.120" v="325" actId="26606"/>
        <pc:sldMkLst>
          <pc:docMk/>
          <pc:sldMk cId="527158653" sldId="1095"/>
        </pc:sldMkLst>
        <pc:spChg chg="add">
          <ac:chgData name="Dubey, Abhishek" userId="fcebbf37-2e6b-4aaa-bd32-5ba1b6c49bdb" providerId="ADAL" clId="{D00B37E8-CDCB-DE49-9D51-896EFCA4271F}" dt="2019-08-22T01:45:53.120" v="325" actId="26606"/>
          <ac:spMkLst>
            <pc:docMk/>
            <pc:sldMk cId="527158653" sldId="1095"/>
            <ac:spMk id="72" creationId="{3B854194-185D-494D-905C-7C7CB2E30F6E}"/>
          </ac:spMkLst>
        </pc:spChg>
        <pc:spChg chg="add">
          <ac:chgData name="Dubey, Abhishek" userId="fcebbf37-2e6b-4aaa-bd32-5ba1b6c49bdb" providerId="ADAL" clId="{D00B37E8-CDCB-DE49-9D51-896EFCA4271F}" dt="2019-08-22T01:45:53.120" v="325" actId="26606"/>
          <ac:spMkLst>
            <pc:docMk/>
            <pc:sldMk cId="527158653" sldId="1095"/>
            <ac:spMk id="74" creationId="{B4F5FA0D-0104-4987-8241-EFF7C85B88DE}"/>
          </ac:spMkLst>
        </pc:spChg>
        <pc:spChg chg="mod">
          <ac:chgData name="Dubey, Abhishek" userId="fcebbf37-2e6b-4aaa-bd32-5ba1b6c49bdb" providerId="ADAL" clId="{D00B37E8-CDCB-DE49-9D51-896EFCA4271F}" dt="2019-08-22T01:45:53.120" v="325" actId="26606"/>
          <ac:spMkLst>
            <pc:docMk/>
            <pc:sldMk cId="527158653" sldId="1095"/>
            <ac:spMk id="1758210" creationId="{00000000-0000-0000-0000-000000000000}"/>
          </ac:spMkLst>
        </pc:spChg>
        <pc:spChg chg="mod">
          <ac:chgData name="Dubey, Abhishek" userId="fcebbf37-2e6b-4aaa-bd32-5ba1b6c49bdb" providerId="ADAL" clId="{D00B37E8-CDCB-DE49-9D51-896EFCA4271F}" dt="2019-08-22T01:45:53.120" v="325" actId="26606"/>
          <ac:spMkLst>
            <pc:docMk/>
            <pc:sldMk cId="527158653" sldId="1095"/>
            <ac:spMk id="1758211" creationId="{00000000-0000-0000-0000-000000000000}"/>
          </ac:spMkLst>
        </pc:spChg>
        <pc:picChg chg="add">
          <ac:chgData name="Dubey, Abhishek" userId="fcebbf37-2e6b-4aaa-bd32-5ba1b6c49bdb" providerId="ADAL" clId="{D00B37E8-CDCB-DE49-9D51-896EFCA4271F}" dt="2019-08-22T01:45:53.120" v="325" actId="26606"/>
          <ac:picMkLst>
            <pc:docMk/>
            <pc:sldMk cId="527158653" sldId="1095"/>
            <ac:picMk id="76" creationId="{2897127E-6CEF-446C-BE87-93B7C46E49D1}"/>
          </ac:picMkLst>
        </pc:picChg>
      </pc:sldChg>
      <pc:sldChg chg="addSp modSp add mod setBg">
        <pc:chgData name="Dubey, Abhishek" userId="fcebbf37-2e6b-4aaa-bd32-5ba1b6c49bdb" providerId="ADAL" clId="{D00B37E8-CDCB-DE49-9D51-896EFCA4271F}" dt="2019-08-22T01:45:48.573" v="324" actId="26606"/>
        <pc:sldMkLst>
          <pc:docMk/>
          <pc:sldMk cId="1495226961" sldId="1097"/>
        </pc:sldMkLst>
        <pc:spChg chg="add">
          <ac:chgData name="Dubey, Abhishek" userId="fcebbf37-2e6b-4aaa-bd32-5ba1b6c49bdb" providerId="ADAL" clId="{D00B37E8-CDCB-DE49-9D51-896EFCA4271F}" dt="2019-08-22T01:45:48.573" v="324" actId="26606"/>
          <ac:spMkLst>
            <pc:docMk/>
            <pc:sldMk cId="1495226961" sldId="1097"/>
            <ac:spMk id="72" creationId="{3B854194-185D-494D-905C-7C7CB2E30F6E}"/>
          </ac:spMkLst>
        </pc:spChg>
        <pc:spChg chg="add">
          <ac:chgData name="Dubey, Abhishek" userId="fcebbf37-2e6b-4aaa-bd32-5ba1b6c49bdb" providerId="ADAL" clId="{D00B37E8-CDCB-DE49-9D51-896EFCA4271F}" dt="2019-08-22T01:45:48.573" v="324" actId="26606"/>
          <ac:spMkLst>
            <pc:docMk/>
            <pc:sldMk cId="1495226961" sldId="1097"/>
            <ac:spMk id="74" creationId="{B4F5FA0D-0104-4987-8241-EFF7C85B88DE}"/>
          </ac:spMkLst>
        </pc:spChg>
        <pc:spChg chg="mod">
          <ac:chgData name="Dubey, Abhishek" userId="fcebbf37-2e6b-4aaa-bd32-5ba1b6c49bdb" providerId="ADAL" clId="{D00B37E8-CDCB-DE49-9D51-896EFCA4271F}" dt="2019-08-22T01:45:48.573" v="324" actId="26606"/>
          <ac:spMkLst>
            <pc:docMk/>
            <pc:sldMk cId="1495226961" sldId="1097"/>
            <ac:spMk id="1756162" creationId="{00000000-0000-0000-0000-000000000000}"/>
          </ac:spMkLst>
        </pc:spChg>
        <pc:spChg chg="mod">
          <ac:chgData name="Dubey, Abhishek" userId="fcebbf37-2e6b-4aaa-bd32-5ba1b6c49bdb" providerId="ADAL" clId="{D00B37E8-CDCB-DE49-9D51-896EFCA4271F}" dt="2019-08-22T01:45:48.573" v="324" actId="26606"/>
          <ac:spMkLst>
            <pc:docMk/>
            <pc:sldMk cId="1495226961" sldId="1097"/>
            <ac:spMk id="1756163" creationId="{00000000-0000-0000-0000-000000000000}"/>
          </ac:spMkLst>
        </pc:spChg>
        <pc:picChg chg="add">
          <ac:chgData name="Dubey, Abhishek" userId="fcebbf37-2e6b-4aaa-bd32-5ba1b6c49bdb" providerId="ADAL" clId="{D00B37E8-CDCB-DE49-9D51-896EFCA4271F}" dt="2019-08-22T01:45:48.573" v="324" actId="26606"/>
          <ac:picMkLst>
            <pc:docMk/>
            <pc:sldMk cId="1495226961" sldId="1097"/>
            <ac:picMk id="76" creationId="{2897127E-6CEF-446C-BE87-93B7C46E49D1}"/>
          </ac:picMkLst>
        </pc:picChg>
      </pc:sldChg>
      <pc:sldChg chg="addSp delSp modSp add">
        <pc:chgData name="Dubey, Abhishek" userId="fcebbf37-2e6b-4aaa-bd32-5ba1b6c49bdb" providerId="ADAL" clId="{D00B37E8-CDCB-DE49-9D51-896EFCA4271F}" dt="2019-08-22T01:45:10.328" v="320" actId="478"/>
        <pc:sldMkLst>
          <pc:docMk/>
          <pc:sldMk cId="1677403695" sldId="1098"/>
        </pc:sldMkLst>
        <pc:spChg chg="del">
          <ac:chgData name="Dubey, Abhishek" userId="fcebbf37-2e6b-4aaa-bd32-5ba1b6c49bdb" providerId="ADAL" clId="{D00B37E8-CDCB-DE49-9D51-896EFCA4271F}" dt="2019-08-22T01:45:05.908" v="318" actId="478"/>
          <ac:spMkLst>
            <pc:docMk/>
            <pc:sldMk cId="1677403695" sldId="1098"/>
            <ac:spMk id="3" creationId="{00000000-0000-0000-0000-000000000000}"/>
          </ac:spMkLst>
        </pc:spChg>
        <pc:spChg chg="del">
          <ac:chgData name="Dubey, Abhishek" userId="fcebbf37-2e6b-4aaa-bd32-5ba1b6c49bdb" providerId="ADAL" clId="{D00B37E8-CDCB-DE49-9D51-896EFCA4271F}" dt="2019-08-22T01:45:10.328" v="320" actId="478"/>
          <ac:spMkLst>
            <pc:docMk/>
            <pc:sldMk cId="1677403695" sldId="1098"/>
            <ac:spMk id="4" creationId="{4FDBD36D-A614-4B14-8809-96AC7DCCDB3D}"/>
          </ac:spMkLst>
        </pc:spChg>
        <pc:spChg chg="add del mod">
          <ac:chgData name="Dubey, Abhishek" userId="fcebbf37-2e6b-4aaa-bd32-5ba1b6c49bdb" providerId="ADAL" clId="{D00B37E8-CDCB-DE49-9D51-896EFCA4271F}" dt="2019-08-22T01:45:08.377" v="319" actId="478"/>
          <ac:spMkLst>
            <pc:docMk/>
            <pc:sldMk cId="1677403695" sldId="1098"/>
            <ac:spMk id="6" creationId="{B2E80E54-1C44-5046-AFEB-AFB5E3B0E65A}"/>
          </ac:spMkLst>
        </pc:spChg>
      </pc:sldChg>
      <pc:sldChg chg="add">
        <pc:chgData name="Dubey, Abhishek" userId="fcebbf37-2e6b-4aaa-bd32-5ba1b6c49bdb" providerId="ADAL" clId="{D00B37E8-CDCB-DE49-9D51-896EFCA4271F}" dt="2019-08-22T01:36:33.211" v="102"/>
        <pc:sldMkLst>
          <pc:docMk/>
          <pc:sldMk cId="2164666903" sldId="1099"/>
        </pc:sldMkLst>
      </pc:sldChg>
      <pc:sldChg chg="addSp delSp modSp add mod setBg">
        <pc:chgData name="Dubey, Abhishek" userId="fcebbf37-2e6b-4aaa-bd32-5ba1b6c49bdb" providerId="ADAL" clId="{D00B37E8-CDCB-DE49-9D51-896EFCA4271F}" dt="2019-08-22T01:45:41.416" v="323" actId="26606"/>
        <pc:sldMkLst>
          <pc:docMk/>
          <pc:sldMk cId="1023981460" sldId="1100"/>
        </pc:sldMkLst>
        <pc:spChg chg="mod">
          <ac:chgData name="Dubey, Abhishek" userId="fcebbf37-2e6b-4aaa-bd32-5ba1b6c49bdb" providerId="ADAL" clId="{D00B37E8-CDCB-DE49-9D51-896EFCA4271F}" dt="2019-08-22T01:45:41.416" v="323" actId="26606"/>
          <ac:spMkLst>
            <pc:docMk/>
            <pc:sldMk cId="1023981460" sldId="1100"/>
            <ac:spMk id="5" creationId="{F3053E64-F98A-4A08-A464-56FEB838DCA5}"/>
          </ac:spMkLst>
        </pc:spChg>
        <pc:spChg chg="del">
          <ac:chgData name="Dubey, Abhishek" userId="fcebbf37-2e6b-4aaa-bd32-5ba1b6c49bdb" providerId="ADAL" clId="{D00B37E8-CDCB-DE49-9D51-896EFCA4271F}" dt="2019-08-22T01:45:38.603" v="322"/>
          <ac:spMkLst>
            <pc:docMk/>
            <pc:sldMk cId="1023981460" sldId="1100"/>
            <ac:spMk id="6" creationId="{2C383B6B-66E2-46FA-A2F1-306744E4EEF6}"/>
          </ac:spMkLst>
        </pc:spChg>
        <pc:spChg chg="mod ord">
          <ac:chgData name="Dubey, Abhishek" userId="fcebbf37-2e6b-4aaa-bd32-5ba1b6c49bdb" providerId="ADAL" clId="{D00B37E8-CDCB-DE49-9D51-896EFCA4271F}" dt="2019-08-22T01:45:41.416" v="323" actId="26606"/>
          <ac:spMkLst>
            <pc:docMk/>
            <pc:sldMk cId="1023981460" sldId="1100"/>
            <ac:spMk id="7" creationId="{F3DE43BD-A84E-43E3-8A4E-12104232AF78}"/>
          </ac:spMkLst>
        </pc:spChg>
        <pc:spChg chg="add">
          <ac:chgData name="Dubey, Abhishek" userId="fcebbf37-2e6b-4aaa-bd32-5ba1b6c49bdb" providerId="ADAL" clId="{D00B37E8-CDCB-DE49-9D51-896EFCA4271F}" dt="2019-08-22T01:45:41.416" v="323" actId="26606"/>
          <ac:spMkLst>
            <pc:docMk/>
            <pc:sldMk cId="1023981460" sldId="1100"/>
            <ac:spMk id="13" creationId="{C607803A-4E99-444E-94F7-8785CDDF5849}"/>
          </ac:spMkLst>
        </pc:spChg>
        <pc:spChg chg="add">
          <ac:chgData name="Dubey, Abhishek" userId="fcebbf37-2e6b-4aaa-bd32-5ba1b6c49bdb" providerId="ADAL" clId="{D00B37E8-CDCB-DE49-9D51-896EFCA4271F}" dt="2019-08-22T01:45:41.416" v="323" actId="26606"/>
          <ac:spMkLst>
            <pc:docMk/>
            <pc:sldMk cId="1023981460" sldId="1100"/>
            <ac:spMk id="15" creationId="{2989BE6A-C309-418E-8ADD-1616A980570D}"/>
          </ac:spMkLst>
        </pc:spChg>
        <pc:picChg chg="mod">
          <ac:chgData name="Dubey, Abhishek" userId="fcebbf37-2e6b-4aaa-bd32-5ba1b6c49bdb" providerId="ADAL" clId="{D00B37E8-CDCB-DE49-9D51-896EFCA4271F}" dt="2019-08-22T01:45:41.416" v="323" actId="26606"/>
          <ac:picMkLst>
            <pc:docMk/>
            <pc:sldMk cId="1023981460" sldId="1100"/>
            <ac:picMk id="8" creationId="{2AA1D710-5B16-442E-ACCC-470C81B985CE}"/>
          </ac:picMkLst>
        </pc:picChg>
      </pc:sldChg>
      <pc:sldChg chg="addSp delSp modSp add mod setBg">
        <pc:chgData name="Dubey, Abhishek" userId="fcebbf37-2e6b-4aaa-bd32-5ba1b6c49bdb" providerId="ADAL" clId="{D00B37E8-CDCB-DE49-9D51-896EFCA4271F}" dt="2019-08-22T01:46:52.517" v="335" actId="26606"/>
        <pc:sldMkLst>
          <pc:docMk/>
          <pc:sldMk cId="2255552795" sldId="1101"/>
        </pc:sldMkLst>
        <pc:spChg chg="mod">
          <ac:chgData name="Dubey, Abhishek" userId="fcebbf37-2e6b-4aaa-bd32-5ba1b6c49bdb" providerId="ADAL" clId="{D00B37E8-CDCB-DE49-9D51-896EFCA4271F}" dt="2019-08-22T01:46:52.517" v="335" actId="26606"/>
          <ac:spMkLst>
            <pc:docMk/>
            <pc:sldMk cId="2255552795" sldId="1101"/>
            <ac:spMk id="2" creationId="{DC23BA8A-1247-4548-BC09-5544F1B8C1B6}"/>
          </ac:spMkLst>
        </pc:spChg>
        <pc:spChg chg="del">
          <ac:chgData name="Dubey, Abhishek" userId="fcebbf37-2e6b-4aaa-bd32-5ba1b6c49bdb" providerId="ADAL" clId="{D00B37E8-CDCB-DE49-9D51-896EFCA4271F}" dt="2019-08-22T01:46:50.865" v="334"/>
          <ac:spMkLst>
            <pc:docMk/>
            <pc:sldMk cId="2255552795" sldId="1101"/>
            <ac:spMk id="3" creationId="{97EF8EFE-A74B-40D4-B156-CB17004C9BA6}"/>
          </ac:spMkLst>
        </pc:spChg>
        <pc:spChg chg="mod">
          <ac:chgData name="Dubey, Abhishek" userId="fcebbf37-2e6b-4aaa-bd32-5ba1b6c49bdb" providerId="ADAL" clId="{D00B37E8-CDCB-DE49-9D51-896EFCA4271F}" dt="2019-08-22T01:46:52.517" v="335" actId="26606"/>
          <ac:spMkLst>
            <pc:docMk/>
            <pc:sldMk cId="2255552795" sldId="1101"/>
            <ac:spMk id="4" creationId="{33B6248A-AAEC-4BAA-8535-661BD16BDEAF}"/>
          </ac:spMkLst>
        </pc:spChg>
        <pc:spChg chg="add">
          <ac:chgData name="Dubey, Abhishek" userId="fcebbf37-2e6b-4aaa-bd32-5ba1b6c49bdb" providerId="ADAL" clId="{D00B37E8-CDCB-DE49-9D51-896EFCA4271F}" dt="2019-08-22T01:46:52.517" v="335" actId="26606"/>
          <ac:spMkLst>
            <pc:docMk/>
            <pc:sldMk cId="2255552795" sldId="1101"/>
            <ac:spMk id="9" creationId="{3B854194-185D-494D-905C-7C7CB2E30F6E}"/>
          </ac:spMkLst>
        </pc:spChg>
        <pc:spChg chg="add">
          <ac:chgData name="Dubey, Abhishek" userId="fcebbf37-2e6b-4aaa-bd32-5ba1b6c49bdb" providerId="ADAL" clId="{D00B37E8-CDCB-DE49-9D51-896EFCA4271F}" dt="2019-08-22T01:46:52.517" v="335" actId="26606"/>
          <ac:spMkLst>
            <pc:docMk/>
            <pc:sldMk cId="2255552795" sldId="1101"/>
            <ac:spMk id="11" creationId="{B4F5FA0D-0104-4987-8241-EFF7C85B88DE}"/>
          </ac:spMkLst>
        </pc:spChg>
        <pc:picChg chg="add">
          <ac:chgData name="Dubey, Abhishek" userId="fcebbf37-2e6b-4aaa-bd32-5ba1b6c49bdb" providerId="ADAL" clId="{D00B37E8-CDCB-DE49-9D51-896EFCA4271F}" dt="2019-08-22T01:46:52.517" v="335" actId="26606"/>
          <ac:picMkLst>
            <pc:docMk/>
            <pc:sldMk cId="2255552795" sldId="1101"/>
            <ac:picMk id="13" creationId="{2897127E-6CEF-446C-BE87-93B7C46E49D1}"/>
          </ac:picMkLst>
        </pc:picChg>
      </pc:sldChg>
      <pc:sldChg chg="addSp delSp modSp add mod setBg">
        <pc:chgData name="Dubey, Abhishek" userId="fcebbf37-2e6b-4aaa-bd32-5ba1b6c49bdb" providerId="ADAL" clId="{D00B37E8-CDCB-DE49-9D51-896EFCA4271F}" dt="2019-08-22T01:47:01.484" v="337" actId="26606"/>
        <pc:sldMkLst>
          <pc:docMk/>
          <pc:sldMk cId="1116123144" sldId="1102"/>
        </pc:sldMkLst>
        <pc:spChg chg="mod">
          <ac:chgData name="Dubey, Abhishek" userId="fcebbf37-2e6b-4aaa-bd32-5ba1b6c49bdb" providerId="ADAL" clId="{D00B37E8-CDCB-DE49-9D51-896EFCA4271F}" dt="2019-08-22T01:47:01.484" v="337" actId="26606"/>
          <ac:spMkLst>
            <pc:docMk/>
            <pc:sldMk cId="1116123144" sldId="1102"/>
            <ac:spMk id="2" creationId="{F2725E9D-23C9-40E7-94CD-443AA576295D}"/>
          </ac:spMkLst>
        </pc:spChg>
        <pc:spChg chg="del">
          <ac:chgData name="Dubey, Abhishek" userId="fcebbf37-2e6b-4aaa-bd32-5ba1b6c49bdb" providerId="ADAL" clId="{D00B37E8-CDCB-DE49-9D51-896EFCA4271F}" dt="2019-08-22T01:46:59.784" v="336"/>
          <ac:spMkLst>
            <pc:docMk/>
            <pc:sldMk cId="1116123144" sldId="1102"/>
            <ac:spMk id="3" creationId="{468C6F28-AE90-4BA9-B0DF-7409E759FBA8}"/>
          </ac:spMkLst>
        </pc:spChg>
        <pc:spChg chg="mod">
          <ac:chgData name="Dubey, Abhishek" userId="fcebbf37-2e6b-4aaa-bd32-5ba1b6c49bdb" providerId="ADAL" clId="{D00B37E8-CDCB-DE49-9D51-896EFCA4271F}" dt="2019-08-22T01:47:01.484" v="337" actId="26606"/>
          <ac:spMkLst>
            <pc:docMk/>
            <pc:sldMk cId="1116123144" sldId="1102"/>
            <ac:spMk id="4" creationId="{82DA082F-3737-4585-BA80-D1EF99742189}"/>
          </ac:spMkLst>
        </pc:spChg>
        <pc:spChg chg="add">
          <ac:chgData name="Dubey, Abhishek" userId="fcebbf37-2e6b-4aaa-bd32-5ba1b6c49bdb" providerId="ADAL" clId="{D00B37E8-CDCB-DE49-9D51-896EFCA4271F}" dt="2019-08-22T01:47:01.484" v="337" actId="26606"/>
          <ac:spMkLst>
            <pc:docMk/>
            <pc:sldMk cId="1116123144" sldId="1102"/>
            <ac:spMk id="9" creationId="{3B854194-185D-494D-905C-7C7CB2E30F6E}"/>
          </ac:spMkLst>
        </pc:spChg>
        <pc:spChg chg="add">
          <ac:chgData name="Dubey, Abhishek" userId="fcebbf37-2e6b-4aaa-bd32-5ba1b6c49bdb" providerId="ADAL" clId="{D00B37E8-CDCB-DE49-9D51-896EFCA4271F}" dt="2019-08-22T01:47:01.484" v="337" actId="26606"/>
          <ac:spMkLst>
            <pc:docMk/>
            <pc:sldMk cId="1116123144" sldId="1102"/>
            <ac:spMk id="11" creationId="{B4F5FA0D-0104-4987-8241-EFF7C85B88DE}"/>
          </ac:spMkLst>
        </pc:spChg>
        <pc:picChg chg="add">
          <ac:chgData name="Dubey, Abhishek" userId="fcebbf37-2e6b-4aaa-bd32-5ba1b6c49bdb" providerId="ADAL" clId="{D00B37E8-CDCB-DE49-9D51-896EFCA4271F}" dt="2019-08-22T01:47:01.484" v="337" actId="26606"/>
          <ac:picMkLst>
            <pc:docMk/>
            <pc:sldMk cId="1116123144" sldId="1102"/>
            <ac:picMk id="13" creationId="{2897127E-6CEF-446C-BE87-93B7C46E49D1}"/>
          </ac:picMkLst>
        </pc:picChg>
      </pc:sldChg>
      <pc:sldChg chg="addSp delSp modSp add mod setBg">
        <pc:chgData name="Dubey, Abhishek" userId="fcebbf37-2e6b-4aaa-bd32-5ba1b6c49bdb" providerId="ADAL" clId="{D00B37E8-CDCB-DE49-9D51-896EFCA4271F}" dt="2019-08-22T01:47:25.453" v="341" actId="26606"/>
        <pc:sldMkLst>
          <pc:docMk/>
          <pc:sldMk cId="1559566539" sldId="1103"/>
        </pc:sldMkLst>
        <pc:spChg chg="mod">
          <ac:chgData name="Dubey, Abhishek" userId="fcebbf37-2e6b-4aaa-bd32-5ba1b6c49bdb" providerId="ADAL" clId="{D00B37E8-CDCB-DE49-9D51-896EFCA4271F}" dt="2019-08-22T01:47:25.453" v="341" actId="26606"/>
          <ac:spMkLst>
            <pc:docMk/>
            <pc:sldMk cId="1559566539" sldId="1103"/>
            <ac:spMk id="2" creationId="{E5A34EBD-D24E-4AD2-A12D-60A76069FA0D}"/>
          </ac:spMkLst>
        </pc:spChg>
        <pc:spChg chg="del">
          <ac:chgData name="Dubey, Abhishek" userId="fcebbf37-2e6b-4aaa-bd32-5ba1b6c49bdb" providerId="ADAL" clId="{D00B37E8-CDCB-DE49-9D51-896EFCA4271F}" dt="2019-08-22T01:47:09.063" v="338"/>
          <ac:spMkLst>
            <pc:docMk/>
            <pc:sldMk cId="1559566539" sldId="1103"/>
            <ac:spMk id="3" creationId="{7ACB8CDA-604F-4EC0-BFF9-82FAEE43DCBA}"/>
          </ac:spMkLst>
        </pc:spChg>
        <pc:spChg chg="mod ord">
          <ac:chgData name="Dubey, Abhishek" userId="fcebbf37-2e6b-4aaa-bd32-5ba1b6c49bdb" providerId="ADAL" clId="{D00B37E8-CDCB-DE49-9D51-896EFCA4271F}" dt="2019-08-22T01:47:25.453" v="341" actId="26606"/>
          <ac:spMkLst>
            <pc:docMk/>
            <pc:sldMk cId="1559566539" sldId="1103"/>
            <ac:spMk id="4" creationId="{F3FD3C79-4558-4A56-8583-B29FD089AD71}"/>
          </ac:spMkLst>
        </pc:spChg>
        <pc:spChg chg="add del">
          <ac:chgData name="Dubey, Abhishek" userId="fcebbf37-2e6b-4aaa-bd32-5ba1b6c49bdb" providerId="ADAL" clId="{D00B37E8-CDCB-DE49-9D51-896EFCA4271F}" dt="2019-08-22T01:47:25.453" v="341" actId="26606"/>
          <ac:spMkLst>
            <pc:docMk/>
            <pc:sldMk cId="1559566539" sldId="1103"/>
            <ac:spMk id="10" creationId="{4038CB10-1F5C-4D54-9DF7-12586DE5B007}"/>
          </ac:spMkLst>
        </pc:spChg>
        <pc:spChg chg="add del">
          <ac:chgData name="Dubey, Abhishek" userId="fcebbf37-2e6b-4aaa-bd32-5ba1b6c49bdb" providerId="ADAL" clId="{D00B37E8-CDCB-DE49-9D51-896EFCA4271F}" dt="2019-08-22T01:47:25.453" v="341" actId="26606"/>
          <ac:spMkLst>
            <pc:docMk/>
            <pc:sldMk cId="1559566539" sldId="1103"/>
            <ac:spMk id="12" creationId="{73ED6512-6858-4552-B699-9A97FE9A4EA2}"/>
          </ac:spMkLst>
        </pc:spChg>
        <pc:spChg chg="add">
          <ac:chgData name="Dubey, Abhishek" userId="fcebbf37-2e6b-4aaa-bd32-5ba1b6c49bdb" providerId="ADAL" clId="{D00B37E8-CDCB-DE49-9D51-896EFCA4271F}" dt="2019-08-22T01:47:25.453" v="341" actId="26606"/>
          <ac:spMkLst>
            <pc:docMk/>
            <pc:sldMk cId="1559566539" sldId="1103"/>
            <ac:spMk id="17" creationId="{C607803A-4E99-444E-94F7-8785CDDF5849}"/>
          </ac:spMkLst>
        </pc:spChg>
        <pc:spChg chg="add">
          <ac:chgData name="Dubey, Abhishek" userId="fcebbf37-2e6b-4aaa-bd32-5ba1b6c49bdb" providerId="ADAL" clId="{D00B37E8-CDCB-DE49-9D51-896EFCA4271F}" dt="2019-08-22T01:47:25.453" v="341" actId="26606"/>
          <ac:spMkLst>
            <pc:docMk/>
            <pc:sldMk cId="1559566539" sldId="1103"/>
            <ac:spMk id="19" creationId="{2989BE6A-C309-418E-8ADD-1616A980570D}"/>
          </ac:spMkLst>
        </pc:spChg>
        <pc:picChg chg="mod">
          <ac:chgData name="Dubey, Abhishek" userId="fcebbf37-2e6b-4aaa-bd32-5ba1b6c49bdb" providerId="ADAL" clId="{D00B37E8-CDCB-DE49-9D51-896EFCA4271F}" dt="2019-08-22T01:47:25.453" v="341" actId="26606"/>
          <ac:picMkLst>
            <pc:docMk/>
            <pc:sldMk cId="1559566539" sldId="1103"/>
            <ac:picMk id="5" creationId="{00A2EF7B-6398-45D6-B7ED-9B349E177B5D}"/>
          </ac:picMkLst>
        </pc:picChg>
      </pc:sldChg>
      <pc:sldChg chg="addSp delSp modSp add mod setBg">
        <pc:chgData name="Dubey, Abhishek" userId="fcebbf37-2e6b-4aaa-bd32-5ba1b6c49bdb" providerId="ADAL" clId="{D00B37E8-CDCB-DE49-9D51-896EFCA4271F}" dt="2019-08-22T01:46:41.009" v="333" actId="26606"/>
        <pc:sldMkLst>
          <pc:docMk/>
          <pc:sldMk cId="294140137" sldId="1107"/>
        </pc:sldMkLst>
        <pc:spChg chg="mod">
          <ac:chgData name="Dubey, Abhishek" userId="fcebbf37-2e6b-4aaa-bd32-5ba1b6c49bdb" providerId="ADAL" clId="{D00B37E8-CDCB-DE49-9D51-896EFCA4271F}" dt="2019-08-22T01:46:41.009" v="333" actId="26606"/>
          <ac:spMkLst>
            <pc:docMk/>
            <pc:sldMk cId="294140137" sldId="1107"/>
            <ac:spMk id="2" creationId="{6AAC0691-0A24-4B53-AEA6-ED66DBA11520}"/>
          </ac:spMkLst>
        </pc:spChg>
        <pc:spChg chg="del">
          <ac:chgData name="Dubey, Abhishek" userId="fcebbf37-2e6b-4aaa-bd32-5ba1b6c49bdb" providerId="ADAL" clId="{D00B37E8-CDCB-DE49-9D51-896EFCA4271F}" dt="2019-08-22T01:46:39.092" v="332"/>
          <ac:spMkLst>
            <pc:docMk/>
            <pc:sldMk cId="294140137" sldId="1107"/>
            <ac:spMk id="3" creationId="{37682DB2-6C4B-491E-B07E-727832AF0758}"/>
          </ac:spMkLst>
        </pc:spChg>
        <pc:spChg chg="mod">
          <ac:chgData name="Dubey, Abhishek" userId="fcebbf37-2e6b-4aaa-bd32-5ba1b6c49bdb" providerId="ADAL" clId="{D00B37E8-CDCB-DE49-9D51-896EFCA4271F}" dt="2019-08-22T01:46:41.009" v="333" actId="26606"/>
          <ac:spMkLst>
            <pc:docMk/>
            <pc:sldMk cId="294140137" sldId="1107"/>
            <ac:spMk id="4" creationId="{A0FD8BB9-1F4F-4B8A-9E5A-E1A852378A54}"/>
          </ac:spMkLst>
        </pc:spChg>
        <pc:spChg chg="add">
          <ac:chgData name="Dubey, Abhishek" userId="fcebbf37-2e6b-4aaa-bd32-5ba1b6c49bdb" providerId="ADAL" clId="{D00B37E8-CDCB-DE49-9D51-896EFCA4271F}" dt="2019-08-22T01:46:41.009" v="333" actId="26606"/>
          <ac:spMkLst>
            <pc:docMk/>
            <pc:sldMk cId="294140137" sldId="1107"/>
            <ac:spMk id="9" creationId="{3B854194-185D-494D-905C-7C7CB2E30F6E}"/>
          </ac:spMkLst>
        </pc:spChg>
        <pc:spChg chg="add">
          <ac:chgData name="Dubey, Abhishek" userId="fcebbf37-2e6b-4aaa-bd32-5ba1b6c49bdb" providerId="ADAL" clId="{D00B37E8-CDCB-DE49-9D51-896EFCA4271F}" dt="2019-08-22T01:46:41.009" v="333" actId="26606"/>
          <ac:spMkLst>
            <pc:docMk/>
            <pc:sldMk cId="294140137" sldId="1107"/>
            <ac:spMk id="11" creationId="{B4F5FA0D-0104-4987-8241-EFF7C85B88DE}"/>
          </ac:spMkLst>
        </pc:spChg>
        <pc:picChg chg="add">
          <ac:chgData name="Dubey, Abhishek" userId="fcebbf37-2e6b-4aaa-bd32-5ba1b6c49bdb" providerId="ADAL" clId="{D00B37E8-CDCB-DE49-9D51-896EFCA4271F}" dt="2019-08-22T01:46:41.009" v="333" actId="26606"/>
          <ac:picMkLst>
            <pc:docMk/>
            <pc:sldMk cId="294140137" sldId="1107"/>
            <ac:picMk id="13" creationId="{2897127E-6CEF-446C-BE87-93B7C46E49D1}"/>
          </ac:picMkLst>
        </pc:picChg>
      </pc:sldChg>
      <pc:sldChg chg="addSp delSp modSp add mod setBg">
        <pc:chgData name="Dubey, Abhishek" userId="fcebbf37-2e6b-4aaa-bd32-5ba1b6c49bdb" providerId="ADAL" clId="{D00B37E8-CDCB-DE49-9D51-896EFCA4271F}" dt="2019-08-22T01:47:35.479" v="343" actId="26606"/>
        <pc:sldMkLst>
          <pc:docMk/>
          <pc:sldMk cId="2055361556" sldId="1108"/>
        </pc:sldMkLst>
        <pc:spChg chg="mod">
          <ac:chgData name="Dubey, Abhishek" userId="fcebbf37-2e6b-4aaa-bd32-5ba1b6c49bdb" providerId="ADAL" clId="{D00B37E8-CDCB-DE49-9D51-896EFCA4271F}" dt="2019-08-22T01:47:35.479" v="343" actId="26606"/>
          <ac:spMkLst>
            <pc:docMk/>
            <pc:sldMk cId="2055361556" sldId="1108"/>
            <ac:spMk id="2" creationId="{0B18AE57-0BE0-41AA-BA57-95039F7032CB}"/>
          </ac:spMkLst>
        </pc:spChg>
        <pc:spChg chg="del">
          <ac:chgData name="Dubey, Abhishek" userId="fcebbf37-2e6b-4aaa-bd32-5ba1b6c49bdb" providerId="ADAL" clId="{D00B37E8-CDCB-DE49-9D51-896EFCA4271F}" dt="2019-08-22T01:47:34.102" v="342"/>
          <ac:spMkLst>
            <pc:docMk/>
            <pc:sldMk cId="2055361556" sldId="1108"/>
            <ac:spMk id="3" creationId="{A4D03356-4D29-4FF6-AF7A-9D57EAB69641}"/>
          </ac:spMkLst>
        </pc:spChg>
        <pc:spChg chg="mod">
          <ac:chgData name="Dubey, Abhishek" userId="fcebbf37-2e6b-4aaa-bd32-5ba1b6c49bdb" providerId="ADAL" clId="{D00B37E8-CDCB-DE49-9D51-896EFCA4271F}" dt="2019-08-22T01:47:35.479" v="343" actId="26606"/>
          <ac:spMkLst>
            <pc:docMk/>
            <pc:sldMk cId="2055361556" sldId="1108"/>
            <ac:spMk id="4" creationId="{86B84014-385C-4C25-9E51-3028E39D2302}"/>
          </ac:spMkLst>
        </pc:spChg>
        <pc:spChg chg="add">
          <ac:chgData name="Dubey, Abhishek" userId="fcebbf37-2e6b-4aaa-bd32-5ba1b6c49bdb" providerId="ADAL" clId="{D00B37E8-CDCB-DE49-9D51-896EFCA4271F}" dt="2019-08-22T01:47:35.479" v="343" actId="26606"/>
          <ac:spMkLst>
            <pc:docMk/>
            <pc:sldMk cId="2055361556" sldId="1108"/>
            <ac:spMk id="9" creationId="{3B854194-185D-494D-905C-7C7CB2E30F6E}"/>
          </ac:spMkLst>
        </pc:spChg>
        <pc:spChg chg="add">
          <ac:chgData name="Dubey, Abhishek" userId="fcebbf37-2e6b-4aaa-bd32-5ba1b6c49bdb" providerId="ADAL" clId="{D00B37E8-CDCB-DE49-9D51-896EFCA4271F}" dt="2019-08-22T01:47:35.479" v="343" actId="26606"/>
          <ac:spMkLst>
            <pc:docMk/>
            <pc:sldMk cId="2055361556" sldId="1108"/>
            <ac:spMk id="11" creationId="{B4F5FA0D-0104-4987-8241-EFF7C85B88DE}"/>
          </ac:spMkLst>
        </pc:spChg>
        <pc:picChg chg="add">
          <ac:chgData name="Dubey, Abhishek" userId="fcebbf37-2e6b-4aaa-bd32-5ba1b6c49bdb" providerId="ADAL" clId="{D00B37E8-CDCB-DE49-9D51-896EFCA4271F}" dt="2019-08-22T01:47:35.479" v="343" actId="26606"/>
          <ac:picMkLst>
            <pc:docMk/>
            <pc:sldMk cId="2055361556" sldId="1108"/>
            <ac:picMk id="13" creationId="{2897127E-6CEF-446C-BE87-93B7C46E49D1}"/>
          </ac:picMkLst>
        </pc:picChg>
      </pc:sldChg>
      <pc:sldChg chg="addSp delSp modSp add mod setBg">
        <pc:chgData name="Dubey, Abhishek" userId="fcebbf37-2e6b-4aaa-bd32-5ba1b6c49bdb" providerId="ADAL" clId="{D00B37E8-CDCB-DE49-9D51-896EFCA4271F}" dt="2019-08-22T01:47:42.896" v="345" actId="26606"/>
        <pc:sldMkLst>
          <pc:docMk/>
          <pc:sldMk cId="3689278003" sldId="1109"/>
        </pc:sldMkLst>
        <pc:spChg chg="mod">
          <ac:chgData name="Dubey, Abhishek" userId="fcebbf37-2e6b-4aaa-bd32-5ba1b6c49bdb" providerId="ADAL" clId="{D00B37E8-CDCB-DE49-9D51-896EFCA4271F}" dt="2019-08-22T01:47:42.896" v="345" actId="26606"/>
          <ac:spMkLst>
            <pc:docMk/>
            <pc:sldMk cId="3689278003" sldId="1109"/>
            <ac:spMk id="2" creationId="{C9F02E43-BF09-4A5D-B412-4F62FC99D0A3}"/>
          </ac:spMkLst>
        </pc:spChg>
        <pc:spChg chg="del">
          <ac:chgData name="Dubey, Abhishek" userId="fcebbf37-2e6b-4aaa-bd32-5ba1b6c49bdb" providerId="ADAL" clId="{D00B37E8-CDCB-DE49-9D51-896EFCA4271F}" dt="2019-08-22T01:47:41.236" v="344"/>
          <ac:spMkLst>
            <pc:docMk/>
            <pc:sldMk cId="3689278003" sldId="1109"/>
            <ac:spMk id="3" creationId="{D2FAE5A4-0741-4D37-A527-791479B67418}"/>
          </ac:spMkLst>
        </pc:spChg>
        <pc:spChg chg="mod">
          <ac:chgData name="Dubey, Abhishek" userId="fcebbf37-2e6b-4aaa-bd32-5ba1b6c49bdb" providerId="ADAL" clId="{D00B37E8-CDCB-DE49-9D51-896EFCA4271F}" dt="2019-08-22T01:47:42.896" v="345" actId="26606"/>
          <ac:spMkLst>
            <pc:docMk/>
            <pc:sldMk cId="3689278003" sldId="1109"/>
            <ac:spMk id="4" creationId="{26C9F260-83A7-473C-B6AB-1275A1F25C2D}"/>
          </ac:spMkLst>
        </pc:spChg>
        <pc:spChg chg="add">
          <ac:chgData name="Dubey, Abhishek" userId="fcebbf37-2e6b-4aaa-bd32-5ba1b6c49bdb" providerId="ADAL" clId="{D00B37E8-CDCB-DE49-9D51-896EFCA4271F}" dt="2019-08-22T01:47:42.896" v="345" actId="26606"/>
          <ac:spMkLst>
            <pc:docMk/>
            <pc:sldMk cId="3689278003" sldId="1109"/>
            <ac:spMk id="9" creationId="{3B854194-185D-494D-905C-7C7CB2E30F6E}"/>
          </ac:spMkLst>
        </pc:spChg>
        <pc:spChg chg="add">
          <ac:chgData name="Dubey, Abhishek" userId="fcebbf37-2e6b-4aaa-bd32-5ba1b6c49bdb" providerId="ADAL" clId="{D00B37E8-CDCB-DE49-9D51-896EFCA4271F}" dt="2019-08-22T01:47:42.896" v="345" actId="26606"/>
          <ac:spMkLst>
            <pc:docMk/>
            <pc:sldMk cId="3689278003" sldId="1109"/>
            <ac:spMk id="11" creationId="{B4F5FA0D-0104-4987-8241-EFF7C85B88DE}"/>
          </ac:spMkLst>
        </pc:spChg>
        <pc:picChg chg="add">
          <ac:chgData name="Dubey, Abhishek" userId="fcebbf37-2e6b-4aaa-bd32-5ba1b6c49bdb" providerId="ADAL" clId="{D00B37E8-CDCB-DE49-9D51-896EFCA4271F}" dt="2019-08-22T01:47:42.896" v="345" actId="26606"/>
          <ac:picMkLst>
            <pc:docMk/>
            <pc:sldMk cId="3689278003" sldId="1109"/>
            <ac:picMk id="13" creationId="{2897127E-6CEF-446C-BE87-93B7C46E49D1}"/>
          </ac:picMkLst>
        </pc:picChg>
      </pc:sldChg>
      <pc:sldChg chg="delSp modSp add del">
        <pc:chgData name="Dubey, Abhishek" userId="fcebbf37-2e6b-4aaa-bd32-5ba1b6c49bdb" providerId="ADAL" clId="{D00B37E8-CDCB-DE49-9D51-896EFCA4271F}" dt="2019-08-22T01:48:57.830" v="393" actId="2696"/>
        <pc:sldMkLst>
          <pc:docMk/>
          <pc:sldMk cId="1608775722" sldId="1110"/>
        </pc:sldMkLst>
        <pc:spChg chg="del">
          <ac:chgData name="Dubey, Abhishek" userId="fcebbf37-2e6b-4aaa-bd32-5ba1b6c49bdb" providerId="ADAL" clId="{D00B37E8-CDCB-DE49-9D51-896EFCA4271F}" dt="2019-08-22T01:48:53.981" v="391"/>
          <ac:spMkLst>
            <pc:docMk/>
            <pc:sldMk cId="1608775722" sldId="1110"/>
            <ac:spMk id="3" creationId="{D2FAE5A4-0741-4D37-A527-791479B67418}"/>
          </ac:spMkLst>
        </pc:spChg>
        <pc:spChg chg="mod">
          <ac:chgData name="Dubey, Abhishek" userId="fcebbf37-2e6b-4aaa-bd32-5ba1b6c49bdb" providerId="ADAL" clId="{D00B37E8-CDCB-DE49-9D51-896EFCA4271F}" dt="2019-08-22T01:48:54.004" v="392" actId="27636"/>
          <ac:spMkLst>
            <pc:docMk/>
            <pc:sldMk cId="1608775722" sldId="1110"/>
            <ac:spMk id="4" creationId="{26C9F260-83A7-473C-B6AB-1275A1F25C2D}"/>
          </ac:spMkLst>
        </pc:spChg>
      </pc:sldChg>
      <pc:sldChg chg="addSp delSp modSp add mod setBg">
        <pc:chgData name="Dubey, Abhishek" userId="fcebbf37-2e6b-4aaa-bd32-5ba1b6c49bdb" providerId="ADAL" clId="{D00B37E8-CDCB-DE49-9D51-896EFCA4271F}" dt="2019-08-22T01:49:03.176" v="395" actId="26606"/>
        <pc:sldMkLst>
          <pc:docMk/>
          <pc:sldMk cId="3339530971" sldId="1116"/>
        </pc:sldMkLst>
        <pc:spChg chg="mod">
          <ac:chgData name="Dubey, Abhishek" userId="fcebbf37-2e6b-4aaa-bd32-5ba1b6c49bdb" providerId="ADAL" clId="{D00B37E8-CDCB-DE49-9D51-896EFCA4271F}" dt="2019-08-22T01:49:03.176" v="395" actId="26606"/>
          <ac:spMkLst>
            <pc:docMk/>
            <pc:sldMk cId="3339530971" sldId="1116"/>
            <ac:spMk id="2" creationId="{F141B92A-84A4-49CC-B426-7822CA98FA1A}"/>
          </ac:spMkLst>
        </pc:spChg>
        <pc:spChg chg="del">
          <ac:chgData name="Dubey, Abhishek" userId="fcebbf37-2e6b-4aaa-bd32-5ba1b6c49bdb" providerId="ADAL" clId="{D00B37E8-CDCB-DE49-9D51-896EFCA4271F}" dt="2019-08-22T01:49:00.740" v="394"/>
          <ac:spMkLst>
            <pc:docMk/>
            <pc:sldMk cId="3339530971" sldId="1116"/>
            <ac:spMk id="3" creationId="{CC05F8F2-ED95-4587-9E30-7D9BD13F5F07}"/>
          </ac:spMkLst>
        </pc:spChg>
        <pc:spChg chg="mod">
          <ac:chgData name="Dubey, Abhishek" userId="fcebbf37-2e6b-4aaa-bd32-5ba1b6c49bdb" providerId="ADAL" clId="{D00B37E8-CDCB-DE49-9D51-896EFCA4271F}" dt="2019-08-22T01:49:03.176" v="395" actId="26606"/>
          <ac:spMkLst>
            <pc:docMk/>
            <pc:sldMk cId="3339530971" sldId="1116"/>
            <ac:spMk id="4" creationId="{6ADA1BB9-89F5-4F9B-BF64-1004BE7FB6E8}"/>
          </ac:spMkLst>
        </pc:spChg>
        <pc:spChg chg="add">
          <ac:chgData name="Dubey, Abhishek" userId="fcebbf37-2e6b-4aaa-bd32-5ba1b6c49bdb" providerId="ADAL" clId="{D00B37E8-CDCB-DE49-9D51-896EFCA4271F}" dt="2019-08-22T01:49:03.176" v="395" actId="26606"/>
          <ac:spMkLst>
            <pc:docMk/>
            <pc:sldMk cId="3339530971" sldId="1116"/>
            <ac:spMk id="9" creationId="{3B854194-185D-494D-905C-7C7CB2E30F6E}"/>
          </ac:spMkLst>
        </pc:spChg>
        <pc:spChg chg="add">
          <ac:chgData name="Dubey, Abhishek" userId="fcebbf37-2e6b-4aaa-bd32-5ba1b6c49bdb" providerId="ADAL" clId="{D00B37E8-CDCB-DE49-9D51-896EFCA4271F}" dt="2019-08-22T01:49:03.176" v="395" actId="26606"/>
          <ac:spMkLst>
            <pc:docMk/>
            <pc:sldMk cId="3339530971" sldId="1116"/>
            <ac:spMk id="11" creationId="{B4F5FA0D-0104-4987-8241-EFF7C85B88DE}"/>
          </ac:spMkLst>
        </pc:spChg>
        <pc:picChg chg="add">
          <ac:chgData name="Dubey, Abhishek" userId="fcebbf37-2e6b-4aaa-bd32-5ba1b6c49bdb" providerId="ADAL" clId="{D00B37E8-CDCB-DE49-9D51-896EFCA4271F}" dt="2019-08-22T01:49:03.176" v="395" actId="26606"/>
          <ac:picMkLst>
            <pc:docMk/>
            <pc:sldMk cId="3339530971" sldId="1116"/>
            <ac:picMk id="13" creationId="{2897127E-6CEF-446C-BE87-93B7C46E49D1}"/>
          </ac:picMkLst>
        </pc:picChg>
      </pc:sldChg>
      <pc:sldChg chg="addSp delSp modSp add mod setBg">
        <pc:chgData name="Dubey, Abhishek" userId="fcebbf37-2e6b-4aaa-bd32-5ba1b6c49bdb" providerId="ADAL" clId="{D00B37E8-CDCB-DE49-9D51-896EFCA4271F}" dt="2019-08-22T01:49:12.073" v="397" actId="26606"/>
        <pc:sldMkLst>
          <pc:docMk/>
          <pc:sldMk cId="2092687627" sldId="1117"/>
        </pc:sldMkLst>
        <pc:spChg chg="mod">
          <ac:chgData name="Dubey, Abhishek" userId="fcebbf37-2e6b-4aaa-bd32-5ba1b6c49bdb" providerId="ADAL" clId="{D00B37E8-CDCB-DE49-9D51-896EFCA4271F}" dt="2019-08-22T01:49:12.073" v="397" actId="26606"/>
          <ac:spMkLst>
            <pc:docMk/>
            <pc:sldMk cId="2092687627" sldId="1117"/>
            <ac:spMk id="2" creationId="{424C0D4F-A4A9-2546-981A-EB8ECA8CA35E}"/>
          </ac:spMkLst>
        </pc:spChg>
        <pc:spChg chg="del">
          <ac:chgData name="Dubey, Abhishek" userId="fcebbf37-2e6b-4aaa-bd32-5ba1b6c49bdb" providerId="ADAL" clId="{D00B37E8-CDCB-DE49-9D51-896EFCA4271F}" dt="2019-08-22T01:49:09.724" v="396"/>
          <ac:spMkLst>
            <pc:docMk/>
            <pc:sldMk cId="2092687627" sldId="1117"/>
            <ac:spMk id="3" creationId="{2BF8FE17-4A60-194A-B166-F55720D4B29F}"/>
          </ac:spMkLst>
        </pc:spChg>
        <pc:spChg chg="mod">
          <ac:chgData name="Dubey, Abhishek" userId="fcebbf37-2e6b-4aaa-bd32-5ba1b6c49bdb" providerId="ADAL" clId="{D00B37E8-CDCB-DE49-9D51-896EFCA4271F}" dt="2019-08-22T01:49:12.073" v="397" actId="26606"/>
          <ac:spMkLst>
            <pc:docMk/>
            <pc:sldMk cId="2092687627" sldId="1117"/>
            <ac:spMk id="4" creationId="{08E3BCD1-E462-7E4C-995B-9E9131B6F714}"/>
          </ac:spMkLst>
        </pc:spChg>
        <pc:spChg chg="add">
          <ac:chgData name="Dubey, Abhishek" userId="fcebbf37-2e6b-4aaa-bd32-5ba1b6c49bdb" providerId="ADAL" clId="{D00B37E8-CDCB-DE49-9D51-896EFCA4271F}" dt="2019-08-22T01:49:12.073" v="397" actId="26606"/>
          <ac:spMkLst>
            <pc:docMk/>
            <pc:sldMk cId="2092687627" sldId="1117"/>
            <ac:spMk id="9" creationId="{23962611-DFD5-4092-AAFD-559E3DFCE2C9}"/>
          </ac:spMkLst>
        </pc:spChg>
        <pc:picChg chg="add">
          <ac:chgData name="Dubey, Abhishek" userId="fcebbf37-2e6b-4aaa-bd32-5ba1b6c49bdb" providerId="ADAL" clId="{D00B37E8-CDCB-DE49-9D51-896EFCA4271F}" dt="2019-08-22T01:49:12.073" v="397" actId="26606"/>
          <ac:picMkLst>
            <pc:docMk/>
            <pc:sldMk cId="2092687627" sldId="1117"/>
            <ac:picMk id="11" creationId="{2270F1FA-0425-408F-9861-80BF5AFB276D}"/>
          </ac:picMkLst>
        </pc:picChg>
      </pc:sldChg>
      <pc:sldChg chg="addSp delSp modSp add mod setBg delDesignElem">
        <pc:chgData name="Dubey, Abhishek" userId="fcebbf37-2e6b-4aaa-bd32-5ba1b6c49bdb" providerId="ADAL" clId="{D00B37E8-CDCB-DE49-9D51-896EFCA4271F}" dt="2019-08-22T01:40:24.709" v="183" actId="1076"/>
        <pc:sldMkLst>
          <pc:docMk/>
          <pc:sldMk cId="196887452" sldId="1118"/>
        </pc:sldMkLst>
        <pc:spChg chg="mod">
          <ac:chgData name="Dubey, Abhishek" userId="fcebbf37-2e6b-4aaa-bd32-5ba1b6c49bdb" providerId="ADAL" clId="{D00B37E8-CDCB-DE49-9D51-896EFCA4271F}" dt="2019-08-22T01:40:12.097" v="180" actId="20577"/>
          <ac:spMkLst>
            <pc:docMk/>
            <pc:sldMk cId="196887452" sldId="1118"/>
            <ac:spMk id="2" creationId="{00000000-0000-0000-0000-000000000000}"/>
          </ac:spMkLst>
        </pc:spChg>
        <pc:spChg chg="del">
          <ac:chgData name="Dubey, Abhishek" userId="fcebbf37-2e6b-4aaa-bd32-5ba1b6c49bdb" providerId="ADAL" clId="{D00B37E8-CDCB-DE49-9D51-896EFCA4271F}" dt="2019-08-22T01:39:58.519" v="148" actId="26606"/>
          <ac:spMkLst>
            <pc:docMk/>
            <pc:sldMk cId="196887452" sldId="1118"/>
            <ac:spMk id="3" creationId="{00000000-0000-0000-0000-000000000000}"/>
          </ac:spMkLst>
        </pc:spChg>
        <pc:spChg chg="add mod">
          <ac:chgData name="Dubey, Abhishek" userId="fcebbf37-2e6b-4aaa-bd32-5ba1b6c49bdb" providerId="ADAL" clId="{D00B37E8-CDCB-DE49-9D51-896EFCA4271F}" dt="2019-08-22T01:40:21.293" v="181" actId="478"/>
          <ac:spMkLst>
            <pc:docMk/>
            <pc:sldMk cId="196887452" sldId="1118"/>
            <ac:spMk id="4" creationId="{BC9F4DAA-5B43-8241-92E4-05EEE580C7BB}"/>
          </ac:spMkLst>
        </pc:spChg>
        <pc:spChg chg="add">
          <ac:chgData name="Dubey, Abhishek" userId="fcebbf37-2e6b-4aaa-bd32-5ba1b6c49bdb" providerId="ADAL" clId="{D00B37E8-CDCB-DE49-9D51-896EFCA4271F}" dt="2019-08-22T01:39:58.519" v="148" actId="26606"/>
          <ac:spMkLst>
            <pc:docMk/>
            <pc:sldMk cId="196887452" sldId="1118"/>
            <ac:spMk id="6" creationId="{0499AD7B-99D4-4755-8966-F7BA0426904B}"/>
          </ac:spMkLst>
        </pc:spChg>
        <pc:spChg chg="del">
          <ac:chgData name="Dubey, Abhishek" userId="fcebbf37-2e6b-4aaa-bd32-5ba1b6c49bdb" providerId="ADAL" clId="{D00B37E8-CDCB-DE49-9D51-896EFCA4271F}" dt="2019-08-22T01:39:55.240" v="147"/>
          <ac:spMkLst>
            <pc:docMk/>
            <pc:sldMk cId="196887452" sldId="1118"/>
            <ac:spMk id="8" creationId="{3B854194-185D-494D-905C-7C7CB2E30F6E}"/>
          </ac:spMkLst>
        </pc:spChg>
        <pc:spChg chg="del">
          <ac:chgData name="Dubey, Abhishek" userId="fcebbf37-2e6b-4aaa-bd32-5ba1b6c49bdb" providerId="ADAL" clId="{D00B37E8-CDCB-DE49-9D51-896EFCA4271F}" dt="2019-08-22T01:39:55.240" v="147"/>
          <ac:spMkLst>
            <pc:docMk/>
            <pc:sldMk cId="196887452" sldId="1118"/>
            <ac:spMk id="10" creationId="{B4F5FA0D-0104-4987-8241-EFF7C85B88DE}"/>
          </ac:spMkLst>
        </pc:spChg>
        <pc:graphicFrameChg chg="add del">
          <ac:chgData name="Dubey, Abhishek" userId="fcebbf37-2e6b-4aaa-bd32-5ba1b6c49bdb" providerId="ADAL" clId="{D00B37E8-CDCB-DE49-9D51-896EFCA4271F}" dt="2019-08-22T01:40:21.293" v="181" actId="478"/>
          <ac:graphicFrameMkLst>
            <pc:docMk/>
            <pc:sldMk cId="196887452" sldId="1118"/>
            <ac:graphicFrameMk id="5" creationId="{0DFA7CE2-C105-46E6-9B1D-B496B53EE8F6}"/>
          </ac:graphicFrameMkLst>
        </pc:graphicFrameChg>
        <pc:picChg chg="add">
          <ac:chgData name="Dubey, Abhishek" userId="fcebbf37-2e6b-4aaa-bd32-5ba1b6c49bdb" providerId="ADAL" clId="{D00B37E8-CDCB-DE49-9D51-896EFCA4271F}" dt="2019-08-22T01:39:58.519" v="148" actId="26606"/>
          <ac:picMkLst>
            <pc:docMk/>
            <pc:sldMk cId="196887452" sldId="1118"/>
            <ac:picMk id="7" creationId="{1A06F89A-489D-4383-94C5-42F7FF2E9A63}"/>
          </ac:picMkLst>
        </pc:picChg>
        <pc:picChg chg="add mod">
          <ac:chgData name="Dubey, Abhishek" userId="fcebbf37-2e6b-4aaa-bd32-5ba1b6c49bdb" providerId="ADAL" clId="{D00B37E8-CDCB-DE49-9D51-896EFCA4271F}" dt="2019-08-22T01:40:24.709" v="183" actId="1076"/>
          <ac:picMkLst>
            <pc:docMk/>
            <pc:sldMk cId="196887452" sldId="1118"/>
            <ac:picMk id="11" creationId="{652A49F1-52FC-024A-97F4-AF7752C728B0}"/>
          </ac:picMkLst>
        </pc:picChg>
        <pc:picChg chg="del">
          <ac:chgData name="Dubey, Abhishek" userId="fcebbf37-2e6b-4aaa-bd32-5ba1b6c49bdb" providerId="ADAL" clId="{D00B37E8-CDCB-DE49-9D51-896EFCA4271F}" dt="2019-08-22T01:39:55.240" v="147"/>
          <ac:picMkLst>
            <pc:docMk/>
            <pc:sldMk cId="196887452" sldId="1118"/>
            <ac:picMk id="12" creationId="{2897127E-6CEF-446C-BE87-93B7C46E49D1}"/>
          </ac:picMkLst>
        </pc:picChg>
      </pc:sldChg>
      <pc:sldChg chg="addSp delSp modSp add mod setBg delDesignElem">
        <pc:chgData name="Dubey, Abhishek" userId="fcebbf37-2e6b-4aaa-bd32-5ba1b6c49bdb" providerId="ADAL" clId="{D00B37E8-CDCB-DE49-9D51-896EFCA4271F}" dt="2019-08-22T01:48:48.488" v="390" actId="20577"/>
        <pc:sldMkLst>
          <pc:docMk/>
          <pc:sldMk cId="3705848035" sldId="1119"/>
        </pc:sldMkLst>
        <pc:spChg chg="mod">
          <ac:chgData name="Dubey, Abhishek" userId="fcebbf37-2e6b-4aaa-bd32-5ba1b6c49bdb" providerId="ADAL" clId="{D00B37E8-CDCB-DE49-9D51-896EFCA4271F}" dt="2019-08-22T01:48:48.488" v="390" actId="20577"/>
          <ac:spMkLst>
            <pc:docMk/>
            <pc:sldMk cId="3705848035" sldId="1119"/>
            <ac:spMk id="4" creationId="{26C9F260-83A7-473C-B6AB-1275A1F25C2D}"/>
          </ac:spMkLst>
        </pc:spChg>
        <pc:spChg chg="add">
          <ac:chgData name="Dubey, Abhishek" userId="fcebbf37-2e6b-4aaa-bd32-5ba1b6c49bdb" providerId="ADAL" clId="{D00B37E8-CDCB-DE49-9D51-896EFCA4271F}" dt="2019-08-22T01:48:26.045" v="350" actId="26606"/>
          <ac:spMkLst>
            <pc:docMk/>
            <pc:sldMk cId="3705848035" sldId="1119"/>
            <ac:spMk id="6" creationId="{3B854194-185D-494D-905C-7C7CB2E30F6E}"/>
          </ac:spMkLst>
        </pc:spChg>
        <pc:spChg chg="add">
          <ac:chgData name="Dubey, Abhishek" userId="fcebbf37-2e6b-4aaa-bd32-5ba1b6c49bdb" providerId="ADAL" clId="{D00B37E8-CDCB-DE49-9D51-896EFCA4271F}" dt="2019-08-22T01:48:26.045" v="350" actId="26606"/>
          <ac:spMkLst>
            <pc:docMk/>
            <pc:sldMk cId="3705848035" sldId="1119"/>
            <ac:spMk id="7" creationId="{B4F5FA0D-0104-4987-8241-EFF7C85B88DE}"/>
          </ac:spMkLst>
        </pc:spChg>
        <pc:spChg chg="del">
          <ac:chgData name="Dubey, Abhishek" userId="fcebbf37-2e6b-4aaa-bd32-5ba1b6c49bdb" providerId="ADAL" clId="{D00B37E8-CDCB-DE49-9D51-896EFCA4271F}" dt="2019-08-22T01:48:22.364" v="349"/>
          <ac:spMkLst>
            <pc:docMk/>
            <pc:sldMk cId="3705848035" sldId="1119"/>
            <ac:spMk id="9" creationId="{3B854194-185D-494D-905C-7C7CB2E30F6E}"/>
          </ac:spMkLst>
        </pc:spChg>
        <pc:spChg chg="del">
          <ac:chgData name="Dubey, Abhishek" userId="fcebbf37-2e6b-4aaa-bd32-5ba1b6c49bdb" providerId="ADAL" clId="{D00B37E8-CDCB-DE49-9D51-896EFCA4271F}" dt="2019-08-22T01:48:22.364" v="349"/>
          <ac:spMkLst>
            <pc:docMk/>
            <pc:sldMk cId="3705848035" sldId="1119"/>
            <ac:spMk id="11" creationId="{B4F5FA0D-0104-4987-8241-EFF7C85B88DE}"/>
          </ac:spMkLst>
        </pc:spChg>
        <pc:picChg chg="add">
          <ac:chgData name="Dubey, Abhishek" userId="fcebbf37-2e6b-4aaa-bd32-5ba1b6c49bdb" providerId="ADAL" clId="{D00B37E8-CDCB-DE49-9D51-896EFCA4271F}" dt="2019-08-22T01:48:26.045" v="350" actId="26606"/>
          <ac:picMkLst>
            <pc:docMk/>
            <pc:sldMk cId="3705848035" sldId="1119"/>
            <ac:picMk id="8" creationId="{2897127E-6CEF-446C-BE87-93B7C46E49D1}"/>
          </ac:picMkLst>
        </pc:picChg>
        <pc:picChg chg="del">
          <ac:chgData name="Dubey, Abhishek" userId="fcebbf37-2e6b-4aaa-bd32-5ba1b6c49bdb" providerId="ADAL" clId="{D00B37E8-CDCB-DE49-9D51-896EFCA4271F}" dt="2019-08-22T01:48:22.364" v="349"/>
          <ac:picMkLst>
            <pc:docMk/>
            <pc:sldMk cId="3705848035" sldId="1119"/>
            <ac:picMk id="13" creationId="{2897127E-6CEF-446C-BE87-93B7C46E49D1}"/>
          </ac:picMkLst>
        </pc:picChg>
      </pc:sldChg>
      <pc:sldMasterChg chg="delSldLayout">
        <pc:chgData name="Dubey, Abhishek" userId="fcebbf37-2e6b-4aaa-bd32-5ba1b6c49bdb" providerId="ADAL" clId="{D00B37E8-CDCB-DE49-9D51-896EFCA4271F}" dt="2019-08-22T01:35:19.939" v="85" actId="2696"/>
        <pc:sldMasterMkLst>
          <pc:docMk/>
          <pc:sldMasterMk cId="3386998165" sldId="2147483648"/>
        </pc:sldMasterMkLst>
        <pc:sldLayoutChg chg="del">
          <pc:chgData name="Dubey, Abhishek" userId="fcebbf37-2e6b-4aaa-bd32-5ba1b6c49bdb" providerId="ADAL" clId="{D00B37E8-CDCB-DE49-9D51-896EFCA4271F}" dt="2019-08-22T01:35:19.875" v="75" actId="2696"/>
          <pc:sldLayoutMkLst>
            <pc:docMk/>
            <pc:sldMasterMk cId="3386998165" sldId="2147483648"/>
            <pc:sldLayoutMk cId="364349861" sldId="2147483662"/>
          </pc:sldLayoutMkLst>
        </pc:sldLayoutChg>
        <pc:sldLayoutChg chg="del">
          <pc:chgData name="Dubey, Abhishek" userId="fcebbf37-2e6b-4aaa-bd32-5ba1b6c49bdb" providerId="ADAL" clId="{D00B37E8-CDCB-DE49-9D51-896EFCA4271F}" dt="2019-08-22T01:35:19.932" v="83" actId="2696"/>
          <pc:sldLayoutMkLst>
            <pc:docMk/>
            <pc:sldMasterMk cId="3386998165" sldId="2147483648"/>
            <pc:sldLayoutMk cId="2167714550" sldId="2147483663"/>
          </pc:sldLayoutMkLst>
        </pc:sldLayoutChg>
        <pc:sldLayoutChg chg="del">
          <pc:chgData name="Dubey, Abhishek" userId="fcebbf37-2e6b-4aaa-bd32-5ba1b6c49bdb" providerId="ADAL" clId="{D00B37E8-CDCB-DE49-9D51-896EFCA4271F}" dt="2019-08-22T01:35:19.939" v="85" actId="2696"/>
          <pc:sldLayoutMkLst>
            <pc:docMk/>
            <pc:sldMasterMk cId="3386998165" sldId="2147483648"/>
            <pc:sldLayoutMk cId="439450508" sldId="2147483664"/>
          </pc:sldLayoutMkLst>
        </pc:sldLayoutChg>
      </pc:sldMasterChg>
    </pc:docChg>
  </pc:docChgLst>
  <pc:docChgLst>
    <pc:chgData name="Dubey, Abhishek" userId="fcebbf37-2e6b-4aaa-bd32-5ba1b6c49bdb" providerId="ADAL" clId="{F8AB7A86-EE21-1C41-BDE0-91B045280AA4}"/>
    <pc:docChg chg="undo custSel mod addSld delSld modSld">
      <pc:chgData name="Dubey, Abhishek" userId="fcebbf37-2e6b-4aaa-bd32-5ba1b6c49bdb" providerId="ADAL" clId="{F8AB7A86-EE21-1C41-BDE0-91B045280AA4}" dt="2019-08-22T01:09:14.452" v="206" actId="2696"/>
      <pc:docMkLst>
        <pc:docMk/>
      </pc:docMkLst>
      <pc:sldChg chg="del">
        <pc:chgData name="Dubey, Abhishek" userId="fcebbf37-2e6b-4aaa-bd32-5ba1b6c49bdb" providerId="ADAL" clId="{F8AB7A86-EE21-1C41-BDE0-91B045280AA4}" dt="2019-08-22T00:53:42.760" v="42" actId="2696"/>
        <pc:sldMkLst>
          <pc:docMk/>
          <pc:sldMk cId="3848387417" sldId="257"/>
        </pc:sldMkLst>
      </pc:sldChg>
      <pc:sldChg chg="del">
        <pc:chgData name="Dubey, Abhishek" userId="fcebbf37-2e6b-4aaa-bd32-5ba1b6c49bdb" providerId="ADAL" clId="{F8AB7A86-EE21-1C41-BDE0-91B045280AA4}" dt="2019-08-22T00:53:43.202" v="43" actId="2696"/>
        <pc:sldMkLst>
          <pc:docMk/>
          <pc:sldMk cId="2121775212" sldId="258"/>
        </pc:sldMkLst>
      </pc:sldChg>
      <pc:sldChg chg="del">
        <pc:chgData name="Dubey, Abhishek" userId="fcebbf37-2e6b-4aaa-bd32-5ba1b6c49bdb" providerId="ADAL" clId="{F8AB7A86-EE21-1C41-BDE0-91B045280AA4}" dt="2019-08-22T00:53:44.515" v="44" actId="2696"/>
        <pc:sldMkLst>
          <pc:docMk/>
          <pc:sldMk cId="3235842323" sldId="262"/>
        </pc:sldMkLst>
      </pc:sldChg>
      <pc:sldChg chg="add">
        <pc:chgData name="Dubey, Abhishek" userId="fcebbf37-2e6b-4aaa-bd32-5ba1b6c49bdb" providerId="ADAL" clId="{F8AB7A86-EE21-1C41-BDE0-91B045280AA4}" dt="2019-08-22T01:08:09.120" v="180"/>
        <pc:sldMkLst>
          <pc:docMk/>
          <pc:sldMk cId="1759230587" sldId="470"/>
        </pc:sldMkLst>
      </pc:sldChg>
      <pc:sldChg chg="del">
        <pc:chgData name="Dubey, Abhishek" userId="fcebbf37-2e6b-4aaa-bd32-5ba1b6c49bdb" providerId="ADAL" clId="{F8AB7A86-EE21-1C41-BDE0-91B045280AA4}" dt="2019-08-22T00:53:58.850" v="64" actId="2696"/>
        <pc:sldMkLst>
          <pc:docMk/>
          <pc:sldMk cId="2199684703" sldId="470"/>
        </pc:sldMkLst>
      </pc:sldChg>
      <pc:sldChg chg="del">
        <pc:chgData name="Dubey, Abhishek" userId="fcebbf37-2e6b-4aaa-bd32-5ba1b6c49bdb" providerId="ADAL" clId="{F8AB7A86-EE21-1C41-BDE0-91B045280AA4}" dt="2019-08-22T00:53:58.864" v="65" actId="2696"/>
        <pc:sldMkLst>
          <pc:docMk/>
          <pc:sldMk cId="2828222379" sldId="471"/>
        </pc:sldMkLst>
      </pc:sldChg>
      <pc:sldChg chg="add">
        <pc:chgData name="Dubey, Abhishek" userId="fcebbf37-2e6b-4aaa-bd32-5ba1b6c49bdb" providerId="ADAL" clId="{F8AB7A86-EE21-1C41-BDE0-91B045280AA4}" dt="2019-08-22T01:08:09.120" v="180"/>
        <pc:sldMkLst>
          <pc:docMk/>
          <pc:sldMk cId="3075814736" sldId="471"/>
        </pc:sldMkLst>
      </pc:sldChg>
      <pc:sldChg chg="add">
        <pc:chgData name="Dubey, Abhishek" userId="fcebbf37-2e6b-4aaa-bd32-5ba1b6c49bdb" providerId="ADAL" clId="{F8AB7A86-EE21-1C41-BDE0-91B045280AA4}" dt="2019-08-22T01:08:09.120" v="180"/>
        <pc:sldMkLst>
          <pc:docMk/>
          <pc:sldMk cId="1342263919" sldId="472"/>
        </pc:sldMkLst>
      </pc:sldChg>
      <pc:sldChg chg="del">
        <pc:chgData name="Dubey, Abhishek" userId="fcebbf37-2e6b-4aaa-bd32-5ba1b6c49bdb" providerId="ADAL" clId="{F8AB7A86-EE21-1C41-BDE0-91B045280AA4}" dt="2019-08-22T00:53:58.879" v="66" actId="2696"/>
        <pc:sldMkLst>
          <pc:docMk/>
          <pc:sldMk cId="1428289971" sldId="472"/>
        </pc:sldMkLst>
      </pc:sldChg>
      <pc:sldChg chg="del">
        <pc:chgData name="Dubey, Abhishek" userId="fcebbf37-2e6b-4aaa-bd32-5ba1b6c49bdb" providerId="ADAL" clId="{F8AB7A86-EE21-1C41-BDE0-91B045280AA4}" dt="2019-08-22T00:53:58.894" v="67" actId="2696"/>
        <pc:sldMkLst>
          <pc:docMk/>
          <pc:sldMk cId="2565209866" sldId="473"/>
        </pc:sldMkLst>
      </pc:sldChg>
      <pc:sldChg chg="add">
        <pc:chgData name="Dubey, Abhishek" userId="fcebbf37-2e6b-4aaa-bd32-5ba1b6c49bdb" providerId="ADAL" clId="{F8AB7A86-EE21-1C41-BDE0-91B045280AA4}" dt="2019-08-22T01:08:09.120" v="180"/>
        <pc:sldMkLst>
          <pc:docMk/>
          <pc:sldMk cId="2696183322" sldId="473"/>
        </pc:sldMkLst>
      </pc:sldChg>
      <pc:sldChg chg="del">
        <pc:chgData name="Dubey, Abhishek" userId="fcebbf37-2e6b-4aaa-bd32-5ba1b6c49bdb" providerId="ADAL" clId="{F8AB7A86-EE21-1C41-BDE0-91B045280AA4}" dt="2019-08-22T00:53:58.905" v="68" actId="2696"/>
        <pc:sldMkLst>
          <pc:docMk/>
          <pc:sldMk cId="1919772797" sldId="474"/>
        </pc:sldMkLst>
      </pc:sldChg>
      <pc:sldChg chg="add">
        <pc:chgData name="Dubey, Abhishek" userId="fcebbf37-2e6b-4aaa-bd32-5ba1b6c49bdb" providerId="ADAL" clId="{F8AB7A86-EE21-1C41-BDE0-91B045280AA4}" dt="2019-08-22T01:08:09.120" v="180"/>
        <pc:sldMkLst>
          <pc:docMk/>
          <pc:sldMk cId="2796224016" sldId="474"/>
        </pc:sldMkLst>
      </pc:sldChg>
      <pc:sldChg chg="del">
        <pc:chgData name="Dubey, Abhishek" userId="fcebbf37-2e6b-4aaa-bd32-5ba1b6c49bdb" providerId="ADAL" clId="{F8AB7A86-EE21-1C41-BDE0-91B045280AA4}" dt="2019-08-22T00:53:58.681" v="48" actId="2696"/>
        <pc:sldMkLst>
          <pc:docMk/>
          <pc:sldMk cId="2366250910" sldId="695"/>
        </pc:sldMkLst>
      </pc:sldChg>
      <pc:sldChg chg="del">
        <pc:chgData name="Dubey, Abhishek" userId="fcebbf37-2e6b-4aaa-bd32-5ba1b6c49bdb" providerId="ADAL" clId="{F8AB7A86-EE21-1C41-BDE0-91B045280AA4}" dt="2019-08-22T00:53:58.714" v="49" actId="2696"/>
        <pc:sldMkLst>
          <pc:docMk/>
          <pc:sldMk cId="199479289" sldId="696"/>
        </pc:sldMkLst>
      </pc:sldChg>
      <pc:sldChg chg="del">
        <pc:chgData name="Dubey, Abhishek" userId="fcebbf37-2e6b-4aaa-bd32-5ba1b6c49bdb" providerId="ADAL" clId="{F8AB7A86-EE21-1C41-BDE0-91B045280AA4}" dt="2019-08-22T00:53:58.721" v="50" actId="2696"/>
        <pc:sldMkLst>
          <pc:docMk/>
          <pc:sldMk cId="2902121203" sldId="697"/>
        </pc:sldMkLst>
      </pc:sldChg>
      <pc:sldChg chg="del">
        <pc:chgData name="Dubey, Abhishek" userId="fcebbf37-2e6b-4aaa-bd32-5ba1b6c49bdb" providerId="ADAL" clId="{F8AB7A86-EE21-1C41-BDE0-91B045280AA4}" dt="2019-08-22T00:53:58.668" v="47" actId="2696"/>
        <pc:sldMkLst>
          <pc:docMk/>
          <pc:sldMk cId="884453754" sldId="704"/>
        </pc:sldMkLst>
      </pc:sldChg>
      <pc:sldChg chg="add del">
        <pc:chgData name="Dubey, Abhishek" userId="fcebbf37-2e6b-4aaa-bd32-5ba1b6c49bdb" providerId="ADAL" clId="{F8AB7A86-EE21-1C41-BDE0-91B045280AA4}" dt="2019-08-22T01:06:06.872" v="148" actId="2696"/>
        <pc:sldMkLst>
          <pc:docMk/>
          <pc:sldMk cId="2113272047" sldId="916"/>
        </pc:sldMkLst>
      </pc:sldChg>
      <pc:sldChg chg="add del">
        <pc:chgData name="Dubey, Abhishek" userId="fcebbf37-2e6b-4aaa-bd32-5ba1b6c49bdb" providerId="ADAL" clId="{F8AB7A86-EE21-1C41-BDE0-91B045280AA4}" dt="2019-08-22T01:06:06.981" v="155" actId="2696"/>
        <pc:sldMkLst>
          <pc:docMk/>
          <pc:sldMk cId="2191268061" sldId="923"/>
        </pc:sldMkLst>
      </pc:sldChg>
      <pc:sldChg chg="del">
        <pc:chgData name="Dubey, Abhishek" userId="fcebbf37-2e6b-4aaa-bd32-5ba1b6c49bdb" providerId="ADAL" clId="{F8AB7A86-EE21-1C41-BDE0-91B045280AA4}" dt="2019-08-22T00:53:58.760" v="55" actId="2696"/>
        <pc:sldMkLst>
          <pc:docMk/>
          <pc:sldMk cId="582759223" sldId="928"/>
        </pc:sldMkLst>
      </pc:sldChg>
      <pc:sldChg chg="add del">
        <pc:chgData name="Dubey, Abhishek" userId="fcebbf37-2e6b-4aaa-bd32-5ba1b6c49bdb" providerId="ADAL" clId="{F8AB7A86-EE21-1C41-BDE0-91B045280AA4}" dt="2019-08-22T01:06:06.843" v="144" actId="2696"/>
        <pc:sldMkLst>
          <pc:docMk/>
          <pc:sldMk cId="2140351328" sldId="928"/>
        </pc:sldMkLst>
      </pc:sldChg>
      <pc:sldChg chg="add">
        <pc:chgData name="Dubey, Abhishek" userId="fcebbf37-2e6b-4aaa-bd32-5ba1b6c49bdb" providerId="ADAL" clId="{F8AB7A86-EE21-1C41-BDE0-91B045280AA4}" dt="2019-08-22T01:08:09.120" v="180"/>
        <pc:sldMkLst>
          <pc:docMk/>
          <pc:sldMk cId="2337592424" sldId="928"/>
        </pc:sldMkLst>
      </pc:sldChg>
      <pc:sldChg chg="add del">
        <pc:chgData name="Dubey, Abhishek" userId="fcebbf37-2e6b-4aaa-bd32-5ba1b6c49bdb" providerId="ADAL" clId="{F8AB7A86-EE21-1C41-BDE0-91B045280AA4}" dt="2019-08-22T01:06:06.831" v="143" actId="2696"/>
        <pc:sldMkLst>
          <pc:docMk/>
          <pc:sldMk cId="974340016" sldId="929"/>
        </pc:sldMkLst>
      </pc:sldChg>
      <pc:sldChg chg="modSp add">
        <pc:chgData name="Dubey, Abhishek" userId="fcebbf37-2e6b-4aaa-bd32-5ba1b6c49bdb" providerId="ADAL" clId="{F8AB7A86-EE21-1C41-BDE0-91B045280AA4}" dt="2019-08-22T01:08:44.911" v="204" actId="1076"/>
        <pc:sldMkLst>
          <pc:docMk/>
          <pc:sldMk cId="2726956865" sldId="929"/>
        </pc:sldMkLst>
        <pc:spChg chg="mod">
          <ac:chgData name="Dubey, Abhishek" userId="fcebbf37-2e6b-4aaa-bd32-5ba1b6c49bdb" providerId="ADAL" clId="{F8AB7A86-EE21-1C41-BDE0-91B045280AA4}" dt="2019-08-22T01:08:44.911" v="204" actId="1076"/>
          <ac:spMkLst>
            <pc:docMk/>
            <pc:sldMk cId="2726956865" sldId="929"/>
            <ac:spMk id="2" creationId="{00000000-0000-0000-0000-000000000000}"/>
          </ac:spMkLst>
        </pc:spChg>
      </pc:sldChg>
      <pc:sldChg chg="del">
        <pc:chgData name="Dubey, Abhishek" userId="fcebbf37-2e6b-4aaa-bd32-5ba1b6c49bdb" providerId="ADAL" clId="{F8AB7A86-EE21-1C41-BDE0-91B045280AA4}" dt="2019-08-22T00:53:58.745" v="53" actId="2696"/>
        <pc:sldMkLst>
          <pc:docMk/>
          <pc:sldMk cId="2726956865" sldId="929"/>
        </pc:sldMkLst>
      </pc:sldChg>
      <pc:sldChg chg="add del">
        <pc:chgData name="Dubey, Abhishek" userId="fcebbf37-2e6b-4aaa-bd32-5ba1b6c49bdb" providerId="ADAL" clId="{F8AB7A86-EE21-1C41-BDE0-91B045280AA4}" dt="2019-08-22T01:06:06.891" v="150" actId="2696"/>
        <pc:sldMkLst>
          <pc:docMk/>
          <pc:sldMk cId="2845784782" sldId="932"/>
        </pc:sldMkLst>
      </pc:sldChg>
      <pc:sldChg chg="add del">
        <pc:chgData name="Dubey, Abhishek" userId="fcebbf37-2e6b-4aaa-bd32-5ba1b6c49bdb" providerId="ADAL" clId="{F8AB7A86-EE21-1C41-BDE0-91B045280AA4}" dt="2019-08-22T01:06:06.906" v="151" actId="2696"/>
        <pc:sldMkLst>
          <pc:docMk/>
          <pc:sldMk cId="2736519329" sldId="936"/>
        </pc:sldMkLst>
      </pc:sldChg>
      <pc:sldChg chg="del">
        <pc:chgData name="Dubey, Abhishek" userId="fcebbf37-2e6b-4aaa-bd32-5ba1b6c49bdb" providerId="ADAL" clId="{F8AB7A86-EE21-1C41-BDE0-91B045280AA4}" dt="2019-08-22T00:53:58.766" v="57" actId="2696"/>
        <pc:sldMkLst>
          <pc:docMk/>
          <pc:sldMk cId="1614166261" sldId="938"/>
        </pc:sldMkLst>
      </pc:sldChg>
      <pc:sldChg chg="add">
        <pc:chgData name="Dubey, Abhishek" userId="fcebbf37-2e6b-4aaa-bd32-5ba1b6c49bdb" providerId="ADAL" clId="{F8AB7A86-EE21-1C41-BDE0-91B045280AA4}" dt="2019-08-22T01:08:09.120" v="180"/>
        <pc:sldMkLst>
          <pc:docMk/>
          <pc:sldMk cId="1614166261" sldId="938"/>
        </pc:sldMkLst>
      </pc:sldChg>
      <pc:sldChg chg="add del">
        <pc:chgData name="Dubey, Abhishek" userId="fcebbf37-2e6b-4aaa-bd32-5ba1b6c49bdb" providerId="ADAL" clId="{F8AB7A86-EE21-1C41-BDE0-91B045280AA4}" dt="2019-08-22T01:06:06.855" v="146" actId="2696"/>
        <pc:sldMkLst>
          <pc:docMk/>
          <pc:sldMk cId="3630857452" sldId="938"/>
        </pc:sldMkLst>
      </pc:sldChg>
      <pc:sldChg chg="add del">
        <pc:chgData name="Dubey, Abhishek" userId="fcebbf37-2e6b-4aaa-bd32-5ba1b6c49bdb" providerId="ADAL" clId="{F8AB7A86-EE21-1C41-BDE0-91B045280AA4}" dt="2019-08-22T01:06:06.923" v="153" actId="2696"/>
        <pc:sldMkLst>
          <pc:docMk/>
          <pc:sldMk cId="1694505786" sldId="939"/>
        </pc:sldMkLst>
      </pc:sldChg>
      <pc:sldChg chg="add del">
        <pc:chgData name="Dubey, Abhishek" userId="fcebbf37-2e6b-4aaa-bd32-5ba1b6c49bdb" providerId="ADAL" clId="{F8AB7A86-EE21-1C41-BDE0-91B045280AA4}" dt="2019-08-22T01:06:07.105" v="159" actId="2696"/>
        <pc:sldMkLst>
          <pc:docMk/>
          <pc:sldMk cId="2236651431" sldId="941"/>
        </pc:sldMkLst>
      </pc:sldChg>
      <pc:sldChg chg="add del">
        <pc:chgData name="Dubey, Abhishek" userId="fcebbf37-2e6b-4aaa-bd32-5ba1b6c49bdb" providerId="ADAL" clId="{F8AB7A86-EE21-1C41-BDE0-91B045280AA4}" dt="2019-08-22T01:06:07.093" v="157" actId="2696"/>
        <pc:sldMkLst>
          <pc:docMk/>
          <pc:sldMk cId="1616828747" sldId="942"/>
        </pc:sldMkLst>
      </pc:sldChg>
      <pc:sldChg chg="add del">
        <pc:chgData name="Dubey, Abhishek" userId="fcebbf37-2e6b-4aaa-bd32-5ba1b6c49bdb" providerId="ADAL" clId="{F8AB7A86-EE21-1C41-BDE0-91B045280AA4}" dt="2019-08-22T01:06:07.195" v="166" actId="2696"/>
        <pc:sldMkLst>
          <pc:docMk/>
          <pc:sldMk cId="1230394916" sldId="953"/>
        </pc:sldMkLst>
      </pc:sldChg>
      <pc:sldChg chg="modSp">
        <pc:chgData name="Dubey, Abhishek" userId="fcebbf37-2e6b-4aaa-bd32-5ba1b6c49bdb" providerId="ADAL" clId="{F8AB7A86-EE21-1C41-BDE0-91B045280AA4}" dt="2019-08-22T00:53:32.047" v="41" actId="20577"/>
        <pc:sldMkLst>
          <pc:docMk/>
          <pc:sldMk cId="1805225091" sldId="955"/>
        </pc:sldMkLst>
        <pc:spChg chg="mod">
          <ac:chgData name="Dubey, Abhishek" userId="fcebbf37-2e6b-4aaa-bd32-5ba1b6c49bdb" providerId="ADAL" clId="{F8AB7A86-EE21-1C41-BDE0-91B045280AA4}" dt="2019-08-22T00:53:21.686" v="28" actId="20577"/>
          <ac:spMkLst>
            <pc:docMk/>
            <pc:sldMk cId="1805225091" sldId="955"/>
            <ac:spMk id="4" creationId="{0C035FED-50C4-1640-9017-FCD3508BDB5E}"/>
          </ac:spMkLst>
        </pc:spChg>
        <pc:spChg chg="mod">
          <ac:chgData name="Dubey, Abhishek" userId="fcebbf37-2e6b-4aaa-bd32-5ba1b6c49bdb" providerId="ADAL" clId="{F8AB7A86-EE21-1C41-BDE0-91B045280AA4}" dt="2019-08-22T00:53:32.047" v="41" actId="20577"/>
          <ac:spMkLst>
            <pc:docMk/>
            <pc:sldMk cId="1805225091" sldId="955"/>
            <ac:spMk id="5" creationId="{EDABC4E6-12A6-884A-8E42-F0173F6980C5}"/>
          </ac:spMkLst>
        </pc:spChg>
      </pc:sldChg>
      <pc:sldChg chg="addSp delSp modSp add setBg delDesignElem">
        <pc:chgData name="Dubey, Abhishek" userId="fcebbf37-2e6b-4aaa-bd32-5ba1b6c49bdb" providerId="ADAL" clId="{F8AB7A86-EE21-1C41-BDE0-91B045280AA4}" dt="2019-08-22T01:08:38.760" v="203" actId="478"/>
        <pc:sldMkLst>
          <pc:docMk/>
          <pc:sldMk cId="1895881425" sldId="956"/>
        </pc:sldMkLst>
        <pc:spChg chg="add del mod">
          <ac:chgData name="Dubey, Abhishek" userId="fcebbf37-2e6b-4aaa-bd32-5ba1b6c49bdb" providerId="ADAL" clId="{F8AB7A86-EE21-1C41-BDE0-91B045280AA4}" dt="2019-08-22T01:08:38.760" v="203" actId="478"/>
          <ac:spMkLst>
            <pc:docMk/>
            <pc:sldMk cId="1895881425" sldId="956"/>
            <ac:spMk id="3" creationId="{0D0DD001-26DF-6246-B0D5-028FED38E2D3}"/>
          </ac:spMkLst>
        </pc:spChg>
        <pc:spChg chg="mod">
          <ac:chgData name="Dubey, Abhishek" userId="fcebbf37-2e6b-4aaa-bd32-5ba1b6c49bdb" providerId="ADAL" clId="{F8AB7A86-EE21-1C41-BDE0-91B045280AA4}" dt="2019-08-22T01:08:31.810" v="201" actId="20577"/>
          <ac:spMkLst>
            <pc:docMk/>
            <pc:sldMk cId="1895881425" sldId="956"/>
            <ac:spMk id="4" creationId="{0C035FED-50C4-1640-9017-FCD3508BDB5E}"/>
          </ac:spMkLst>
        </pc:spChg>
        <pc:spChg chg="del">
          <ac:chgData name="Dubey, Abhishek" userId="fcebbf37-2e6b-4aaa-bd32-5ba1b6c49bdb" providerId="ADAL" clId="{F8AB7A86-EE21-1C41-BDE0-91B045280AA4}" dt="2019-08-22T01:08:36.414" v="202" actId="478"/>
          <ac:spMkLst>
            <pc:docMk/>
            <pc:sldMk cId="1895881425" sldId="956"/>
            <ac:spMk id="5" creationId="{EDABC4E6-12A6-884A-8E42-F0173F6980C5}"/>
          </ac:spMkLst>
        </pc:spChg>
        <pc:spChg chg="del">
          <ac:chgData name="Dubey, Abhishek" userId="fcebbf37-2e6b-4aaa-bd32-5ba1b6c49bdb" providerId="ADAL" clId="{F8AB7A86-EE21-1C41-BDE0-91B045280AA4}" dt="2019-08-22T01:08:09.120" v="180"/>
          <ac:spMkLst>
            <pc:docMk/>
            <pc:sldMk cId="1895881425" sldId="956"/>
            <ac:spMk id="14" creationId="{B672F332-AF08-46C6-94F0-77684310D7B7}"/>
          </ac:spMkLst>
        </pc:spChg>
        <pc:spChg chg="del">
          <ac:chgData name="Dubey, Abhishek" userId="fcebbf37-2e6b-4aaa-bd32-5ba1b6c49bdb" providerId="ADAL" clId="{F8AB7A86-EE21-1C41-BDE0-91B045280AA4}" dt="2019-08-22T01:08:09.120" v="180"/>
          <ac:spMkLst>
            <pc:docMk/>
            <pc:sldMk cId="1895881425" sldId="956"/>
            <ac:spMk id="15" creationId="{559AE206-7EBA-4D33-8BC9-9D8158553F0E}"/>
          </ac:spMkLst>
        </pc:spChg>
        <pc:spChg chg="del">
          <ac:chgData name="Dubey, Abhishek" userId="fcebbf37-2e6b-4aaa-bd32-5ba1b6c49bdb" providerId="ADAL" clId="{F8AB7A86-EE21-1C41-BDE0-91B045280AA4}" dt="2019-08-22T01:08:09.120" v="180"/>
          <ac:spMkLst>
            <pc:docMk/>
            <pc:sldMk cId="1895881425" sldId="956"/>
            <ac:spMk id="16" creationId="{34244EF8-D73A-40E1-BE73-D46E6B4B04ED}"/>
          </ac:spMkLst>
        </pc:spChg>
        <pc:spChg chg="del">
          <ac:chgData name="Dubey, Abhishek" userId="fcebbf37-2e6b-4aaa-bd32-5ba1b6c49bdb" providerId="ADAL" clId="{F8AB7A86-EE21-1C41-BDE0-91B045280AA4}" dt="2019-08-22T01:08:09.120" v="180"/>
          <ac:spMkLst>
            <pc:docMk/>
            <pc:sldMk cId="1895881425" sldId="956"/>
            <ac:spMk id="17" creationId="{6437D937-A7F1-4011-92B4-328E5BE1B166}"/>
          </ac:spMkLst>
        </pc:spChg>
        <pc:spChg chg="del">
          <ac:chgData name="Dubey, Abhishek" userId="fcebbf37-2e6b-4aaa-bd32-5ba1b6c49bdb" providerId="ADAL" clId="{F8AB7A86-EE21-1C41-BDE0-91B045280AA4}" dt="2019-08-22T01:08:09.120" v="180"/>
          <ac:spMkLst>
            <pc:docMk/>
            <pc:sldMk cId="1895881425" sldId="956"/>
            <ac:spMk id="18" creationId="{AB84D7E8-4ECB-42D7-ADBF-01689B0F24AE}"/>
          </ac:spMkLst>
        </pc:spChg>
        <pc:cxnChg chg="del">
          <ac:chgData name="Dubey, Abhishek" userId="fcebbf37-2e6b-4aaa-bd32-5ba1b6c49bdb" providerId="ADAL" clId="{F8AB7A86-EE21-1C41-BDE0-91B045280AA4}" dt="2019-08-22T01:08:09.120" v="180"/>
          <ac:cxnSpMkLst>
            <pc:docMk/>
            <pc:sldMk cId="1895881425" sldId="956"/>
            <ac:cxnSpMk id="20" creationId="{9E8E38ED-369A-44C2-B635-0BED0E48A6E8}"/>
          </ac:cxnSpMkLst>
        </pc:cxnChg>
      </pc:sldChg>
      <pc:sldChg chg="del">
        <pc:chgData name="Dubey, Abhishek" userId="fcebbf37-2e6b-4aaa-bd32-5ba1b6c49bdb" providerId="ADAL" clId="{F8AB7A86-EE21-1C41-BDE0-91B045280AA4}" dt="2019-08-22T00:53:58.727" v="51" actId="2696"/>
        <pc:sldMkLst>
          <pc:docMk/>
          <pc:sldMk cId="3173835626" sldId="956"/>
        </pc:sldMkLst>
      </pc:sldChg>
      <pc:sldChg chg="add del">
        <pc:chgData name="Dubey, Abhishek" userId="fcebbf37-2e6b-4aaa-bd32-5ba1b6c49bdb" providerId="ADAL" clId="{F8AB7A86-EE21-1C41-BDE0-91B045280AA4}" dt="2019-08-22T01:06:07.211" v="167" actId="2696"/>
        <pc:sldMkLst>
          <pc:docMk/>
          <pc:sldMk cId="3216465294" sldId="956"/>
        </pc:sldMkLst>
      </pc:sldChg>
      <pc:sldChg chg="del">
        <pc:chgData name="Dubey, Abhishek" userId="fcebbf37-2e6b-4aaa-bd32-5ba1b6c49bdb" providerId="ADAL" clId="{F8AB7A86-EE21-1C41-BDE0-91B045280AA4}" dt="2019-08-22T00:53:58.750" v="54" actId="2696"/>
        <pc:sldMkLst>
          <pc:docMk/>
          <pc:sldMk cId="30637322" sldId="958"/>
        </pc:sldMkLst>
      </pc:sldChg>
      <pc:sldChg chg="add">
        <pc:chgData name="Dubey, Abhishek" userId="fcebbf37-2e6b-4aaa-bd32-5ba1b6c49bdb" providerId="ADAL" clId="{F8AB7A86-EE21-1C41-BDE0-91B045280AA4}" dt="2019-08-22T01:08:09.120" v="180"/>
        <pc:sldMkLst>
          <pc:docMk/>
          <pc:sldMk cId="164216061" sldId="958"/>
        </pc:sldMkLst>
      </pc:sldChg>
      <pc:sldChg chg="delSp add del setBg delDesignElem">
        <pc:chgData name="Dubey, Abhishek" userId="fcebbf37-2e6b-4aaa-bd32-5ba1b6c49bdb" providerId="ADAL" clId="{F8AB7A86-EE21-1C41-BDE0-91B045280AA4}" dt="2019-08-22T01:09:14.452" v="206" actId="2696"/>
        <pc:sldMkLst>
          <pc:docMk/>
          <pc:sldMk cId="2972572055" sldId="966"/>
        </pc:sldMkLst>
        <pc:spChg chg="del">
          <ac:chgData name="Dubey, Abhishek" userId="fcebbf37-2e6b-4aaa-bd32-5ba1b6c49bdb" providerId="ADAL" clId="{F8AB7A86-EE21-1C41-BDE0-91B045280AA4}" dt="2019-08-22T01:08:09.120" v="180"/>
          <ac:spMkLst>
            <pc:docMk/>
            <pc:sldMk cId="2972572055" sldId="966"/>
            <ac:spMk id="14" creationId="{B672F332-AF08-46C6-94F0-77684310D7B7}"/>
          </ac:spMkLst>
        </pc:spChg>
        <pc:spChg chg="del">
          <ac:chgData name="Dubey, Abhishek" userId="fcebbf37-2e6b-4aaa-bd32-5ba1b6c49bdb" providerId="ADAL" clId="{F8AB7A86-EE21-1C41-BDE0-91B045280AA4}" dt="2019-08-22T01:08:09.120" v="180"/>
          <ac:spMkLst>
            <pc:docMk/>
            <pc:sldMk cId="2972572055" sldId="966"/>
            <ac:spMk id="15" creationId="{559AE206-7EBA-4D33-8BC9-9D8158553F0E}"/>
          </ac:spMkLst>
        </pc:spChg>
        <pc:spChg chg="del">
          <ac:chgData name="Dubey, Abhishek" userId="fcebbf37-2e6b-4aaa-bd32-5ba1b6c49bdb" providerId="ADAL" clId="{F8AB7A86-EE21-1C41-BDE0-91B045280AA4}" dt="2019-08-22T01:08:09.120" v="180"/>
          <ac:spMkLst>
            <pc:docMk/>
            <pc:sldMk cId="2972572055" sldId="966"/>
            <ac:spMk id="16" creationId="{34244EF8-D73A-40E1-BE73-D46E6B4B04ED}"/>
          </ac:spMkLst>
        </pc:spChg>
        <pc:spChg chg="del">
          <ac:chgData name="Dubey, Abhishek" userId="fcebbf37-2e6b-4aaa-bd32-5ba1b6c49bdb" providerId="ADAL" clId="{F8AB7A86-EE21-1C41-BDE0-91B045280AA4}" dt="2019-08-22T01:08:09.120" v="180"/>
          <ac:spMkLst>
            <pc:docMk/>
            <pc:sldMk cId="2972572055" sldId="966"/>
            <ac:spMk id="17" creationId="{6437D937-A7F1-4011-92B4-328E5BE1B166}"/>
          </ac:spMkLst>
        </pc:spChg>
        <pc:spChg chg="del">
          <ac:chgData name="Dubey, Abhishek" userId="fcebbf37-2e6b-4aaa-bd32-5ba1b6c49bdb" providerId="ADAL" clId="{F8AB7A86-EE21-1C41-BDE0-91B045280AA4}" dt="2019-08-22T01:08:09.120" v="180"/>
          <ac:spMkLst>
            <pc:docMk/>
            <pc:sldMk cId="2972572055" sldId="966"/>
            <ac:spMk id="18" creationId="{AB84D7E8-4ECB-42D7-ADBF-01689B0F24AE}"/>
          </ac:spMkLst>
        </pc:spChg>
        <pc:cxnChg chg="del">
          <ac:chgData name="Dubey, Abhishek" userId="fcebbf37-2e6b-4aaa-bd32-5ba1b6c49bdb" providerId="ADAL" clId="{F8AB7A86-EE21-1C41-BDE0-91B045280AA4}" dt="2019-08-22T01:08:09.120" v="180"/>
          <ac:cxnSpMkLst>
            <pc:docMk/>
            <pc:sldMk cId="2972572055" sldId="966"/>
            <ac:cxnSpMk id="20" creationId="{9E8E38ED-369A-44C2-B635-0BED0E48A6E8}"/>
          </ac:cxnSpMkLst>
        </pc:cxnChg>
      </pc:sldChg>
      <pc:sldChg chg="del">
        <pc:chgData name="Dubey, Abhishek" userId="fcebbf37-2e6b-4aaa-bd32-5ba1b6c49bdb" providerId="ADAL" clId="{F8AB7A86-EE21-1C41-BDE0-91B045280AA4}" dt="2019-08-22T00:53:58.837" v="63" actId="2696"/>
        <pc:sldMkLst>
          <pc:docMk/>
          <pc:sldMk cId="4223228595" sldId="966"/>
        </pc:sldMkLst>
      </pc:sldChg>
      <pc:sldChg chg="del">
        <pc:chgData name="Dubey, Abhishek" userId="fcebbf37-2e6b-4aaa-bd32-5ba1b6c49bdb" providerId="ADAL" clId="{F8AB7A86-EE21-1C41-BDE0-91B045280AA4}" dt="2019-08-22T00:53:58.916" v="69" actId="2696"/>
        <pc:sldMkLst>
          <pc:docMk/>
          <pc:sldMk cId="621154703" sldId="968"/>
        </pc:sldMkLst>
      </pc:sldChg>
      <pc:sldChg chg="add">
        <pc:chgData name="Dubey, Abhishek" userId="fcebbf37-2e6b-4aaa-bd32-5ba1b6c49bdb" providerId="ADAL" clId="{F8AB7A86-EE21-1C41-BDE0-91B045280AA4}" dt="2019-08-22T01:08:09.120" v="180"/>
        <pc:sldMkLst>
          <pc:docMk/>
          <pc:sldMk cId="3329269717" sldId="968"/>
        </pc:sldMkLst>
      </pc:sldChg>
      <pc:sldChg chg="del">
        <pc:chgData name="Dubey, Abhishek" userId="fcebbf37-2e6b-4aaa-bd32-5ba1b6c49bdb" providerId="ADAL" clId="{F8AB7A86-EE21-1C41-BDE0-91B045280AA4}" dt="2019-08-22T00:53:58.930" v="70" actId="2696"/>
        <pc:sldMkLst>
          <pc:docMk/>
          <pc:sldMk cId="3177565525" sldId="969"/>
        </pc:sldMkLst>
      </pc:sldChg>
      <pc:sldChg chg="add">
        <pc:chgData name="Dubey, Abhishek" userId="fcebbf37-2e6b-4aaa-bd32-5ba1b6c49bdb" providerId="ADAL" clId="{F8AB7A86-EE21-1C41-BDE0-91B045280AA4}" dt="2019-08-22T01:08:09.120" v="180"/>
        <pc:sldMkLst>
          <pc:docMk/>
          <pc:sldMk cId="4089063820" sldId="969"/>
        </pc:sldMkLst>
      </pc:sldChg>
      <pc:sldChg chg="add">
        <pc:chgData name="Dubey, Abhishek" userId="fcebbf37-2e6b-4aaa-bd32-5ba1b6c49bdb" providerId="ADAL" clId="{F8AB7A86-EE21-1C41-BDE0-91B045280AA4}" dt="2019-08-22T01:08:09.120" v="180"/>
        <pc:sldMkLst>
          <pc:docMk/>
          <pc:sldMk cId="1231524472" sldId="970"/>
        </pc:sldMkLst>
      </pc:sldChg>
      <pc:sldChg chg="add del">
        <pc:chgData name="Dubey, Abhishek" userId="fcebbf37-2e6b-4aaa-bd32-5ba1b6c49bdb" providerId="ADAL" clId="{F8AB7A86-EE21-1C41-BDE0-91B045280AA4}" dt="2019-08-22T01:06:07.222" v="169" actId="2696"/>
        <pc:sldMkLst>
          <pc:docMk/>
          <pc:sldMk cId="1743758664" sldId="970"/>
        </pc:sldMkLst>
      </pc:sldChg>
      <pc:sldChg chg="del">
        <pc:chgData name="Dubey, Abhishek" userId="fcebbf37-2e6b-4aaa-bd32-5ba1b6c49bdb" providerId="ADAL" clId="{F8AB7A86-EE21-1C41-BDE0-91B045280AA4}" dt="2019-08-22T00:53:58.952" v="71" actId="2696"/>
        <pc:sldMkLst>
          <pc:docMk/>
          <pc:sldMk cId="3577448695" sldId="970"/>
        </pc:sldMkLst>
      </pc:sldChg>
      <pc:sldChg chg="add">
        <pc:chgData name="Dubey, Abhishek" userId="fcebbf37-2e6b-4aaa-bd32-5ba1b6c49bdb" providerId="ADAL" clId="{F8AB7A86-EE21-1C41-BDE0-91B045280AA4}" dt="2019-08-22T01:08:09.120" v="180"/>
        <pc:sldMkLst>
          <pc:docMk/>
          <pc:sldMk cId="1653237282" sldId="971"/>
        </pc:sldMkLst>
      </pc:sldChg>
      <pc:sldChg chg="del">
        <pc:chgData name="Dubey, Abhishek" userId="fcebbf37-2e6b-4aaa-bd32-5ba1b6c49bdb" providerId="ADAL" clId="{F8AB7A86-EE21-1C41-BDE0-91B045280AA4}" dt="2019-08-22T00:53:58.968" v="72" actId="2696"/>
        <pc:sldMkLst>
          <pc:docMk/>
          <pc:sldMk cId="3554998584" sldId="971"/>
        </pc:sldMkLst>
      </pc:sldChg>
      <pc:sldChg chg="del">
        <pc:chgData name="Dubey, Abhishek" userId="fcebbf37-2e6b-4aaa-bd32-5ba1b6c49bdb" providerId="ADAL" clId="{F8AB7A86-EE21-1C41-BDE0-91B045280AA4}" dt="2019-08-22T00:53:58.978" v="73" actId="2696"/>
        <pc:sldMkLst>
          <pc:docMk/>
          <pc:sldMk cId="1850746434" sldId="972"/>
        </pc:sldMkLst>
      </pc:sldChg>
      <pc:sldChg chg="add">
        <pc:chgData name="Dubey, Abhishek" userId="fcebbf37-2e6b-4aaa-bd32-5ba1b6c49bdb" providerId="ADAL" clId="{F8AB7A86-EE21-1C41-BDE0-91B045280AA4}" dt="2019-08-22T01:08:09.120" v="180"/>
        <pc:sldMkLst>
          <pc:docMk/>
          <pc:sldMk cId="2892097845" sldId="972"/>
        </pc:sldMkLst>
      </pc:sldChg>
      <pc:sldChg chg="add del">
        <pc:chgData name="Dubey, Abhishek" userId="fcebbf37-2e6b-4aaa-bd32-5ba1b6c49bdb" providerId="ADAL" clId="{F8AB7A86-EE21-1C41-BDE0-91B045280AA4}" dt="2019-08-22T01:06:07.227" v="170" actId="2696"/>
        <pc:sldMkLst>
          <pc:docMk/>
          <pc:sldMk cId="3163021881" sldId="972"/>
        </pc:sldMkLst>
      </pc:sldChg>
      <pc:sldChg chg="del">
        <pc:chgData name="Dubey, Abhishek" userId="fcebbf37-2e6b-4aaa-bd32-5ba1b6c49bdb" providerId="ADAL" clId="{F8AB7A86-EE21-1C41-BDE0-91B045280AA4}" dt="2019-08-22T00:53:58.994" v="74" actId="2696"/>
        <pc:sldMkLst>
          <pc:docMk/>
          <pc:sldMk cId="771485058" sldId="973"/>
        </pc:sldMkLst>
      </pc:sldChg>
      <pc:sldChg chg="add">
        <pc:chgData name="Dubey, Abhishek" userId="fcebbf37-2e6b-4aaa-bd32-5ba1b6c49bdb" providerId="ADAL" clId="{F8AB7A86-EE21-1C41-BDE0-91B045280AA4}" dt="2019-08-22T01:08:09.120" v="180"/>
        <pc:sldMkLst>
          <pc:docMk/>
          <pc:sldMk cId="2375593517" sldId="973"/>
        </pc:sldMkLst>
      </pc:sldChg>
      <pc:sldChg chg="add del">
        <pc:chgData name="Dubey, Abhishek" userId="fcebbf37-2e6b-4aaa-bd32-5ba1b6c49bdb" providerId="ADAL" clId="{F8AB7A86-EE21-1C41-BDE0-91B045280AA4}" dt="2019-08-22T01:06:07.167" v="165" actId="2696"/>
        <pc:sldMkLst>
          <pc:docMk/>
          <pc:sldMk cId="308797281" sldId="976"/>
        </pc:sldMkLst>
      </pc:sldChg>
      <pc:sldChg chg="add del">
        <pc:chgData name="Dubey, Abhishek" userId="fcebbf37-2e6b-4aaa-bd32-5ba1b6c49bdb" providerId="ADAL" clId="{F8AB7A86-EE21-1C41-BDE0-91B045280AA4}" dt="2019-08-22T01:06:07.111" v="160" actId="2696"/>
        <pc:sldMkLst>
          <pc:docMk/>
          <pc:sldMk cId="710195799" sldId="977"/>
        </pc:sldMkLst>
      </pc:sldChg>
      <pc:sldChg chg="add del">
        <pc:chgData name="Dubey, Abhishek" userId="fcebbf37-2e6b-4aaa-bd32-5ba1b6c49bdb" providerId="ADAL" clId="{F8AB7A86-EE21-1C41-BDE0-91B045280AA4}" dt="2019-08-22T01:06:07.120" v="161" actId="2696"/>
        <pc:sldMkLst>
          <pc:docMk/>
          <pc:sldMk cId="108609802" sldId="978"/>
        </pc:sldMkLst>
      </pc:sldChg>
      <pc:sldChg chg="del">
        <pc:chgData name="Dubey, Abhishek" userId="fcebbf37-2e6b-4aaa-bd32-5ba1b6c49bdb" providerId="ADAL" clId="{F8AB7A86-EE21-1C41-BDE0-91B045280AA4}" dt="2019-08-22T00:53:58.777" v="59" actId="2696"/>
        <pc:sldMkLst>
          <pc:docMk/>
          <pc:sldMk cId="1246838651" sldId="987"/>
        </pc:sldMkLst>
      </pc:sldChg>
      <pc:sldChg chg="add">
        <pc:chgData name="Dubey, Abhishek" userId="fcebbf37-2e6b-4aaa-bd32-5ba1b6c49bdb" providerId="ADAL" clId="{F8AB7A86-EE21-1C41-BDE0-91B045280AA4}" dt="2019-08-22T01:08:09.120" v="180"/>
        <pc:sldMkLst>
          <pc:docMk/>
          <pc:sldMk cId="2488291940" sldId="987"/>
        </pc:sldMkLst>
      </pc:sldChg>
      <pc:sldChg chg="add del">
        <pc:chgData name="Dubey, Abhishek" userId="fcebbf37-2e6b-4aaa-bd32-5ba1b6c49bdb" providerId="ADAL" clId="{F8AB7A86-EE21-1C41-BDE0-91B045280AA4}" dt="2019-08-22T01:06:07.130" v="162" actId="2696"/>
        <pc:sldMkLst>
          <pc:docMk/>
          <pc:sldMk cId="1676120938" sldId="988"/>
        </pc:sldMkLst>
      </pc:sldChg>
      <pc:sldChg chg="del">
        <pc:chgData name="Dubey, Abhishek" userId="fcebbf37-2e6b-4aaa-bd32-5ba1b6c49bdb" providerId="ADAL" clId="{F8AB7A86-EE21-1C41-BDE0-91B045280AA4}" dt="2019-08-22T00:53:58.808" v="60" actId="2696"/>
        <pc:sldMkLst>
          <pc:docMk/>
          <pc:sldMk cId="3022965318" sldId="988"/>
        </pc:sldMkLst>
      </pc:sldChg>
      <pc:sldChg chg="add">
        <pc:chgData name="Dubey, Abhishek" userId="fcebbf37-2e6b-4aaa-bd32-5ba1b6c49bdb" providerId="ADAL" clId="{F8AB7A86-EE21-1C41-BDE0-91B045280AA4}" dt="2019-08-22T01:08:09.120" v="180"/>
        <pc:sldMkLst>
          <pc:docMk/>
          <pc:sldMk cId="3755959475" sldId="988"/>
        </pc:sldMkLst>
      </pc:sldChg>
      <pc:sldChg chg="del">
        <pc:chgData name="Dubey, Abhishek" userId="fcebbf37-2e6b-4aaa-bd32-5ba1b6c49bdb" providerId="ADAL" clId="{F8AB7A86-EE21-1C41-BDE0-91B045280AA4}" dt="2019-08-22T00:53:58.820" v="61" actId="2696"/>
        <pc:sldMkLst>
          <pc:docMk/>
          <pc:sldMk cId="2584898080" sldId="989"/>
        </pc:sldMkLst>
      </pc:sldChg>
      <pc:sldChg chg="add del">
        <pc:chgData name="Dubey, Abhishek" userId="fcebbf37-2e6b-4aaa-bd32-5ba1b6c49bdb" providerId="ADAL" clId="{F8AB7A86-EE21-1C41-BDE0-91B045280AA4}" dt="2019-08-22T01:06:07.140" v="163" actId="2696"/>
        <pc:sldMkLst>
          <pc:docMk/>
          <pc:sldMk cId="2856097671" sldId="989"/>
        </pc:sldMkLst>
      </pc:sldChg>
      <pc:sldChg chg="add">
        <pc:chgData name="Dubey, Abhishek" userId="fcebbf37-2e6b-4aaa-bd32-5ba1b6c49bdb" providerId="ADAL" clId="{F8AB7A86-EE21-1C41-BDE0-91B045280AA4}" dt="2019-08-22T01:08:09.120" v="180"/>
        <pc:sldMkLst>
          <pc:docMk/>
          <pc:sldMk cId="3063502273" sldId="989"/>
        </pc:sldMkLst>
      </pc:sldChg>
      <pc:sldChg chg="add del">
        <pc:chgData name="Dubey, Abhishek" userId="fcebbf37-2e6b-4aaa-bd32-5ba1b6c49bdb" providerId="ADAL" clId="{F8AB7A86-EE21-1C41-BDE0-91B045280AA4}" dt="2019-08-22T01:06:07.146" v="164" actId="2696"/>
        <pc:sldMkLst>
          <pc:docMk/>
          <pc:sldMk cId="187460849" sldId="990"/>
        </pc:sldMkLst>
      </pc:sldChg>
      <pc:sldChg chg="add">
        <pc:chgData name="Dubey, Abhishek" userId="fcebbf37-2e6b-4aaa-bd32-5ba1b6c49bdb" providerId="ADAL" clId="{F8AB7A86-EE21-1C41-BDE0-91B045280AA4}" dt="2019-08-22T01:08:09.120" v="180"/>
        <pc:sldMkLst>
          <pc:docMk/>
          <pc:sldMk cId="2798160073" sldId="996"/>
        </pc:sldMkLst>
      </pc:sldChg>
      <pc:sldChg chg="del">
        <pc:chgData name="Dubey, Abhishek" userId="fcebbf37-2e6b-4aaa-bd32-5ba1b6c49bdb" providerId="ADAL" clId="{F8AB7A86-EE21-1C41-BDE0-91B045280AA4}" dt="2019-08-22T00:53:58.738" v="52" actId="2696"/>
        <pc:sldMkLst>
          <pc:docMk/>
          <pc:sldMk cId="3741170135" sldId="996"/>
        </pc:sldMkLst>
      </pc:sldChg>
      <pc:sldChg chg="add del">
        <pc:chgData name="Dubey, Abhishek" userId="fcebbf37-2e6b-4aaa-bd32-5ba1b6c49bdb" providerId="ADAL" clId="{F8AB7A86-EE21-1C41-BDE0-91B045280AA4}" dt="2019-08-22T01:06:06.819" v="142" actId="2696"/>
        <pc:sldMkLst>
          <pc:docMk/>
          <pc:sldMk cId="3710945767" sldId="997"/>
        </pc:sldMkLst>
      </pc:sldChg>
      <pc:sldChg chg="add del">
        <pc:chgData name="Dubey, Abhishek" userId="fcebbf37-2e6b-4aaa-bd32-5ba1b6c49bdb" providerId="ADAL" clId="{F8AB7A86-EE21-1C41-BDE0-91B045280AA4}" dt="2019-08-22T01:06:06.936" v="154" actId="2696"/>
        <pc:sldMkLst>
          <pc:docMk/>
          <pc:sldMk cId="2015097622" sldId="998"/>
        </pc:sldMkLst>
      </pc:sldChg>
      <pc:sldChg chg="del">
        <pc:chgData name="Dubey, Abhishek" userId="fcebbf37-2e6b-4aaa-bd32-5ba1b6c49bdb" providerId="ADAL" clId="{F8AB7A86-EE21-1C41-BDE0-91B045280AA4}" dt="2019-08-22T00:53:51.739" v="46" actId="2696"/>
        <pc:sldMkLst>
          <pc:docMk/>
          <pc:sldMk cId="0" sldId="999"/>
        </pc:sldMkLst>
      </pc:sldChg>
      <pc:sldChg chg="add del">
        <pc:chgData name="Dubey, Abhishek" userId="fcebbf37-2e6b-4aaa-bd32-5ba1b6c49bdb" providerId="ADAL" clId="{F8AB7A86-EE21-1C41-BDE0-91B045280AA4}" dt="2019-08-22T01:06:07.232" v="171" actId="2696"/>
        <pc:sldMkLst>
          <pc:docMk/>
          <pc:sldMk cId="2213811584" sldId="999"/>
        </pc:sldMkLst>
      </pc:sldChg>
      <pc:sldChg chg="add del">
        <pc:chgData name="Dubey, Abhishek" userId="fcebbf37-2e6b-4aaa-bd32-5ba1b6c49bdb" providerId="ADAL" clId="{F8AB7A86-EE21-1C41-BDE0-91B045280AA4}" dt="2019-08-22T01:06:07.237" v="172" actId="2696"/>
        <pc:sldMkLst>
          <pc:docMk/>
          <pc:sldMk cId="2511579034" sldId="1000"/>
        </pc:sldMkLst>
      </pc:sldChg>
      <pc:sldChg chg="modSp add">
        <pc:chgData name="Dubey, Abhishek" userId="fcebbf37-2e6b-4aaa-bd32-5ba1b6c49bdb" providerId="ADAL" clId="{F8AB7A86-EE21-1C41-BDE0-91B045280AA4}" dt="2019-08-22T01:09:05.851" v="205" actId="1076"/>
        <pc:sldMkLst>
          <pc:docMk/>
          <pc:sldMk cId="2984202904" sldId="1000"/>
        </pc:sldMkLst>
        <pc:picChg chg="mod">
          <ac:chgData name="Dubey, Abhishek" userId="fcebbf37-2e6b-4aaa-bd32-5ba1b6c49bdb" providerId="ADAL" clId="{F8AB7A86-EE21-1C41-BDE0-91B045280AA4}" dt="2019-08-22T01:09:05.851" v="205" actId="1076"/>
          <ac:picMkLst>
            <pc:docMk/>
            <pc:sldMk cId="2984202904" sldId="1000"/>
            <ac:picMk id="4" creationId="{E46EB2E7-95BC-4403-AD8C-243883C34387}"/>
          </ac:picMkLst>
        </pc:picChg>
      </pc:sldChg>
      <pc:sldChg chg="del">
        <pc:chgData name="Dubey, Abhishek" userId="fcebbf37-2e6b-4aaa-bd32-5ba1b6c49bdb" providerId="ADAL" clId="{F8AB7A86-EE21-1C41-BDE0-91B045280AA4}" dt="2019-08-22T00:53:58.826" v="62" actId="2696"/>
        <pc:sldMkLst>
          <pc:docMk/>
          <pc:sldMk cId="4027444154" sldId="1000"/>
        </pc:sldMkLst>
      </pc:sldChg>
      <pc:sldChg chg="del">
        <pc:chgData name="Dubey, Abhishek" userId="fcebbf37-2e6b-4aaa-bd32-5ba1b6c49bdb" providerId="ADAL" clId="{F8AB7A86-EE21-1C41-BDE0-91B045280AA4}" dt="2019-08-22T00:53:45.505" v="45" actId="2696"/>
        <pc:sldMkLst>
          <pc:docMk/>
          <pc:sldMk cId="0" sldId="1001"/>
        </pc:sldMkLst>
      </pc:sldChg>
      <pc:sldChg chg="add del">
        <pc:chgData name="Dubey, Abhishek" userId="fcebbf37-2e6b-4aaa-bd32-5ba1b6c49bdb" providerId="ADAL" clId="{F8AB7A86-EE21-1C41-BDE0-91B045280AA4}" dt="2019-08-22T00:54:41.916" v="78" actId="2696"/>
        <pc:sldMkLst>
          <pc:docMk/>
          <pc:sldMk cId="3308575762" sldId="1001"/>
        </pc:sldMkLst>
      </pc:sldChg>
      <pc:sldChg chg="addSp delSp modSp add mod setBg">
        <pc:chgData name="Dubey, Abhishek" userId="fcebbf37-2e6b-4aaa-bd32-5ba1b6c49bdb" providerId="ADAL" clId="{F8AB7A86-EE21-1C41-BDE0-91B045280AA4}" dt="2019-08-22T01:06:44.402" v="177" actId="1076"/>
        <pc:sldMkLst>
          <pc:docMk/>
          <pc:sldMk cId="400331188" sldId="1002"/>
        </pc:sldMkLst>
        <pc:spChg chg="add mod">
          <ac:chgData name="Dubey, Abhishek" userId="fcebbf37-2e6b-4aaa-bd32-5ba1b6c49bdb" providerId="ADAL" clId="{F8AB7A86-EE21-1C41-BDE0-91B045280AA4}" dt="2019-08-22T01:06:44.402" v="177" actId="1076"/>
          <ac:spMkLst>
            <pc:docMk/>
            <pc:sldMk cId="400331188" sldId="1002"/>
            <ac:spMk id="2" creationId="{2E59EBC2-D9C3-8947-BDFF-AE1C9C33F2E2}"/>
          </ac:spMkLst>
        </pc:spChg>
        <pc:spChg chg="mod">
          <ac:chgData name="Dubey, Abhishek" userId="fcebbf37-2e6b-4aaa-bd32-5ba1b6c49bdb" providerId="ADAL" clId="{F8AB7A86-EE21-1C41-BDE0-91B045280AA4}" dt="2019-08-22T00:55:27.408" v="81" actId="26606"/>
          <ac:spMkLst>
            <pc:docMk/>
            <pc:sldMk cId="400331188" sldId="1002"/>
            <ac:spMk id="5" creationId="{00000000-0000-0000-0000-000000000000}"/>
          </ac:spMkLst>
        </pc:spChg>
        <pc:spChg chg="del">
          <ac:chgData name="Dubey, Abhishek" userId="fcebbf37-2e6b-4aaa-bd32-5ba1b6c49bdb" providerId="ADAL" clId="{F8AB7A86-EE21-1C41-BDE0-91B045280AA4}" dt="2019-08-22T00:55:27.408" v="81" actId="26606"/>
          <ac:spMkLst>
            <pc:docMk/>
            <pc:sldMk cId="400331188" sldId="1002"/>
            <ac:spMk id="7" creationId="{00000000-0000-0000-0000-000000000000}"/>
          </ac:spMkLst>
        </pc:spChg>
        <pc:spChg chg="add">
          <ac:chgData name="Dubey, Abhishek" userId="fcebbf37-2e6b-4aaa-bd32-5ba1b6c49bdb" providerId="ADAL" clId="{F8AB7A86-EE21-1C41-BDE0-91B045280AA4}" dt="2019-08-22T00:55:27.408" v="81" actId="26606"/>
          <ac:spMkLst>
            <pc:docMk/>
            <pc:sldMk cId="400331188" sldId="1002"/>
            <ac:spMk id="14" creationId="{46C2E80F-49A6-4372-B103-219D417A55ED}"/>
          </ac:spMkLst>
        </pc:spChg>
        <pc:graphicFrameChg chg="add">
          <ac:chgData name="Dubey, Abhishek" userId="fcebbf37-2e6b-4aaa-bd32-5ba1b6c49bdb" providerId="ADAL" clId="{F8AB7A86-EE21-1C41-BDE0-91B045280AA4}" dt="2019-08-22T00:55:27.408" v="81" actId="26606"/>
          <ac:graphicFrameMkLst>
            <pc:docMk/>
            <pc:sldMk cId="400331188" sldId="1002"/>
            <ac:graphicFrameMk id="9" creationId="{F0AFADC6-48CB-4FC8-86FB-68C222DD2D52}"/>
          </ac:graphicFrameMkLst>
        </pc:graphicFrameChg>
        <pc:picChg chg="del">
          <ac:chgData name="Dubey, Abhishek" userId="fcebbf37-2e6b-4aaa-bd32-5ba1b6c49bdb" providerId="ADAL" clId="{F8AB7A86-EE21-1C41-BDE0-91B045280AA4}" dt="2019-08-22T00:54:53.252" v="80" actId="478"/>
          <ac:picMkLst>
            <pc:docMk/>
            <pc:sldMk cId="400331188" sldId="1002"/>
            <ac:picMk id="6" creationId="{00000000-0000-0000-0000-000000000000}"/>
          </ac:picMkLst>
        </pc:picChg>
      </pc:sldChg>
      <pc:sldChg chg="add del">
        <pc:chgData name="Dubey, Abhishek" userId="fcebbf37-2e6b-4aaa-bd32-5ba1b6c49bdb" providerId="ADAL" clId="{F8AB7A86-EE21-1C41-BDE0-91B045280AA4}" dt="2019-08-22T00:55:49.012" v="82" actId="2696"/>
        <pc:sldMkLst>
          <pc:docMk/>
          <pc:sldMk cId="341038382" sldId="1003"/>
        </pc:sldMkLst>
      </pc:sldChg>
      <pc:sldChg chg="add del">
        <pc:chgData name="Dubey, Abhishek" userId="fcebbf37-2e6b-4aaa-bd32-5ba1b6c49bdb" providerId="ADAL" clId="{F8AB7A86-EE21-1C41-BDE0-91B045280AA4}" dt="2019-08-22T00:55:51.372" v="83" actId="2696"/>
        <pc:sldMkLst>
          <pc:docMk/>
          <pc:sldMk cId="101949110" sldId="1004"/>
        </pc:sldMkLst>
      </pc:sldChg>
      <pc:sldChg chg="add del">
        <pc:chgData name="Dubey, Abhishek" userId="fcebbf37-2e6b-4aaa-bd32-5ba1b6c49bdb" providerId="ADAL" clId="{F8AB7A86-EE21-1C41-BDE0-91B045280AA4}" dt="2019-08-22T00:56:02.571" v="84" actId="2696"/>
        <pc:sldMkLst>
          <pc:docMk/>
          <pc:sldMk cId="1677609082" sldId="1005"/>
        </pc:sldMkLst>
      </pc:sldChg>
      <pc:sldChg chg="addSp delSp modSp add del">
        <pc:chgData name="Dubey, Abhishek" userId="fcebbf37-2e6b-4aaa-bd32-5ba1b6c49bdb" providerId="ADAL" clId="{F8AB7A86-EE21-1C41-BDE0-91B045280AA4}" dt="2019-08-22T01:05:33.230" v="140" actId="2696"/>
        <pc:sldMkLst>
          <pc:docMk/>
          <pc:sldMk cId="259995104" sldId="1006"/>
        </pc:sldMkLst>
        <pc:spChg chg="del">
          <ac:chgData name="Dubey, Abhishek" userId="fcebbf37-2e6b-4aaa-bd32-5ba1b6c49bdb" providerId="ADAL" clId="{F8AB7A86-EE21-1C41-BDE0-91B045280AA4}" dt="2019-08-22T01:05:24.786" v="139"/>
          <ac:spMkLst>
            <pc:docMk/>
            <pc:sldMk cId="259995104" sldId="1006"/>
            <ac:spMk id="2" creationId="{00000000-0000-0000-0000-000000000000}"/>
          </ac:spMkLst>
        </pc:spChg>
        <pc:spChg chg="del">
          <ac:chgData name="Dubey, Abhishek" userId="fcebbf37-2e6b-4aaa-bd32-5ba1b6c49bdb" providerId="ADAL" clId="{F8AB7A86-EE21-1C41-BDE0-91B045280AA4}" dt="2019-08-22T01:05:24.786" v="139"/>
          <ac:spMkLst>
            <pc:docMk/>
            <pc:sldMk cId="259995104" sldId="1006"/>
            <ac:spMk id="3" creationId="{00000000-0000-0000-0000-000000000000}"/>
          </ac:spMkLst>
        </pc:spChg>
        <pc:spChg chg="add mod">
          <ac:chgData name="Dubey, Abhishek" userId="fcebbf37-2e6b-4aaa-bd32-5ba1b6c49bdb" providerId="ADAL" clId="{F8AB7A86-EE21-1C41-BDE0-91B045280AA4}" dt="2019-08-22T01:05:24.786" v="139"/>
          <ac:spMkLst>
            <pc:docMk/>
            <pc:sldMk cId="259995104" sldId="1006"/>
            <ac:spMk id="5" creationId="{56118A0C-7019-164D-B2C5-16E7C84C542A}"/>
          </ac:spMkLst>
        </pc:spChg>
      </pc:sldChg>
      <pc:sldChg chg="add del">
        <pc:chgData name="Dubey, Abhishek" userId="fcebbf37-2e6b-4aaa-bd32-5ba1b6c49bdb" providerId="ADAL" clId="{F8AB7A86-EE21-1C41-BDE0-91B045280AA4}" dt="2019-08-22T00:56:20.730" v="86" actId="2696"/>
        <pc:sldMkLst>
          <pc:docMk/>
          <pc:sldMk cId="1310203779" sldId="1008"/>
        </pc:sldMkLst>
      </pc:sldChg>
      <pc:sldChg chg="modSp add">
        <pc:chgData name="Dubey, Abhishek" userId="fcebbf37-2e6b-4aaa-bd32-5ba1b6c49bdb" providerId="ADAL" clId="{F8AB7A86-EE21-1C41-BDE0-91B045280AA4}" dt="2019-08-22T01:03:33.099" v="110" actId="14100"/>
        <pc:sldMkLst>
          <pc:docMk/>
          <pc:sldMk cId="3215528168" sldId="1009"/>
        </pc:sldMkLst>
        <pc:spChg chg="mod">
          <ac:chgData name="Dubey, Abhishek" userId="fcebbf37-2e6b-4aaa-bd32-5ba1b6c49bdb" providerId="ADAL" clId="{F8AB7A86-EE21-1C41-BDE0-91B045280AA4}" dt="2019-08-22T01:03:33.099" v="110" actId="14100"/>
          <ac:spMkLst>
            <pc:docMk/>
            <pc:sldMk cId="3215528168" sldId="1009"/>
            <ac:spMk id="4" creationId="{00000000-0000-0000-0000-000000000000}"/>
          </ac:spMkLst>
        </pc:spChg>
      </pc:sldChg>
      <pc:sldChg chg="add del">
        <pc:chgData name="Dubey, Abhishek" userId="fcebbf37-2e6b-4aaa-bd32-5ba1b6c49bdb" providerId="ADAL" clId="{F8AB7A86-EE21-1C41-BDE0-91B045280AA4}" dt="2019-08-22T01:03:41.510" v="111" actId="2696"/>
        <pc:sldMkLst>
          <pc:docMk/>
          <pc:sldMk cId="1034930140" sldId="1010"/>
        </pc:sldMkLst>
      </pc:sldChg>
      <pc:sldChg chg="addSp delSp modSp add mod setBg setClrOvrMap">
        <pc:chgData name="Dubey, Abhishek" userId="fcebbf37-2e6b-4aaa-bd32-5ba1b6c49bdb" providerId="ADAL" clId="{F8AB7A86-EE21-1C41-BDE0-91B045280AA4}" dt="2019-08-22T01:04:21.040" v="128" actId="26606"/>
        <pc:sldMkLst>
          <pc:docMk/>
          <pc:sldMk cId="3552675006" sldId="1011"/>
        </pc:sldMkLst>
        <pc:spChg chg="mod">
          <ac:chgData name="Dubey, Abhishek" userId="fcebbf37-2e6b-4aaa-bd32-5ba1b6c49bdb" providerId="ADAL" clId="{F8AB7A86-EE21-1C41-BDE0-91B045280AA4}" dt="2019-08-22T01:04:21.040" v="128" actId="26606"/>
          <ac:spMkLst>
            <pc:docMk/>
            <pc:sldMk cId="3552675006" sldId="1011"/>
            <ac:spMk id="4" creationId="{15EF0788-F958-4CE6-AFAD-811A0987F785}"/>
          </ac:spMkLst>
        </pc:spChg>
        <pc:spChg chg="mod">
          <ac:chgData name="Dubey, Abhishek" userId="fcebbf37-2e6b-4aaa-bd32-5ba1b6c49bdb" providerId="ADAL" clId="{F8AB7A86-EE21-1C41-BDE0-91B045280AA4}" dt="2019-08-22T01:04:21.040" v="128" actId="26606"/>
          <ac:spMkLst>
            <pc:docMk/>
            <pc:sldMk cId="3552675006" sldId="1011"/>
            <ac:spMk id="5" creationId="{60079C4F-3761-42B0-8936-B70E379297EE}"/>
          </ac:spMkLst>
        </pc:spChg>
        <pc:spChg chg="add del">
          <ac:chgData name="Dubey, Abhishek" userId="fcebbf37-2e6b-4aaa-bd32-5ba1b6c49bdb" providerId="ADAL" clId="{F8AB7A86-EE21-1C41-BDE0-91B045280AA4}" dt="2019-08-22T01:04:02.728" v="113" actId="26606"/>
          <ac:spMkLst>
            <pc:docMk/>
            <pc:sldMk cId="3552675006" sldId="1011"/>
            <ac:spMk id="10" creationId="{4351DFE5-F63D-4BE0-BDA9-E3EB88F01AA5}"/>
          </ac:spMkLst>
        </pc:spChg>
        <pc:spChg chg="add del">
          <ac:chgData name="Dubey, Abhishek" userId="fcebbf37-2e6b-4aaa-bd32-5ba1b6c49bdb" providerId="ADAL" clId="{F8AB7A86-EE21-1C41-BDE0-91B045280AA4}" dt="2019-08-22T01:04:05.719" v="115" actId="26606"/>
          <ac:spMkLst>
            <pc:docMk/>
            <pc:sldMk cId="3552675006" sldId="1011"/>
            <ac:spMk id="14" creationId="{8D70B121-56F4-4848-B38B-182089D909FA}"/>
          </ac:spMkLst>
        </pc:spChg>
        <pc:spChg chg="add del">
          <ac:chgData name="Dubey, Abhishek" userId="fcebbf37-2e6b-4aaa-bd32-5ba1b6c49bdb" providerId="ADAL" clId="{F8AB7A86-EE21-1C41-BDE0-91B045280AA4}" dt="2019-08-22T01:04:07.102" v="117" actId="26606"/>
          <ac:spMkLst>
            <pc:docMk/>
            <pc:sldMk cId="3552675006" sldId="1011"/>
            <ac:spMk id="17" creationId="{59A309A7-1751-4ABE-A3C1-EEC40366AD89}"/>
          </ac:spMkLst>
        </pc:spChg>
        <pc:spChg chg="add del">
          <ac:chgData name="Dubey, Abhishek" userId="fcebbf37-2e6b-4aaa-bd32-5ba1b6c49bdb" providerId="ADAL" clId="{F8AB7A86-EE21-1C41-BDE0-91B045280AA4}" dt="2019-08-22T01:04:07.102" v="117" actId="26606"/>
          <ac:spMkLst>
            <pc:docMk/>
            <pc:sldMk cId="3552675006" sldId="1011"/>
            <ac:spMk id="18" creationId="{967D8EB6-EAE1-4F9C-B398-83321E287204}"/>
          </ac:spMkLst>
        </pc:spChg>
        <pc:spChg chg="add del">
          <ac:chgData name="Dubey, Abhishek" userId="fcebbf37-2e6b-4aaa-bd32-5ba1b6c49bdb" providerId="ADAL" clId="{F8AB7A86-EE21-1C41-BDE0-91B045280AA4}" dt="2019-08-22T01:04:09.678" v="119" actId="26606"/>
          <ac:spMkLst>
            <pc:docMk/>
            <pc:sldMk cId="3552675006" sldId="1011"/>
            <ac:spMk id="20" creationId="{4351DFE5-F63D-4BE0-BDA9-E3EB88F01AA5}"/>
          </ac:spMkLst>
        </pc:spChg>
        <pc:spChg chg="add del">
          <ac:chgData name="Dubey, Abhishek" userId="fcebbf37-2e6b-4aaa-bd32-5ba1b6c49bdb" providerId="ADAL" clId="{F8AB7A86-EE21-1C41-BDE0-91B045280AA4}" dt="2019-08-22T01:04:12.244" v="121" actId="26606"/>
          <ac:spMkLst>
            <pc:docMk/>
            <pc:sldMk cId="3552675006" sldId="1011"/>
            <ac:spMk id="23" creationId="{5B336162-B533-4EFE-8BB3-8EBB4A5E32F8}"/>
          </ac:spMkLst>
        </pc:spChg>
        <pc:spChg chg="add del">
          <ac:chgData name="Dubey, Abhishek" userId="fcebbf37-2e6b-4aaa-bd32-5ba1b6c49bdb" providerId="ADAL" clId="{F8AB7A86-EE21-1C41-BDE0-91B045280AA4}" dt="2019-08-22T01:04:13.830" v="123" actId="26606"/>
          <ac:spMkLst>
            <pc:docMk/>
            <pc:sldMk cId="3552675006" sldId="1011"/>
            <ac:spMk id="25" creationId="{4351DFE5-F63D-4BE0-BDA9-E3EB88F01AA5}"/>
          </ac:spMkLst>
        </pc:spChg>
        <pc:spChg chg="add del">
          <ac:chgData name="Dubey, Abhishek" userId="fcebbf37-2e6b-4aaa-bd32-5ba1b6c49bdb" providerId="ADAL" clId="{F8AB7A86-EE21-1C41-BDE0-91B045280AA4}" dt="2019-08-22T01:04:18.081" v="125" actId="26606"/>
          <ac:spMkLst>
            <pc:docMk/>
            <pc:sldMk cId="3552675006" sldId="1011"/>
            <ac:spMk id="28" creationId="{59A309A7-1751-4ABE-A3C1-EEC40366AD89}"/>
          </ac:spMkLst>
        </pc:spChg>
        <pc:spChg chg="add del">
          <ac:chgData name="Dubey, Abhishek" userId="fcebbf37-2e6b-4aaa-bd32-5ba1b6c49bdb" providerId="ADAL" clId="{F8AB7A86-EE21-1C41-BDE0-91B045280AA4}" dt="2019-08-22T01:04:18.081" v="125" actId="26606"/>
          <ac:spMkLst>
            <pc:docMk/>
            <pc:sldMk cId="3552675006" sldId="1011"/>
            <ac:spMk id="29" creationId="{967D8EB6-EAE1-4F9C-B398-83321E287204}"/>
          </ac:spMkLst>
        </pc:spChg>
        <pc:spChg chg="add del">
          <ac:chgData name="Dubey, Abhishek" userId="fcebbf37-2e6b-4aaa-bd32-5ba1b6c49bdb" providerId="ADAL" clId="{F8AB7A86-EE21-1C41-BDE0-91B045280AA4}" dt="2019-08-22T01:04:21.029" v="127" actId="26606"/>
          <ac:spMkLst>
            <pc:docMk/>
            <pc:sldMk cId="3552675006" sldId="1011"/>
            <ac:spMk id="32" creationId="{F98ED85F-DCEE-4B50-802E-71A6E3E12B04}"/>
          </ac:spMkLst>
        </pc:spChg>
        <pc:spChg chg="add">
          <ac:chgData name="Dubey, Abhishek" userId="fcebbf37-2e6b-4aaa-bd32-5ba1b6c49bdb" providerId="ADAL" clId="{F8AB7A86-EE21-1C41-BDE0-91B045280AA4}" dt="2019-08-22T01:04:21.040" v="128" actId="26606"/>
          <ac:spMkLst>
            <pc:docMk/>
            <pc:sldMk cId="3552675006" sldId="1011"/>
            <ac:spMk id="34" creationId="{3B854194-185D-494D-905C-7C7CB2E30F6E}"/>
          </ac:spMkLst>
        </pc:spChg>
        <pc:spChg chg="add">
          <ac:chgData name="Dubey, Abhishek" userId="fcebbf37-2e6b-4aaa-bd32-5ba1b6c49bdb" providerId="ADAL" clId="{F8AB7A86-EE21-1C41-BDE0-91B045280AA4}" dt="2019-08-22T01:04:21.040" v="128" actId="26606"/>
          <ac:spMkLst>
            <pc:docMk/>
            <pc:sldMk cId="3552675006" sldId="1011"/>
            <ac:spMk id="35" creationId="{B4F5FA0D-0104-4987-8241-EFF7C85B88DE}"/>
          </ac:spMkLst>
        </pc:spChg>
        <pc:picChg chg="add del">
          <ac:chgData name="Dubey, Abhishek" userId="fcebbf37-2e6b-4aaa-bd32-5ba1b6c49bdb" providerId="ADAL" clId="{F8AB7A86-EE21-1C41-BDE0-91B045280AA4}" dt="2019-08-22T01:04:07.102" v="117" actId="26606"/>
          <ac:picMkLst>
            <pc:docMk/>
            <pc:sldMk cId="3552675006" sldId="1011"/>
            <ac:picMk id="9" creationId="{E8444CE9-0833-4C54-AEA9-C9C43BCEBEDB}"/>
          </ac:picMkLst>
        </pc:picChg>
        <pc:picChg chg="add del">
          <ac:chgData name="Dubey, Abhishek" userId="fcebbf37-2e6b-4aaa-bd32-5ba1b6c49bdb" providerId="ADAL" clId="{F8AB7A86-EE21-1C41-BDE0-91B045280AA4}" dt="2019-08-22T01:04:02.728" v="113" actId="26606"/>
          <ac:picMkLst>
            <pc:docMk/>
            <pc:sldMk cId="3552675006" sldId="1011"/>
            <ac:picMk id="12" creationId="{3AA16612-ACD2-4A16-8F2B-4514FD6BF28F}"/>
          </ac:picMkLst>
        </pc:picChg>
        <pc:picChg chg="add del">
          <ac:chgData name="Dubey, Abhishek" userId="fcebbf37-2e6b-4aaa-bd32-5ba1b6c49bdb" providerId="ADAL" clId="{F8AB7A86-EE21-1C41-BDE0-91B045280AA4}" dt="2019-08-22T01:04:09.678" v="119" actId="26606"/>
          <ac:picMkLst>
            <pc:docMk/>
            <pc:sldMk cId="3552675006" sldId="1011"/>
            <ac:picMk id="21" creationId="{3AA16612-ACD2-4A16-8F2B-4514FD6BF28F}"/>
          </ac:picMkLst>
        </pc:picChg>
        <pc:picChg chg="add del">
          <ac:chgData name="Dubey, Abhishek" userId="fcebbf37-2e6b-4aaa-bd32-5ba1b6c49bdb" providerId="ADAL" clId="{F8AB7A86-EE21-1C41-BDE0-91B045280AA4}" dt="2019-08-22T01:04:13.830" v="123" actId="26606"/>
          <ac:picMkLst>
            <pc:docMk/>
            <pc:sldMk cId="3552675006" sldId="1011"/>
            <ac:picMk id="26" creationId="{3AA16612-ACD2-4A16-8F2B-4514FD6BF28F}"/>
          </ac:picMkLst>
        </pc:picChg>
        <pc:picChg chg="add del">
          <ac:chgData name="Dubey, Abhishek" userId="fcebbf37-2e6b-4aaa-bd32-5ba1b6c49bdb" providerId="ADAL" clId="{F8AB7A86-EE21-1C41-BDE0-91B045280AA4}" dt="2019-08-22T01:04:18.081" v="125" actId="26606"/>
          <ac:picMkLst>
            <pc:docMk/>
            <pc:sldMk cId="3552675006" sldId="1011"/>
            <ac:picMk id="30" creationId="{885660EF-A21A-4B27-91EA-7590CE9DF0AE}"/>
          </ac:picMkLst>
        </pc:picChg>
        <pc:picChg chg="add">
          <ac:chgData name="Dubey, Abhishek" userId="fcebbf37-2e6b-4aaa-bd32-5ba1b6c49bdb" providerId="ADAL" clId="{F8AB7A86-EE21-1C41-BDE0-91B045280AA4}" dt="2019-08-22T01:04:21.040" v="128" actId="26606"/>
          <ac:picMkLst>
            <pc:docMk/>
            <pc:sldMk cId="3552675006" sldId="1011"/>
            <ac:picMk id="36" creationId="{2897127E-6CEF-446C-BE87-93B7C46E49D1}"/>
          </ac:picMkLst>
        </pc:picChg>
        <pc:cxnChg chg="add del">
          <ac:chgData name="Dubey, Abhishek" userId="fcebbf37-2e6b-4aaa-bd32-5ba1b6c49bdb" providerId="ADAL" clId="{F8AB7A86-EE21-1C41-BDE0-91B045280AA4}" dt="2019-08-22T01:04:05.719" v="115" actId="26606"/>
          <ac:cxnSpMkLst>
            <pc:docMk/>
            <pc:sldMk cId="3552675006" sldId="1011"/>
            <ac:cxnSpMk id="15" creationId="{2D72A2C9-F3CA-4216-8BAD-FA4C970C3C4E}"/>
          </ac:cxnSpMkLst>
        </pc:cxnChg>
      </pc:sldChg>
      <pc:sldChg chg="addSp modSp add mod setBg">
        <pc:chgData name="Dubey, Abhishek" userId="fcebbf37-2e6b-4aaa-bd32-5ba1b6c49bdb" providerId="ADAL" clId="{F8AB7A86-EE21-1C41-BDE0-91B045280AA4}" dt="2019-08-22T01:04:31.139" v="129" actId="26606"/>
        <pc:sldMkLst>
          <pc:docMk/>
          <pc:sldMk cId="3046953975" sldId="1012"/>
        </pc:sldMkLst>
        <pc:spChg chg="mod">
          <ac:chgData name="Dubey, Abhishek" userId="fcebbf37-2e6b-4aaa-bd32-5ba1b6c49bdb" providerId="ADAL" clId="{F8AB7A86-EE21-1C41-BDE0-91B045280AA4}" dt="2019-08-22T01:04:31.139" v="129" actId="26606"/>
          <ac:spMkLst>
            <pc:docMk/>
            <pc:sldMk cId="3046953975" sldId="1012"/>
            <ac:spMk id="2" creationId="{A7D1C247-F3F1-4ADB-ADB3-4977918AE26E}"/>
          </ac:spMkLst>
        </pc:spChg>
        <pc:spChg chg="mod">
          <ac:chgData name="Dubey, Abhishek" userId="fcebbf37-2e6b-4aaa-bd32-5ba1b6c49bdb" providerId="ADAL" clId="{F8AB7A86-EE21-1C41-BDE0-91B045280AA4}" dt="2019-08-22T01:04:31.139" v="129" actId="26606"/>
          <ac:spMkLst>
            <pc:docMk/>
            <pc:sldMk cId="3046953975" sldId="1012"/>
            <ac:spMk id="3" creationId="{7D64E217-AFD8-469F-9B17-62F713706BF7}"/>
          </ac:spMkLst>
        </pc:spChg>
        <pc:spChg chg="add">
          <ac:chgData name="Dubey, Abhishek" userId="fcebbf37-2e6b-4aaa-bd32-5ba1b6c49bdb" providerId="ADAL" clId="{F8AB7A86-EE21-1C41-BDE0-91B045280AA4}" dt="2019-08-22T01:04:31.139" v="129" actId="26606"/>
          <ac:spMkLst>
            <pc:docMk/>
            <pc:sldMk cId="3046953975" sldId="1012"/>
            <ac:spMk id="8" creationId="{3B854194-185D-494D-905C-7C7CB2E30F6E}"/>
          </ac:spMkLst>
        </pc:spChg>
        <pc:spChg chg="add">
          <ac:chgData name="Dubey, Abhishek" userId="fcebbf37-2e6b-4aaa-bd32-5ba1b6c49bdb" providerId="ADAL" clId="{F8AB7A86-EE21-1C41-BDE0-91B045280AA4}" dt="2019-08-22T01:04:31.139" v="129" actId="26606"/>
          <ac:spMkLst>
            <pc:docMk/>
            <pc:sldMk cId="3046953975" sldId="1012"/>
            <ac:spMk id="10" creationId="{B4F5FA0D-0104-4987-8241-EFF7C85B88DE}"/>
          </ac:spMkLst>
        </pc:spChg>
        <pc:picChg chg="add">
          <ac:chgData name="Dubey, Abhishek" userId="fcebbf37-2e6b-4aaa-bd32-5ba1b6c49bdb" providerId="ADAL" clId="{F8AB7A86-EE21-1C41-BDE0-91B045280AA4}" dt="2019-08-22T01:04:31.139" v="129" actId="26606"/>
          <ac:picMkLst>
            <pc:docMk/>
            <pc:sldMk cId="3046953975" sldId="1012"/>
            <ac:picMk id="12" creationId="{2897127E-6CEF-446C-BE87-93B7C46E49D1}"/>
          </ac:picMkLst>
        </pc:picChg>
      </pc:sldChg>
      <pc:sldChg chg="add del">
        <pc:chgData name="Dubey, Abhishek" userId="fcebbf37-2e6b-4aaa-bd32-5ba1b6c49bdb" providerId="ADAL" clId="{F8AB7A86-EE21-1C41-BDE0-91B045280AA4}" dt="2019-08-22T01:04:37.908" v="130" actId="2696"/>
        <pc:sldMkLst>
          <pc:docMk/>
          <pc:sldMk cId="17843433" sldId="1013"/>
        </pc:sldMkLst>
      </pc:sldChg>
      <pc:sldChg chg="modSp add del">
        <pc:chgData name="Dubey, Abhishek" userId="fcebbf37-2e6b-4aaa-bd32-5ba1b6c49bdb" providerId="ADAL" clId="{F8AB7A86-EE21-1C41-BDE0-91B045280AA4}" dt="2019-08-22T01:05:01.342" v="131" actId="2696"/>
        <pc:sldMkLst>
          <pc:docMk/>
          <pc:sldMk cId="631828311" sldId="1014"/>
        </pc:sldMkLst>
        <pc:spChg chg="mod">
          <ac:chgData name="Dubey, Abhishek" userId="fcebbf37-2e6b-4aaa-bd32-5ba1b6c49bdb" providerId="ADAL" clId="{F8AB7A86-EE21-1C41-BDE0-91B045280AA4}" dt="2019-08-22T00:54:28.264" v="77" actId="27636"/>
          <ac:spMkLst>
            <pc:docMk/>
            <pc:sldMk cId="631828311" sldId="1014"/>
            <ac:spMk id="2" creationId="{E7DAE6D0-9871-4735-8542-8FB554F90764}"/>
          </ac:spMkLst>
        </pc:spChg>
        <pc:spChg chg="mod">
          <ac:chgData name="Dubey, Abhishek" userId="fcebbf37-2e6b-4aaa-bd32-5ba1b6c49bdb" providerId="ADAL" clId="{F8AB7A86-EE21-1C41-BDE0-91B045280AA4}" dt="2019-08-22T00:54:28.263" v="76" actId="27636"/>
          <ac:spMkLst>
            <pc:docMk/>
            <pc:sldMk cId="631828311" sldId="1014"/>
            <ac:spMk id="3" creationId="{FE2839CC-9909-48E5-8FCD-695CE8C6026C}"/>
          </ac:spMkLst>
        </pc:spChg>
      </pc:sldChg>
      <pc:sldChg chg="add del">
        <pc:chgData name="Dubey, Abhishek" userId="fcebbf37-2e6b-4aaa-bd32-5ba1b6c49bdb" providerId="ADAL" clId="{F8AB7A86-EE21-1C41-BDE0-91B045280AA4}" dt="2019-08-22T01:05:02.440" v="132" actId="2696"/>
        <pc:sldMkLst>
          <pc:docMk/>
          <pc:sldMk cId="2909471598" sldId="1015"/>
        </pc:sldMkLst>
      </pc:sldChg>
      <pc:sldChg chg="add del">
        <pc:chgData name="Dubey, Abhishek" userId="fcebbf37-2e6b-4aaa-bd32-5ba1b6c49bdb" providerId="ADAL" clId="{F8AB7A86-EE21-1C41-BDE0-91B045280AA4}" dt="2019-08-22T01:05:03.439" v="133" actId="2696"/>
        <pc:sldMkLst>
          <pc:docMk/>
          <pc:sldMk cId="1729403522" sldId="1016"/>
        </pc:sldMkLst>
      </pc:sldChg>
      <pc:sldChg chg="add del">
        <pc:chgData name="Dubey, Abhishek" userId="fcebbf37-2e6b-4aaa-bd32-5ba1b6c49bdb" providerId="ADAL" clId="{F8AB7A86-EE21-1C41-BDE0-91B045280AA4}" dt="2019-08-22T01:05:04.159" v="134" actId="2696"/>
        <pc:sldMkLst>
          <pc:docMk/>
          <pc:sldMk cId="3032364450" sldId="1017"/>
        </pc:sldMkLst>
      </pc:sldChg>
      <pc:sldChg chg="add del">
        <pc:chgData name="Dubey, Abhishek" userId="fcebbf37-2e6b-4aaa-bd32-5ba1b6c49bdb" providerId="ADAL" clId="{F8AB7A86-EE21-1C41-BDE0-91B045280AA4}" dt="2019-08-22T01:05:04.718" v="135" actId="2696"/>
        <pc:sldMkLst>
          <pc:docMk/>
          <pc:sldMk cId="2961429" sldId="1018"/>
        </pc:sldMkLst>
      </pc:sldChg>
      <pc:sldChg chg="add del">
        <pc:chgData name="Dubey, Abhishek" userId="fcebbf37-2e6b-4aaa-bd32-5ba1b6c49bdb" providerId="ADAL" clId="{F8AB7A86-EE21-1C41-BDE0-91B045280AA4}" dt="2019-08-22T01:05:05.289" v="136" actId="2696"/>
        <pc:sldMkLst>
          <pc:docMk/>
          <pc:sldMk cId="2592211292" sldId="1019"/>
        </pc:sldMkLst>
      </pc:sldChg>
      <pc:sldChg chg="add del">
        <pc:chgData name="Dubey, Abhishek" userId="fcebbf37-2e6b-4aaa-bd32-5ba1b6c49bdb" providerId="ADAL" clId="{F8AB7A86-EE21-1C41-BDE0-91B045280AA4}" dt="2019-08-22T01:05:06.066" v="137" actId="2696"/>
        <pc:sldMkLst>
          <pc:docMk/>
          <pc:sldMk cId="170198578" sldId="1020"/>
        </pc:sldMkLst>
      </pc:sldChg>
      <pc:sldChg chg="add del">
        <pc:chgData name="Dubey, Abhishek" userId="fcebbf37-2e6b-4aaa-bd32-5ba1b6c49bdb" providerId="ADAL" clId="{F8AB7A86-EE21-1C41-BDE0-91B045280AA4}" dt="2019-08-22T01:05:07.224" v="138" actId="2696"/>
        <pc:sldMkLst>
          <pc:docMk/>
          <pc:sldMk cId="3222432225" sldId="1021"/>
        </pc:sldMkLst>
      </pc:sldChg>
      <pc:sldChg chg="add del">
        <pc:chgData name="Dubey, Abhishek" userId="fcebbf37-2e6b-4aaa-bd32-5ba1b6c49bdb" providerId="ADAL" clId="{F8AB7A86-EE21-1C41-BDE0-91B045280AA4}" dt="2019-08-22T01:05:34.719" v="141" actId="2696"/>
        <pc:sldMkLst>
          <pc:docMk/>
          <pc:sldMk cId="3602374970" sldId="1022"/>
        </pc:sldMkLst>
      </pc:sldChg>
      <pc:sldChg chg="add">
        <pc:chgData name="Dubey, Abhishek" userId="fcebbf37-2e6b-4aaa-bd32-5ba1b6c49bdb" providerId="ADAL" clId="{F8AB7A86-EE21-1C41-BDE0-91B045280AA4}" dt="2019-08-22T00:54:28.118" v="75"/>
        <pc:sldMkLst>
          <pc:docMk/>
          <pc:sldMk cId="671500175" sldId="1023"/>
        </pc:sldMkLst>
      </pc:sldChg>
      <pc:sldChg chg="add del">
        <pc:chgData name="Dubey, Abhishek" userId="fcebbf37-2e6b-4aaa-bd32-5ba1b6c49bdb" providerId="ADAL" clId="{F8AB7A86-EE21-1C41-BDE0-91B045280AA4}" dt="2019-08-22T00:56:15.779" v="85" actId="2696"/>
        <pc:sldMkLst>
          <pc:docMk/>
          <pc:sldMk cId="2157365523" sldId="1024"/>
        </pc:sldMkLst>
      </pc:sldChg>
      <pc:sldChg chg="addSp delSp modSp add delAnim modAnim">
        <pc:chgData name="Dubey, Abhishek" userId="fcebbf37-2e6b-4aaa-bd32-5ba1b6c49bdb" providerId="ADAL" clId="{F8AB7A86-EE21-1C41-BDE0-91B045280AA4}" dt="2019-08-22T01:01:41.976" v="101"/>
        <pc:sldMkLst>
          <pc:docMk/>
          <pc:sldMk cId="3418916262" sldId="1024"/>
        </pc:sldMkLst>
        <pc:spChg chg="del mod">
          <ac:chgData name="Dubey, Abhishek" userId="fcebbf37-2e6b-4aaa-bd32-5ba1b6c49bdb" providerId="ADAL" clId="{F8AB7A86-EE21-1C41-BDE0-91B045280AA4}" dt="2019-08-22T00:57:57.822" v="90" actId="478"/>
          <ac:spMkLst>
            <pc:docMk/>
            <pc:sldMk cId="3418916262" sldId="1024"/>
            <ac:spMk id="2" creationId="{1B15346E-73C0-F94F-BB90-6188F1C9AA2C}"/>
          </ac:spMkLst>
        </pc:spChg>
        <pc:spChg chg="del mod">
          <ac:chgData name="Dubey, Abhishek" userId="fcebbf37-2e6b-4aaa-bd32-5ba1b6c49bdb" providerId="ADAL" clId="{F8AB7A86-EE21-1C41-BDE0-91B045280AA4}" dt="2019-08-22T00:58:00.494" v="91" actId="478"/>
          <ac:spMkLst>
            <pc:docMk/>
            <pc:sldMk cId="3418916262" sldId="1024"/>
            <ac:spMk id="3" creationId="{5AB2031C-6E48-F644-BD19-F923C1FCBC26}"/>
          </ac:spMkLst>
        </pc:spChg>
        <pc:picChg chg="add del mod">
          <ac:chgData name="Dubey, Abhishek" userId="fcebbf37-2e6b-4aaa-bd32-5ba1b6c49bdb" providerId="ADAL" clId="{F8AB7A86-EE21-1C41-BDE0-91B045280AA4}" dt="2019-08-22T01:01:10.795" v="97" actId="478"/>
          <ac:picMkLst>
            <pc:docMk/>
            <pc:sldMk cId="3418916262" sldId="1024"/>
            <ac:picMk id="4" creationId="{C1541D81-F93F-8E40-B731-64FCF526E82B}"/>
          </ac:picMkLst>
        </pc:picChg>
        <pc:picChg chg="add mod">
          <ac:chgData name="Dubey, Abhishek" userId="fcebbf37-2e6b-4aaa-bd32-5ba1b6c49bdb" providerId="ADAL" clId="{F8AB7A86-EE21-1C41-BDE0-91B045280AA4}" dt="2019-08-22T01:01:29.587" v="100" actId="14100"/>
          <ac:picMkLst>
            <pc:docMk/>
            <pc:sldMk cId="3418916262" sldId="1024"/>
            <ac:picMk id="5" creationId="{299182E5-BED1-9643-BBCC-E4C9E214862B}"/>
          </ac:picMkLst>
        </pc:picChg>
      </pc:sldChg>
      <pc:sldChg chg="addSp delSp modSp add modAnim">
        <pc:chgData name="Dubey, Abhishek" userId="fcebbf37-2e6b-4aaa-bd32-5ba1b6c49bdb" providerId="ADAL" clId="{F8AB7A86-EE21-1C41-BDE0-91B045280AA4}" dt="2019-08-22T01:03:08.386" v="108"/>
        <pc:sldMkLst>
          <pc:docMk/>
          <pc:sldMk cId="1629748751" sldId="1025"/>
        </pc:sldMkLst>
        <pc:spChg chg="del">
          <ac:chgData name="Dubey, Abhishek" userId="fcebbf37-2e6b-4aaa-bd32-5ba1b6c49bdb" providerId="ADAL" clId="{F8AB7A86-EE21-1C41-BDE0-91B045280AA4}" dt="2019-08-22T01:02:40.397" v="103" actId="478"/>
          <ac:spMkLst>
            <pc:docMk/>
            <pc:sldMk cId="1629748751" sldId="1025"/>
            <ac:spMk id="2" creationId="{B2D0DE87-87C4-C543-B0A9-3BCD96E6A317}"/>
          </ac:spMkLst>
        </pc:spChg>
        <pc:spChg chg="del">
          <ac:chgData name="Dubey, Abhishek" userId="fcebbf37-2e6b-4aaa-bd32-5ba1b6c49bdb" providerId="ADAL" clId="{F8AB7A86-EE21-1C41-BDE0-91B045280AA4}" dt="2019-08-22T01:02:42.604" v="104" actId="478"/>
          <ac:spMkLst>
            <pc:docMk/>
            <pc:sldMk cId="1629748751" sldId="1025"/>
            <ac:spMk id="3" creationId="{76B2803D-F7DD-2E49-87C2-019602A1E340}"/>
          </ac:spMkLst>
        </pc:spChg>
        <pc:picChg chg="add mod">
          <ac:chgData name="Dubey, Abhishek" userId="fcebbf37-2e6b-4aaa-bd32-5ba1b6c49bdb" providerId="ADAL" clId="{F8AB7A86-EE21-1C41-BDE0-91B045280AA4}" dt="2019-08-22T01:03:01.948" v="107" actId="14100"/>
          <ac:picMkLst>
            <pc:docMk/>
            <pc:sldMk cId="1629748751" sldId="1025"/>
            <ac:picMk id="4" creationId="{C048B99E-721D-674A-ABB9-70C7948C52B2}"/>
          </ac:picMkLst>
        </pc:picChg>
      </pc:sldChg>
      <pc:sldMasterChg chg="delSldLayout">
        <pc:chgData name="Dubey, Abhishek" userId="fcebbf37-2e6b-4aaa-bd32-5ba1b6c49bdb" providerId="ADAL" clId="{F8AB7A86-EE21-1C41-BDE0-91B045280AA4}" dt="2019-08-22T01:06:07.215" v="168" actId="2696"/>
        <pc:sldMasterMkLst>
          <pc:docMk/>
          <pc:sldMasterMk cId="3386998165" sldId="2147483648"/>
        </pc:sldMasterMkLst>
        <pc:sldLayoutChg chg="del">
          <pc:chgData name="Dubey, Abhishek" userId="fcebbf37-2e6b-4aaa-bd32-5ba1b6c49bdb" providerId="ADAL" clId="{F8AB7A86-EE21-1C41-BDE0-91B045280AA4}" dt="2019-08-22T00:54:41.921" v="79" actId="2696"/>
          <pc:sldLayoutMkLst>
            <pc:docMk/>
            <pc:sldMasterMk cId="3386998165" sldId="2147483648"/>
            <pc:sldLayoutMk cId="221344530" sldId="2147483660"/>
          </pc:sldLayoutMkLst>
        </pc:sldLayoutChg>
        <pc:sldLayoutChg chg="del">
          <pc:chgData name="Dubey, Abhishek" userId="fcebbf37-2e6b-4aaa-bd32-5ba1b6c49bdb" providerId="ADAL" clId="{F8AB7A86-EE21-1C41-BDE0-91B045280AA4}" dt="2019-08-22T00:53:58.761" v="56" actId="2696"/>
          <pc:sldLayoutMkLst>
            <pc:docMk/>
            <pc:sldMasterMk cId="3386998165" sldId="2147483648"/>
            <pc:sldLayoutMk cId="2840276207" sldId="2147483660"/>
          </pc:sldLayoutMkLst>
        </pc:sldLayoutChg>
        <pc:sldLayoutChg chg="del">
          <pc:chgData name="Dubey, Abhishek" userId="fcebbf37-2e6b-4aaa-bd32-5ba1b6c49bdb" providerId="ADAL" clId="{F8AB7A86-EE21-1C41-BDE0-91B045280AA4}" dt="2019-08-22T01:06:06.910" v="152" actId="2696"/>
          <pc:sldLayoutMkLst>
            <pc:docMk/>
            <pc:sldMasterMk cId="3386998165" sldId="2147483648"/>
            <pc:sldLayoutMk cId="2656826512" sldId="2147483661"/>
          </pc:sldLayoutMkLst>
        </pc:sldLayoutChg>
        <pc:sldLayoutChg chg="del">
          <pc:chgData name="Dubey, Abhishek" userId="fcebbf37-2e6b-4aaa-bd32-5ba1b6c49bdb" providerId="ADAL" clId="{F8AB7A86-EE21-1C41-BDE0-91B045280AA4}" dt="2019-08-22T00:53:58.767" v="58" actId="2696"/>
          <pc:sldLayoutMkLst>
            <pc:docMk/>
            <pc:sldMasterMk cId="3386998165" sldId="2147483648"/>
            <pc:sldLayoutMk cId="3921026713" sldId="2147483661"/>
          </pc:sldLayoutMkLst>
        </pc:sldLayoutChg>
        <pc:sldLayoutChg chg="del">
          <pc:chgData name="Dubey, Abhishek" userId="fcebbf37-2e6b-4aaa-bd32-5ba1b6c49bdb" providerId="ADAL" clId="{F8AB7A86-EE21-1C41-BDE0-91B045280AA4}" dt="2019-08-22T01:06:06.847" v="145" actId="2696"/>
          <pc:sldLayoutMkLst>
            <pc:docMk/>
            <pc:sldMasterMk cId="3386998165" sldId="2147483648"/>
            <pc:sldLayoutMk cId="2923417380" sldId="2147483663"/>
          </pc:sldLayoutMkLst>
        </pc:sldLayoutChg>
        <pc:sldLayoutChg chg="del">
          <pc:chgData name="Dubey, Abhishek" userId="fcebbf37-2e6b-4aaa-bd32-5ba1b6c49bdb" providerId="ADAL" clId="{F8AB7A86-EE21-1C41-BDE0-91B045280AA4}" dt="2019-08-22T01:06:06.859" v="147" actId="2696"/>
          <pc:sldLayoutMkLst>
            <pc:docMk/>
            <pc:sldMasterMk cId="3386998165" sldId="2147483648"/>
            <pc:sldLayoutMk cId="2156722835" sldId="2147483664"/>
          </pc:sldLayoutMkLst>
        </pc:sldLayoutChg>
        <pc:sldLayoutChg chg="del">
          <pc:chgData name="Dubey, Abhishek" userId="fcebbf37-2e6b-4aaa-bd32-5ba1b6c49bdb" providerId="ADAL" clId="{F8AB7A86-EE21-1C41-BDE0-91B045280AA4}" dt="2019-08-22T01:06:06.877" v="149" actId="2696"/>
          <pc:sldLayoutMkLst>
            <pc:docMk/>
            <pc:sldMasterMk cId="3386998165" sldId="2147483648"/>
            <pc:sldLayoutMk cId="3950889177" sldId="2147483665"/>
          </pc:sldLayoutMkLst>
        </pc:sldLayoutChg>
        <pc:sldLayoutChg chg="del">
          <pc:chgData name="Dubey, Abhishek" userId="fcebbf37-2e6b-4aaa-bd32-5ba1b6c49bdb" providerId="ADAL" clId="{F8AB7A86-EE21-1C41-BDE0-91B045280AA4}" dt="2019-08-22T01:06:06.985" v="156" actId="2696"/>
          <pc:sldLayoutMkLst>
            <pc:docMk/>
            <pc:sldMasterMk cId="3386998165" sldId="2147483648"/>
            <pc:sldLayoutMk cId="2046636581" sldId="2147483666"/>
          </pc:sldLayoutMkLst>
        </pc:sldLayoutChg>
        <pc:sldLayoutChg chg="del">
          <pc:chgData name="Dubey, Abhishek" userId="fcebbf37-2e6b-4aaa-bd32-5ba1b6c49bdb" providerId="ADAL" clId="{F8AB7A86-EE21-1C41-BDE0-91B045280AA4}" dt="2019-08-22T01:06:07.095" v="158" actId="2696"/>
          <pc:sldLayoutMkLst>
            <pc:docMk/>
            <pc:sldMasterMk cId="3386998165" sldId="2147483648"/>
            <pc:sldLayoutMk cId="972813836" sldId="2147483667"/>
          </pc:sldLayoutMkLst>
        </pc:sldLayoutChg>
        <pc:sldLayoutChg chg="del">
          <pc:chgData name="Dubey, Abhishek" userId="fcebbf37-2e6b-4aaa-bd32-5ba1b6c49bdb" providerId="ADAL" clId="{F8AB7A86-EE21-1C41-BDE0-91B045280AA4}" dt="2019-08-22T01:06:07.215" v="168" actId="2696"/>
          <pc:sldLayoutMkLst>
            <pc:docMk/>
            <pc:sldMasterMk cId="3386998165" sldId="2147483648"/>
            <pc:sldLayoutMk cId="3500204851" sldId="2147483668"/>
          </pc:sldLayoutMkLst>
        </pc:sldLayoutChg>
      </pc:sldMaster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11.png"/></Relationships>
</file>

<file path=ppt/drawings/_rels/vmlDrawing2.v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image" Target="../media/image19.wmf"/><Relationship Id="rId1" Type="http://schemas.openxmlformats.org/officeDocument/2006/relationships/image" Target="../media/image18.wmf"/><Relationship Id="rId5" Type="http://schemas.openxmlformats.org/officeDocument/2006/relationships/image" Target="../media/image22.wmf"/><Relationship Id="rId4" Type="http://schemas.openxmlformats.org/officeDocument/2006/relationships/image" Target="../media/image2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2B48AF-E50E-429D-8D89-9F9682C2FBD3}" type="datetimeFigureOut">
              <a:rPr lang="en-US" smtClean="0"/>
              <a:t>8/27/2019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163CEAD-6842-4D79-B3D2-DC2A4D066FDA}" type="slidenum">
              <a:rPr lang="en-US" smtClean="0"/>
              <a:t>‹#›</a:t>
            </a:fld>
            <a:endParaRPr lang="en-US"/>
          </a:p>
        </p:txBody>
      </p:sp>
    </p:spTree>
    <p:extLst>
      <p:ext uri="{BB962C8B-B14F-4D97-AF65-F5344CB8AC3E}">
        <p14:creationId xmlns:p14="http://schemas.microsoft.com/office/powerpoint/2010/main" val="39732796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Module 1 and 2</a:t>
            </a:r>
          </a:p>
        </p:txBody>
      </p:sp>
      <p:sp>
        <p:nvSpPr>
          <p:cNvPr id="4" name="Slide Number Placeholder 3"/>
          <p:cNvSpPr>
            <a:spLocks noGrp="1"/>
          </p:cNvSpPr>
          <p:nvPr>
            <p:ph type="sldNum" sz="quarter" idx="5"/>
          </p:nvPr>
        </p:nvSpPr>
        <p:spPr/>
        <p:txBody>
          <a:bodyPr/>
          <a:lstStyle/>
          <a:p>
            <a:fld id="{7163CEAD-6842-4D79-B3D2-DC2A4D066FDA}" type="slidenum">
              <a:rPr lang="en-US" smtClean="0"/>
              <a:t>1</a:t>
            </a:fld>
            <a:endParaRPr lang="en-US"/>
          </a:p>
        </p:txBody>
      </p:sp>
    </p:spTree>
    <p:extLst>
      <p:ext uri="{BB962C8B-B14F-4D97-AF65-F5344CB8AC3E}">
        <p14:creationId xmlns:p14="http://schemas.microsoft.com/office/powerpoint/2010/main" val="3567069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0A5FC7C-35FD-0C4D-B1BD-9686D4AF8A99}" type="slidenum">
              <a:rPr lang="en-US"/>
              <a:pPr/>
              <a:t>31</a:t>
            </a:fld>
            <a:endParaRPr lang="en-US"/>
          </a:p>
        </p:txBody>
      </p:sp>
      <p:sp>
        <p:nvSpPr>
          <p:cNvPr id="1486850" name="Rectangle 2"/>
          <p:cNvSpPr>
            <a:spLocks noGrp="1" noRot="1" noChangeAspect="1" noChangeArrowheads="1" noTextEdit="1"/>
          </p:cNvSpPr>
          <p:nvPr>
            <p:ph type="sldImg"/>
          </p:nvPr>
        </p:nvSpPr>
        <p:spPr>
          <a:ln/>
        </p:spPr>
      </p:sp>
      <p:sp>
        <p:nvSpPr>
          <p:cNvPr id="148685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5807908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B6DC4BE-E8FA-4644-AC1E-6ACA96985340}" type="slidenum">
              <a:rPr lang="en-US"/>
              <a:pPr/>
              <a:t>32</a:t>
            </a:fld>
            <a:endParaRPr lang="en-US"/>
          </a:p>
        </p:txBody>
      </p:sp>
      <p:sp>
        <p:nvSpPr>
          <p:cNvPr id="1543170" name="Rectangle 2"/>
          <p:cNvSpPr>
            <a:spLocks noGrp="1" noRot="1" noChangeAspect="1" noChangeArrowheads="1" noTextEdit="1"/>
          </p:cNvSpPr>
          <p:nvPr>
            <p:ph type="sldImg"/>
          </p:nvPr>
        </p:nvSpPr>
        <p:spPr>
          <a:ln/>
        </p:spPr>
      </p:sp>
      <p:sp>
        <p:nvSpPr>
          <p:cNvPr id="154317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5007935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BA8CA24-9699-3E47-9D2F-EB38797BCEEC}" type="slidenum">
              <a:rPr lang="en-US"/>
              <a:pPr/>
              <a:t>33</a:t>
            </a:fld>
            <a:endParaRPr lang="en-US"/>
          </a:p>
        </p:txBody>
      </p:sp>
      <p:sp>
        <p:nvSpPr>
          <p:cNvPr id="1606658" name="Rectangle 2"/>
          <p:cNvSpPr>
            <a:spLocks noGrp="1" noRot="1" noChangeAspect="1" noChangeArrowheads="1" noTextEdit="1"/>
          </p:cNvSpPr>
          <p:nvPr>
            <p:ph type="sldImg"/>
          </p:nvPr>
        </p:nvSpPr>
        <p:spPr>
          <a:xfrm>
            <a:off x="373063" y="674688"/>
            <a:ext cx="6113462" cy="3438525"/>
          </a:xfrm>
          <a:ln/>
        </p:spPr>
      </p:sp>
      <p:sp>
        <p:nvSpPr>
          <p:cNvPr id="1606659" name="Rectangle 3"/>
          <p:cNvSpPr>
            <a:spLocks noGrp="1" noChangeArrowheads="1"/>
          </p:cNvSpPr>
          <p:nvPr>
            <p:ph type="body" idx="1"/>
          </p:nvPr>
        </p:nvSpPr>
        <p:spPr>
          <a:xfrm>
            <a:off x="884039" y="4346727"/>
            <a:ext cx="5089922" cy="4127500"/>
          </a:xfrm>
        </p:spPr>
        <p:txBody>
          <a:bodyPr/>
          <a:lstStyle/>
          <a:p>
            <a:endParaRPr lang="fr-FR"/>
          </a:p>
        </p:txBody>
      </p:sp>
    </p:spTree>
    <p:extLst>
      <p:ext uri="{BB962C8B-B14F-4D97-AF65-F5344CB8AC3E}">
        <p14:creationId xmlns:p14="http://schemas.microsoft.com/office/powerpoint/2010/main" val="40683371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65CB2DA-6024-7940-A0EF-E5609E111F3B}" type="slidenum">
              <a:rPr lang="en-US"/>
              <a:pPr/>
              <a:t>36</a:t>
            </a:fld>
            <a:endParaRPr lang="en-US"/>
          </a:p>
        </p:txBody>
      </p:sp>
      <p:sp>
        <p:nvSpPr>
          <p:cNvPr id="1679362" name="Rectangle 2"/>
          <p:cNvSpPr>
            <a:spLocks noGrp="1" noRot="1" noChangeAspect="1" noChangeArrowheads="1" noTextEdit="1"/>
          </p:cNvSpPr>
          <p:nvPr>
            <p:ph type="sldImg"/>
          </p:nvPr>
        </p:nvSpPr>
        <p:spPr>
          <a:ln/>
        </p:spPr>
      </p:sp>
      <p:sp>
        <p:nvSpPr>
          <p:cNvPr id="1679363" name="Rectangle 3"/>
          <p:cNvSpPr>
            <a:spLocks noGrp="1" noChangeArrowheads="1"/>
          </p:cNvSpPr>
          <p:nvPr>
            <p:ph type="body" idx="1"/>
          </p:nvPr>
        </p:nvSpPr>
        <p:spPr>
          <a:xfrm>
            <a:off x="913805" y="4343704"/>
            <a:ext cx="5030391" cy="4113892"/>
          </a:xfrm>
        </p:spPr>
        <p:txBody>
          <a:bodyPr/>
          <a:lstStyle/>
          <a:p>
            <a:endParaRPr lang="en-US"/>
          </a:p>
        </p:txBody>
      </p:sp>
    </p:spTree>
    <p:extLst>
      <p:ext uri="{BB962C8B-B14F-4D97-AF65-F5344CB8AC3E}">
        <p14:creationId xmlns:p14="http://schemas.microsoft.com/office/powerpoint/2010/main" val="9379284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736EE92-A92E-214C-9C7D-4211E1F07B54}" type="slidenum">
              <a:rPr lang="en-US"/>
              <a:pPr/>
              <a:t>37</a:t>
            </a:fld>
            <a:endParaRPr lang="en-US"/>
          </a:p>
        </p:txBody>
      </p:sp>
      <p:sp>
        <p:nvSpPr>
          <p:cNvPr id="1671170" name="Rectangle 2"/>
          <p:cNvSpPr>
            <a:spLocks noGrp="1" noRot="1" noChangeAspect="1" noChangeArrowheads="1" noTextEdit="1"/>
          </p:cNvSpPr>
          <p:nvPr>
            <p:ph type="sldImg"/>
          </p:nvPr>
        </p:nvSpPr>
        <p:spPr>
          <a:ln/>
        </p:spPr>
      </p:sp>
      <p:sp>
        <p:nvSpPr>
          <p:cNvPr id="1671171" name="Rectangle 3"/>
          <p:cNvSpPr>
            <a:spLocks noGrp="1" noChangeArrowheads="1"/>
          </p:cNvSpPr>
          <p:nvPr>
            <p:ph type="body" idx="1"/>
          </p:nvPr>
        </p:nvSpPr>
        <p:spPr>
          <a:xfrm>
            <a:off x="913805" y="4343704"/>
            <a:ext cx="5030391" cy="4113892"/>
          </a:xfrm>
        </p:spPr>
        <p:txBody>
          <a:bodyPr/>
          <a:lstStyle/>
          <a:p>
            <a:endParaRPr lang="en-US"/>
          </a:p>
        </p:txBody>
      </p:sp>
    </p:spTree>
    <p:extLst>
      <p:ext uri="{BB962C8B-B14F-4D97-AF65-F5344CB8AC3E}">
        <p14:creationId xmlns:p14="http://schemas.microsoft.com/office/powerpoint/2010/main" val="41931594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E5186E3-4F2C-2D40-8A0A-D9A08415F458}" type="slidenum">
              <a:rPr lang="en-US"/>
              <a:pPr/>
              <a:t>38</a:t>
            </a:fld>
            <a:endParaRPr lang="en-US"/>
          </a:p>
        </p:txBody>
      </p:sp>
      <p:sp>
        <p:nvSpPr>
          <p:cNvPr id="1673218" name="Rectangle 2"/>
          <p:cNvSpPr>
            <a:spLocks noGrp="1" noRot="1" noChangeAspect="1" noChangeArrowheads="1" noTextEdit="1"/>
          </p:cNvSpPr>
          <p:nvPr>
            <p:ph type="sldImg"/>
          </p:nvPr>
        </p:nvSpPr>
        <p:spPr>
          <a:ln/>
        </p:spPr>
      </p:sp>
      <p:sp>
        <p:nvSpPr>
          <p:cNvPr id="167321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0074114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2EF2C04-3ECF-C04C-BF1A-283A0919889F}" type="slidenum">
              <a:rPr lang="en-US"/>
              <a:pPr/>
              <a:t>39</a:t>
            </a:fld>
            <a:endParaRPr lang="en-US"/>
          </a:p>
        </p:txBody>
      </p:sp>
      <p:sp>
        <p:nvSpPr>
          <p:cNvPr id="1675266" name="Rectangle 2"/>
          <p:cNvSpPr>
            <a:spLocks noGrp="1" noRot="1" noChangeAspect="1" noChangeArrowheads="1" noTextEdit="1"/>
          </p:cNvSpPr>
          <p:nvPr>
            <p:ph type="sldImg"/>
          </p:nvPr>
        </p:nvSpPr>
        <p:spPr>
          <a:ln/>
        </p:spPr>
      </p:sp>
      <p:sp>
        <p:nvSpPr>
          <p:cNvPr id="167526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0855065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D9B50FE-6BEC-F64F-9D31-1E074E112D6B}" type="slidenum">
              <a:rPr lang="en-US"/>
              <a:pPr/>
              <a:t>40</a:t>
            </a:fld>
            <a:endParaRPr lang="en-US"/>
          </a:p>
        </p:txBody>
      </p:sp>
      <p:sp>
        <p:nvSpPr>
          <p:cNvPr id="1555458" name="Rectangle 2"/>
          <p:cNvSpPr>
            <a:spLocks noGrp="1" noRot="1" noChangeAspect="1" noChangeArrowheads="1" noTextEdit="1"/>
          </p:cNvSpPr>
          <p:nvPr>
            <p:ph type="sldImg"/>
          </p:nvPr>
        </p:nvSpPr>
        <p:spPr>
          <a:ln/>
        </p:spPr>
      </p:sp>
      <p:sp>
        <p:nvSpPr>
          <p:cNvPr id="155545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0769317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FE5E334-B210-0D4F-AC15-ECC72BC4FD7E}" type="slidenum">
              <a:rPr lang="en-US"/>
              <a:pPr/>
              <a:t>41</a:t>
            </a:fld>
            <a:endParaRPr lang="en-US"/>
          </a:p>
        </p:txBody>
      </p:sp>
      <p:sp>
        <p:nvSpPr>
          <p:cNvPr id="1557506" name="Rectangle 2"/>
          <p:cNvSpPr>
            <a:spLocks noGrp="1" noRot="1" noChangeAspect="1" noChangeArrowheads="1" noTextEdit="1"/>
          </p:cNvSpPr>
          <p:nvPr>
            <p:ph type="sldImg"/>
          </p:nvPr>
        </p:nvSpPr>
        <p:spPr>
          <a:ln/>
        </p:spPr>
      </p:sp>
      <p:sp>
        <p:nvSpPr>
          <p:cNvPr id="155750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41438863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19E4773-9A00-6C47-AA8A-CFA8E454C736}" type="slidenum">
              <a:rPr lang="en-US"/>
              <a:pPr/>
              <a:t>42</a:t>
            </a:fld>
            <a:endParaRPr lang="en-US"/>
          </a:p>
        </p:txBody>
      </p:sp>
      <p:sp>
        <p:nvSpPr>
          <p:cNvPr id="1616898" name="Rectangle 2"/>
          <p:cNvSpPr>
            <a:spLocks noGrp="1" noRot="1" noChangeAspect="1" noChangeArrowheads="1" noTextEdit="1"/>
          </p:cNvSpPr>
          <p:nvPr>
            <p:ph type="sldImg"/>
          </p:nvPr>
        </p:nvSpPr>
        <p:spPr>
          <a:ln/>
        </p:spPr>
      </p:sp>
      <p:sp>
        <p:nvSpPr>
          <p:cNvPr id="161689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8536793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4B88366-8FA2-3B4E-A3CA-8371B20FFC7A}" type="slidenum">
              <a:rPr lang="en-US"/>
              <a:pPr/>
              <a:t>21</a:t>
            </a:fld>
            <a:endParaRPr lang="en-US"/>
          </a:p>
        </p:txBody>
      </p:sp>
      <p:sp>
        <p:nvSpPr>
          <p:cNvPr id="1472514" name="Rectangle 2"/>
          <p:cNvSpPr>
            <a:spLocks noGrp="1" noRot="1" noChangeAspect="1" noChangeArrowheads="1" noTextEdit="1"/>
          </p:cNvSpPr>
          <p:nvPr>
            <p:ph type="sldImg"/>
          </p:nvPr>
        </p:nvSpPr>
        <p:spPr>
          <a:ln/>
        </p:spPr>
      </p:sp>
      <p:sp>
        <p:nvSpPr>
          <p:cNvPr id="147251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45272571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D1C46F5-2E1F-CB49-BCF7-80351C5D1ED5}" type="slidenum">
              <a:rPr lang="en-US"/>
              <a:pPr/>
              <a:t>43</a:t>
            </a:fld>
            <a:endParaRPr lang="en-US"/>
          </a:p>
        </p:txBody>
      </p:sp>
      <p:sp>
        <p:nvSpPr>
          <p:cNvPr id="923650" name="Rectangle 2"/>
          <p:cNvSpPr>
            <a:spLocks noGrp="1" noRot="1" noChangeAspect="1" noChangeArrowheads="1"/>
          </p:cNvSpPr>
          <p:nvPr>
            <p:ph type="sldImg"/>
          </p:nvPr>
        </p:nvSpPr>
        <p:spPr bwMode="auto">
          <a:xfrm>
            <a:off x="381000" y="685800"/>
            <a:ext cx="6097588" cy="3429000"/>
          </a:xfrm>
          <a:prstGeom prst="rect">
            <a:avLst/>
          </a:prstGeom>
          <a:solidFill>
            <a:srgbClr val="FFFFFF"/>
          </a:solidFill>
          <a:ln>
            <a:solidFill>
              <a:srgbClr val="000000"/>
            </a:solidFill>
            <a:miter lim="800000"/>
            <a:headEnd/>
            <a:tailEnd/>
          </a:ln>
        </p:spPr>
      </p:sp>
      <p:sp>
        <p:nvSpPr>
          <p:cNvPr id="923651" name="Rectangle 3"/>
          <p:cNvSpPr>
            <a:spLocks noGrp="1" noChangeArrowheads="1"/>
          </p:cNvSpPr>
          <p:nvPr>
            <p:ph type="body" idx="1"/>
          </p:nvPr>
        </p:nvSpPr>
        <p:spPr bwMode="auto">
          <a:xfrm>
            <a:off x="686098" y="4343704"/>
            <a:ext cx="5485805" cy="4113892"/>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p>
        </p:txBody>
      </p:sp>
    </p:spTree>
    <p:extLst>
      <p:ext uri="{BB962C8B-B14F-4D97-AF65-F5344CB8AC3E}">
        <p14:creationId xmlns:p14="http://schemas.microsoft.com/office/powerpoint/2010/main" val="202722845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6644B3C-FFDD-0347-9431-0832402DD12B}" type="slidenum">
              <a:rPr lang="en-US"/>
              <a:pPr/>
              <a:t>44</a:t>
            </a:fld>
            <a:endParaRPr lang="en-US"/>
          </a:p>
        </p:txBody>
      </p:sp>
      <p:sp>
        <p:nvSpPr>
          <p:cNvPr id="929794" name="Rectangle 2"/>
          <p:cNvSpPr>
            <a:spLocks noGrp="1" noRot="1" noChangeAspect="1" noChangeArrowheads="1" noTextEdit="1"/>
          </p:cNvSpPr>
          <p:nvPr>
            <p:ph type="sldImg"/>
          </p:nvPr>
        </p:nvSpPr>
        <p:spPr bwMode="auto">
          <a:xfrm>
            <a:off x="373063" y="674688"/>
            <a:ext cx="6113462" cy="3438525"/>
          </a:xfrm>
          <a:prstGeom prst="rect">
            <a:avLst/>
          </a:prstGeom>
          <a:solidFill>
            <a:srgbClr val="FFFFFF"/>
          </a:solidFill>
          <a:ln>
            <a:solidFill>
              <a:srgbClr val="000000"/>
            </a:solidFill>
            <a:miter lim="800000"/>
            <a:headEnd/>
            <a:tailEnd/>
          </a:ln>
        </p:spPr>
      </p:sp>
      <p:sp>
        <p:nvSpPr>
          <p:cNvPr id="929795" name="Rectangle 3"/>
          <p:cNvSpPr>
            <a:spLocks noGrp="1" noChangeArrowheads="1"/>
          </p:cNvSpPr>
          <p:nvPr>
            <p:ph type="body" idx="1"/>
          </p:nvPr>
        </p:nvSpPr>
        <p:spPr bwMode="auto">
          <a:xfrm>
            <a:off x="884039" y="4346727"/>
            <a:ext cx="5089922" cy="4127500"/>
          </a:xfrm>
          <a:prstGeom prst="rect">
            <a:avLst/>
          </a:prstGeom>
          <a:solidFill>
            <a:srgbClr val="FFFFFF"/>
          </a:solidFill>
          <a:ln>
            <a:solidFill>
              <a:srgbClr val="000000"/>
            </a:solidFill>
            <a:miter lim="800000"/>
            <a:headEnd/>
            <a:tailEnd/>
          </a:ln>
        </p:spPr>
        <p:txBody>
          <a:bodyPr>
            <a:prstTxWarp prst="textNoShape">
              <a:avLst/>
            </a:prstTxWarp>
          </a:bodyPr>
          <a:lstStyle/>
          <a:p>
            <a:endParaRPr lang="fr-FR"/>
          </a:p>
        </p:txBody>
      </p:sp>
    </p:spTree>
    <p:extLst>
      <p:ext uri="{BB962C8B-B14F-4D97-AF65-F5344CB8AC3E}">
        <p14:creationId xmlns:p14="http://schemas.microsoft.com/office/powerpoint/2010/main" val="169678159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D5DC594-AF35-A746-8D66-9BB6DE78F3CD}" type="slidenum">
              <a:rPr lang="en-US"/>
              <a:pPr/>
              <a:t>45</a:t>
            </a:fld>
            <a:endParaRPr lang="en-US"/>
          </a:p>
        </p:txBody>
      </p:sp>
      <p:sp>
        <p:nvSpPr>
          <p:cNvPr id="1796098" name="Rectangle 2"/>
          <p:cNvSpPr>
            <a:spLocks noGrp="1" noRot="1" noChangeAspect="1" noChangeArrowheads="1" noTextEdit="1"/>
          </p:cNvSpPr>
          <p:nvPr>
            <p:ph type="sldImg"/>
          </p:nvPr>
        </p:nvSpPr>
        <p:spPr>
          <a:ln/>
        </p:spPr>
      </p:sp>
      <p:sp>
        <p:nvSpPr>
          <p:cNvPr id="179609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43636983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D94BA3F-802A-6A47-B6B4-403080548E41}" type="slidenum">
              <a:rPr lang="en-US"/>
              <a:pPr/>
              <a:t>46</a:t>
            </a:fld>
            <a:endParaRPr lang="en-US"/>
          </a:p>
        </p:txBody>
      </p:sp>
      <p:sp>
        <p:nvSpPr>
          <p:cNvPr id="1798146" name="Rectangle 2"/>
          <p:cNvSpPr>
            <a:spLocks noGrp="1" noRot="1" noChangeAspect="1" noChangeArrowheads="1" noTextEdit="1"/>
          </p:cNvSpPr>
          <p:nvPr>
            <p:ph type="sldImg"/>
          </p:nvPr>
        </p:nvSpPr>
        <p:spPr>
          <a:ln/>
        </p:spPr>
      </p:sp>
      <p:sp>
        <p:nvSpPr>
          <p:cNvPr id="179814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2827894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FD06E47-E855-E54D-8A9D-C5B30708D9D5}" type="slidenum">
              <a:rPr lang="en-US"/>
              <a:pPr/>
              <a:t>24</a:t>
            </a:fld>
            <a:endParaRPr lang="en-US"/>
          </a:p>
        </p:txBody>
      </p:sp>
      <p:sp>
        <p:nvSpPr>
          <p:cNvPr id="1382402" name="Rectangle 2"/>
          <p:cNvSpPr>
            <a:spLocks noGrp="1" noRot="1" noChangeAspect="1" noChangeArrowheads="1" noTextEdit="1"/>
          </p:cNvSpPr>
          <p:nvPr>
            <p:ph type="sldImg"/>
          </p:nvPr>
        </p:nvSpPr>
        <p:spPr>
          <a:xfrm>
            <a:off x="381000" y="684213"/>
            <a:ext cx="6097588" cy="3429000"/>
          </a:xfrm>
          <a:ln/>
        </p:spPr>
      </p:sp>
      <p:sp>
        <p:nvSpPr>
          <p:cNvPr id="1382403" name="Rectangle 3"/>
          <p:cNvSpPr>
            <a:spLocks noGrp="1" noChangeArrowheads="1"/>
          </p:cNvSpPr>
          <p:nvPr>
            <p:ph type="body" idx="1"/>
          </p:nvPr>
        </p:nvSpPr>
        <p:spPr>
          <a:xfrm>
            <a:off x="915294" y="4345214"/>
            <a:ext cx="5027414" cy="4113893"/>
          </a:xfrm>
        </p:spPr>
        <p:txBody>
          <a:bodyPr lIns="90333" tIns="45167" rIns="90333" bIns="45167"/>
          <a:lstStyle/>
          <a:p>
            <a:pPr defTabSz="863430">
              <a:spcBef>
                <a:spcPct val="0"/>
              </a:spcBef>
            </a:pPr>
            <a:endParaRPr lang="fr-FR" sz="2300" dirty="0"/>
          </a:p>
        </p:txBody>
      </p:sp>
    </p:spTree>
    <p:extLst>
      <p:ext uri="{BB962C8B-B14F-4D97-AF65-F5344CB8AC3E}">
        <p14:creationId xmlns:p14="http://schemas.microsoft.com/office/powerpoint/2010/main" val="2299941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976331B-E082-C04B-9B7A-E168B86B45A4}" type="slidenum">
              <a:rPr lang="en-US"/>
              <a:pPr/>
              <a:t>25</a:t>
            </a:fld>
            <a:endParaRPr lang="en-US"/>
          </a:p>
        </p:txBody>
      </p:sp>
      <p:sp>
        <p:nvSpPr>
          <p:cNvPr id="1476610" name="Rectangle 2"/>
          <p:cNvSpPr>
            <a:spLocks noGrp="1" noRot="1" noChangeAspect="1" noChangeArrowheads="1" noTextEdit="1"/>
          </p:cNvSpPr>
          <p:nvPr>
            <p:ph type="sldImg"/>
          </p:nvPr>
        </p:nvSpPr>
        <p:spPr>
          <a:ln/>
        </p:spPr>
      </p:sp>
      <p:sp>
        <p:nvSpPr>
          <p:cNvPr id="147661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0782584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69BD2DE-B9F9-4B40-A53C-5614E702FF57}" type="slidenum">
              <a:rPr lang="en-US"/>
              <a:pPr/>
              <a:t>26</a:t>
            </a:fld>
            <a:endParaRPr lang="en-US"/>
          </a:p>
        </p:txBody>
      </p:sp>
      <p:sp>
        <p:nvSpPr>
          <p:cNvPr id="1392642" name="Rectangle 2"/>
          <p:cNvSpPr>
            <a:spLocks noGrp="1" noRot="1" noChangeAspect="1" noChangeArrowheads="1" noTextEdit="1"/>
          </p:cNvSpPr>
          <p:nvPr>
            <p:ph type="sldImg"/>
          </p:nvPr>
        </p:nvSpPr>
        <p:spPr>
          <a:ln/>
        </p:spPr>
      </p:sp>
      <p:sp>
        <p:nvSpPr>
          <p:cNvPr id="13926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1184067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6210F6A-4E8E-024F-B4A1-C9A9CDC9DDC2}" type="slidenum">
              <a:rPr lang="en-US"/>
              <a:pPr/>
              <a:t>27</a:t>
            </a:fld>
            <a:endParaRPr lang="en-US"/>
          </a:p>
        </p:txBody>
      </p:sp>
      <p:sp>
        <p:nvSpPr>
          <p:cNvPr id="1502210" name="Rectangle 2"/>
          <p:cNvSpPr>
            <a:spLocks noGrp="1" noRot="1" noChangeAspect="1" noChangeArrowheads="1" noTextEdit="1"/>
          </p:cNvSpPr>
          <p:nvPr>
            <p:ph type="sldImg"/>
          </p:nvPr>
        </p:nvSpPr>
        <p:spPr>
          <a:ln/>
        </p:spPr>
      </p:sp>
      <p:sp>
        <p:nvSpPr>
          <p:cNvPr id="150221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8697112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61EEFEB-9F3F-F746-A1FF-FD32244124EF}" type="slidenum">
              <a:rPr lang="en-US"/>
              <a:pPr/>
              <a:t>28</a:t>
            </a:fld>
            <a:endParaRPr lang="en-US"/>
          </a:p>
        </p:txBody>
      </p:sp>
      <p:sp>
        <p:nvSpPr>
          <p:cNvPr id="1508354" name="Rectangle 2"/>
          <p:cNvSpPr>
            <a:spLocks noGrp="1" noRot="1" noChangeAspect="1" noChangeArrowheads="1" noTextEdit="1"/>
          </p:cNvSpPr>
          <p:nvPr>
            <p:ph type="sldImg"/>
          </p:nvPr>
        </p:nvSpPr>
        <p:spPr>
          <a:ln/>
        </p:spPr>
      </p:sp>
      <p:sp>
        <p:nvSpPr>
          <p:cNvPr id="150835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6534503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97B9151-B379-8841-BD54-8182F3B99EB3}" type="slidenum">
              <a:rPr lang="en-US"/>
              <a:pPr/>
              <a:t>29</a:t>
            </a:fld>
            <a:endParaRPr lang="en-US"/>
          </a:p>
        </p:txBody>
      </p:sp>
      <p:sp>
        <p:nvSpPr>
          <p:cNvPr id="1506306" name="Rectangle 2"/>
          <p:cNvSpPr>
            <a:spLocks noGrp="1" noRot="1" noChangeAspect="1" noChangeArrowheads="1" noTextEdit="1"/>
          </p:cNvSpPr>
          <p:nvPr>
            <p:ph type="sldImg"/>
          </p:nvPr>
        </p:nvSpPr>
        <p:spPr>
          <a:ln/>
        </p:spPr>
      </p:sp>
      <p:sp>
        <p:nvSpPr>
          <p:cNvPr id="150630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796641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0793FE0-D55E-8644-A949-17BB8B5E20E2}" type="slidenum">
              <a:rPr lang="en-US"/>
              <a:pPr/>
              <a:t>30</a:t>
            </a:fld>
            <a:endParaRPr lang="en-US"/>
          </a:p>
        </p:txBody>
      </p:sp>
      <p:sp>
        <p:nvSpPr>
          <p:cNvPr id="1413122" name="Rectangle 2"/>
          <p:cNvSpPr>
            <a:spLocks noGrp="1" noRot="1" noChangeAspect="1" noChangeArrowheads="1" noTextEdit="1"/>
          </p:cNvSpPr>
          <p:nvPr>
            <p:ph type="sldImg"/>
          </p:nvPr>
        </p:nvSpPr>
        <p:spPr>
          <a:ln/>
        </p:spPr>
      </p:sp>
      <p:sp>
        <p:nvSpPr>
          <p:cNvPr id="141312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940519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slideMaster" Target="../slideMasters/slideMaster1.xml"/><Relationship Id="rId1" Type="http://schemas.openxmlformats.org/officeDocument/2006/relationships/tags" Target="../tags/tag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B1E37-42C2-4AFD-A32A-ECD8617859C3}"/>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F5B2D3F-971F-4DC9-A8E4-F5CB80717D8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44C399B-008A-4414-A96A-9FA2BAFA245E}"/>
              </a:ext>
            </a:extLst>
          </p:cNvPr>
          <p:cNvSpPr>
            <a:spLocks noGrp="1"/>
          </p:cNvSpPr>
          <p:nvPr>
            <p:ph type="dt" sz="half" idx="10"/>
          </p:nvPr>
        </p:nvSpPr>
        <p:spPr/>
        <p:txBody>
          <a:bodyPr/>
          <a:lstStyle/>
          <a:p>
            <a:fld id="{2AC9E250-97EE-4C24-8777-2D670069F1C8}" type="datetimeFigureOut">
              <a:rPr lang="en-US" smtClean="0"/>
              <a:t>8/27/2019</a:t>
            </a:fld>
            <a:endParaRPr lang="en-US"/>
          </a:p>
        </p:txBody>
      </p:sp>
      <p:sp>
        <p:nvSpPr>
          <p:cNvPr id="5" name="Footer Placeholder 4">
            <a:extLst>
              <a:ext uri="{FF2B5EF4-FFF2-40B4-BE49-F238E27FC236}">
                <a16:creationId xmlns:a16="http://schemas.microsoft.com/office/drawing/2014/main" id="{4F532B0B-2229-4EB0-A9B3-125EA5AEB6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5B0259-B4E9-4909-B887-862BAB9058DF}"/>
              </a:ext>
            </a:extLst>
          </p:cNvPr>
          <p:cNvSpPr>
            <a:spLocks noGrp="1"/>
          </p:cNvSpPr>
          <p:nvPr>
            <p:ph type="sldNum" sz="quarter" idx="12"/>
          </p:nvPr>
        </p:nvSpPr>
        <p:spPr/>
        <p:txBody>
          <a:bodyPr/>
          <a:lstStyle/>
          <a:p>
            <a:fld id="{4E89236A-2BCD-4920-921B-BF42637A53D5}" type="slidenum">
              <a:rPr lang="en-US" smtClean="0"/>
              <a:t>‹#›</a:t>
            </a:fld>
            <a:endParaRPr lang="en-US"/>
          </a:p>
        </p:txBody>
      </p:sp>
    </p:spTree>
    <p:extLst>
      <p:ext uri="{BB962C8B-B14F-4D97-AF65-F5344CB8AC3E}">
        <p14:creationId xmlns:p14="http://schemas.microsoft.com/office/powerpoint/2010/main" val="16680995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5502E4-4236-40CF-973D-ED3B060C67EE}"/>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949B707-9DFE-4F53-AF3C-B1FEAA1752E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1C69F7-1F2B-4910-9735-5197C55E0B6A}"/>
              </a:ext>
            </a:extLst>
          </p:cNvPr>
          <p:cNvSpPr>
            <a:spLocks noGrp="1"/>
          </p:cNvSpPr>
          <p:nvPr>
            <p:ph type="dt" sz="half" idx="10"/>
          </p:nvPr>
        </p:nvSpPr>
        <p:spPr/>
        <p:txBody>
          <a:bodyPr/>
          <a:lstStyle/>
          <a:p>
            <a:fld id="{2AC9E250-97EE-4C24-8777-2D670069F1C8}" type="datetimeFigureOut">
              <a:rPr lang="en-US" smtClean="0"/>
              <a:t>8/27/2019</a:t>
            </a:fld>
            <a:endParaRPr lang="en-US"/>
          </a:p>
        </p:txBody>
      </p:sp>
      <p:sp>
        <p:nvSpPr>
          <p:cNvPr id="5" name="Footer Placeholder 4">
            <a:extLst>
              <a:ext uri="{FF2B5EF4-FFF2-40B4-BE49-F238E27FC236}">
                <a16:creationId xmlns:a16="http://schemas.microsoft.com/office/drawing/2014/main" id="{9BC8F654-B21A-4D39-AFB3-35532EF6F3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C755F3B-CF5D-4E90-921E-C447F9FB4072}"/>
              </a:ext>
            </a:extLst>
          </p:cNvPr>
          <p:cNvSpPr>
            <a:spLocks noGrp="1"/>
          </p:cNvSpPr>
          <p:nvPr>
            <p:ph type="sldNum" sz="quarter" idx="12"/>
          </p:nvPr>
        </p:nvSpPr>
        <p:spPr/>
        <p:txBody>
          <a:bodyPr/>
          <a:lstStyle/>
          <a:p>
            <a:fld id="{4E89236A-2BCD-4920-921B-BF42637A53D5}" type="slidenum">
              <a:rPr lang="en-US" smtClean="0"/>
              <a:t>‹#›</a:t>
            </a:fld>
            <a:endParaRPr lang="en-US"/>
          </a:p>
        </p:txBody>
      </p:sp>
    </p:spTree>
    <p:extLst>
      <p:ext uri="{BB962C8B-B14F-4D97-AF65-F5344CB8AC3E}">
        <p14:creationId xmlns:p14="http://schemas.microsoft.com/office/powerpoint/2010/main" val="15453939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AEE7959-9475-494C-BB00-ACBC88A37064}"/>
              </a:ext>
            </a:extLst>
          </p:cNvPr>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A86C932-FB4D-4B2D-800A-F3EC1D230F72}"/>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3C3B327-0F43-4D8D-AE63-F19862D70BC3}"/>
              </a:ext>
            </a:extLst>
          </p:cNvPr>
          <p:cNvSpPr>
            <a:spLocks noGrp="1"/>
          </p:cNvSpPr>
          <p:nvPr>
            <p:ph type="dt" sz="half" idx="10"/>
          </p:nvPr>
        </p:nvSpPr>
        <p:spPr/>
        <p:txBody>
          <a:bodyPr/>
          <a:lstStyle/>
          <a:p>
            <a:fld id="{2AC9E250-97EE-4C24-8777-2D670069F1C8}" type="datetimeFigureOut">
              <a:rPr lang="en-US" smtClean="0"/>
              <a:t>8/27/2019</a:t>
            </a:fld>
            <a:endParaRPr lang="en-US"/>
          </a:p>
        </p:txBody>
      </p:sp>
      <p:sp>
        <p:nvSpPr>
          <p:cNvPr id="5" name="Footer Placeholder 4">
            <a:extLst>
              <a:ext uri="{FF2B5EF4-FFF2-40B4-BE49-F238E27FC236}">
                <a16:creationId xmlns:a16="http://schemas.microsoft.com/office/drawing/2014/main" id="{DD4ACFCD-40BC-4B67-9111-4EA342837E9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B81808-6A12-44A0-90D2-3447D931126C}"/>
              </a:ext>
            </a:extLst>
          </p:cNvPr>
          <p:cNvSpPr>
            <a:spLocks noGrp="1"/>
          </p:cNvSpPr>
          <p:nvPr>
            <p:ph type="sldNum" sz="quarter" idx="12"/>
          </p:nvPr>
        </p:nvSpPr>
        <p:spPr/>
        <p:txBody>
          <a:bodyPr/>
          <a:lstStyle/>
          <a:p>
            <a:fld id="{4E89236A-2BCD-4920-921B-BF42637A53D5}" type="slidenum">
              <a:rPr lang="en-US" smtClean="0"/>
              <a:t>‹#›</a:t>
            </a:fld>
            <a:endParaRPr lang="en-US"/>
          </a:p>
        </p:txBody>
      </p:sp>
    </p:spTree>
    <p:extLst>
      <p:ext uri="{BB962C8B-B14F-4D97-AF65-F5344CB8AC3E}">
        <p14:creationId xmlns:p14="http://schemas.microsoft.com/office/powerpoint/2010/main" val="20083810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Free Content" userDrawn="1">
  <p:cSld name="Free Content">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p>
            <a:r>
              <a:rPr lang="en-US" noProof="0" dirty="0"/>
              <a:t>Click to add core message of slide</a:t>
            </a:r>
          </a:p>
        </p:txBody>
      </p:sp>
      <p:sp>
        <p:nvSpPr>
          <p:cNvPr id="4" name="Textplatzhalter 3"/>
          <p:cNvSpPr>
            <a:spLocks noGrp="1"/>
          </p:cNvSpPr>
          <p:nvPr>
            <p:ph type="body" sz="quarter" idx="11" hasCustomPrompt="1"/>
          </p:nvPr>
        </p:nvSpPr>
        <p:spPr>
          <a:xfrm>
            <a:off x="626736" y="1412875"/>
            <a:ext cx="11082915" cy="286104"/>
          </a:xfrm>
        </p:spPr>
        <p:txBody>
          <a:bodyPr wrap="square">
            <a:spAutoFit/>
          </a:bodyPr>
          <a:lstStyle>
            <a:lvl1pPr>
              <a:defRPr sz="1399"/>
            </a:lvl1pPr>
          </a:lstStyle>
          <a:p>
            <a:pPr lvl="0"/>
            <a:r>
              <a:rPr lang="en-US" noProof="0" dirty="0"/>
              <a:t>Title (description of slide content), Arial 14 </a:t>
            </a:r>
            <a:r>
              <a:rPr lang="en-US" noProof="0" dirty="0" err="1"/>
              <a:t>pt</a:t>
            </a:r>
            <a:r>
              <a:rPr lang="en-US" noProof="0" dirty="0"/>
              <a:t>, maximum of 1 line</a:t>
            </a:r>
          </a:p>
        </p:txBody>
      </p:sp>
      <p:sp>
        <p:nvSpPr>
          <p:cNvPr id="5" name="Textplatzhalter 8"/>
          <p:cNvSpPr>
            <a:spLocks noGrp="1"/>
          </p:cNvSpPr>
          <p:nvPr>
            <p:ph type="body" sz="quarter" idx="13" hasCustomPrompt="1"/>
          </p:nvPr>
        </p:nvSpPr>
        <p:spPr>
          <a:xfrm>
            <a:off x="626735" y="1774582"/>
            <a:ext cx="11082916" cy="4032493"/>
          </a:xfrm>
          <a:ln>
            <a:noFill/>
          </a:ln>
        </p:spPr>
        <p:txBody>
          <a:bodyPr vert="horz" wrap="square" lIns="0" tIns="0" rIns="0" bIns="0" rtlCol="0">
            <a:noAutofit/>
          </a:bodyPr>
          <a:lstStyle>
            <a:lvl1pPr>
              <a:defRPr lang="de-DE" sz="1399" kern="1400" baseline="0" smtClean="0"/>
            </a:lvl1pPr>
            <a:lvl2pPr>
              <a:defRPr lang="de-DE" sz="1399" kern="1400" smtClean="0">
                <a:cs typeface="+mn-cs"/>
              </a:defRPr>
            </a:lvl2pPr>
            <a:lvl3pPr>
              <a:defRPr lang="de-DE" sz="1399" kern="1400" smtClean="0">
                <a:cs typeface="+mn-cs"/>
              </a:defRPr>
            </a:lvl3pPr>
            <a:lvl4pPr>
              <a:defRPr lang="de-DE" sz="1399" kern="1400" smtClean="0">
                <a:cs typeface="+mn-cs"/>
              </a:defRPr>
            </a:lvl4pPr>
            <a:lvl5pPr>
              <a:defRPr lang="de-DE" sz="1399" kern="1400">
                <a:cs typeface="+mn-cs"/>
              </a:defRPr>
            </a:lvl5pPr>
          </a:lstStyle>
          <a:p>
            <a:pPr lvl="0" eaLnBrk="0" hangingPunct="0"/>
            <a:r>
              <a:rPr lang="en-US" dirty="0"/>
              <a:t>Note: Increase indent level to start bullet list/</a:t>
            </a:r>
            <a:r>
              <a:rPr lang="en-US" dirty="0" err="1"/>
              <a:t>Vergrößern</a:t>
            </a:r>
            <a:r>
              <a:rPr lang="en-US" dirty="0"/>
              <a:t> </a:t>
            </a:r>
            <a:r>
              <a:rPr lang="en-US" dirty="0" err="1"/>
              <a:t>Sie</a:t>
            </a:r>
            <a:r>
              <a:rPr lang="en-US" dirty="0"/>
              <a:t> die </a:t>
            </a:r>
            <a:r>
              <a:rPr lang="en-US" dirty="0" err="1"/>
              <a:t>Einzugsebene</a:t>
            </a:r>
            <a:r>
              <a:rPr lang="en-US" dirty="0"/>
              <a:t>, um Bullets </a:t>
            </a:r>
            <a:r>
              <a:rPr lang="en-US" dirty="0" err="1"/>
              <a:t>zu</a:t>
            </a:r>
            <a:r>
              <a:rPr lang="en-US" dirty="0"/>
              <a:t> </a:t>
            </a:r>
            <a:r>
              <a:rPr lang="en-US" dirty="0" err="1"/>
              <a:t>erhalten</a:t>
            </a:r>
            <a:r>
              <a:rPr lang="en-US" dirty="0"/>
              <a:t>.</a:t>
            </a:r>
          </a:p>
          <a:p>
            <a:pPr marL="179298" lvl="1" indent="-179298" eaLnBrk="0" hangingPunct="0">
              <a:buClr>
                <a:schemeClr val="accent1"/>
              </a:buClr>
            </a:pPr>
            <a:r>
              <a:rPr lang="en-US" dirty="0" err="1"/>
              <a:t>Zweite</a:t>
            </a:r>
            <a:r>
              <a:rPr lang="en-US" dirty="0"/>
              <a:t> </a:t>
            </a:r>
            <a:r>
              <a:rPr lang="en-US" dirty="0" err="1"/>
              <a:t>Ebene</a:t>
            </a:r>
            <a:endParaRPr lang="en-US" dirty="0"/>
          </a:p>
          <a:p>
            <a:pPr marL="358596" lvl="2" eaLnBrk="0" hangingPunct="0"/>
            <a:r>
              <a:rPr lang="en-US" dirty="0" err="1"/>
              <a:t>Dritte</a:t>
            </a:r>
            <a:r>
              <a:rPr lang="en-US" dirty="0"/>
              <a:t> </a:t>
            </a:r>
            <a:r>
              <a:rPr lang="en-US" dirty="0" err="1"/>
              <a:t>Ebene</a:t>
            </a:r>
            <a:endParaRPr lang="en-US" dirty="0"/>
          </a:p>
          <a:p>
            <a:pPr marL="537894" lvl="3" eaLnBrk="0" hangingPunct="0"/>
            <a:r>
              <a:rPr lang="en-US" dirty="0" err="1"/>
              <a:t>Vierte</a:t>
            </a:r>
            <a:r>
              <a:rPr lang="en-US" dirty="0"/>
              <a:t> </a:t>
            </a:r>
            <a:r>
              <a:rPr lang="en-US" dirty="0" err="1"/>
              <a:t>Ebene</a:t>
            </a:r>
            <a:endParaRPr lang="en-US" dirty="0"/>
          </a:p>
          <a:p>
            <a:pPr marL="717191" lvl="4" eaLnBrk="0" hangingPunct="0"/>
            <a:r>
              <a:rPr lang="en-US" dirty="0" err="1"/>
              <a:t>Fünfte</a:t>
            </a:r>
            <a:r>
              <a:rPr lang="en-US" dirty="0"/>
              <a:t> </a:t>
            </a:r>
            <a:r>
              <a:rPr lang="en-US" dirty="0" err="1"/>
              <a:t>Ebene</a:t>
            </a:r>
            <a:endParaRPr lang="en-US" dirty="0"/>
          </a:p>
        </p:txBody>
      </p:sp>
      <p:pic>
        <p:nvPicPr>
          <p:cNvPr id="6" name="Picture 5"/>
          <p:cNvPicPr>
            <a:picLocks noChangeAspect="1"/>
          </p:cNvPicPr>
          <p:nvPr userDrawn="1"/>
        </p:nvPicPr>
        <p:blipFill rotWithShape="1">
          <a:blip r:embed="rId3" cstate="hqprint">
            <a:extLst>
              <a:ext uri="{28A0092B-C50C-407E-A947-70E740481C1C}">
                <a14:useLocalDpi xmlns:a14="http://schemas.microsoft.com/office/drawing/2010/main" val="0"/>
              </a:ext>
            </a:extLst>
          </a:blip>
          <a:srcRect l="71304" t="91374" r="3020"/>
          <a:stretch/>
        </p:blipFill>
        <p:spPr>
          <a:xfrm>
            <a:off x="9185259" y="6184284"/>
            <a:ext cx="2676366" cy="673717"/>
          </a:xfrm>
          <a:prstGeom prst="rect">
            <a:avLst/>
          </a:prstGeom>
          <a:solidFill>
            <a:schemeClr val="bg1"/>
          </a:solidFill>
        </p:spPr>
      </p:pic>
    </p:spTree>
    <p:custDataLst>
      <p:tags r:id="rId1"/>
    </p:custDataLst>
    <p:extLst>
      <p:ext uri="{BB962C8B-B14F-4D97-AF65-F5344CB8AC3E}">
        <p14:creationId xmlns:p14="http://schemas.microsoft.com/office/powerpoint/2010/main" val="30495612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44CE8-7DDD-4117-B0E9-8BA1AA61F196}"/>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D837D5F5-41DA-48C3-8250-C736BE01407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71C2A3-F72C-45D3-8FDB-3027B7EE9C48}"/>
              </a:ext>
            </a:extLst>
          </p:cNvPr>
          <p:cNvSpPr>
            <a:spLocks noGrp="1"/>
          </p:cNvSpPr>
          <p:nvPr>
            <p:ph type="dt" sz="half" idx="10"/>
          </p:nvPr>
        </p:nvSpPr>
        <p:spPr/>
        <p:txBody>
          <a:bodyPr/>
          <a:lstStyle/>
          <a:p>
            <a:fld id="{2AC9E250-97EE-4C24-8777-2D670069F1C8}" type="datetimeFigureOut">
              <a:rPr lang="en-US" smtClean="0"/>
              <a:t>8/27/2019</a:t>
            </a:fld>
            <a:endParaRPr lang="en-US"/>
          </a:p>
        </p:txBody>
      </p:sp>
      <p:sp>
        <p:nvSpPr>
          <p:cNvPr id="5" name="Footer Placeholder 4">
            <a:extLst>
              <a:ext uri="{FF2B5EF4-FFF2-40B4-BE49-F238E27FC236}">
                <a16:creationId xmlns:a16="http://schemas.microsoft.com/office/drawing/2014/main" id="{1FCB02BC-640F-4C30-976F-3B62CD13AC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7CA384-4122-4706-9FDE-2C3FBC5A80A0}"/>
              </a:ext>
            </a:extLst>
          </p:cNvPr>
          <p:cNvSpPr>
            <a:spLocks noGrp="1"/>
          </p:cNvSpPr>
          <p:nvPr>
            <p:ph type="sldNum" sz="quarter" idx="12"/>
          </p:nvPr>
        </p:nvSpPr>
        <p:spPr/>
        <p:txBody>
          <a:bodyPr/>
          <a:lstStyle/>
          <a:p>
            <a:fld id="{4E89236A-2BCD-4920-921B-BF42637A53D5}" type="slidenum">
              <a:rPr lang="en-US" smtClean="0"/>
              <a:t>‹#›</a:t>
            </a:fld>
            <a:endParaRPr lang="en-US"/>
          </a:p>
        </p:txBody>
      </p:sp>
    </p:spTree>
    <p:extLst>
      <p:ext uri="{BB962C8B-B14F-4D97-AF65-F5344CB8AC3E}">
        <p14:creationId xmlns:p14="http://schemas.microsoft.com/office/powerpoint/2010/main" val="38365675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CC627-84EA-4A59-84F8-27AA9FEBE3D3}"/>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BCD019B-DFF4-4EB0-B596-9EEC7F80361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A9C17A84-9D06-4034-BDAD-0F94F66AB24C}"/>
              </a:ext>
            </a:extLst>
          </p:cNvPr>
          <p:cNvSpPr>
            <a:spLocks noGrp="1"/>
          </p:cNvSpPr>
          <p:nvPr>
            <p:ph type="dt" sz="half" idx="10"/>
          </p:nvPr>
        </p:nvSpPr>
        <p:spPr/>
        <p:txBody>
          <a:bodyPr/>
          <a:lstStyle/>
          <a:p>
            <a:fld id="{2AC9E250-97EE-4C24-8777-2D670069F1C8}" type="datetimeFigureOut">
              <a:rPr lang="en-US" smtClean="0"/>
              <a:t>8/27/2019</a:t>
            </a:fld>
            <a:endParaRPr lang="en-US"/>
          </a:p>
        </p:txBody>
      </p:sp>
      <p:sp>
        <p:nvSpPr>
          <p:cNvPr id="5" name="Footer Placeholder 4">
            <a:extLst>
              <a:ext uri="{FF2B5EF4-FFF2-40B4-BE49-F238E27FC236}">
                <a16:creationId xmlns:a16="http://schemas.microsoft.com/office/drawing/2014/main" id="{394A0F6F-9EFB-43EB-AC4C-13B3987CBF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EB4083-8137-4720-BE58-1C3C0B3077CC}"/>
              </a:ext>
            </a:extLst>
          </p:cNvPr>
          <p:cNvSpPr>
            <a:spLocks noGrp="1"/>
          </p:cNvSpPr>
          <p:nvPr>
            <p:ph type="sldNum" sz="quarter" idx="12"/>
          </p:nvPr>
        </p:nvSpPr>
        <p:spPr/>
        <p:txBody>
          <a:bodyPr/>
          <a:lstStyle/>
          <a:p>
            <a:fld id="{4E89236A-2BCD-4920-921B-BF42637A53D5}" type="slidenum">
              <a:rPr lang="en-US" smtClean="0"/>
              <a:t>‹#›</a:t>
            </a:fld>
            <a:endParaRPr lang="en-US"/>
          </a:p>
        </p:txBody>
      </p:sp>
    </p:spTree>
    <p:extLst>
      <p:ext uri="{BB962C8B-B14F-4D97-AF65-F5344CB8AC3E}">
        <p14:creationId xmlns:p14="http://schemas.microsoft.com/office/powerpoint/2010/main" val="13882034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0DCDD-23F9-4877-A035-3CBA27315ABD}"/>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CE52E9AC-5672-412A-84F1-DD4E11631F2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3D21B73-3D2A-4D0B-BA4A-4D224814497A}"/>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3738D14-CEC8-4518-8D03-870E4C8CC238}"/>
              </a:ext>
            </a:extLst>
          </p:cNvPr>
          <p:cNvSpPr>
            <a:spLocks noGrp="1"/>
          </p:cNvSpPr>
          <p:nvPr>
            <p:ph type="dt" sz="half" idx="10"/>
          </p:nvPr>
        </p:nvSpPr>
        <p:spPr/>
        <p:txBody>
          <a:bodyPr/>
          <a:lstStyle/>
          <a:p>
            <a:fld id="{2AC9E250-97EE-4C24-8777-2D670069F1C8}" type="datetimeFigureOut">
              <a:rPr lang="en-US" smtClean="0"/>
              <a:t>8/27/2019</a:t>
            </a:fld>
            <a:endParaRPr lang="en-US"/>
          </a:p>
        </p:txBody>
      </p:sp>
      <p:sp>
        <p:nvSpPr>
          <p:cNvPr id="6" name="Footer Placeholder 5">
            <a:extLst>
              <a:ext uri="{FF2B5EF4-FFF2-40B4-BE49-F238E27FC236}">
                <a16:creationId xmlns:a16="http://schemas.microsoft.com/office/drawing/2014/main" id="{9F7D51C1-E7FA-4E75-A6E1-C6749F1F3C6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7BC3471-7172-43E6-96D2-8B99EF05E8D0}"/>
              </a:ext>
            </a:extLst>
          </p:cNvPr>
          <p:cNvSpPr>
            <a:spLocks noGrp="1"/>
          </p:cNvSpPr>
          <p:nvPr>
            <p:ph type="sldNum" sz="quarter" idx="12"/>
          </p:nvPr>
        </p:nvSpPr>
        <p:spPr/>
        <p:txBody>
          <a:bodyPr/>
          <a:lstStyle/>
          <a:p>
            <a:fld id="{4E89236A-2BCD-4920-921B-BF42637A53D5}" type="slidenum">
              <a:rPr lang="en-US" smtClean="0"/>
              <a:t>‹#›</a:t>
            </a:fld>
            <a:endParaRPr lang="en-US"/>
          </a:p>
        </p:txBody>
      </p:sp>
    </p:spTree>
    <p:extLst>
      <p:ext uri="{BB962C8B-B14F-4D97-AF65-F5344CB8AC3E}">
        <p14:creationId xmlns:p14="http://schemas.microsoft.com/office/powerpoint/2010/main" val="19422221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96C12D-B67F-4B89-AF50-16F82469C4A9}"/>
              </a:ext>
            </a:extLst>
          </p:cNvPr>
          <p:cNvSpPr>
            <a:spLocks noGrp="1"/>
          </p:cNvSpPr>
          <p:nvPr>
            <p:ph type="title"/>
          </p:nvPr>
        </p:nvSpPr>
        <p:spPr>
          <a:xfrm>
            <a:off x="839788" y="365125"/>
            <a:ext cx="10515600" cy="1325563"/>
          </a:xfrm>
          <a:prstGeom prst="rect">
            <a:avLst/>
          </a:prstGeom>
        </p:spPr>
        <p:txBody>
          <a:bodyPr/>
          <a:lstStyle/>
          <a:p>
            <a:r>
              <a:rPr lang="en-US"/>
              <a:t>Click to edit Master title style</a:t>
            </a:r>
          </a:p>
        </p:txBody>
      </p:sp>
      <p:sp>
        <p:nvSpPr>
          <p:cNvPr id="3" name="Text Placeholder 2">
            <a:extLst>
              <a:ext uri="{FF2B5EF4-FFF2-40B4-BE49-F238E27FC236}">
                <a16:creationId xmlns:a16="http://schemas.microsoft.com/office/drawing/2014/main" id="{D2EF2B7A-052E-46C0-B5E7-BD43CFEBF34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CCA7D41A-BB2A-4927-8298-461E8331090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C106E33-8BB0-40EF-91A2-8B78C5E3A8C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99341102-7181-4DCE-8000-560262BA897A}"/>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9B646AF-5BF5-4EB3-8D03-0F604BFAF337}"/>
              </a:ext>
            </a:extLst>
          </p:cNvPr>
          <p:cNvSpPr>
            <a:spLocks noGrp="1"/>
          </p:cNvSpPr>
          <p:nvPr>
            <p:ph type="dt" sz="half" idx="10"/>
          </p:nvPr>
        </p:nvSpPr>
        <p:spPr/>
        <p:txBody>
          <a:bodyPr/>
          <a:lstStyle/>
          <a:p>
            <a:fld id="{2AC9E250-97EE-4C24-8777-2D670069F1C8}" type="datetimeFigureOut">
              <a:rPr lang="en-US" smtClean="0"/>
              <a:t>8/27/2019</a:t>
            </a:fld>
            <a:endParaRPr lang="en-US"/>
          </a:p>
        </p:txBody>
      </p:sp>
      <p:sp>
        <p:nvSpPr>
          <p:cNvPr id="8" name="Footer Placeholder 7">
            <a:extLst>
              <a:ext uri="{FF2B5EF4-FFF2-40B4-BE49-F238E27FC236}">
                <a16:creationId xmlns:a16="http://schemas.microsoft.com/office/drawing/2014/main" id="{9E5B61E6-8FC6-4D6C-930C-0A0FDFE62BC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499B323-0439-446E-AC3C-8CA9C3BFC835}"/>
              </a:ext>
            </a:extLst>
          </p:cNvPr>
          <p:cNvSpPr>
            <a:spLocks noGrp="1"/>
          </p:cNvSpPr>
          <p:nvPr>
            <p:ph type="sldNum" sz="quarter" idx="12"/>
          </p:nvPr>
        </p:nvSpPr>
        <p:spPr/>
        <p:txBody>
          <a:bodyPr/>
          <a:lstStyle/>
          <a:p>
            <a:fld id="{4E89236A-2BCD-4920-921B-BF42637A53D5}" type="slidenum">
              <a:rPr lang="en-US" smtClean="0"/>
              <a:t>‹#›</a:t>
            </a:fld>
            <a:endParaRPr lang="en-US"/>
          </a:p>
        </p:txBody>
      </p:sp>
    </p:spTree>
    <p:extLst>
      <p:ext uri="{BB962C8B-B14F-4D97-AF65-F5344CB8AC3E}">
        <p14:creationId xmlns:p14="http://schemas.microsoft.com/office/powerpoint/2010/main" val="26552333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2261F-2D6E-4AFA-B2CB-761451F8814F}"/>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Date Placeholder 2">
            <a:extLst>
              <a:ext uri="{FF2B5EF4-FFF2-40B4-BE49-F238E27FC236}">
                <a16:creationId xmlns:a16="http://schemas.microsoft.com/office/drawing/2014/main" id="{5B4B4020-350E-4C61-8861-3D03D21BFFA0}"/>
              </a:ext>
            </a:extLst>
          </p:cNvPr>
          <p:cNvSpPr>
            <a:spLocks noGrp="1"/>
          </p:cNvSpPr>
          <p:nvPr>
            <p:ph type="dt" sz="half" idx="10"/>
          </p:nvPr>
        </p:nvSpPr>
        <p:spPr/>
        <p:txBody>
          <a:bodyPr/>
          <a:lstStyle/>
          <a:p>
            <a:fld id="{2AC9E250-97EE-4C24-8777-2D670069F1C8}" type="datetimeFigureOut">
              <a:rPr lang="en-US" smtClean="0"/>
              <a:t>8/27/2019</a:t>
            </a:fld>
            <a:endParaRPr lang="en-US"/>
          </a:p>
        </p:txBody>
      </p:sp>
      <p:sp>
        <p:nvSpPr>
          <p:cNvPr id="4" name="Footer Placeholder 3">
            <a:extLst>
              <a:ext uri="{FF2B5EF4-FFF2-40B4-BE49-F238E27FC236}">
                <a16:creationId xmlns:a16="http://schemas.microsoft.com/office/drawing/2014/main" id="{98D5D2CF-68E7-4C2B-B335-5FD0D61AB53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69E109F-DC11-4268-B637-8092C3718F32}"/>
              </a:ext>
            </a:extLst>
          </p:cNvPr>
          <p:cNvSpPr>
            <a:spLocks noGrp="1"/>
          </p:cNvSpPr>
          <p:nvPr>
            <p:ph type="sldNum" sz="quarter" idx="12"/>
          </p:nvPr>
        </p:nvSpPr>
        <p:spPr/>
        <p:txBody>
          <a:bodyPr/>
          <a:lstStyle/>
          <a:p>
            <a:fld id="{4E89236A-2BCD-4920-921B-BF42637A53D5}" type="slidenum">
              <a:rPr lang="en-US" smtClean="0"/>
              <a:t>‹#›</a:t>
            </a:fld>
            <a:endParaRPr lang="en-US"/>
          </a:p>
        </p:txBody>
      </p:sp>
    </p:spTree>
    <p:extLst>
      <p:ext uri="{BB962C8B-B14F-4D97-AF65-F5344CB8AC3E}">
        <p14:creationId xmlns:p14="http://schemas.microsoft.com/office/powerpoint/2010/main" val="10953683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2A71E82-B5D8-46C2-8E5F-5BB0EA67EB6D}"/>
              </a:ext>
            </a:extLst>
          </p:cNvPr>
          <p:cNvSpPr>
            <a:spLocks noGrp="1"/>
          </p:cNvSpPr>
          <p:nvPr>
            <p:ph type="dt" sz="half" idx="10"/>
          </p:nvPr>
        </p:nvSpPr>
        <p:spPr/>
        <p:txBody>
          <a:bodyPr/>
          <a:lstStyle/>
          <a:p>
            <a:fld id="{2AC9E250-97EE-4C24-8777-2D670069F1C8}" type="datetimeFigureOut">
              <a:rPr lang="en-US" smtClean="0"/>
              <a:t>8/27/2019</a:t>
            </a:fld>
            <a:endParaRPr lang="en-US"/>
          </a:p>
        </p:txBody>
      </p:sp>
      <p:sp>
        <p:nvSpPr>
          <p:cNvPr id="3" name="Footer Placeholder 2">
            <a:extLst>
              <a:ext uri="{FF2B5EF4-FFF2-40B4-BE49-F238E27FC236}">
                <a16:creationId xmlns:a16="http://schemas.microsoft.com/office/drawing/2014/main" id="{657D8566-C2A7-478F-A86C-F33A6B95BCF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6A04EDA-5A27-4386-B77A-2550E4A6CCDA}"/>
              </a:ext>
            </a:extLst>
          </p:cNvPr>
          <p:cNvSpPr>
            <a:spLocks noGrp="1"/>
          </p:cNvSpPr>
          <p:nvPr>
            <p:ph type="sldNum" sz="quarter" idx="12"/>
          </p:nvPr>
        </p:nvSpPr>
        <p:spPr/>
        <p:txBody>
          <a:bodyPr/>
          <a:lstStyle/>
          <a:p>
            <a:fld id="{4E89236A-2BCD-4920-921B-BF42637A53D5}" type="slidenum">
              <a:rPr lang="en-US" smtClean="0"/>
              <a:t>‹#›</a:t>
            </a:fld>
            <a:endParaRPr lang="en-US"/>
          </a:p>
        </p:txBody>
      </p:sp>
    </p:spTree>
    <p:extLst>
      <p:ext uri="{BB962C8B-B14F-4D97-AF65-F5344CB8AC3E}">
        <p14:creationId xmlns:p14="http://schemas.microsoft.com/office/powerpoint/2010/main" val="25579301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B7CB3-39F4-4A25-9C59-612E0BF04148}"/>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AF783FF-1749-4C0F-903A-5C9C7306102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25D84DC-11EE-42B1-BE95-16EAC3AF40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2F79673-0B81-4ABD-824B-2D011B6A3130}"/>
              </a:ext>
            </a:extLst>
          </p:cNvPr>
          <p:cNvSpPr>
            <a:spLocks noGrp="1"/>
          </p:cNvSpPr>
          <p:nvPr>
            <p:ph type="dt" sz="half" idx="10"/>
          </p:nvPr>
        </p:nvSpPr>
        <p:spPr/>
        <p:txBody>
          <a:bodyPr/>
          <a:lstStyle/>
          <a:p>
            <a:fld id="{2AC9E250-97EE-4C24-8777-2D670069F1C8}" type="datetimeFigureOut">
              <a:rPr lang="en-US" smtClean="0"/>
              <a:t>8/27/2019</a:t>
            </a:fld>
            <a:endParaRPr lang="en-US"/>
          </a:p>
        </p:txBody>
      </p:sp>
      <p:sp>
        <p:nvSpPr>
          <p:cNvPr id="6" name="Footer Placeholder 5">
            <a:extLst>
              <a:ext uri="{FF2B5EF4-FFF2-40B4-BE49-F238E27FC236}">
                <a16:creationId xmlns:a16="http://schemas.microsoft.com/office/drawing/2014/main" id="{94308E41-79BC-4833-88DB-36393D7E7F9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4361B2A-35E9-4774-BF80-D381DF647F1F}"/>
              </a:ext>
            </a:extLst>
          </p:cNvPr>
          <p:cNvSpPr>
            <a:spLocks noGrp="1"/>
          </p:cNvSpPr>
          <p:nvPr>
            <p:ph type="sldNum" sz="quarter" idx="12"/>
          </p:nvPr>
        </p:nvSpPr>
        <p:spPr/>
        <p:txBody>
          <a:bodyPr/>
          <a:lstStyle/>
          <a:p>
            <a:fld id="{4E89236A-2BCD-4920-921B-BF42637A53D5}" type="slidenum">
              <a:rPr lang="en-US" smtClean="0"/>
              <a:t>‹#›</a:t>
            </a:fld>
            <a:endParaRPr lang="en-US"/>
          </a:p>
        </p:txBody>
      </p:sp>
    </p:spTree>
    <p:extLst>
      <p:ext uri="{BB962C8B-B14F-4D97-AF65-F5344CB8AC3E}">
        <p14:creationId xmlns:p14="http://schemas.microsoft.com/office/powerpoint/2010/main" val="21537911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5C7E3C-9564-4F54-ABEC-A790E372874C}"/>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BA2C444-79E0-4290-AF7D-A31ED2BD2EB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A67060D-A484-4A60-A0AD-27603993A3C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A682FAB-D563-463A-9DE0-B867E8594105}"/>
              </a:ext>
            </a:extLst>
          </p:cNvPr>
          <p:cNvSpPr>
            <a:spLocks noGrp="1"/>
          </p:cNvSpPr>
          <p:nvPr>
            <p:ph type="dt" sz="half" idx="10"/>
          </p:nvPr>
        </p:nvSpPr>
        <p:spPr/>
        <p:txBody>
          <a:bodyPr/>
          <a:lstStyle/>
          <a:p>
            <a:fld id="{2AC9E250-97EE-4C24-8777-2D670069F1C8}" type="datetimeFigureOut">
              <a:rPr lang="en-US" smtClean="0"/>
              <a:t>8/27/2019</a:t>
            </a:fld>
            <a:endParaRPr lang="en-US"/>
          </a:p>
        </p:txBody>
      </p:sp>
      <p:sp>
        <p:nvSpPr>
          <p:cNvPr id="6" name="Footer Placeholder 5">
            <a:extLst>
              <a:ext uri="{FF2B5EF4-FFF2-40B4-BE49-F238E27FC236}">
                <a16:creationId xmlns:a16="http://schemas.microsoft.com/office/drawing/2014/main" id="{8D166FEB-727B-4C9E-86B9-56A0F5236F9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BBFC319-F596-4B19-9ADC-E5BF424378D3}"/>
              </a:ext>
            </a:extLst>
          </p:cNvPr>
          <p:cNvSpPr>
            <a:spLocks noGrp="1"/>
          </p:cNvSpPr>
          <p:nvPr>
            <p:ph type="sldNum" sz="quarter" idx="12"/>
          </p:nvPr>
        </p:nvSpPr>
        <p:spPr/>
        <p:txBody>
          <a:bodyPr/>
          <a:lstStyle/>
          <a:p>
            <a:fld id="{4E89236A-2BCD-4920-921B-BF42637A53D5}" type="slidenum">
              <a:rPr lang="en-US" smtClean="0"/>
              <a:t>‹#›</a:t>
            </a:fld>
            <a:endParaRPr lang="en-US"/>
          </a:p>
        </p:txBody>
      </p:sp>
    </p:spTree>
    <p:extLst>
      <p:ext uri="{BB962C8B-B14F-4D97-AF65-F5344CB8AC3E}">
        <p14:creationId xmlns:p14="http://schemas.microsoft.com/office/powerpoint/2010/main" val="34959098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DBB642A-FC4E-42C9-9FB6-39BCB875EC83}"/>
              </a:ext>
            </a:extLst>
          </p:cNvPr>
          <p:cNvSpPr>
            <a:spLocks noGrp="1"/>
          </p:cNvSpPr>
          <p:nvPr>
            <p:ph type="body" idx="1"/>
          </p:nvPr>
        </p:nvSpPr>
        <p:spPr>
          <a:xfrm>
            <a:off x="384629" y="1034597"/>
            <a:ext cx="11386958" cy="5003346"/>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224F901-1842-452B-915F-4D2BEE56650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C9E250-97EE-4C24-8777-2D670069F1C8}" type="datetimeFigureOut">
              <a:rPr lang="en-US" smtClean="0"/>
              <a:t>8/27/2019</a:t>
            </a:fld>
            <a:endParaRPr lang="en-US"/>
          </a:p>
        </p:txBody>
      </p:sp>
      <p:sp>
        <p:nvSpPr>
          <p:cNvPr id="5" name="Footer Placeholder 4">
            <a:extLst>
              <a:ext uri="{FF2B5EF4-FFF2-40B4-BE49-F238E27FC236}">
                <a16:creationId xmlns:a16="http://schemas.microsoft.com/office/drawing/2014/main" id="{65D3680E-D100-4A54-9D0B-0D1CE353023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CADB196-A1EF-43AE-B846-68FE48DEAA3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E89236A-2BCD-4920-921B-BF42637A53D5}" type="slidenum">
              <a:rPr lang="en-US" smtClean="0"/>
              <a:t>‹#›</a:t>
            </a:fld>
            <a:endParaRPr lang="en-US"/>
          </a:p>
        </p:txBody>
      </p:sp>
      <p:sp>
        <p:nvSpPr>
          <p:cNvPr id="7" name="Title 1">
            <a:extLst>
              <a:ext uri="{FF2B5EF4-FFF2-40B4-BE49-F238E27FC236}">
                <a16:creationId xmlns:a16="http://schemas.microsoft.com/office/drawing/2014/main" id="{A4C8AAF2-5834-2C48-83DF-5EC46CAE0B66}"/>
              </a:ext>
            </a:extLst>
          </p:cNvPr>
          <p:cNvSpPr txBox="1">
            <a:spLocks/>
          </p:cNvSpPr>
          <p:nvPr userDrawn="1"/>
        </p:nvSpPr>
        <p:spPr>
          <a:xfrm>
            <a:off x="643672" y="0"/>
            <a:ext cx="11386958" cy="132556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US" sz="3733" dirty="0">
              <a:solidFill>
                <a:srgbClr val="FF0000"/>
              </a:solidFill>
              <a:latin typeface="Tahoma" pitchFamily="34" charset="0"/>
              <a:ea typeface="MS PGothic" pitchFamily="34" charset="-128"/>
              <a:cs typeface="Tahoma" pitchFamily="34" charset="0"/>
            </a:endParaRPr>
          </a:p>
        </p:txBody>
      </p:sp>
    </p:spTree>
    <p:extLst>
      <p:ext uri="{BB962C8B-B14F-4D97-AF65-F5344CB8AC3E}">
        <p14:creationId xmlns:p14="http://schemas.microsoft.com/office/powerpoint/2010/main" val="33869981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xml"/><Relationship Id="rId7" Type="http://schemas.openxmlformats.org/officeDocument/2006/relationships/image" Target="../media/image13.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11.png"/><Relationship Id="rId5" Type="http://schemas.openxmlformats.org/officeDocument/2006/relationships/oleObject" Target="../embeddings/oleObject1.bin"/><Relationship Id="rId4" Type="http://schemas.openxmlformats.org/officeDocument/2006/relationships/image" Target="../media/image12.wmf"/></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8" Type="http://schemas.openxmlformats.org/officeDocument/2006/relationships/image" Target="../media/image19.wmf"/><Relationship Id="rId13" Type="http://schemas.openxmlformats.org/officeDocument/2006/relationships/oleObject" Target="../embeddings/oleObject9.bin"/><Relationship Id="rId18" Type="http://schemas.openxmlformats.org/officeDocument/2006/relationships/image" Target="../media/image21.wmf"/><Relationship Id="rId3" Type="http://schemas.openxmlformats.org/officeDocument/2006/relationships/notesSlide" Target="../notesSlides/notesSlide22.xml"/><Relationship Id="rId21" Type="http://schemas.openxmlformats.org/officeDocument/2006/relationships/oleObject" Target="../embeddings/oleObject14.bin"/><Relationship Id="rId7" Type="http://schemas.openxmlformats.org/officeDocument/2006/relationships/oleObject" Target="../embeddings/oleObject4.bin"/><Relationship Id="rId12" Type="http://schemas.openxmlformats.org/officeDocument/2006/relationships/oleObject" Target="../embeddings/oleObject8.bin"/><Relationship Id="rId17" Type="http://schemas.openxmlformats.org/officeDocument/2006/relationships/oleObject" Target="../embeddings/oleObject12.bin"/><Relationship Id="rId2" Type="http://schemas.openxmlformats.org/officeDocument/2006/relationships/slideLayout" Target="../slideLayouts/slideLayout2.xml"/><Relationship Id="rId16" Type="http://schemas.openxmlformats.org/officeDocument/2006/relationships/oleObject" Target="../embeddings/oleObject11.bin"/><Relationship Id="rId20" Type="http://schemas.openxmlformats.org/officeDocument/2006/relationships/image" Target="../media/image22.wmf"/><Relationship Id="rId1" Type="http://schemas.openxmlformats.org/officeDocument/2006/relationships/vmlDrawing" Target="../drawings/vmlDrawing2.vml"/><Relationship Id="rId6" Type="http://schemas.openxmlformats.org/officeDocument/2006/relationships/oleObject" Target="../embeddings/oleObject3.bin"/><Relationship Id="rId11" Type="http://schemas.openxmlformats.org/officeDocument/2006/relationships/oleObject" Target="../embeddings/oleObject7.bin"/><Relationship Id="rId5" Type="http://schemas.openxmlformats.org/officeDocument/2006/relationships/image" Target="../media/image18.wmf"/><Relationship Id="rId15" Type="http://schemas.openxmlformats.org/officeDocument/2006/relationships/image" Target="../media/image20.wmf"/><Relationship Id="rId23" Type="http://schemas.openxmlformats.org/officeDocument/2006/relationships/oleObject" Target="../embeddings/oleObject16.bin"/><Relationship Id="rId10" Type="http://schemas.openxmlformats.org/officeDocument/2006/relationships/oleObject" Target="../embeddings/oleObject6.bin"/><Relationship Id="rId19" Type="http://schemas.openxmlformats.org/officeDocument/2006/relationships/oleObject" Target="../embeddings/oleObject13.bin"/><Relationship Id="rId4" Type="http://schemas.openxmlformats.org/officeDocument/2006/relationships/oleObject" Target="../embeddings/oleObject2.bin"/><Relationship Id="rId9" Type="http://schemas.openxmlformats.org/officeDocument/2006/relationships/oleObject" Target="../embeddings/oleObject5.bin"/><Relationship Id="rId14" Type="http://schemas.openxmlformats.org/officeDocument/2006/relationships/oleObject" Target="../embeddings/oleObject10.bin"/><Relationship Id="rId22" Type="http://schemas.openxmlformats.org/officeDocument/2006/relationships/oleObject" Target="../embeddings/oleObject15.bin"/></Relationships>
</file>

<file path=ppt/slides/_rels/slide4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9">
            <a:extLst>
              <a:ext uri="{FF2B5EF4-FFF2-40B4-BE49-F238E27FC236}">
                <a16:creationId xmlns:a16="http://schemas.microsoft.com/office/drawing/2014/main" id="{559AE206-7EBA-4D33-8BC9-9D8158553F0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le 3">
            <a:extLst>
              <a:ext uri="{FF2B5EF4-FFF2-40B4-BE49-F238E27FC236}">
                <a16:creationId xmlns:a16="http://schemas.microsoft.com/office/drawing/2014/main" id="{0C035FED-50C4-1640-9017-FCD3508BDB5E}"/>
              </a:ext>
            </a:extLst>
          </p:cNvPr>
          <p:cNvSpPr>
            <a:spLocks noGrp="1"/>
          </p:cNvSpPr>
          <p:nvPr>
            <p:ph type="ctrTitle"/>
          </p:nvPr>
        </p:nvSpPr>
        <p:spPr>
          <a:xfrm>
            <a:off x="838199" y="4525347"/>
            <a:ext cx="6801321" cy="1737360"/>
          </a:xfrm>
        </p:spPr>
        <p:txBody>
          <a:bodyPr anchor="ctr">
            <a:normAutofit/>
          </a:bodyPr>
          <a:lstStyle/>
          <a:p>
            <a:pPr algn="r"/>
            <a:r>
              <a:rPr lang="en-US" dirty="0"/>
              <a:t>Resilient Distributed Systems</a:t>
            </a:r>
          </a:p>
        </p:txBody>
      </p:sp>
      <p:sp>
        <p:nvSpPr>
          <p:cNvPr id="5" name="Subtitle 4">
            <a:extLst>
              <a:ext uri="{FF2B5EF4-FFF2-40B4-BE49-F238E27FC236}">
                <a16:creationId xmlns:a16="http://schemas.microsoft.com/office/drawing/2014/main" id="{EDABC4E6-12A6-884A-8E42-F0173F6980C5}"/>
              </a:ext>
            </a:extLst>
          </p:cNvPr>
          <p:cNvSpPr>
            <a:spLocks noGrp="1"/>
          </p:cNvSpPr>
          <p:nvPr>
            <p:ph type="subTitle" idx="1"/>
          </p:nvPr>
        </p:nvSpPr>
        <p:spPr>
          <a:xfrm>
            <a:off x="7961258" y="4525347"/>
            <a:ext cx="3258675" cy="1737360"/>
          </a:xfrm>
        </p:spPr>
        <p:txBody>
          <a:bodyPr anchor="ctr">
            <a:normAutofit/>
          </a:bodyPr>
          <a:lstStyle/>
          <a:p>
            <a:pPr algn="l"/>
            <a:r>
              <a:rPr lang="en-US" dirty="0"/>
              <a:t>Networking Background</a:t>
            </a:r>
          </a:p>
          <a:p>
            <a:pPr algn="l"/>
            <a:r>
              <a:rPr lang="en-US" dirty="0"/>
              <a:t>Abhishek Dubey</a:t>
            </a:r>
          </a:p>
          <a:p>
            <a:pPr algn="l"/>
            <a:r>
              <a:rPr lang="en-US" dirty="0"/>
              <a:t>Fall 2019</a:t>
            </a:r>
          </a:p>
        </p:txBody>
      </p:sp>
      <p:sp>
        <p:nvSpPr>
          <p:cNvPr id="17" name="Oval 11">
            <a:extLst>
              <a:ext uri="{FF2B5EF4-FFF2-40B4-BE49-F238E27FC236}">
                <a16:creationId xmlns:a16="http://schemas.microsoft.com/office/drawing/2014/main" id="{6437D937-A7F1-4011-92B4-328E5BE1B16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8567" y="620480"/>
            <a:ext cx="2243800" cy="224379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B672F332-AF08-46C6-94F0-77684310D7B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95001" y="2466604"/>
            <a:ext cx="962395" cy="96239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Oval 15">
            <a:extLst>
              <a:ext uri="{FF2B5EF4-FFF2-40B4-BE49-F238E27FC236}">
                <a16:creationId xmlns:a16="http://schemas.microsoft.com/office/drawing/2014/main" id="{34244EF8-D73A-40E1-BE73-D46E6B4B04E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5829" y="2327988"/>
            <a:ext cx="293695" cy="29369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Freeform: Shape 17">
            <a:extLst>
              <a:ext uri="{FF2B5EF4-FFF2-40B4-BE49-F238E27FC236}">
                <a16:creationId xmlns:a16="http://schemas.microsoft.com/office/drawing/2014/main" id="{AB84D7E8-4ECB-42D7-ADBF-01689B0F24A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92113" y="0"/>
            <a:ext cx="5699887" cy="4059244"/>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20" name="Straight Connector 19">
            <a:extLst>
              <a:ext uri="{FF2B5EF4-FFF2-40B4-BE49-F238E27FC236}">
                <a16:creationId xmlns:a16="http://schemas.microsoft.com/office/drawing/2014/main" id="{9E8E38ED-369A-44C2-B635-0BED0E48A6E8}"/>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00392" y="4525347"/>
            <a:ext cx="0" cy="173736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052250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The concept of backlog</a:t>
            </a:r>
            <a:endParaRPr lang="en-US" dirty="0"/>
          </a:p>
        </p:txBody>
      </p:sp>
      <p:sp>
        <p:nvSpPr>
          <p:cNvPr id="5" name="Content Placeholder 4"/>
          <p:cNvSpPr>
            <a:spLocks noGrp="1"/>
          </p:cNvSpPr>
          <p:nvPr>
            <p:ph idx="1"/>
          </p:nvPr>
        </p:nvSpPr>
        <p:spPr>
          <a:xfrm>
            <a:off x="367376" y="1293390"/>
            <a:ext cx="6257711" cy="5003346"/>
          </a:xfrm>
        </p:spPr>
        <p:txBody>
          <a:bodyPr>
            <a:normAutofit lnSpcReduction="10000"/>
          </a:bodyPr>
          <a:lstStyle/>
          <a:p>
            <a:r>
              <a:rPr lang="en-US" dirty="0"/>
              <a:t>We can’t apply listen() to a connected socket—that is, a socket on which a connect() has been successfully performed or a socket returned by a call to accept().</a:t>
            </a:r>
            <a:endParaRPr lang="en-US" dirty="0" smtClean="0"/>
          </a:p>
          <a:p>
            <a:r>
              <a:rPr lang="en-US" dirty="0" smtClean="0"/>
              <a:t>The </a:t>
            </a:r>
            <a:r>
              <a:rPr lang="en-US" dirty="0"/>
              <a:t>kernel must record some information about each pending connection request so that a subsequent accept() can be processed. The backlog argument allows us to limit the number of such pending connections. Connection requests up to this limit succeed </a:t>
            </a:r>
            <a:r>
              <a:rPr lang="en-US" dirty="0" smtClean="0"/>
              <a:t>immediately.</a:t>
            </a:r>
            <a:endParaRPr lang="en-US" dirty="0"/>
          </a:p>
        </p:txBody>
      </p:sp>
      <p:pic>
        <p:nvPicPr>
          <p:cNvPr id="6" name="Picture 5"/>
          <p:cNvPicPr>
            <a:picLocks noChangeAspect="1"/>
          </p:cNvPicPr>
          <p:nvPr/>
        </p:nvPicPr>
        <p:blipFill rotWithShape="1">
          <a:blip r:embed="rId2"/>
          <a:srcRect b="5732"/>
          <a:stretch/>
        </p:blipFill>
        <p:spPr>
          <a:xfrm>
            <a:off x="7095911" y="1293390"/>
            <a:ext cx="4859610" cy="3891085"/>
          </a:xfrm>
          <a:prstGeom prst="rect">
            <a:avLst/>
          </a:prstGeom>
        </p:spPr>
      </p:pic>
      <p:sp>
        <p:nvSpPr>
          <p:cNvPr id="7" name="TextBox 6"/>
          <p:cNvSpPr txBox="1"/>
          <p:nvPr/>
        </p:nvSpPr>
        <p:spPr>
          <a:xfrm>
            <a:off x="8065698" y="5486400"/>
            <a:ext cx="2886368" cy="369332"/>
          </a:xfrm>
          <a:prstGeom prst="rect">
            <a:avLst/>
          </a:prstGeom>
          <a:noFill/>
        </p:spPr>
        <p:txBody>
          <a:bodyPr wrap="none" rtlCol="0">
            <a:spAutoFit/>
          </a:bodyPr>
          <a:lstStyle/>
          <a:p>
            <a:r>
              <a:rPr lang="en-US" dirty="0" smtClean="0"/>
              <a:t>A pending socket connection</a:t>
            </a:r>
            <a:endParaRPr lang="en-US" dirty="0"/>
          </a:p>
        </p:txBody>
      </p:sp>
    </p:spTree>
    <p:extLst>
      <p:ext uri="{BB962C8B-B14F-4D97-AF65-F5344CB8AC3E}">
        <p14:creationId xmlns:p14="http://schemas.microsoft.com/office/powerpoint/2010/main" val="8326403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Accept</a:t>
            </a:r>
            <a:endParaRPr lang="en-US" dirty="0"/>
          </a:p>
        </p:txBody>
      </p:sp>
      <p:sp>
        <p:nvSpPr>
          <p:cNvPr id="5" name="Content Placeholder 4"/>
          <p:cNvSpPr>
            <a:spLocks noGrp="1"/>
          </p:cNvSpPr>
          <p:nvPr>
            <p:ph idx="1"/>
          </p:nvPr>
        </p:nvSpPr>
        <p:spPr>
          <a:xfrm>
            <a:off x="373127" y="1155367"/>
            <a:ext cx="5722873" cy="5003346"/>
          </a:xfrm>
        </p:spPr>
        <p:txBody>
          <a:bodyPr>
            <a:normAutofit fontScale="92500" lnSpcReduction="20000"/>
          </a:bodyPr>
          <a:lstStyle/>
          <a:p>
            <a:r>
              <a:rPr lang="en-US" dirty="0" smtClean="0"/>
              <a:t>The key point to understand about accept() is that it creates a new socket, and it is this new socket that is connected to the peer socket that performed the connect(). </a:t>
            </a:r>
          </a:p>
          <a:p>
            <a:r>
              <a:rPr lang="en-US" dirty="0" smtClean="0"/>
              <a:t>A file descriptor for the connected socket is returned as the function result of the accept() call. The listening socket (</a:t>
            </a:r>
            <a:r>
              <a:rPr lang="en-US" dirty="0" err="1" smtClean="0"/>
              <a:t>sockfd</a:t>
            </a:r>
            <a:r>
              <a:rPr lang="en-US" dirty="0" smtClean="0"/>
              <a:t>) remains open, and can be used to accept further connections. </a:t>
            </a:r>
          </a:p>
          <a:p>
            <a:r>
              <a:rPr lang="en-US" dirty="0" smtClean="0"/>
              <a:t>A typical server application creates one listening socket, binds it to a well-known address, and then handles all client requests by accepting connections via that socket</a:t>
            </a:r>
          </a:p>
          <a:p>
            <a:endParaRPr lang="en-US" dirty="0"/>
          </a:p>
        </p:txBody>
      </p:sp>
      <p:sp>
        <p:nvSpPr>
          <p:cNvPr id="6" name="Rectangle 5"/>
          <p:cNvSpPr/>
          <p:nvPr/>
        </p:nvSpPr>
        <p:spPr>
          <a:xfrm>
            <a:off x="6221802" y="0"/>
            <a:ext cx="6096000" cy="6740307"/>
          </a:xfrm>
          <a:prstGeom prst="rect">
            <a:avLst/>
          </a:prstGeom>
        </p:spPr>
        <p:txBody>
          <a:bodyPr>
            <a:spAutoFit/>
          </a:bodyPr>
          <a:lstStyle/>
          <a:p>
            <a:r>
              <a:rPr lang="en-US" dirty="0" err="1">
                <a:solidFill>
                  <a:srgbClr val="000000"/>
                </a:solidFill>
                <a:latin typeface="Calibri" panose="020F0502020204030204" pitchFamily="34" charset="0"/>
              </a:rPr>
              <a:t>server_address</a:t>
            </a:r>
            <a:r>
              <a:rPr lang="en-US" dirty="0">
                <a:solidFill>
                  <a:srgbClr val="000000"/>
                </a:solidFill>
                <a:latin typeface="Calibri" panose="020F0502020204030204" pitchFamily="34" charset="0"/>
              </a:rPr>
              <a:t> </a:t>
            </a:r>
            <a:r>
              <a:rPr lang="en-US" dirty="0">
                <a:solidFill>
                  <a:srgbClr val="666666"/>
                </a:solidFill>
                <a:latin typeface="Calibri" panose="020F0502020204030204" pitchFamily="34" charset="0"/>
              </a:rPr>
              <a:t>=</a:t>
            </a:r>
            <a:r>
              <a:rPr lang="en-US" dirty="0">
                <a:solidFill>
                  <a:srgbClr val="000000"/>
                </a:solidFill>
                <a:latin typeface="Calibri" panose="020F0502020204030204" pitchFamily="34" charset="0"/>
              </a:rPr>
              <a:t> (</a:t>
            </a:r>
            <a:r>
              <a:rPr lang="en-US" dirty="0">
                <a:solidFill>
                  <a:srgbClr val="4070A0"/>
                </a:solidFill>
                <a:latin typeface="Calibri" panose="020F0502020204030204" pitchFamily="34" charset="0"/>
              </a:rPr>
              <a:t>'localhost'</a:t>
            </a:r>
            <a:r>
              <a:rPr lang="en-US" dirty="0">
                <a:solidFill>
                  <a:srgbClr val="000000"/>
                </a:solidFill>
                <a:latin typeface="Calibri" panose="020F0502020204030204" pitchFamily="34" charset="0"/>
              </a:rPr>
              <a:t>, </a:t>
            </a:r>
            <a:r>
              <a:rPr lang="en-US" dirty="0">
                <a:solidFill>
                  <a:srgbClr val="208050"/>
                </a:solidFill>
                <a:latin typeface="Calibri" panose="020F0502020204030204" pitchFamily="34" charset="0"/>
              </a:rPr>
              <a:t>10000</a:t>
            </a:r>
            <a:r>
              <a:rPr lang="en-US" dirty="0">
                <a:solidFill>
                  <a:srgbClr val="000000"/>
                </a:solidFill>
                <a:latin typeface="Calibri" panose="020F0502020204030204" pitchFamily="34" charset="0"/>
              </a:rPr>
              <a:t>)</a:t>
            </a:r>
            <a:br>
              <a:rPr lang="en-US" dirty="0">
                <a:solidFill>
                  <a:srgbClr val="000000"/>
                </a:solidFill>
                <a:latin typeface="Calibri" panose="020F0502020204030204" pitchFamily="34" charset="0"/>
              </a:rPr>
            </a:br>
            <a:r>
              <a:rPr lang="en-US" dirty="0">
                <a:solidFill>
                  <a:srgbClr val="007020"/>
                </a:solidFill>
                <a:latin typeface="Calibri" panose="020F0502020204030204" pitchFamily="34" charset="0"/>
              </a:rPr>
              <a:t>print</a:t>
            </a:r>
            <a:r>
              <a:rPr lang="en-US" dirty="0">
                <a:solidFill>
                  <a:srgbClr val="000000"/>
                </a:solidFill>
                <a:latin typeface="Calibri" panose="020F0502020204030204" pitchFamily="34" charset="0"/>
              </a:rPr>
              <a:t>(</a:t>
            </a:r>
            <a:r>
              <a:rPr lang="en-US" dirty="0">
                <a:solidFill>
                  <a:srgbClr val="4070A0"/>
                </a:solidFill>
                <a:latin typeface="Calibri" panose="020F0502020204030204" pitchFamily="34" charset="0"/>
              </a:rPr>
              <a:t>'starting up on </a:t>
            </a:r>
            <a:r>
              <a:rPr lang="en-US" i="1" dirty="0">
                <a:solidFill>
                  <a:srgbClr val="70A0D0"/>
                </a:solidFill>
                <a:latin typeface="Calibri" panose="020F0502020204030204" pitchFamily="34" charset="0"/>
              </a:rPr>
              <a:t>{}</a:t>
            </a:r>
            <a:r>
              <a:rPr lang="en-US" dirty="0">
                <a:solidFill>
                  <a:srgbClr val="4070A0"/>
                </a:solidFill>
                <a:latin typeface="Calibri" panose="020F0502020204030204" pitchFamily="34" charset="0"/>
              </a:rPr>
              <a:t> port </a:t>
            </a:r>
            <a:r>
              <a:rPr lang="en-US" i="1" dirty="0">
                <a:solidFill>
                  <a:srgbClr val="70A0D0"/>
                </a:solidFill>
                <a:latin typeface="Calibri" panose="020F0502020204030204" pitchFamily="34" charset="0"/>
              </a:rPr>
              <a:t>{}</a:t>
            </a:r>
            <a:r>
              <a:rPr lang="en-US" dirty="0">
                <a:solidFill>
                  <a:srgbClr val="4070A0"/>
                </a:solidFill>
                <a:latin typeface="Calibri" panose="020F0502020204030204" pitchFamily="34" charset="0"/>
              </a:rPr>
              <a:t>'</a:t>
            </a:r>
            <a:r>
              <a:rPr lang="en-US" dirty="0">
                <a:solidFill>
                  <a:srgbClr val="666666"/>
                </a:solidFill>
                <a:latin typeface="Calibri" panose="020F0502020204030204" pitchFamily="34" charset="0"/>
              </a:rPr>
              <a:t>.</a:t>
            </a:r>
            <a:r>
              <a:rPr lang="en-US" dirty="0">
                <a:solidFill>
                  <a:srgbClr val="000000"/>
                </a:solidFill>
                <a:latin typeface="Calibri" panose="020F0502020204030204" pitchFamily="34" charset="0"/>
              </a:rPr>
              <a:t>format(</a:t>
            </a:r>
            <a:r>
              <a:rPr lang="en-US" dirty="0">
                <a:solidFill>
                  <a:srgbClr val="666666"/>
                </a:solidFill>
                <a:latin typeface="Calibri" panose="020F0502020204030204" pitchFamily="34" charset="0"/>
              </a:rPr>
              <a:t>*</a:t>
            </a:r>
            <a:r>
              <a:rPr lang="en-US" dirty="0" err="1">
                <a:solidFill>
                  <a:srgbClr val="000000"/>
                </a:solidFill>
                <a:latin typeface="Calibri" panose="020F0502020204030204" pitchFamily="34" charset="0"/>
              </a:rPr>
              <a:t>server_address</a:t>
            </a:r>
            <a:r>
              <a:rPr lang="en-US" dirty="0">
                <a:solidFill>
                  <a:srgbClr val="000000"/>
                </a:solidFill>
                <a:latin typeface="Calibri" panose="020F0502020204030204" pitchFamily="34" charset="0"/>
              </a:rPr>
              <a:t>))</a:t>
            </a:r>
            <a:br>
              <a:rPr lang="en-US" dirty="0">
                <a:solidFill>
                  <a:srgbClr val="000000"/>
                </a:solidFill>
                <a:latin typeface="Calibri" panose="020F0502020204030204" pitchFamily="34" charset="0"/>
              </a:rPr>
            </a:br>
            <a:r>
              <a:rPr lang="en-US" dirty="0" err="1">
                <a:solidFill>
                  <a:srgbClr val="000000"/>
                </a:solidFill>
                <a:latin typeface="Calibri" panose="020F0502020204030204" pitchFamily="34" charset="0"/>
              </a:rPr>
              <a:t>sock</a:t>
            </a:r>
            <a:r>
              <a:rPr lang="en-US" dirty="0" err="1">
                <a:solidFill>
                  <a:srgbClr val="666666"/>
                </a:solidFill>
                <a:latin typeface="Calibri" panose="020F0502020204030204" pitchFamily="34" charset="0"/>
              </a:rPr>
              <a:t>.</a:t>
            </a:r>
            <a:r>
              <a:rPr lang="en-US" dirty="0" err="1">
                <a:solidFill>
                  <a:srgbClr val="000000"/>
                </a:solidFill>
                <a:latin typeface="Calibri" panose="020F0502020204030204" pitchFamily="34" charset="0"/>
              </a:rPr>
              <a:t>bind</a:t>
            </a:r>
            <a:r>
              <a:rPr lang="en-US" dirty="0">
                <a:solidFill>
                  <a:srgbClr val="000000"/>
                </a:solidFill>
                <a:latin typeface="Calibri" panose="020F0502020204030204" pitchFamily="34" charset="0"/>
              </a:rPr>
              <a:t>(</a:t>
            </a:r>
            <a:r>
              <a:rPr lang="en-US" dirty="0" err="1">
                <a:solidFill>
                  <a:srgbClr val="000000"/>
                </a:solidFill>
                <a:latin typeface="Calibri" panose="020F0502020204030204" pitchFamily="34" charset="0"/>
              </a:rPr>
              <a:t>server_address</a:t>
            </a:r>
            <a:r>
              <a:rPr lang="en-US" dirty="0">
                <a:solidFill>
                  <a:srgbClr val="000000"/>
                </a:solidFill>
                <a:latin typeface="Calibri" panose="020F0502020204030204" pitchFamily="34" charset="0"/>
              </a:rPr>
              <a:t>)</a:t>
            </a:r>
            <a:endParaRPr lang="en-US" dirty="0">
              <a:latin typeface="Calibri" panose="020F0502020204030204" pitchFamily="34" charset="0"/>
            </a:endParaRPr>
          </a:p>
          <a:p>
            <a:r>
              <a:rPr lang="en-US" i="1" dirty="0">
                <a:solidFill>
                  <a:srgbClr val="408090"/>
                </a:solidFill>
                <a:latin typeface="Calibri" panose="020F0502020204030204" pitchFamily="34" charset="0"/>
              </a:rPr>
              <a:t># Listen for incoming connections</a:t>
            </a:r>
            <a:r>
              <a:rPr lang="en-US" dirty="0">
                <a:solidFill>
                  <a:srgbClr val="000000"/>
                </a:solidFill>
                <a:latin typeface="Calibri" panose="020F0502020204030204" pitchFamily="34" charset="0"/>
              </a:rPr>
              <a:t/>
            </a:r>
            <a:br>
              <a:rPr lang="en-US" dirty="0">
                <a:solidFill>
                  <a:srgbClr val="000000"/>
                </a:solidFill>
                <a:latin typeface="Calibri" panose="020F0502020204030204" pitchFamily="34" charset="0"/>
              </a:rPr>
            </a:br>
            <a:r>
              <a:rPr lang="en-US" dirty="0" err="1">
                <a:solidFill>
                  <a:srgbClr val="000000"/>
                </a:solidFill>
                <a:latin typeface="Calibri" panose="020F0502020204030204" pitchFamily="34" charset="0"/>
              </a:rPr>
              <a:t>sock</a:t>
            </a:r>
            <a:r>
              <a:rPr lang="en-US" dirty="0" err="1">
                <a:solidFill>
                  <a:srgbClr val="666666"/>
                </a:solidFill>
                <a:latin typeface="Calibri" panose="020F0502020204030204" pitchFamily="34" charset="0"/>
              </a:rPr>
              <a:t>.</a:t>
            </a:r>
            <a:r>
              <a:rPr lang="en-US" dirty="0" err="1">
                <a:solidFill>
                  <a:srgbClr val="000000"/>
                </a:solidFill>
                <a:latin typeface="Calibri" panose="020F0502020204030204" pitchFamily="34" charset="0"/>
              </a:rPr>
              <a:t>listen</a:t>
            </a:r>
            <a:r>
              <a:rPr lang="en-US" dirty="0">
                <a:solidFill>
                  <a:srgbClr val="000000"/>
                </a:solidFill>
                <a:latin typeface="Calibri" panose="020F0502020204030204" pitchFamily="34" charset="0"/>
              </a:rPr>
              <a:t>(</a:t>
            </a:r>
            <a:r>
              <a:rPr lang="en-US" dirty="0">
                <a:solidFill>
                  <a:srgbClr val="208050"/>
                </a:solidFill>
                <a:latin typeface="Calibri" panose="020F0502020204030204" pitchFamily="34" charset="0"/>
              </a:rPr>
              <a:t>1</a:t>
            </a:r>
            <a:r>
              <a:rPr lang="en-US" dirty="0">
                <a:solidFill>
                  <a:srgbClr val="000000"/>
                </a:solidFill>
                <a:latin typeface="Calibri" panose="020F0502020204030204" pitchFamily="34" charset="0"/>
              </a:rPr>
              <a:t>)</a:t>
            </a:r>
            <a:endParaRPr lang="en-US" dirty="0">
              <a:latin typeface="Calibri" panose="020F0502020204030204" pitchFamily="34" charset="0"/>
            </a:endParaRPr>
          </a:p>
          <a:p>
            <a:r>
              <a:rPr lang="en-US" b="1" dirty="0">
                <a:solidFill>
                  <a:srgbClr val="007020"/>
                </a:solidFill>
                <a:latin typeface="Calibri" panose="020F0502020204030204" pitchFamily="34" charset="0"/>
              </a:rPr>
              <a:t>while True</a:t>
            </a:r>
            <a:r>
              <a:rPr lang="en-US" dirty="0">
                <a:solidFill>
                  <a:srgbClr val="000000"/>
                </a:solidFill>
                <a:latin typeface="Calibri" panose="020F0502020204030204" pitchFamily="34" charset="0"/>
              </a:rPr>
              <a:t>:</a:t>
            </a:r>
            <a:br>
              <a:rPr lang="en-US" dirty="0">
                <a:solidFill>
                  <a:srgbClr val="000000"/>
                </a:solidFill>
                <a:latin typeface="Calibri" panose="020F0502020204030204" pitchFamily="34" charset="0"/>
              </a:rPr>
            </a:br>
            <a:r>
              <a:rPr lang="en-US" dirty="0">
                <a:solidFill>
                  <a:srgbClr val="000000"/>
                </a:solidFill>
                <a:latin typeface="Calibri" panose="020F0502020204030204" pitchFamily="34" charset="0"/>
              </a:rPr>
              <a:t>    </a:t>
            </a:r>
            <a:r>
              <a:rPr lang="en-US" i="1" dirty="0">
                <a:solidFill>
                  <a:srgbClr val="408090"/>
                </a:solidFill>
                <a:latin typeface="Calibri" panose="020F0502020204030204" pitchFamily="34" charset="0"/>
              </a:rPr>
              <a:t># Wait for a connection</a:t>
            </a:r>
            <a:r>
              <a:rPr lang="en-US" dirty="0">
                <a:solidFill>
                  <a:srgbClr val="000000"/>
                </a:solidFill>
                <a:latin typeface="Calibri" panose="020F0502020204030204" pitchFamily="34" charset="0"/>
              </a:rPr>
              <a:t/>
            </a:r>
            <a:br>
              <a:rPr lang="en-US" dirty="0">
                <a:solidFill>
                  <a:srgbClr val="000000"/>
                </a:solidFill>
                <a:latin typeface="Calibri" panose="020F0502020204030204" pitchFamily="34" charset="0"/>
              </a:rPr>
            </a:br>
            <a:r>
              <a:rPr lang="en-US" dirty="0">
                <a:solidFill>
                  <a:srgbClr val="000000"/>
                </a:solidFill>
                <a:latin typeface="Calibri" panose="020F0502020204030204" pitchFamily="34" charset="0"/>
              </a:rPr>
              <a:t>    </a:t>
            </a:r>
            <a:r>
              <a:rPr lang="en-US" dirty="0">
                <a:solidFill>
                  <a:srgbClr val="007020"/>
                </a:solidFill>
                <a:latin typeface="Calibri" panose="020F0502020204030204" pitchFamily="34" charset="0"/>
              </a:rPr>
              <a:t>print</a:t>
            </a:r>
            <a:r>
              <a:rPr lang="en-US" dirty="0">
                <a:solidFill>
                  <a:srgbClr val="000000"/>
                </a:solidFill>
                <a:latin typeface="Calibri" panose="020F0502020204030204" pitchFamily="34" charset="0"/>
              </a:rPr>
              <a:t>(</a:t>
            </a:r>
            <a:r>
              <a:rPr lang="en-US" dirty="0">
                <a:solidFill>
                  <a:srgbClr val="4070A0"/>
                </a:solidFill>
                <a:latin typeface="Calibri" panose="020F0502020204030204" pitchFamily="34" charset="0"/>
              </a:rPr>
              <a:t>'waiting for a connection'</a:t>
            </a:r>
            <a:r>
              <a:rPr lang="en-US" dirty="0">
                <a:solidFill>
                  <a:srgbClr val="000000"/>
                </a:solidFill>
                <a:latin typeface="Calibri" panose="020F0502020204030204" pitchFamily="34" charset="0"/>
              </a:rPr>
              <a:t>)</a:t>
            </a:r>
            <a:br>
              <a:rPr lang="en-US" dirty="0">
                <a:solidFill>
                  <a:srgbClr val="000000"/>
                </a:solidFill>
                <a:latin typeface="Calibri" panose="020F0502020204030204" pitchFamily="34" charset="0"/>
              </a:rPr>
            </a:br>
            <a:r>
              <a:rPr lang="en-US" dirty="0">
                <a:solidFill>
                  <a:srgbClr val="000000"/>
                </a:solidFill>
                <a:latin typeface="Calibri" panose="020F0502020204030204" pitchFamily="34" charset="0"/>
              </a:rPr>
              <a:t>    connection, </a:t>
            </a:r>
            <a:r>
              <a:rPr lang="en-US" dirty="0" err="1">
                <a:solidFill>
                  <a:srgbClr val="000000"/>
                </a:solidFill>
                <a:latin typeface="Calibri" panose="020F0502020204030204" pitchFamily="34" charset="0"/>
              </a:rPr>
              <a:t>client_address</a:t>
            </a:r>
            <a:r>
              <a:rPr lang="en-US" dirty="0">
                <a:solidFill>
                  <a:srgbClr val="000000"/>
                </a:solidFill>
                <a:latin typeface="Calibri" panose="020F0502020204030204" pitchFamily="34" charset="0"/>
              </a:rPr>
              <a:t> </a:t>
            </a:r>
            <a:r>
              <a:rPr lang="en-US" dirty="0">
                <a:solidFill>
                  <a:srgbClr val="666666"/>
                </a:solidFill>
                <a:latin typeface="Calibri" panose="020F0502020204030204" pitchFamily="34" charset="0"/>
              </a:rPr>
              <a:t>=</a:t>
            </a:r>
            <a:r>
              <a:rPr lang="en-US" dirty="0">
                <a:solidFill>
                  <a:srgbClr val="000000"/>
                </a:solidFill>
                <a:latin typeface="Calibri" panose="020F0502020204030204" pitchFamily="34" charset="0"/>
              </a:rPr>
              <a:t> </a:t>
            </a:r>
            <a:r>
              <a:rPr lang="en-US" dirty="0" err="1">
                <a:solidFill>
                  <a:srgbClr val="000000"/>
                </a:solidFill>
                <a:latin typeface="Calibri" panose="020F0502020204030204" pitchFamily="34" charset="0"/>
              </a:rPr>
              <a:t>sock</a:t>
            </a:r>
            <a:r>
              <a:rPr lang="en-US" dirty="0" err="1">
                <a:solidFill>
                  <a:srgbClr val="666666"/>
                </a:solidFill>
                <a:latin typeface="Calibri" panose="020F0502020204030204" pitchFamily="34" charset="0"/>
              </a:rPr>
              <a:t>.</a:t>
            </a:r>
            <a:r>
              <a:rPr lang="en-US" dirty="0" err="1">
                <a:solidFill>
                  <a:srgbClr val="000000"/>
                </a:solidFill>
                <a:latin typeface="Calibri" panose="020F0502020204030204" pitchFamily="34" charset="0"/>
              </a:rPr>
              <a:t>accept</a:t>
            </a:r>
            <a:r>
              <a:rPr lang="en-US" dirty="0">
                <a:solidFill>
                  <a:srgbClr val="000000"/>
                </a:solidFill>
                <a:latin typeface="Calibri" panose="020F0502020204030204" pitchFamily="34" charset="0"/>
              </a:rPr>
              <a:t>()</a:t>
            </a:r>
            <a:br>
              <a:rPr lang="en-US" dirty="0">
                <a:solidFill>
                  <a:srgbClr val="000000"/>
                </a:solidFill>
                <a:latin typeface="Calibri" panose="020F0502020204030204" pitchFamily="34" charset="0"/>
              </a:rPr>
            </a:br>
            <a:r>
              <a:rPr lang="en-US" dirty="0">
                <a:solidFill>
                  <a:srgbClr val="000000"/>
                </a:solidFill>
                <a:latin typeface="Calibri" panose="020F0502020204030204" pitchFamily="34" charset="0"/>
              </a:rPr>
              <a:t>    </a:t>
            </a:r>
            <a:r>
              <a:rPr lang="en-US" b="1" dirty="0">
                <a:solidFill>
                  <a:srgbClr val="007020"/>
                </a:solidFill>
                <a:latin typeface="Calibri" panose="020F0502020204030204" pitchFamily="34" charset="0"/>
              </a:rPr>
              <a:t>try</a:t>
            </a:r>
            <a:r>
              <a:rPr lang="en-US" dirty="0">
                <a:solidFill>
                  <a:srgbClr val="000000"/>
                </a:solidFill>
                <a:latin typeface="Calibri" panose="020F0502020204030204" pitchFamily="34" charset="0"/>
              </a:rPr>
              <a:t>:</a:t>
            </a:r>
            <a:br>
              <a:rPr lang="en-US" dirty="0">
                <a:solidFill>
                  <a:srgbClr val="000000"/>
                </a:solidFill>
                <a:latin typeface="Calibri" panose="020F0502020204030204" pitchFamily="34" charset="0"/>
              </a:rPr>
            </a:br>
            <a:r>
              <a:rPr lang="en-US" dirty="0">
                <a:solidFill>
                  <a:srgbClr val="000000"/>
                </a:solidFill>
                <a:latin typeface="Calibri" panose="020F0502020204030204" pitchFamily="34" charset="0"/>
              </a:rPr>
              <a:t>        </a:t>
            </a:r>
            <a:r>
              <a:rPr lang="en-US" dirty="0">
                <a:solidFill>
                  <a:srgbClr val="007020"/>
                </a:solidFill>
                <a:latin typeface="Calibri" panose="020F0502020204030204" pitchFamily="34" charset="0"/>
              </a:rPr>
              <a:t>print</a:t>
            </a:r>
            <a:r>
              <a:rPr lang="en-US" dirty="0">
                <a:solidFill>
                  <a:srgbClr val="000000"/>
                </a:solidFill>
                <a:latin typeface="Calibri" panose="020F0502020204030204" pitchFamily="34" charset="0"/>
              </a:rPr>
              <a:t>(</a:t>
            </a:r>
            <a:r>
              <a:rPr lang="en-US" dirty="0">
                <a:solidFill>
                  <a:srgbClr val="4070A0"/>
                </a:solidFill>
                <a:latin typeface="Calibri" panose="020F0502020204030204" pitchFamily="34" charset="0"/>
              </a:rPr>
              <a:t>'connection from'</a:t>
            </a:r>
            <a:r>
              <a:rPr lang="en-US" dirty="0">
                <a:solidFill>
                  <a:srgbClr val="000000"/>
                </a:solidFill>
                <a:latin typeface="Calibri" panose="020F0502020204030204" pitchFamily="34" charset="0"/>
              </a:rPr>
              <a:t>, </a:t>
            </a:r>
            <a:r>
              <a:rPr lang="en-US" dirty="0" err="1">
                <a:solidFill>
                  <a:srgbClr val="000000"/>
                </a:solidFill>
                <a:latin typeface="Calibri" panose="020F0502020204030204" pitchFamily="34" charset="0"/>
              </a:rPr>
              <a:t>client_address</a:t>
            </a:r>
            <a:r>
              <a:rPr lang="en-US" dirty="0">
                <a:solidFill>
                  <a:srgbClr val="000000"/>
                </a:solidFill>
                <a:latin typeface="Calibri" panose="020F0502020204030204" pitchFamily="34" charset="0"/>
              </a:rPr>
              <a:t>)</a:t>
            </a:r>
            <a:endParaRPr lang="en-US" dirty="0">
              <a:latin typeface="Calibri" panose="020F0502020204030204" pitchFamily="34" charset="0"/>
            </a:endParaRPr>
          </a:p>
          <a:p>
            <a:r>
              <a:rPr lang="en-US" i="1" dirty="0">
                <a:solidFill>
                  <a:srgbClr val="408090"/>
                </a:solidFill>
                <a:latin typeface="Calibri" panose="020F0502020204030204" pitchFamily="34" charset="0"/>
              </a:rPr>
              <a:t># Receive the data in small chunks and retransmit it</a:t>
            </a:r>
            <a:r>
              <a:rPr lang="en-US" dirty="0">
                <a:solidFill>
                  <a:srgbClr val="000000"/>
                </a:solidFill>
                <a:latin typeface="Calibri" panose="020F0502020204030204" pitchFamily="34" charset="0"/>
              </a:rPr>
              <a:t/>
            </a:r>
            <a:br>
              <a:rPr lang="en-US" dirty="0">
                <a:solidFill>
                  <a:srgbClr val="000000"/>
                </a:solidFill>
                <a:latin typeface="Calibri" panose="020F0502020204030204" pitchFamily="34" charset="0"/>
              </a:rPr>
            </a:br>
            <a:r>
              <a:rPr lang="en-US" dirty="0">
                <a:solidFill>
                  <a:srgbClr val="000000"/>
                </a:solidFill>
                <a:latin typeface="Calibri" panose="020F0502020204030204" pitchFamily="34" charset="0"/>
              </a:rPr>
              <a:t>        </a:t>
            </a:r>
            <a:r>
              <a:rPr lang="en-US" b="1" dirty="0">
                <a:solidFill>
                  <a:srgbClr val="007020"/>
                </a:solidFill>
                <a:latin typeface="Calibri" panose="020F0502020204030204" pitchFamily="34" charset="0"/>
              </a:rPr>
              <a:t>while True</a:t>
            </a:r>
            <a:r>
              <a:rPr lang="en-US" dirty="0">
                <a:solidFill>
                  <a:srgbClr val="000000"/>
                </a:solidFill>
                <a:latin typeface="Calibri" panose="020F0502020204030204" pitchFamily="34" charset="0"/>
              </a:rPr>
              <a:t>:</a:t>
            </a:r>
            <a:br>
              <a:rPr lang="en-US" dirty="0">
                <a:solidFill>
                  <a:srgbClr val="000000"/>
                </a:solidFill>
                <a:latin typeface="Calibri" panose="020F0502020204030204" pitchFamily="34" charset="0"/>
              </a:rPr>
            </a:br>
            <a:r>
              <a:rPr lang="en-US" dirty="0">
                <a:solidFill>
                  <a:srgbClr val="000000"/>
                </a:solidFill>
                <a:latin typeface="Calibri" panose="020F0502020204030204" pitchFamily="34" charset="0"/>
              </a:rPr>
              <a:t>            data </a:t>
            </a:r>
            <a:r>
              <a:rPr lang="en-US" dirty="0">
                <a:solidFill>
                  <a:srgbClr val="666666"/>
                </a:solidFill>
                <a:latin typeface="Calibri" panose="020F0502020204030204" pitchFamily="34" charset="0"/>
              </a:rPr>
              <a:t>=</a:t>
            </a:r>
            <a:r>
              <a:rPr lang="en-US" dirty="0">
                <a:solidFill>
                  <a:srgbClr val="000000"/>
                </a:solidFill>
                <a:latin typeface="Calibri" panose="020F0502020204030204" pitchFamily="34" charset="0"/>
              </a:rPr>
              <a:t> </a:t>
            </a:r>
            <a:r>
              <a:rPr lang="en-US" dirty="0" err="1">
                <a:solidFill>
                  <a:srgbClr val="000000"/>
                </a:solidFill>
                <a:latin typeface="Calibri" panose="020F0502020204030204" pitchFamily="34" charset="0"/>
              </a:rPr>
              <a:t>connection</a:t>
            </a:r>
            <a:r>
              <a:rPr lang="en-US" dirty="0" err="1">
                <a:solidFill>
                  <a:srgbClr val="666666"/>
                </a:solidFill>
                <a:latin typeface="Calibri" panose="020F0502020204030204" pitchFamily="34" charset="0"/>
              </a:rPr>
              <a:t>.</a:t>
            </a:r>
            <a:r>
              <a:rPr lang="en-US" dirty="0" err="1">
                <a:solidFill>
                  <a:srgbClr val="000000"/>
                </a:solidFill>
                <a:latin typeface="Calibri" panose="020F0502020204030204" pitchFamily="34" charset="0"/>
              </a:rPr>
              <a:t>recv</a:t>
            </a:r>
            <a:r>
              <a:rPr lang="en-US" dirty="0">
                <a:solidFill>
                  <a:srgbClr val="000000"/>
                </a:solidFill>
                <a:latin typeface="Calibri" panose="020F0502020204030204" pitchFamily="34" charset="0"/>
              </a:rPr>
              <a:t>(</a:t>
            </a:r>
            <a:r>
              <a:rPr lang="en-US" dirty="0">
                <a:solidFill>
                  <a:srgbClr val="208050"/>
                </a:solidFill>
                <a:latin typeface="Calibri" panose="020F0502020204030204" pitchFamily="34" charset="0"/>
              </a:rPr>
              <a:t>16</a:t>
            </a:r>
            <a:r>
              <a:rPr lang="en-US" dirty="0">
                <a:solidFill>
                  <a:srgbClr val="000000"/>
                </a:solidFill>
                <a:latin typeface="Calibri" panose="020F0502020204030204" pitchFamily="34" charset="0"/>
              </a:rPr>
              <a:t>)</a:t>
            </a:r>
            <a:br>
              <a:rPr lang="en-US" dirty="0">
                <a:solidFill>
                  <a:srgbClr val="000000"/>
                </a:solidFill>
                <a:latin typeface="Calibri" panose="020F0502020204030204" pitchFamily="34" charset="0"/>
              </a:rPr>
            </a:br>
            <a:r>
              <a:rPr lang="en-US" dirty="0">
                <a:solidFill>
                  <a:srgbClr val="000000"/>
                </a:solidFill>
                <a:latin typeface="Calibri" panose="020F0502020204030204" pitchFamily="34" charset="0"/>
              </a:rPr>
              <a:t>            </a:t>
            </a:r>
            <a:r>
              <a:rPr lang="en-US" dirty="0">
                <a:solidFill>
                  <a:srgbClr val="007020"/>
                </a:solidFill>
                <a:latin typeface="Calibri" panose="020F0502020204030204" pitchFamily="34" charset="0"/>
              </a:rPr>
              <a:t>print</a:t>
            </a:r>
            <a:r>
              <a:rPr lang="en-US" dirty="0">
                <a:solidFill>
                  <a:srgbClr val="000000"/>
                </a:solidFill>
                <a:latin typeface="Calibri" panose="020F0502020204030204" pitchFamily="34" charset="0"/>
              </a:rPr>
              <a:t>(</a:t>
            </a:r>
            <a:r>
              <a:rPr lang="en-US" dirty="0">
                <a:solidFill>
                  <a:srgbClr val="4070A0"/>
                </a:solidFill>
                <a:latin typeface="Calibri" panose="020F0502020204030204" pitchFamily="34" charset="0"/>
              </a:rPr>
              <a:t>'received </a:t>
            </a:r>
            <a:r>
              <a:rPr lang="en-US" i="1" dirty="0">
                <a:solidFill>
                  <a:srgbClr val="70A0D0"/>
                </a:solidFill>
                <a:latin typeface="Calibri" panose="020F0502020204030204" pitchFamily="34" charset="0"/>
              </a:rPr>
              <a:t>{!r}</a:t>
            </a:r>
            <a:r>
              <a:rPr lang="en-US" dirty="0">
                <a:solidFill>
                  <a:srgbClr val="4070A0"/>
                </a:solidFill>
                <a:latin typeface="Calibri" panose="020F0502020204030204" pitchFamily="34" charset="0"/>
              </a:rPr>
              <a:t>'</a:t>
            </a:r>
            <a:r>
              <a:rPr lang="en-US" dirty="0">
                <a:solidFill>
                  <a:srgbClr val="666666"/>
                </a:solidFill>
                <a:latin typeface="Calibri" panose="020F0502020204030204" pitchFamily="34" charset="0"/>
              </a:rPr>
              <a:t>.</a:t>
            </a:r>
            <a:r>
              <a:rPr lang="en-US" dirty="0">
                <a:solidFill>
                  <a:srgbClr val="000000"/>
                </a:solidFill>
                <a:latin typeface="Calibri" panose="020F0502020204030204" pitchFamily="34" charset="0"/>
              </a:rPr>
              <a:t>format(data))</a:t>
            </a:r>
            <a:br>
              <a:rPr lang="en-US" dirty="0">
                <a:solidFill>
                  <a:srgbClr val="000000"/>
                </a:solidFill>
                <a:latin typeface="Calibri" panose="020F0502020204030204" pitchFamily="34" charset="0"/>
              </a:rPr>
            </a:br>
            <a:r>
              <a:rPr lang="en-US" dirty="0">
                <a:solidFill>
                  <a:srgbClr val="000000"/>
                </a:solidFill>
                <a:latin typeface="Calibri" panose="020F0502020204030204" pitchFamily="34" charset="0"/>
              </a:rPr>
              <a:t>            </a:t>
            </a:r>
            <a:r>
              <a:rPr lang="en-US" b="1" dirty="0">
                <a:solidFill>
                  <a:srgbClr val="007020"/>
                </a:solidFill>
                <a:latin typeface="Calibri" panose="020F0502020204030204" pitchFamily="34" charset="0"/>
              </a:rPr>
              <a:t>if</a:t>
            </a:r>
            <a:r>
              <a:rPr lang="en-US" dirty="0">
                <a:solidFill>
                  <a:srgbClr val="000000"/>
                </a:solidFill>
                <a:latin typeface="Calibri" panose="020F0502020204030204" pitchFamily="34" charset="0"/>
              </a:rPr>
              <a:t> data:</a:t>
            </a:r>
            <a:br>
              <a:rPr lang="en-US" dirty="0">
                <a:solidFill>
                  <a:srgbClr val="000000"/>
                </a:solidFill>
                <a:latin typeface="Calibri" panose="020F0502020204030204" pitchFamily="34" charset="0"/>
              </a:rPr>
            </a:br>
            <a:r>
              <a:rPr lang="en-US" dirty="0">
                <a:solidFill>
                  <a:srgbClr val="000000"/>
                </a:solidFill>
                <a:latin typeface="Calibri" panose="020F0502020204030204" pitchFamily="34" charset="0"/>
              </a:rPr>
              <a:t>                </a:t>
            </a:r>
            <a:r>
              <a:rPr lang="en-US" dirty="0">
                <a:solidFill>
                  <a:srgbClr val="007020"/>
                </a:solidFill>
                <a:latin typeface="Calibri" panose="020F0502020204030204" pitchFamily="34" charset="0"/>
              </a:rPr>
              <a:t>print</a:t>
            </a:r>
            <a:r>
              <a:rPr lang="en-US" dirty="0">
                <a:solidFill>
                  <a:srgbClr val="000000"/>
                </a:solidFill>
                <a:latin typeface="Calibri" panose="020F0502020204030204" pitchFamily="34" charset="0"/>
              </a:rPr>
              <a:t>(</a:t>
            </a:r>
            <a:r>
              <a:rPr lang="en-US" dirty="0">
                <a:solidFill>
                  <a:srgbClr val="4070A0"/>
                </a:solidFill>
                <a:latin typeface="Calibri" panose="020F0502020204030204" pitchFamily="34" charset="0"/>
              </a:rPr>
              <a:t>'sending data back to the client'</a:t>
            </a:r>
            <a:r>
              <a:rPr lang="en-US" dirty="0">
                <a:solidFill>
                  <a:srgbClr val="000000"/>
                </a:solidFill>
                <a:latin typeface="Calibri" panose="020F0502020204030204" pitchFamily="34" charset="0"/>
              </a:rPr>
              <a:t>)</a:t>
            </a:r>
            <a:br>
              <a:rPr lang="en-US" dirty="0">
                <a:solidFill>
                  <a:srgbClr val="000000"/>
                </a:solidFill>
                <a:latin typeface="Calibri" panose="020F0502020204030204" pitchFamily="34" charset="0"/>
              </a:rPr>
            </a:br>
            <a:r>
              <a:rPr lang="en-US" dirty="0">
                <a:solidFill>
                  <a:srgbClr val="000000"/>
                </a:solidFill>
                <a:latin typeface="Calibri" panose="020F0502020204030204" pitchFamily="34" charset="0"/>
              </a:rPr>
              <a:t>                </a:t>
            </a:r>
            <a:r>
              <a:rPr lang="en-US" dirty="0" err="1">
                <a:solidFill>
                  <a:srgbClr val="000000"/>
                </a:solidFill>
                <a:latin typeface="Calibri" panose="020F0502020204030204" pitchFamily="34" charset="0"/>
              </a:rPr>
              <a:t>connection</a:t>
            </a:r>
            <a:r>
              <a:rPr lang="en-US" dirty="0" err="1">
                <a:solidFill>
                  <a:srgbClr val="666666"/>
                </a:solidFill>
                <a:latin typeface="Calibri" panose="020F0502020204030204" pitchFamily="34" charset="0"/>
              </a:rPr>
              <a:t>.</a:t>
            </a:r>
            <a:r>
              <a:rPr lang="en-US" dirty="0" err="1">
                <a:solidFill>
                  <a:srgbClr val="000000"/>
                </a:solidFill>
                <a:latin typeface="Calibri" panose="020F0502020204030204" pitchFamily="34" charset="0"/>
              </a:rPr>
              <a:t>sendall</a:t>
            </a:r>
            <a:r>
              <a:rPr lang="en-US" dirty="0">
                <a:solidFill>
                  <a:srgbClr val="000000"/>
                </a:solidFill>
                <a:latin typeface="Calibri" panose="020F0502020204030204" pitchFamily="34" charset="0"/>
              </a:rPr>
              <a:t>(data)</a:t>
            </a:r>
            <a:br>
              <a:rPr lang="en-US" dirty="0">
                <a:solidFill>
                  <a:srgbClr val="000000"/>
                </a:solidFill>
                <a:latin typeface="Calibri" panose="020F0502020204030204" pitchFamily="34" charset="0"/>
              </a:rPr>
            </a:br>
            <a:r>
              <a:rPr lang="en-US" dirty="0">
                <a:solidFill>
                  <a:srgbClr val="000000"/>
                </a:solidFill>
                <a:latin typeface="Calibri" panose="020F0502020204030204" pitchFamily="34" charset="0"/>
              </a:rPr>
              <a:t>            </a:t>
            </a:r>
            <a:r>
              <a:rPr lang="en-US" b="1" dirty="0">
                <a:solidFill>
                  <a:srgbClr val="007020"/>
                </a:solidFill>
                <a:latin typeface="Calibri" panose="020F0502020204030204" pitchFamily="34" charset="0"/>
              </a:rPr>
              <a:t>else</a:t>
            </a:r>
            <a:r>
              <a:rPr lang="en-US" dirty="0">
                <a:solidFill>
                  <a:srgbClr val="000000"/>
                </a:solidFill>
                <a:latin typeface="Calibri" panose="020F0502020204030204" pitchFamily="34" charset="0"/>
              </a:rPr>
              <a:t>:</a:t>
            </a:r>
            <a:br>
              <a:rPr lang="en-US" dirty="0">
                <a:solidFill>
                  <a:srgbClr val="000000"/>
                </a:solidFill>
                <a:latin typeface="Calibri" panose="020F0502020204030204" pitchFamily="34" charset="0"/>
              </a:rPr>
            </a:br>
            <a:r>
              <a:rPr lang="en-US" dirty="0">
                <a:solidFill>
                  <a:srgbClr val="000000"/>
                </a:solidFill>
                <a:latin typeface="Calibri" panose="020F0502020204030204" pitchFamily="34" charset="0"/>
              </a:rPr>
              <a:t>                </a:t>
            </a:r>
            <a:r>
              <a:rPr lang="en-US" dirty="0">
                <a:solidFill>
                  <a:srgbClr val="007020"/>
                </a:solidFill>
                <a:latin typeface="Calibri" panose="020F0502020204030204" pitchFamily="34" charset="0"/>
              </a:rPr>
              <a:t>print</a:t>
            </a:r>
            <a:r>
              <a:rPr lang="en-US" dirty="0">
                <a:solidFill>
                  <a:srgbClr val="000000"/>
                </a:solidFill>
                <a:latin typeface="Calibri" panose="020F0502020204030204" pitchFamily="34" charset="0"/>
              </a:rPr>
              <a:t>(</a:t>
            </a:r>
            <a:r>
              <a:rPr lang="en-US" dirty="0">
                <a:solidFill>
                  <a:srgbClr val="4070A0"/>
                </a:solidFill>
                <a:latin typeface="Calibri" panose="020F0502020204030204" pitchFamily="34" charset="0"/>
              </a:rPr>
              <a:t>'no data from'</a:t>
            </a:r>
            <a:r>
              <a:rPr lang="en-US" dirty="0">
                <a:solidFill>
                  <a:srgbClr val="000000"/>
                </a:solidFill>
                <a:latin typeface="Calibri" panose="020F0502020204030204" pitchFamily="34" charset="0"/>
              </a:rPr>
              <a:t>, </a:t>
            </a:r>
            <a:r>
              <a:rPr lang="en-US" dirty="0" err="1">
                <a:solidFill>
                  <a:srgbClr val="000000"/>
                </a:solidFill>
                <a:latin typeface="Calibri" panose="020F0502020204030204" pitchFamily="34" charset="0"/>
              </a:rPr>
              <a:t>client_address</a:t>
            </a:r>
            <a:r>
              <a:rPr lang="en-US" dirty="0">
                <a:solidFill>
                  <a:srgbClr val="000000"/>
                </a:solidFill>
                <a:latin typeface="Calibri" panose="020F0502020204030204" pitchFamily="34" charset="0"/>
              </a:rPr>
              <a:t>)</a:t>
            </a:r>
            <a:br>
              <a:rPr lang="en-US" dirty="0">
                <a:solidFill>
                  <a:srgbClr val="000000"/>
                </a:solidFill>
                <a:latin typeface="Calibri" panose="020F0502020204030204" pitchFamily="34" charset="0"/>
              </a:rPr>
            </a:br>
            <a:r>
              <a:rPr lang="en-US" dirty="0">
                <a:solidFill>
                  <a:srgbClr val="000000"/>
                </a:solidFill>
                <a:latin typeface="Calibri" panose="020F0502020204030204" pitchFamily="34" charset="0"/>
              </a:rPr>
              <a:t>                </a:t>
            </a:r>
            <a:r>
              <a:rPr lang="en-US" b="1" dirty="0">
                <a:solidFill>
                  <a:srgbClr val="007020"/>
                </a:solidFill>
                <a:latin typeface="Calibri" panose="020F0502020204030204" pitchFamily="34" charset="0"/>
              </a:rPr>
              <a:t>break</a:t>
            </a:r>
            <a:endParaRPr lang="en-US" dirty="0">
              <a:latin typeface="Calibri" panose="020F0502020204030204" pitchFamily="34" charset="0"/>
            </a:endParaRPr>
          </a:p>
          <a:p>
            <a:r>
              <a:rPr lang="en-US" b="1" dirty="0">
                <a:solidFill>
                  <a:srgbClr val="007020"/>
                </a:solidFill>
                <a:latin typeface="Calibri" panose="020F0502020204030204" pitchFamily="34" charset="0"/>
              </a:rPr>
              <a:t>finally</a:t>
            </a:r>
            <a:r>
              <a:rPr lang="en-US" dirty="0">
                <a:solidFill>
                  <a:srgbClr val="000000"/>
                </a:solidFill>
                <a:latin typeface="Calibri" panose="020F0502020204030204" pitchFamily="34" charset="0"/>
              </a:rPr>
              <a:t>:</a:t>
            </a:r>
            <a:br>
              <a:rPr lang="en-US" dirty="0">
                <a:solidFill>
                  <a:srgbClr val="000000"/>
                </a:solidFill>
                <a:latin typeface="Calibri" panose="020F0502020204030204" pitchFamily="34" charset="0"/>
              </a:rPr>
            </a:br>
            <a:r>
              <a:rPr lang="en-US" dirty="0">
                <a:solidFill>
                  <a:srgbClr val="000000"/>
                </a:solidFill>
                <a:latin typeface="Calibri" panose="020F0502020204030204" pitchFamily="34" charset="0"/>
              </a:rPr>
              <a:t>        </a:t>
            </a:r>
            <a:r>
              <a:rPr lang="en-US" i="1" dirty="0">
                <a:solidFill>
                  <a:srgbClr val="408090"/>
                </a:solidFill>
                <a:latin typeface="Calibri" panose="020F0502020204030204" pitchFamily="34" charset="0"/>
              </a:rPr>
              <a:t># Clean up the connection</a:t>
            </a:r>
            <a:r>
              <a:rPr lang="en-US" dirty="0">
                <a:solidFill>
                  <a:srgbClr val="000000"/>
                </a:solidFill>
                <a:latin typeface="Calibri" panose="020F0502020204030204" pitchFamily="34" charset="0"/>
              </a:rPr>
              <a:t/>
            </a:r>
            <a:br>
              <a:rPr lang="en-US" dirty="0">
                <a:solidFill>
                  <a:srgbClr val="000000"/>
                </a:solidFill>
                <a:latin typeface="Calibri" panose="020F0502020204030204" pitchFamily="34" charset="0"/>
              </a:rPr>
            </a:br>
            <a:r>
              <a:rPr lang="en-US" dirty="0">
                <a:solidFill>
                  <a:srgbClr val="000000"/>
                </a:solidFill>
                <a:latin typeface="Calibri" panose="020F0502020204030204" pitchFamily="34" charset="0"/>
              </a:rPr>
              <a:t>        </a:t>
            </a:r>
            <a:r>
              <a:rPr lang="en-US" dirty="0" err="1">
                <a:solidFill>
                  <a:srgbClr val="000000"/>
                </a:solidFill>
                <a:latin typeface="Calibri" panose="020F0502020204030204" pitchFamily="34" charset="0"/>
              </a:rPr>
              <a:t>connection</a:t>
            </a:r>
            <a:r>
              <a:rPr lang="en-US" dirty="0" err="1">
                <a:solidFill>
                  <a:srgbClr val="666666"/>
                </a:solidFill>
                <a:latin typeface="Calibri" panose="020F0502020204030204" pitchFamily="34" charset="0"/>
              </a:rPr>
              <a:t>.</a:t>
            </a:r>
            <a:r>
              <a:rPr lang="en-US" dirty="0" err="1">
                <a:solidFill>
                  <a:srgbClr val="000000"/>
                </a:solidFill>
                <a:latin typeface="Calibri" panose="020F0502020204030204" pitchFamily="34" charset="0"/>
              </a:rPr>
              <a:t>close</a:t>
            </a:r>
            <a:r>
              <a:rPr lang="en-US" dirty="0">
                <a:solidFill>
                  <a:srgbClr val="000000"/>
                </a:solidFill>
                <a:latin typeface="Calibri" panose="020F0502020204030204" pitchFamily="34" charset="0"/>
              </a:rPr>
              <a:t>()</a:t>
            </a:r>
            <a:endParaRPr lang="en-US" dirty="0">
              <a:latin typeface="Calibri" panose="020F0502020204030204" pitchFamily="34" charset="0"/>
            </a:endParaRPr>
          </a:p>
        </p:txBody>
      </p:sp>
    </p:spTree>
    <p:extLst>
      <p:ext uri="{BB962C8B-B14F-4D97-AF65-F5344CB8AC3E}">
        <p14:creationId xmlns:p14="http://schemas.microsoft.com/office/powerpoint/2010/main" val="738285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Connect</a:t>
            </a:r>
            <a:endParaRPr lang="en-US" dirty="0"/>
          </a:p>
        </p:txBody>
      </p:sp>
      <p:sp>
        <p:nvSpPr>
          <p:cNvPr id="3" name="Content Placeholder 2"/>
          <p:cNvSpPr>
            <a:spLocks noGrp="1"/>
          </p:cNvSpPr>
          <p:nvPr>
            <p:ph idx="1"/>
          </p:nvPr>
        </p:nvSpPr>
        <p:spPr>
          <a:xfrm>
            <a:off x="384629" y="1034597"/>
            <a:ext cx="5050013" cy="5003346"/>
          </a:xfrm>
        </p:spPr>
        <p:txBody>
          <a:bodyPr/>
          <a:lstStyle/>
          <a:p>
            <a:r>
              <a:rPr lang="en-US" dirty="0"/>
              <a:t> </a:t>
            </a:r>
            <a:r>
              <a:rPr lang="en-US" dirty="0" smtClean="0"/>
              <a:t>The </a:t>
            </a:r>
            <a:r>
              <a:rPr lang="en-US" dirty="0"/>
              <a:t>connect() system call connects the active socket referred to by the file descriptor </a:t>
            </a:r>
            <a:r>
              <a:rPr lang="en-US" dirty="0" err="1"/>
              <a:t>sockfd</a:t>
            </a:r>
            <a:r>
              <a:rPr lang="en-US" dirty="0"/>
              <a:t> to the listening socket whose address is specified by </a:t>
            </a:r>
            <a:r>
              <a:rPr lang="en-US" dirty="0" err="1"/>
              <a:t>addr</a:t>
            </a:r>
            <a:r>
              <a:rPr lang="en-US" dirty="0"/>
              <a:t> and </a:t>
            </a:r>
            <a:r>
              <a:rPr lang="en-US" dirty="0" err="1"/>
              <a:t>addrlen</a:t>
            </a:r>
            <a:r>
              <a:rPr lang="en-US" dirty="0"/>
              <a:t>.</a:t>
            </a:r>
          </a:p>
          <a:p>
            <a:endParaRPr lang="en-US" dirty="0"/>
          </a:p>
        </p:txBody>
      </p:sp>
      <p:sp>
        <p:nvSpPr>
          <p:cNvPr id="4" name="Rectangle 3"/>
          <p:cNvSpPr/>
          <p:nvPr/>
        </p:nvSpPr>
        <p:spPr>
          <a:xfrm>
            <a:off x="5722188" y="3785414"/>
            <a:ext cx="6096000" cy="1754326"/>
          </a:xfrm>
          <a:prstGeom prst="rect">
            <a:avLst/>
          </a:prstGeom>
        </p:spPr>
        <p:txBody>
          <a:bodyPr>
            <a:spAutoFit/>
          </a:bodyPr>
          <a:lstStyle/>
          <a:p>
            <a:r>
              <a:rPr lang="en-US" i="1" dirty="0">
                <a:solidFill>
                  <a:srgbClr val="408090"/>
                </a:solidFill>
                <a:latin typeface="Calibri" panose="020F0502020204030204" pitchFamily="34" charset="0"/>
              </a:rPr>
              <a:t># Create a TCP/IP socket</a:t>
            </a:r>
            <a:r>
              <a:rPr lang="en-US" dirty="0">
                <a:solidFill>
                  <a:srgbClr val="000000"/>
                </a:solidFill>
                <a:latin typeface="Calibri" panose="020F0502020204030204" pitchFamily="34" charset="0"/>
              </a:rPr>
              <a:t/>
            </a:r>
            <a:br>
              <a:rPr lang="en-US" dirty="0">
                <a:solidFill>
                  <a:srgbClr val="000000"/>
                </a:solidFill>
                <a:latin typeface="Calibri" panose="020F0502020204030204" pitchFamily="34" charset="0"/>
              </a:rPr>
            </a:br>
            <a:r>
              <a:rPr lang="en-US" dirty="0">
                <a:solidFill>
                  <a:srgbClr val="000000"/>
                </a:solidFill>
                <a:latin typeface="Calibri" panose="020F0502020204030204" pitchFamily="34" charset="0"/>
              </a:rPr>
              <a:t>sock </a:t>
            </a:r>
            <a:r>
              <a:rPr lang="en-US" dirty="0">
                <a:solidFill>
                  <a:srgbClr val="666666"/>
                </a:solidFill>
                <a:latin typeface="Calibri" panose="020F0502020204030204" pitchFamily="34" charset="0"/>
              </a:rPr>
              <a:t>=</a:t>
            </a:r>
            <a:r>
              <a:rPr lang="en-US" dirty="0">
                <a:solidFill>
                  <a:srgbClr val="000000"/>
                </a:solidFill>
                <a:latin typeface="Calibri" panose="020F0502020204030204" pitchFamily="34" charset="0"/>
              </a:rPr>
              <a:t> </a:t>
            </a:r>
            <a:r>
              <a:rPr lang="en-US" dirty="0" err="1">
                <a:solidFill>
                  <a:srgbClr val="000000"/>
                </a:solidFill>
                <a:latin typeface="Calibri" panose="020F0502020204030204" pitchFamily="34" charset="0"/>
              </a:rPr>
              <a:t>socket</a:t>
            </a:r>
            <a:r>
              <a:rPr lang="en-US" dirty="0" err="1">
                <a:solidFill>
                  <a:srgbClr val="666666"/>
                </a:solidFill>
                <a:latin typeface="Calibri" panose="020F0502020204030204" pitchFamily="34" charset="0"/>
              </a:rPr>
              <a:t>.</a:t>
            </a:r>
            <a:r>
              <a:rPr lang="en-US" dirty="0" err="1">
                <a:solidFill>
                  <a:srgbClr val="000000"/>
                </a:solidFill>
                <a:latin typeface="Calibri" panose="020F0502020204030204" pitchFamily="34" charset="0"/>
              </a:rPr>
              <a:t>socket</a:t>
            </a:r>
            <a:r>
              <a:rPr lang="en-US" dirty="0">
                <a:solidFill>
                  <a:srgbClr val="000000"/>
                </a:solidFill>
                <a:latin typeface="Calibri" panose="020F0502020204030204" pitchFamily="34" charset="0"/>
              </a:rPr>
              <a:t>(</a:t>
            </a:r>
            <a:r>
              <a:rPr lang="en-US" dirty="0" err="1">
                <a:solidFill>
                  <a:srgbClr val="000000"/>
                </a:solidFill>
                <a:latin typeface="Calibri" panose="020F0502020204030204" pitchFamily="34" charset="0"/>
              </a:rPr>
              <a:t>socket</a:t>
            </a:r>
            <a:r>
              <a:rPr lang="en-US" dirty="0" err="1">
                <a:solidFill>
                  <a:srgbClr val="666666"/>
                </a:solidFill>
                <a:latin typeface="Calibri" panose="020F0502020204030204" pitchFamily="34" charset="0"/>
              </a:rPr>
              <a:t>.</a:t>
            </a:r>
            <a:r>
              <a:rPr lang="en-US" dirty="0" err="1">
                <a:solidFill>
                  <a:srgbClr val="000000"/>
                </a:solidFill>
                <a:latin typeface="Calibri" panose="020F0502020204030204" pitchFamily="34" charset="0"/>
              </a:rPr>
              <a:t>AF_INET</a:t>
            </a:r>
            <a:r>
              <a:rPr lang="en-US" dirty="0">
                <a:solidFill>
                  <a:srgbClr val="000000"/>
                </a:solidFill>
                <a:latin typeface="Calibri" panose="020F0502020204030204" pitchFamily="34" charset="0"/>
              </a:rPr>
              <a:t>, </a:t>
            </a:r>
            <a:r>
              <a:rPr lang="en-US" dirty="0" err="1">
                <a:solidFill>
                  <a:srgbClr val="000000"/>
                </a:solidFill>
                <a:latin typeface="Calibri" panose="020F0502020204030204" pitchFamily="34" charset="0"/>
              </a:rPr>
              <a:t>socket</a:t>
            </a:r>
            <a:r>
              <a:rPr lang="en-US" dirty="0" err="1">
                <a:solidFill>
                  <a:srgbClr val="666666"/>
                </a:solidFill>
                <a:latin typeface="Calibri" panose="020F0502020204030204" pitchFamily="34" charset="0"/>
              </a:rPr>
              <a:t>.</a:t>
            </a:r>
            <a:r>
              <a:rPr lang="en-US" dirty="0" err="1">
                <a:solidFill>
                  <a:srgbClr val="000000"/>
                </a:solidFill>
                <a:latin typeface="Calibri" panose="020F0502020204030204" pitchFamily="34" charset="0"/>
              </a:rPr>
              <a:t>SOCK_STREAM</a:t>
            </a:r>
            <a:r>
              <a:rPr lang="en-US" dirty="0">
                <a:solidFill>
                  <a:srgbClr val="000000"/>
                </a:solidFill>
                <a:latin typeface="Calibri" panose="020F0502020204030204" pitchFamily="34" charset="0"/>
              </a:rPr>
              <a:t>)</a:t>
            </a:r>
            <a:endParaRPr lang="en-US" dirty="0">
              <a:latin typeface="Calibri" panose="020F0502020204030204" pitchFamily="34" charset="0"/>
            </a:endParaRPr>
          </a:p>
          <a:p>
            <a:r>
              <a:rPr lang="en-US" i="1" dirty="0">
                <a:solidFill>
                  <a:srgbClr val="408090"/>
                </a:solidFill>
                <a:latin typeface="Calibri" panose="020F0502020204030204" pitchFamily="34" charset="0"/>
              </a:rPr>
              <a:t># Connect the socket to the port where the server is listening</a:t>
            </a:r>
            <a:r>
              <a:rPr lang="en-US" dirty="0">
                <a:solidFill>
                  <a:srgbClr val="000000"/>
                </a:solidFill>
                <a:latin typeface="Calibri" panose="020F0502020204030204" pitchFamily="34" charset="0"/>
              </a:rPr>
              <a:t/>
            </a:r>
            <a:br>
              <a:rPr lang="en-US" dirty="0">
                <a:solidFill>
                  <a:srgbClr val="000000"/>
                </a:solidFill>
                <a:latin typeface="Calibri" panose="020F0502020204030204" pitchFamily="34" charset="0"/>
              </a:rPr>
            </a:br>
            <a:r>
              <a:rPr lang="en-US" dirty="0" err="1">
                <a:solidFill>
                  <a:srgbClr val="000000"/>
                </a:solidFill>
                <a:latin typeface="Calibri" panose="020F0502020204030204" pitchFamily="34" charset="0"/>
              </a:rPr>
              <a:t>server_address</a:t>
            </a:r>
            <a:r>
              <a:rPr lang="en-US" dirty="0">
                <a:solidFill>
                  <a:srgbClr val="000000"/>
                </a:solidFill>
                <a:latin typeface="Calibri" panose="020F0502020204030204" pitchFamily="34" charset="0"/>
              </a:rPr>
              <a:t> </a:t>
            </a:r>
            <a:r>
              <a:rPr lang="en-US" dirty="0">
                <a:solidFill>
                  <a:srgbClr val="666666"/>
                </a:solidFill>
                <a:latin typeface="Calibri" panose="020F0502020204030204" pitchFamily="34" charset="0"/>
              </a:rPr>
              <a:t>=</a:t>
            </a:r>
            <a:r>
              <a:rPr lang="en-US" dirty="0">
                <a:solidFill>
                  <a:srgbClr val="000000"/>
                </a:solidFill>
                <a:latin typeface="Calibri" panose="020F0502020204030204" pitchFamily="34" charset="0"/>
              </a:rPr>
              <a:t> (</a:t>
            </a:r>
            <a:r>
              <a:rPr lang="en-US" dirty="0">
                <a:solidFill>
                  <a:srgbClr val="4070A0"/>
                </a:solidFill>
                <a:latin typeface="Calibri" panose="020F0502020204030204" pitchFamily="34" charset="0"/>
              </a:rPr>
              <a:t>'localhost'</a:t>
            </a:r>
            <a:r>
              <a:rPr lang="en-US" dirty="0">
                <a:solidFill>
                  <a:srgbClr val="000000"/>
                </a:solidFill>
                <a:latin typeface="Calibri" panose="020F0502020204030204" pitchFamily="34" charset="0"/>
              </a:rPr>
              <a:t>, </a:t>
            </a:r>
            <a:r>
              <a:rPr lang="en-US" dirty="0">
                <a:solidFill>
                  <a:srgbClr val="208050"/>
                </a:solidFill>
                <a:latin typeface="Calibri" panose="020F0502020204030204" pitchFamily="34" charset="0"/>
              </a:rPr>
              <a:t>10000</a:t>
            </a:r>
            <a:r>
              <a:rPr lang="en-US" dirty="0">
                <a:solidFill>
                  <a:srgbClr val="000000"/>
                </a:solidFill>
                <a:latin typeface="Calibri" panose="020F0502020204030204" pitchFamily="34" charset="0"/>
              </a:rPr>
              <a:t>)</a:t>
            </a:r>
            <a:br>
              <a:rPr lang="en-US" dirty="0">
                <a:solidFill>
                  <a:srgbClr val="000000"/>
                </a:solidFill>
                <a:latin typeface="Calibri" panose="020F0502020204030204" pitchFamily="34" charset="0"/>
              </a:rPr>
            </a:br>
            <a:r>
              <a:rPr lang="en-US" dirty="0">
                <a:solidFill>
                  <a:srgbClr val="007020"/>
                </a:solidFill>
                <a:latin typeface="Calibri" panose="020F0502020204030204" pitchFamily="34" charset="0"/>
              </a:rPr>
              <a:t>print</a:t>
            </a:r>
            <a:r>
              <a:rPr lang="en-US" dirty="0">
                <a:solidFill>
                  <a:srgbClr val="000000"/>
                </a:solidFill>
                <a:latin typeface="Calibri" panose="020F0502020204030204" pitchFamily="34" charset="0"/>
              </a:rPr>
              <a:t>(</a:t>
            </a:r>
            <a:r>
              <a:rPr lang="en-US" dirty="0">
                <a:solidFill>
                  <a:srgbClr val="4070A0"/>
                </a:solidFill>
                <a:latin typeface="Calibri" panose="020F0502020204030204" pitchFamily="34" charset="0"/>
              </a:rPr>
              <a:t>'connecting to </a:t>
            </a:r>
            <a:r>
              <a:rPr lang="en-US" i="1" dirty="0">
                <a:solidFill>
                  <a:srgbClr val="70A0D0"/>
                </a:solidFill>
                <a:latin typeface="Calibri" panose="020F0502020204030204" pitchFamily="34" charset="0"/>
              </a:rPr>
              <a:t>{}</a:t>
            </a:r>
            <a:r>
              <a:rPr lang="en-US" dirty="0">
                <a:solidFill>
                  <a:srgbClr val="4070A0"/>
                </a:solidFill>
                <a:latin typeface="Calibri" panose="020F0502020204030204" pitchFamily="34" charset="0"/>
              </a:rPr>
              <a:t> port </a:t>
            </a:r>
            <a:r>
              <a:rPr lang="en-US" i="1" dirty="0">
                <a:solidFill>
                  <a:srgbClr val="70A0D0"/>
                </a:solidFill>
                <a:latin typeface="Calibri" panose="020F0502020204030204" pitchFamily="34" charset="0"/>
              </a:rPr>
              <a:t>{}</a:t>
            </a:r>
            <a:r>
              <a:rPr lang="en-US" dirty="0">
                <a:solidFill>
                  <a:srgbClr val="4070A0"/>
                </a:solidFill>
                <a:latin typeface="Calibri" panose="020F0502020204030204" pitchFamily="34" charset="0"/>
              </a:rPr>
              <a:t>'</a:t>
            </a:r>
            <a:r>
              <a:rPr lang="en-US" dirty="0">
                <a:solidFill>
                  <a:srgbClr val="666666"/>
                </a:solidFill>
                <a:latin typeface="Calibri" panose="020F0502020204030204" pitchFamily="34" charset="0"/>
              </a:rPr>
              <a:t>.</a:t>
            </a:r>
            <a:r>
              <a:rPr lang="en-US" dirty="0">
                <a:solidFill>
                  <a:srgbClr val="000000"/>
                </a:solidFill>
                <a:latin typeface="Calibri" panose="020F0502020204030204" pitchFamily="34" charset="0"/>
              </a:rPr>
              <a:t>format(</a:t>
            </a:r>
            <a:r>
              <a:rPr lang="en-US" dirty="0">
                <a:solidFill>
                  <a:srgbClr val="666666"/>
                </a:solidFill>
                <a:latin typeface="Calibri" panose="020F0502020204030204" pitchFamily="34" charset="0"/>
              </a:rPr>
              <a:t>*</a:t>
            </a:r>
            <a:r>
              <a:rPr lang="en-US" dirty="0" err="1">
                <a:solidFill>
                  <a:srgbClr val="000000"/>
                </a:solidFill>
                <a:latin typeface="Calibri" panose="020F0502020204030204" pitchFamily="34" charset="0"/>
              </a:rPr>
              <a:t>server_address</a:t>
            </a:r>
            <a:r>
              <a:rPr lang="en-US" dirty="0">
                <a:solidFill>
                  <a:srgbClr val="000000"/>
                </a:solidFill>
                <a:latin typeface="Calibri" panose="020F0502020204030204" pitchFamily="34" charset="0"/>
              </a:rPr>
              <a:t>))</a:t>
            </a:r>
            <a:br>
              <a:rPr lang="en-US" dirty="0">
                <a:solidFill>
                  <a:srgbClr val="000000"/>
                </a:solidFill>
                <a:latin typeface="Calibri" panose="020F0502020204030204" pitchFamily="34" charset="0"/>
              </a:rPr>
            </a:br>
            <a:r>
              <a:rPr lang="en-US" dirty="0" err="1">
                <a:solidFill>
                  <a:srgbClr val="000000"/>
                </a:solidFill>
                <a:latin typeface="Calibri" panose="020F0502020204030204" pitchFamily="34" charset="0"/>
              </a:rPr>
              <a:t>sock</a:t>
            </a:r>
            <a:r>
              <a:rPr lang="en-US" dirty="0" err="1">
                <a:solidFill>
                  <a:srgbClr val="666666"/>
                </a:solidFill>
                <a:latin typeface="Calibri" panose="020F0502020204030204" pitchFamily="34" charset="0"/>
              </a:rPr>
              <a:t>.</a:t>
            </a:r>
            <a:r>
              <a:rPr lang="en-US" dirty="0" err="1">
                <a:solidFill>
                  <a:srgbClr val="000000"/>
                </a:solidFill>
                <a:latin typeface="Calibri" panose="020F0502020204030204" pitchFamily="34" charset="0"/>
              </a:rPr>
              <a:t>connect</a:t>
            </a:r>
            <a:r>
              <a:rPr lang="en-US" dirty="0">
                <a:solidFill>
                  <a:srgbClr val="000000"/>
                </a:solidFill>
                <a:latin typeface="Calibri" panose="020F0502020204030204" pitchFamily="34" charset="0"/>
              </a:rPr>
              <a:t>(</a:t>
            </a:r>
            <a:r>
              <a:rPr lang="en-US" dirty="0" err="1">
                <a:solidFill>
                  <a:srgbClr val="000000"/>
                </a:solidFill>
                <a:latin typeface="Calibri" panose="020F0502020204030204" pitchFamily="34" charset="0"/>
              </a:rPr>
              <a:t>server_address</a:t>
            </a:r>
            <a:r>
              <a:rPr lang="en-US" dirty="0">
                <a:solidFill>
                  <a:srgbClr val="000000"/>
                </a:solidFill>
                <a:latin typeface="Calibri" panose="020F0502020204030204" pitchFamily="34" charset="0"/>
              </a:rPr>
              <a:t>)</a:t>
            </a:r>
            <a:endParaRPr lang="en-US" dirty="0">
              <a:latin typeface="Calibri" panose="020F0502020204030204" pitchFamily="34" charset="0"/>
            </a:endParaRPr>
          </a:p>
        </p:txBody>
      </p:sp>
    </p:spTree>
    <p:extLst>
      <p:ext uri="{BB962C8B-B14F-4D97-AF65-F5344CB8AC3E}">
        <p14:creationId xmlns:p14="http://schemas.microsoft.com/office/powerpoint/2010/main" val="19698395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Close and input output</a:t>
            </a:r>
            <a:endParaRPr lang="en-US" dirty="0"/>
          </a:p>
        </p:txBody>
      </p:sp>
      <p:sp>
        <p:nvSpPr>
          <p:cNvPr id="3" name="Content Placeholder 2"/>
          <p:cNvSpPr>
            <a:spLocks noGrp="1"/>
          </p:cNvSpPr>
          <p:nvPr>
            <p:ph idx="1"/>
          </p:nvPr>
        </p:nvSpPr>
        <p:spPr/>
        <p:txBody>
          <a:bodyPr/>
          <a:lstStyle/>
          <a:p>
            <a:r>
              <a:rPr lang="en-US" dirty="0" smtClean="0"/>
              <a:t>The </a:t>
            </a:r>
            <a:r>
              <a:rPr lang="en-US" dirty="0"/>
              <a:t>usual way of terminating a stream socket connection is to call close(). </a:t>
            </a:r>
            <a:endParaRPr lang="en-US" dirty="0" smtClean="0"/>
          </a:p>
          <a:p>
            <a:r>
              <a:rPr lang="en-US" dirty="0" smtClean="0"/>
              <a:t>If multiple file </a:t>
            </a:r>
            <a:r>
              <a:rPr lang="en-US" dirty="0"/>
              <a:t>descriptors refer to the same socket, then the connection is terminated when </a:t>
            </a:r>
            <a:r>
              <a:rPr lang="en-US" dirty="0" smtClean="0"/>
              <a:t>all of </a:t>
            </a:r>
            <a:r>
              <a:rPr lang="en-US" dirty="0"/>
              <a:t>the descriptors are closed</a:t>
            </a:r>
            <a:r>
              <a:rPr lang="en-US" dirty="0" smtClean="0"/>
              <a:t>.</a:t>
            </a:r>
          </a:p>
          <a:p>
            <a:pPr lvl="1"/>
            <a:r>
              <a:rPr lang="en-US" dirty="0" smtClean="0"/>
              <a:t>Q – when will you have multiple descriptors for the same socket?</a:t>
            </a:r>
            <a:endParaRPr lang="en-US" dirty="0"/>
          </a:p>
          <a:p>
            <a:r>
              <a:rPr lang="en-US" dirty="0"/>
              <a:t>To perform I/O, we use the read() and write() system calls (or the socket-specific send() and </a:t>
            </a:r>
            <a:r>
              <a:rPr lang="en-US" dirty="0" err="1"/>
              <a:t>recv</a:t>
            </a:r>
            <a:r>
              <a:rPr lang="en-US" dirty="0"/>
              <a:t>(),</a:t>
            </a:r>
          </a:p>
          <a:p>
            <a:endParaRPr lang="en-US" dirty="0"/>
          </a:p>
        </p:txBody>
      </p:sp>
    </p:spTree>
    <p:extLst>
      <p:ext uri="{BB962C8B-B14F-4D97-AF65-F5344CB8AC3E}">
        <p14:creationId xmlns:p14="http://schemas.microsoft.com/office/powerpoint/2010/main" val="26645146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TCP/IP and Networks</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40468459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Router</a:t>
            </a:r>
            <a:endParaRPr lang="en-US" dirty="0"/>
          </a:p>
        </p:txBody>
      </p:sp>
      <p:sp>
        <p:nvSpPr>
          <p:cNvPr id="5" name="Content Placeholder 4"/>
          <p:cNvSpPr>
            <a:spLocks noGrp="1"/>
          </p:cNvSpPr>
          <p:nvPr>
            <p:ph idx="1"/>
          </p:nvPr>
        </p:nvSpPr>
        <p:spPr>
          <a:xfrm>
            <a:off x="341497" y="1362401"/>
            <a:ext cx="6783922" cy="5003346"/>
          </a:xfrm>
        </p:spPr>
        <p:txBody>
          <a:bodyPr>
            <a:normAutofit lnSpcReduction="10000"/>
          </a:bodyPr>
          <a:lstStyle/>
          <a:p>
            <a:r>
              <a:rPr lang="en-US" dirty="0"/>
              <a:t>A router has multiple network interfaces, one for each of the subnets to which it is connected</a:t>
            </a:r>
            <a:r>
              <a:rPr lang="en-US" dirty="0" smtClean="0"/>
              <a:t>.</a:t>
            </a:r>
          </a:p>
          <a:p>
            <a:r>
              <a:rPr lang="en-US" dirty="0" smtClean="0"/>
              <a:t> </a:t>
            </a:r>
            <a:r>
              <a:rPr lang="en-US" dirty="0"/>
              <a:t>The more general term </a:t>
            </a:r>
            <a:r>
              <a:rPr lang="en-US" dirty="0" err="1"/>
              <a:t>multihomed</a:t>
            </a:r>
            <a:r>
              <a:rPr lang="en-US" dirty="0"/>
              <a:t> host is used for any host—not necessarily a router—with multiple network interfaces. (Another way of describing a router is to say that it is a </a:t>
            </a:r>
            <a:r>
              <a:rPr lang="en-US" dirty="0" err="1"/>
              <a:t>multihomed</a:t>
            </a:r>
            <a:r>
              <a:rPr lang="en-US" dirty="0"/>
              <a:t> host that forwards packets from one subnet to another.) </a:t>
            </a:r>
            <a:endParaRPr lang="en-US" dirty="0" smtClean="0"/>
          </a:p>
          <a:p>
            <a:r>
              <a:rPr lang="en-US" dirty="0" smtClean="0"/>
              <a:t>A </a:t>
            </a:r>
            <a:r>
              <a:rPr lang="en-US" dirty="0" err="1"/>
              <a:t>multihomed</a:t>
            </a:r>
            <a:r>
              <a:rPr lang="en-US" dirty="0"/>
              <a:t> host has a different network address for each of its interfaces (i.e., a different address on each of the subnets to which it is connected).</a:t>
            </a:r>
          </a:p>
          <a:p>
            <a:endParaRPr lang="en-US" dirty="0"/>
          </a:p>
        </p:txBody>
      </p:sp>
      <p:pic>
        <p:nvPicPr>
          <p:cNvPr id="6" name="Picture 5"/>
          <p:cNvPicPr>
            <a:picLocks noChangeAspect="1"/>
          </p:cNvPicPr>
          <p:nvPr/>
        </p:nvPicPr>
        <p:blipFill>
          <a:blip r:embed="rId2"/>
          <a:stretch>
            <a:fillRect/>
          </a:stretch>
        </p:blipFill>
        <p:spPr>
          <a:xfrm>
            <a:off x="7065034" y="2025749"/>
            <a:ext cx="4928109" cy="3676650"/>
          </a:xfrm>
          <a:prstGeom prst="rect">
            <a:avLst/>
          </a:prstGeom>
        </p:spPr>
      </p:pic>
    </p:spTree>
    <p:extLst>
      <p:ext uri="{BB962C8B-B14F-4D97-AF65-F5344CB8AC3E}">
        <p14:creationId xmlns:p14="http://schemas.microsoft.com/office/powerpoint/2010/main" val="27427542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9DDA6-093B-467E-BCB8-B7B94975E9ED}"/>
              </a:ext>
            </a:extLst>
          </p:cNvPr>
          <p:cNvSpPr>
            <a:spLocks noGrp="1"/>
          </p:cNvSpPr>
          <p:nvPr>
            <p:ph type="title"/>
          </p:nvPr>
        </p:nvSpPr>
        <p:spPr/>
        <p:txBody>
          <a:bodyPr/>
          <a:lstStyle/>
          <a:p>
            <a:r>
              <a:rPr lang="en-US" dirty="0"/>
              <a:t>Tracert – example of networked connection</a:t>
            </a:r>
          </a:p>
        </p:txBody>
      </p:sp>
      <p:sp>
        <p:nvSpPr>
          <p:cNvPr id="3" name="Text Placeholder 2">
            <a:extLst>
              <a:ext uri="{FF2B5EF4-FFF2-40B4-BE49-F238E27FC236}">
                <a16:creationId xmlns:a16="http://schemas.microsoft.com/office/drawing/2014/main" id="{D9934811-4D31-4927-BD16-6850F40D44A0}"/>
              </a:ext>
            </a:extLst>
          </p:cNvPr>
          <p:cNvSpPr>
            <a:spLocks noGrp="1"/>
          </p:cNvSpPr>
          <p:nvPr>
            <p:ph type="body" sz="quarter" idx="11"/>
          </p:nvPr>
        </p:nvSpPr>
        <p:spPr/>
        <p:txBody>
          <a:bodyPr/>
          <a:lstStyle/>
          <a:p>
            <a:endParaRPr lang="en-US" dirty="0"/>
          </a:p>
        </p:txBody>
      </p:sp>
      <p:pic>
        <p:nvPicPr>
          <p:cNvPr id="5" name="Picture 4">
            <a:extLst>
              <a:ext uri="{FF2B5EF4-FFF2-40B4-BE49-F238E27FC236}">
                <a16:creationId xmlns:a16="http://schemas.microsoft.com/office/drawing/2014/main" id="{21E9EFB4-54BA-4491-893F-81D47779EE27}"/>
              </a:ext>
            </a:extLst>
          </p:cNvPr>
          <p:cNvPicPr>
            <a:picLocks noChangeAspect="1"/>
          </p:cNvPicPr>
          <p:nvPr/>
        </p:nvPicPr>
        <p:blipFill>
          <a:blip r:embed="rId2"/>
          <a:stretch>
            <a:fillRect/>
          </a:stretch>
        </p:blipFill>
        <p:spPr>
          <a:xfrm>
            <a:off x="127680" y="1704674"/>
            <a:ext cx="12192000" cy="4523855"/>
          </a:xfrm>
          <a:prstGeom prst="rect">
            <a:avLst/>
          </a:prstGeom>
        </p:spPr>
      </p:pic>
    </p:spTree>
    <p:extLst>
      <p:ext uri="{BB962C8B-B14F-4D97-AF65-F5344CB8AC3E}">
        <p14:creationId xmlns:p14="http://schemas.microsoft.com/office/powerpoint/2010/main" val="22472508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Protocol</a:t>
            </a:r>
            <a:endParaRPr lang="en-US" dirty="0"/>
          </a:p>
        </p:txBody>
      </p:sp>
      <p:sp>
        <p:nvSpPr>
          <p:cNvPr id="6" name="Content Placeholder 5"/>
          <p:cNvSpPr>
            <a:spLocks noGrp="1"/>
          </p:cNvSpPr>
          <p:nvPr>
            <p:ph idx="1"/>
          </p:nvPr>
        </p:nvSpPr>
        <p:spPr>
          <a:xfrm>
            <a:off x="175403" y="1121434"/>
            <a:ext cx="5293744" cy="5658928"/>
          </a:xfrm>
        </p:spPr>
        <p:txBody>
          <a:bodyPr>
            <a:normAutofit/>
          </a:bodyPr>
          <a:lstStyle/>
          <a:p>
            <a:r>
              <a:rPr lang="en-US" dirty="0"/>
              <a:t>A networking protocol is a set of rules defining how information is to be transmitted across a network. </a:t>
            </a:r>
            <a:endParaRPr lang="en-US" dirty="0" smtClean="0"/>
          </a:p>
          <a:p>
            <a:r>
              <a:rPr lang="en-US" dirty="0" smtClean="0"/>
              <a:t>Networking </a:t>
            </a:r>
            <a:r>
              <a:rPr lang="en-US" dirty="0"/>
              <a:t>protocols are generally organized as a series of layers, with each layer building on the layer below it to add features that are made available to higher layers</a:t>
            </a:r>
            <a:r>
              <a:rPr lang="en-US" dirty="0" smtClean="0"/>
              <a:t>.</a:t>
            </a:r>
          </a:p>
          <a:p>
            <a:r>
              <a:rPr lang="en-US" dirty="0"/>
              <a:t>The code that implements these various layers is commonly referred to as a protocol stack</a:t>
            </a:r>
          </a:p>
          <a:p>
            <a:endParaRPr lang="en-US" dirty="0"/>
          </a:p>
        </p:txBody>
      </p:sp>
      <p:pic>
        <p:nvPicPr>
          <p:cNvPr id="8" name="Picture 7"/>
          <p:cNvPicPr>
            <a:picLocks noChangeAspect="1"/>
          </p:cNvPicPr>
          <p:nvPr/>
        </p:nvPicPr>
        <p:blipFill>
          <a:blip r:embed="rId2"/>
          <a:stretch>
            <a:fillRect/>
          </a:stretch>
        </p:blipFill>
        <p:spPr>
          <a:xfrm>
            <a:off x="5167223" y="124472"/>
            <a:ext cx="6849374" cy="6733528"/>
          </a:xfrm>
          <a:prstGeom prst="rect">
            <a:avLst/>
          </a:prstGeom>
        </p:spPr>
      </p:pic>
    </p:spTree>
    <p:extLst>
      <p:ext uri="{BB962C8B-B14F-4D97-AF65-F5344CB8AC3E}">
        <p14:creationId xmlns:p14="http://schemas.microsoft.com/office/powerpoint/2010/main" val="32059660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Protocol</a:t>
            </a:r>
            <a:endParaRPr lang="en-US" dirty="0"/>
          </a:p>
        </p:txBody>
      </p:sp>
      <p:sp>
        <p:nvSpPr>
          <p:cNvPr id="6" name="Content Placeholder 5"/>
          <p:cNvSpPr>
            <a:spLocks noGrp="1"/>
          </p:cNvSpPr>
          <p:nvPr>
            <p:ph idx="1"/>
          </p:nvPr>
        </p:nvSpPr>
        <p:spPr>
          <a:xfrm>
            <a:off x="175403" y="1121434"/>
            <a:ext cx="5293744" cy="5658928"/>
          </a:xfrm>
        </p:spPr>
        <p:txBody>
          <a:bodyPr>
            <a:normAutofit/>
          </a:bodyPr>
          <a:lstStyle/>
          <a:p>
            <a:r>
              <a:rPr lang="en-US" sz="2400" dirty="0" smtClean="0">
                <a:solidFill>
                  <a:srgbClr val="000000"/>
                </a:solidFill>
              </a:rPr>
              <a:t>Includes</a:t>
            </a:r>
            <a:endParaRPr lang="en-US" sz="2400" dirty="0">
              <a:solidFill>
                <a:srgbClr val="000000"/>
              </a:solidFill>
            </a:endParaRPr>
          </a:p>
          <a:p>
            <a:pPr lvl="1"/>
            <a:r>
              <a:rPr lang="en-US" dirty="0">
                <a:solidFill>
                  <a:srgbClr val="000000"/>
                </a:solidFill>
              </a:rPr>
              <a:t>Syntax: how a communication is specified and structured</a:t>
            </a:r>
          </a:p>
          <a:p>
            <a:pPr lvl="2"/>
            <a:r>
              <a:rPr lang="en-US" sz="2400" dirty="0">
                <a:solidFill>
                  <a:srgbClr val="000000"/>
                </a:solidFill>
              </a:rPr>
              <a:t>Format of messages sent and received</a:t>
            </a:r>
          </a:p>
          <a:p>
            <a:pPr lvl="2"/>
            <a:r>
              <a:rPr lang="en-US" sz="2400" dirty="0">
                <a:solidFill>
                  <a:srgbClr val="000000"/>
                </a:solidFill>
              </a:rPr>
              <a:t>Order of messages</a:t>
            </a:r>
          </a:p>
          <a:p>
            <a:pPr lvl="1"/>
            <a:r>
              <a:rPr lang="en-US" dirty="0">
                <a:solidFill>
                  <a:srgbClr val="000000"/>
                </a:solidFill>
              </a:rPr>
              <a:t>Semantics: what a communication means</a:t>
            </a:r>
          </a:p>
          <a:p>
            <a:pPr lvl="2"/>
            <a:r>
              <a:rPr lang="en-US" sz="2400" dirty="0">
                <a:solidFill>
                  <a:srgbClr val="000000"/>
                </a:solidFill>
              </a:rPr>
              <a:t>What actions are taken when transmitting, receiving, or when a timer expires</a:t>
            </a:r>
          </a:p>
          <a:p>
            <a:endParaRPr lang="en-US" dirty="0"/>
          </a:p>
        </p:txBody>
      </p:sp>
      <p:pic>
        <p:nvPicPr>
          <p:cNvPr id="8" name="Picture 7"/>
          <p:cNvPicPr>
            <a:picLocks noChangeAspect="1"/>
          </p:cNvPicPr>
          <p:nvPr/>
        </p:nvPicPr>
        <p:blipFill>
          <a:blip r:embed="rId2"/>
          <a:stretch>
            <a:fillRect/>
          </a:stretch>
        </p:blipFill>
        <p:spPr>
          <a:xfrm>
            <a:off x="5167223" y="124472"/>
            <a:ext cx="6849374" cy="6733528"/>
          </a:xfrm>
          <a:prstGeom prst="rect">
            <a:avLst/>
          </a:prstGeom>
        </p:spPr>
      </p:pic>
    </p:spTree>
    <p:extLst>
      <p:ext uri="{BB962C8B-B14F-4D97-AF65-F5344CB8AC3E}">
        <p14:creationId xmlns:p14="http://schemas.microsoft.com/office/powerpoint/2010/main" val="22191686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layering</a:t>
            </a:r>
            <a:endParaRPr lang="en-US" dirty="0"/>
          </a:p>
        </p:txBody>
      </p:sp>
      <p:sp>
        <p:nvSpPr>
          <p:cNvPr id="3" name="Content Placeholder 2"/>
          <p:cNvSpPr>
            <a:spLocks noGrp="1"/>
          </p:cNvSpPr>
          <p:nvPr>
            <p:ph idx="1"/>
          </p:nvPr>
        </p:nvSpPr>
        <p:spPr>
          <a:xfrm>
            <a:off x="384630" y="1034597"/>
            <a:ext cx="5826390" cy="5003346"/>
          </a:xfrm>
        </p:spPr>
        <p:txBody>
          <a:bodyPr/>
          <a:lstStyle/>
          <a:p>
            <a:r>
              <a:rPr lang="en-US" dirty="0"/>
              <a:t>One of the notions that lends great power and flexibility to protocol layering is transparency—each protocol layer shields higher layers from the operation and complexity of lower layers</a:t>
            </a:r>
          </a:p>
          <a:p>
            <a:r>
              <a:rPr lang="en-US" dirty="0"/>
              <a:t>It also provides a place you can do error checks.</a:t>
            </a:r>
          </a:p>
          <a:p>
            <a:endParaRPr lang="en-US" dirty="0"/>
          </a:p>
        </p:txBody>
      </p:sp>
      <p:pic>
        <p:nvPicPr>
          <p:cNvPr id="4" name="Picture 3">
            <a:extLst>
              <a:ext uri="{FF2B5EF4-FFF2-40B4-BE49-F238E27FC236}">
                <a16:creationId xmlns:a16="http://schemas.microsoft.com/office/drawing/2014/main" id="{652A49F1-52FC-024A-97F4-AF7752C728B0}"/>
              </a:ext>
            </a:extLst>
          </p:cNvPr>
          <p:cNvPicPr>
            <a:picLocks noChangeAspect="1"/>
          </p:cNvPicPr>
          <p:nvPr/>
        </p:nvPicPr>
        <p:blipFill>
          <a:blip r:embed="rId2"/>
          <a:stretch>
            <a:fillRect/>
          </a:stretch>
        </p:blipFill>
        <p:spPr>
          <a:xfrm>
            <a:off x="6276651" y="230027"/>
            <a:ext cx="5915349" cy="6518715"/>
          </a:xfrm>
          <a:prstGeom prst="rect">
            <a:avLst/>
          </a:prstGeom>
        </p:spPr>
      </p:pic>
    </p:spTree>
    <p:extLst>
      <p:ext uri="{BB962C8B-B14F-4D97-AF65-F5344CB8AC3E}">
        <p14:creationId xmlns:p14="http://schemas.microsoft.com/office/powerpoint/2010/main" val="42770091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Networking Introduction</a:t>
            </a:r>
            <a:endParaRPr lang="en-US" dirty="0"/>
          </a:p>
        </p:txBody>
      </p:sp>
      <p:sp>
        <p:nvSpPr>
          <p:cNvPr id="3" name="Content Placeholder 2"/>
          <p:cNvSpPr>
            <a:spLocks noGrp="1"/>
          </p:cNvSpPr>
          <p:nvPr>
            <p:ph idx="1"/>
          </p:nvPr>
        </p:nvSpPr>
        <p:spPr>
          <a:xfrm>
            <a:off x="341497" y="1388280"/>
            <a:ext cx="11386958" cy="5003346"/>
          </a:xfrm>
        </p:spPr>
        <p:txBody>
          <a:bodyPr>
            <a:normAutofit/>
          </a:bodyPr>
          <a:lstStyle/>
          <a:p>
            <a:r>
              <a:rPr lang="en-US" dirty="0"/>
              <a:t>Sockets are a method of IPC that allow data to be exchanged between applications, either on the same host (computer) or on different hosts connected by a </a:t>
            </a:r>
            <a:r>
              <a:rPr lang="en-US" dirty="0" smtClean="0"/>
              <a:t>network</a:t>
            </a:r>
          </a:p>
          <a:p>
            <a:pPr lvl="1"/>
            <a:r>
              <a:rPr lang="en-US" dirty="0"/>
              <a:t> </a:t>
            </a:r>
            <a:r>
              <a:rPr lang="en-US" dirty="0" smtClean="0"/>
              <a:t>In </a:t>
            </a:r>
            <a:r>
              <a:rPr lang="en-US" dirty="0"/>
              <a:t>a typical client-server scenario, applications communicate using sockets as follows:</a:t>
            </a:r>
          </a:p>
          <a:p>
            <a:pPr lvl="1"/>
            <a:r>
              <a:rPr lang="en-US" dirty="0"/>
              <a:t> </a:t>
            </a:r>
            <a:r>
              <a:rPr lang="en-US" dirty="0" smtClean="0"/>
              <a:t>Each </a:t>
            </a:r>
            <a:r>
              <a:rPr lang="en-US" dirty="0"/>
              <a:t>application creates a socket. A socket is the “apparatus” that allows communication</a:t>
            </a:r>
            <a:r>
              <a:rPr lang="en-US" dirty="0" smtClean="0"/>
              <a:t>, and </a:t>
            </a:r>
            <a:r>
              <a:rPr lang="en-US" dirty="0"/>
              <a:t>both applications require one.</a:t>
            </a:r>
          </a:p>
          <a:p>
            <a:pPr lvl="1" fontAlgn="ctr"/>
            <a:r>
              <a:rPr lang="en-US" dirty="0"/>
              <a:t>The server binds its socket to a well-known address (name) so that clients </a:t>
            </a:r>
            <a:r>
              <a:rPr lang="en-US" dirty="0" smtClean="0"/>
              <a:t>can locate </a:t>
            </a:r>
            <a:r>
              <a:rPr lang="en-US" dirty="0"/>
              <a:t>it.</a:t>
            </a:r>
          </a:p>
          <a:p>
            <a:endParaRPr lang="en-US" dirty="0"/>
          </a:p>
        </p:txBody>
      </p:sp>
    </p:spTree>
    <p:extLst>
      <p:ext uri="{BB962C8B-B14F-4D97-AF65-F5344CB8AC3E}">
        <p14:creationId xmlns:p14="http://schemas.microsoft.com/office/powerpoint/2010/main" val="186115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Layered Communication via the TCP/IP </a:t>
            </a:r>
            <a:endParaRPr lang="en-US" dirty="0"/>
          </a:p>
        </p:txBody>
      </p:sp>
      <p:pic>
        <p:nvPicPr>
          <p:cNvPr id="4" name="Content Placeholder 3"/>
          <p:cNvPicPr>
            <a:picLocks noGrp="1" noChangeAspect="1"/>
          </p:cNvPicPr>
          <p:nvPr>
            <p:ph idx="1"/>
          </p:nvPr>
        </p:nvPicPr>
        <p:blipFill rotWithShape="1">
          <a:blip r:embed="rId2"/>
          <a:srcRect b="9116"/>
          <a:stretch/>
        </p:blipFill>
        <p:spPr>
          <a:xfrm>
            <a:off x="0" y="1561262"/>
            <a:ext cx="6617510" cy="4546240"/>
          </a:xfrm>
          <a:prstGeom prst="rect">
            <a:avLst/>
          </a:prstGeom>
        </p:spPr>
      </p:pic>
      <p:pic>
        <p:nvPicPr>
          <p:cNvPr id="5" name="Picture 4"/>
          <p:cNvPicPr>
            <a:picLocks noChangeAspect="1"/>
          </p:cNvPicPr>
          <p:nvPr/>
        </p:nvPicPr>
        <p:blipFill>
          <a:blip r:embed="rId3"/>
          <a:stretch>
            <a:fillRect/>
          </a:stretch>
        </p:blipFill>
        <p:spPr>
          <a:xfrm>
            <a:off x="6952836" y="1468574"/>
            <a:ext cx="5001375" cy="3316884"/>
          </a:xfrm>
          <a:prstGeom prst="rect">
            <a:avLst/>
          </a:prstGeom>
        </p:spPr>
      </p:pic>
      <p:sp>
        <p:nvSpPr>
          <p:cNvPr id="6" name="Rectangle 5"/>
          <p:cNvSpPr/>
          <p:nvPr/>
        </p:nvSpPr>
        <p:spPr>
          <a:xfrm>
            <a:off x="6977620" y="5116266"/>
            <a:ext cx="4458528" cy="369332"/>
          </a:xfrm>
          <a:prstGeom prst="rect">
            <a:avLst/>
          </a:prstGeom>
        </p:spPr>
        <p:txBody>
          <a:bodyPr wrap="none">
            <a:spAutoFit/>
          </a:bodyPr>
          <a:lstStyle/>
          <a:p>
            <a:r>
              <a:rPr lang="en-US" b="1" dirty="0" smtClean="0">
                <a:latin typeface="Calibri" panose="020F0502020204030204" pitchFamily="34" charset="0"/>
              </a:rPr>
              <a:t>Additional </a:t>
            </a:r>
            <a:r>
              <a:rPr lang="en-US" b="1" dirty="0">
                <a:latin typeface="Calibri" panose="020F0502020204030204" pitchFamily="34" charset="0"/>
              </a:rPr>
              <a:t>meta data is added through layers</a:t>
            </a:r>
            <a:endParaRPr lang="en-US" dirty="0">
              <a:latin typeface="Calibri" panose="020F0502020204030204" pitchFamily="34" charset="0"/>
            </a:endParaRPr>
          </a:p>
        </p:txBody>
      </p:sp>
    </p:spTree>
    <p:extLst>
      <p:ext uri="{BB962C8B-B14F-4D97-AF65-F5344CB8AC3E}">
        <p14:creationId xmlns:p14="http://schemas.microsoft.com/office/powerpoint/2010/main" val="15802027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1490" name="Rectangle 2"/>
          <p:cNvSpPr>
            <a:spLocks noGrp="1" noChangeArrowheads="1"/>
          </p:cNvSpPr>
          <p:nvPr>
            <p:ph type="title"/>
          </p:nvPr>
        </p:nvSpPr>
        <p:spPr/>
        <p:txBody>
          <a:bodyPr/>
          <a:lstStyle/>
          <a:p>
            <a:r>
              <a:rPr lang="en-US" sz="3598" dirty="0" smtClean="0"/>
              <a:t>Network layer: IP</a:t>
            </a:r>
            <a:endParaRPr lang="en-US" sz="3498" dirty="0"/>
          </a:p>
        </p:txBody>
      </p:sp>
      <p:sp>
        <p:nvSpPr>
          <p:cNvPr id="1471491" name="Rectangle 3"/>
          <p:cNvSpPr>
            <a:spLocks noGrp="1" noChangeArrowheads="1"/>
          </p:cNvSpPr>
          <p:nvPr>
            <p:ph type="body" idx="1"/>
          </p:nvPr>
        </p:nvSpPr>
        <p:spPr>
          <a:xfrm>
            <a:off x="4896988" y="1377430"/>
            <a:ext cx="7342773" cy="3384375"/>
          </a:xfrm>
        </p:spPr>
        <p:txBody>
          <a:bodyPr>
            <a:normAutofit/>
          </a:bodyPr>
          <a:lstStyle/>
          <a:p>
            <a:r>
              <a:rPr lang="en-US" dirty="0"/>
              <a:t>Packet switching</a:t>
            </a:r>
          </a:p>
          <a:p>
            <a:pPr lvl="1"/>
            <a:r>
              <a:rPr lang="en-US" dirty="0"/>
              <a:t>Divide messages into a sequence of packets</a:t>
            </a:r>
          </a:p>
          <a:p>
            <a:pPr lvl="1"/>
            <a:r>
              <a:rPr lang="en-US" dirty="0"/>
              <a:t>Each packet (datagram) is dealt with </a:t>
            </a:r>
            <a:r>
              <a:rPr lang="en-US" dirty="0">
                <a:solidFill>
                  <a:srgbClr val="FF0000"/>
                </a:solidFill>
              </a:rPr>
              <a:t>individually</a:t>
            </a:r>
            <a:endParaRPr lang="en-US" dirty="0"/>
          </a:p>
          <a:p>
            <a:r>
              <a:rPr lang="en-US" dirty="0"/>
              <a:t>“Best-effort” delivery</a:t>
            </a:r>
          </a:p>
          <a:p>
            <a:pPr lvl="1"/>
            <a:r>
              <a:rPr lang="en-US" dirty="0"/>
              <a:t>Packets may be </a:t>
            </a:r>
            <a:r>
              <a:rPr lang="en-US" dirty="0">
                <a:solidFill>
                  <a:srgbClr val="FF0000"/>
                </a:solidFill>
              </a:rPr>
              <a:t>lost</a:t>
            </a:r>
            <a:endParaRPr lang="en-US" dirty="0"/>
          </a:p>
          <a:p>
            <a:pPr lvl="1"/>
            <a:r>
              <a:rPr lang="en-US" dirty="0"/>
              <a:t>Packets may be </a:t>
            </a:r>
            <a:r>
              <a:rPr lang="en-US" dirty="0">
                <a:solidFill>
                  <a:srgbClr val="FF0000"/>
                </a:solidFill>
              </a:rPr>
              <a:t>corrupted</a:t>
            </a:r>
            <a:endParaRPr lang="en-US" dirty="0"/>
          </a:p>
          <a:p>
            <a:pPr lvl="1"/>
            <a:r>
              <a:rPr lang="en-US" dirty="0"/>
              <a:t>Packets may be </a:t>
            </a:r>
            <a:r>
              <a:rPr lang="en-US" dirty="0">
                <a:solidFill>
                  <a:srgbClr val="FF0000"/>
                </a:solidFill>
              </a:rPr>
              <a:t>delivered out of order</a:t>
            </a:r>
          </a:p>
          <a:p>
            <a:pPr lvl="1"/>
            <a:r>
              <a:rPr lang="en-US" dirty="0"/>
              <a:t>The same packet may be </a:t>
            </a:r>
            <a:r>
              <a:rPr lang="en-US" dirty="0">
                <a:solidFill>
                  <a:srgbClr val="FF0000"/>
                </a:solidFill>
              </a:rPr>
              <a:t>delivered multiple times</a:t>
            </a:r>
          </a:p>
          <a:p>
            <a:pPr>
              <a:buFont typeface="Wingdings" charset="2"/>
              <a:buNone/>
            </a:pPr>
            <a:endParaRPr lang="en-US" sz="2399" dirty="0"/>
          </a:p>
        </p:txBody>
      </p:sp>
      <p:pic>
        <p:nvPicPr>
          <p:cNvPr id="1471492" name="Picture 4" descr="j0285750"/>
          <p:cNvPicPr>
            <a:picLocks noChangeAspect="1" noChangeArrowheads="1"/>
          </p:cNvPicPr>
          <p:nvPr/>
        </p:nvPicPr>
        <p:blipFill>
          <a:blip r:embed="rId4" cstate="print"/>
          <a:srcRect/>
          <a:stretch>
            <a:fillRect/>
          </a:stretch>
        </p:blipFill>
        <p:spPr bwMode="auto">
          <a:xfrm>
            <a:off x="8936147" y="5301275"/>
            <a:ext cx="1729474" cy="1061485"/>
          </a:xfrm>
          <a:prstGeom prst="rect">
            <a:avLst/>
          </a:prstGeom>
          <a:noFill/>
          <a:ln w="9525">
            <a:noFill/>
            <a:miter lim="800000"/>
            <a:headEnd/>
            <a:tailEnd/>
          </a:ln>
        </p:spPr>
      </p:pic>
      <p:graphicFrame>
        <p:nvGraphicFramePr>
          <p:cNvPr id="1471493" name="Object 5"/>
          <p:cNvGraphicFramePr>
            <a:graphicFrameLocks noChangeAspect="1"/>
          </p:cNvGraphicFramePr>
          <p:nvPr/>
        </p:nvGraphicFramePr>
        <p:xfrm>
          <a:off x="4249112" y="4836380"/>
          <a:ext cx="3606510" cy="2061089"/>
        </p:xfrm>
        <a:graphic>
          <a:graphicData uri="http://schemas.openxmlformats.org/presentationml/2006/ole">
            <mc:AlternateContent xmlns:mc="http://schemas.openxmlformats.org/markup-compatibility/2006">
              <mc:Choice xmlns:v="urn:schemas-microsoft-com:vml" Requires="v">
                <p:oleObj spid="_x0000_s3079" name="Photo Editor Photo" r:id="rId5" imgW="1905266" imgH="1390844" progId="">
                  <p:embed/>
                </p:oleObj>
              </mc:Choice>
              <mc:Fallback>
                <p:oleObj name="Photo Editor Photo" r:id="rId5" imgW="1905266" imgH="1390844" progId="">
                  <p:embed/>
                  <p:pic>
                    <p:nvPicPr>
                      <p:cNvPr id="1471493"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49112" y="4836380"/>
                        <a:ext cx="3606510" cy="206108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8097" dir="2700000" algn="ctr" rotWithShape="0">
                                <a:schemeClr val="bg2">
                                  <a:alpha val="74997"/>
                                </a:schemeClr>
                              </a:outerShdw>
                            </a:effectLst>
                          </a14:hiddenEffects>
                        </a:ext>
                      </a:extLst>
                    </p:spPr>
                  </p:pic>
                </p:oleObj>
              </mc:Fallback>
            </mc:AlternateContent>
          </a:graphicData>
        </a:graphic>
      </p:graphicFrame>
      <p:sp>
        <p:nvSpPr>
          <p:cNvPr id="1471494" name="Line 6"/>
          <p:cNvSpPr>
            <a:spLocks noChangeShapeType="1"/>
          </p:cNvSpPr>
          <p:nvPr/>
        </p:nvSpPr>
        <p:spPr bwMode="auto">
          <a:xfrm flipV="1">
            <a:off x="3239989" y="5958159"/>
            <a:ext cx="1343913" cy="15867"/>
          </a:xfrm>
          <a:prstGeom prst="line">
            <a:avLst/>
          </a:prstGeom>
          <a:noFill/>
          <a:ln w="38100">
            <a:solidFill>
              <a:schemeClr val="tx1"/>
            </a:solidFill>
            <a:round/>
            <a:headEnd/>
            <a:tailEnd type="triangle" w="med" len="med"/>
          </a:ln>
          <a:effectLst/>
        </p:spPr>
        <p:txBody>
          <a:bodyPr>
            <a:prstTxWarp prst="textNoShape">
              <a:avLst/>
            </a:prstTxWarp>
          </a:bodyPr>
          <a:lstStyle/>
          <a:p>
            <a:endParaRPr lang="en-US" sz="1799"/>
          </a:p>
        </p:txBody>
      </p:sp>
      <p:sp>
        <p:nvSpPr>
          <p:cNvPr id="1471495" name="Line 7"/>
          <p:cNvSpPr>
            <a:spLocks noChangeShapeType="1"/>
          </p:cNvSpPr>
          <p:nvPr/>
        </p:nvSpPr>
        <p:spPr bwMode="auto">
          <a:xfrm flipV="1">
            <a:off x="7646182" y="5810598"/>
            <a:ext cx="1094805" cy="0"/>
          </a:xfrm>
          <a:prstGeom prst="line">
            <a:avLst/>
          </a:prstGeom>
          <a:noFill/>
          <a:ln w="38100">
            <a:solidFill>
              <a:schemeClr val="tx1"/>
            </a:solidFill>
            <a:round/>
            <a:headEnd/>
            <a:tailEnd type="triangle" w="med" len="med"/>
          </a:ln>
          <a:effectLst/>
        </p:spPr>
        <p:txBody>
          <a:bodyPr>
            <a:prstTxWarp prst="textNoShape">
              <a:avLst/>
            </a:prstTxWarp>
          </a:bodyPr>
          <a:lstStyle/>
          <a:p>
            <a:endParaRPr lang="en-US" sz="1799"/>
          </a:p>
        </p:txBody>
      </p:sp>
      <p:sp>
        <p:nvSpPr>
          <p:cNvPr id="1471496" name="Text Box 8"/>
          <p:cNvSpPr txBox="1">
            <a:spLocks noChangeArrowheads="1"/>
          </p:cNvSpPr>
          <p:nvPr/>
        </p:nvSpPr>
        <p:spPr bwMode="auto">
          <a:xfrm>
            <a:off x="1526380" y="4652326"/>
            <a:ext cx="987771" cy="461537"/>
          </a:xfrm>
          <a:prstGeom prst="rect">
            <a:avLst/>
          </a:prstGeom>
          <a:noFill/>
          <a:ln w="9525">
            <a:noFill/>
            <a:miter lim="800000"/>
            <a:headEnd/>
            <a:tailEnd/>
          </a:ln>
          <a:effectLst/>
        </p:spPr>
        <p:txBody>
          <a:bodyPr wrap="none">
            <a:prstTxWarp prst="textNoShape">
              <a:avLst/>
            </a:prstTxWarp>
            <a:spAutoFit/>
          </a:bodyPr>
          <a:lstStyle/>
          <a:p>
            <a:pPr algn="l"/>
            <a:r>
              <a:rPr lang="en-US" sz="2399">
                <a:latin typeface="Times New Roman" charset="0"/>
              </a:rPr>
              <a:t>source</a:t>
            </a:r>
          </a:p>
        </p:txBody>
      </p:sp>
      <p:sp>
        <p:nvSpPr>
          <p:cNvPr id="1471497" name="Text Box 9"/>
          <p:cNvSpPr txBox="1">
            <a:spLocks noChangeArrowheads="1"/>
          </p:cNvSpPr>
          <p:nvPr/>
        </p:nvSpPr>
        <p:spPr bwMode="auto">
          <a:xfrm>
            <a:off x="8747332" y="4734833"/>
            <a:ext cx="1532792" cy="461537"/>
          </a:xfrm>
          <a:prstGeom prst="rect">
            <a:avLst/>
          </a:prstGeom>
          <a:noFill/>
          <a:ln w="9525">
            <a:noFill/>
            <a:miter lim="800000"/>
            <a:headEnd/>
            <a:tailEnd/>
          </a:ln>
          <a:effectLst/>
        </p:spPr>
        <p:txBody>
          <a:bodyPr wrap="none">
            <a:prstTxWarp prst="textNoShape">
              <a:avLst/>
            </a:prstTxWarp>
            <a:spAutoFit/>
          </a:bodyPr>
          <a:lstStyle/>
          <a:p>
            <a:pPr algn="l"/>
            <a:r>
              <a:rPr lang="en-US" sz="2399">
                <a:latin typeface="Times New Roman" charset="0"/>
              </a:rPr>
              <a:t>destination</a:t>
            </a:r>
          </a:p>
        </p:txBody>
      </p:sp>
      <p:pic>
        <p:nvPicPr>
          <p:cNvPr id="1471498" name="Picture 10" descr="MCj02957280000[1]"/>
          <p:cNvPicPr>
            <a:picLocks noChangeAspect="1" noChangeArrowheads="1"/>
          </p:cNvPicPr>
          <p:nvPr/>
        </p:nvPicPr>
        <p:blipFill>
          <a:blip r:embed="rId7" cstate="print"/>
          <a:srcRect/>
          <a:stretch>
            <a:fillRect/>
          </a:stretch>
        </p:blipFill>
        <p:spPr bwMode="auto">
          <a:xfrm>
            <a:off x="1526381" y="5083901"/>
            <a:ext cx="1927809" cy="1629513"/>
          </a:xfrm>
          <a:prstGeom prst="rect">
            <a:avLst/>
          </a:prstGeom>
          <a:noFill/>
          <a:ln w="9525">
            <a:noFill/>
            <a:miter lim="800000"/>
            <a:headEnd/>
            <a:tailEnd/>
          </a:ln>
        </p:spPr>
      </p:pic>
      <p:sp>
        <p:nvSpPr>
          <p:cNvPr id="1471499" name="Text Box 11"/>
          <p:cNvSpPr txBox="1">
            <a:spLocks noChangeArrowheads="1"/>
          </p:cNvSpPr>
          <p:nvPr/>
        </p:nvSpPr>
        <p:spPr bwMode="auto">
          <a:xfrm>
            <a:off x="5037029" y="5526582"/>
            <a:ext cx="1908504" cy="522948"/>
          </a:xfrm>
          <a:prstGeom prst="rect">
            <a:avLst/>
          </a:prstGeom>
          <a:noFill/>
          <a:ln w="38100">
            <a:noFill/>
            <a:miter lim="800000"/>
            <a:headEnd/>
            <a:tailEnd/>
          </a:ln>
          <a:effectLst/>
        </p:spPr>
        <p:txBody>
          <a:bodyPr wrap="none">
            <a:prstTxWarp prst="textNoShape">
              <a:avLst/>
            </a:prstTxWarp>
            <a:spAutoFit/>
          </a:bodyPr>
          <a:lstStyle/>
          <a:p>
            <a:pPr algn="ctr"/>
            <a:r>
              <a:rPr lang="en-US" sz="2799">
                <a:latin typeface="Tahoma" charset="0"/>
              </a:rPr>
              <a:t>IP network</a:t>
            </a:r>
          </a:p>
        </p:txBody>
      </p:sp>
      <p:grpSp>
        <p:nvGrpSpPr>
          <p:cNvPr id="2" name="Group 12"/>
          <p:cNvGrpSpPr>
            <a:grpSpLocks/>
          </p:cNvGrpSpPr>
          <p:nvPr/>
        </p:nvGrpSpPr>
        <p:grpSpPr bwMode="auto">
          <a:xfrm>
            <a:off x="3614444" y="5420276"/>
            <a:ext cx="326855" cy="456962"/>
            <a:chOff x="4505" y="1615"/>
            <a:chExt cx="206" cy="288"/>
          </a:xfrm>
        </p:grpSpPr>
        <p:sp>
          <p:nvSpPr>
            <p:cNvPr id="1471501" name="Rectangle 13"/>
            <p:cNvSpPr>
              <a:spLocks noChangeArrowheads="1"/>
            </p:cNvSpPr>
            <p:nvPr/>
          </p:nvSpPr>
          <p:spPr bwMode="auto">
            <a:xfrm>
              <a:off x="4506" y="1615"/>
              <a:ext cx="205" cy="288"/>
            </a:xfrm>
            <a:prstGeom prst="rect">
              <a:avLst/>
            </a:prstGeom>
            <a:solidFill>
              <a:schemeClr val="bg2"/>
            </a:solidFill>
            <a:ln w="38100">
              <a:solidFill>
                <a:schemeClr val="bg2"/>
              </a:solidFill>
              <a:miter lim="800000"/>
              <a:headEnd/>
              <a:tailEnd/>
            </a:ln>
            <a:effectLst/>
          </p:spPr>
          <p:txBody>
            <a:bodyPr wrap="none" anchor="ctr">
              <a:prstTxWarp prst="textNoShape">
                <a:avLst/>
              </a:prstTxWarp>
            </a:bodyPr>
            <a:lstStyle/>
            <a:p>
              <a:endParaRPr lang="en-US" sz="1799"/>
            </a:p>
          </p:txBody>
        </p:sp>
        <p:sp>
          <p:nvSpPr>
            <p:cNvPr id="1471502" name="Rectangle 14"/>
            <p:cNvSpPr>
              <a:spLocks noChangeArrowheads="1"/>
            </p:cNvSpPr>
            <p:nvPr/>
          </p:nvSpPr>
          <p:spPr bwMode="auto">
            <a:xfrm>
              <a:off x="4505" y="1615"/>
              <a:ext cx="205" cy="56"/>
            </a:xfrm>
            <a:prstGeom prst="rect">
              <a:avLst/>
            </a:prstGeom>
            <a:solidFill>
              <a:schemeClr val="accent2"/>
            </a:solidFill>
            <a:ln w="38100">
              <a:solidFill>
                <a:schemeClr val="accent2"/>
              </a:solidFill>
              <a:miter lim="800000"/>
              <a:headEnd/>
              <a:tailEnd/>
            </a:ln>
            <a:effectLst/>
          </p:spPr>
          <p:txBody>
            <a:bodyPr wrap="none" anchor="ctr">
              <a:prstTxWarp prst="textNoShape">
                <a:avLst/>
              </a:prstTxWarp>
            </a:bodyPr>
            <a:lstStyle/>
            <a:p>
              <a:endParaRPr lang="en-US" sz="1799"/>
            </a:p>
          </p:txBody>
        </p:sp>
      </p:grpSp>
      <p:grpSp>
        <p:nvGrpSpPr>
          <p:cNvPr id="3" name="Group 15"/>
          <p:cNvGrpSpPr>
            <a:grpSpLocks/>
          </p:cNvGrpSpPr>
          <p:nvPr/>
        </p:nvGrpSpPr>
        <p:grpSpPr bwMode="auto">
          <a:xfrm>
            <a:off x="4109486" y="5425035"/>
            <a:ext cx="326855" cy="456962"/>
            <a:chOff x="4505" y="1615"/>
            <a:chExt cx="206" cy="288"/>
          </a:xfrm>
        </p:grpSpPr>
        <p:sp>
          <p:nvSpPr>
            <p:cNvPr id="1471504" name="Rectangle 16"/>
            <p:cNvSpPr>
              <a:spLocks noChangeArrowheads="1"/>
            </p:cNvSpPr>
            <p:nvPr/>
          </p:nvSpPr>
          <p:spPr bwMode="auto">
            <a:xfrm>
              <a:off x="4506" y="1615"/>
              <a:ext cx="205" cy="288"/>
            </a:xfrm>
            <a:prstGeom prst="rect">
              <a:avLst/>
            </a:prstGeom>
            <a:solidFill>
              <a:schemeClr val="bg2"/>
            </a:solidFill>
            <a:ln w="38100">
              <a:solidFill>
                <a:schemeClr val="bg2"/>
              </a:solidFill>
              <a:miter lim="800000"/>
              <a:headEnd/>
              <a:tailEnd/>
            </a:ln>
            <a:effectLst/>
          </p:spPr>
          <p:txBody>
            <a:bodyPr wrap="none" anchor="ctr">
              <a:prstTxWarp prst="textNoShape">
                <a:avLst/>
              </a:prstTxWarp>
            </a:bodyPr>
            <a:lstStyle/>
            <a:p>
              <a:endParaRPr lang="en-US" sz="1799"/>
            </a:p>
          </p:txBody>
        </p:sp>
        <p:sp>
          <p:nvSpPr>
            <p:cNvPr id="1471505" name="Rectangle 17"/>
            <p:cNvSpPr>
              <a:spLocks noChangeArrowheads="1"/>
            </p:cNvSpPr>
            <p:nvPr/>
          </p:nvSpPr>
          <p:spPr bwMode="auto">
            <a:xfrm>
              <a:off x="4505" y="1615"/>
              <a:ext cx="205" cy="56"/>
            </a:xfrm>
            <a:prstGeom prst="rect">
              <a:avLst/>
            </a:prstGeom>
            <a:solidFill>
              <a:schemeClr val="accent2"/>
            </a:solidFill>
            <a:ln w="38100">
              <a:solidFill>
                <a:schemeClr val="accent2"/>
              </a:solidFill>
              <a:miter lim="800000"/>
              <a:headEnd/>
              <a:tailEnd/>
            </a:ln>
            <a:effectLst/>
          </p:spPr>
          <p:txBody>
            <a:bodyPr wrap="none" anchor="ctr">
              <a:prstTxWarp prst="textNoShape">
                <a:avLst/>
              </a:prstTxWarp>
            </a:bodyPr>
            <a:lstStyle/>
            <a:p>
              <a:endParaRPr lang="en-US" sz="1799"/>
            </a:p>
          </p:txBody>
        </p:sp>
      </p:grpSp>
      <p:grpSp>
        <p:nvGrpSpPr>
          <p:cNvPr id="4" name="Group 18"/>
          <p:cNvGrpSpPr>
            <a:grpSpLocks/>
          </p:cNvGrpSpPr>
          <p:nvPr/>
        </p:nvGrpSpPr>
        <p:grpSpPr bwMode="auto">
          <a:xfrm>
            <a:off x="7961930" y="5279061"/>
            <a:ext cx="326855" cy="456962"/>
            <a:chOff x="4505" y="1615"/>
            <a:chExt cx="206" cy="288"/>
          </a:xfrm>
        </p:grpSpPr>
        <p:sp>
          <p:nvSpPr>
            <p:cNvPr id="1471507" name="Rectangle 19"/>
            <p:cNvSpPr>
              <a:spLocks noChangeArrowheads="1"/>
            </p:cNvSpPr>
            <p:nvPr/>
          </p:nvSpPr>
          <p:spPr bwMode="auto">
            <a:xfrm>
              <a:off x="4506" y="1615"/>
              <a:ext cx="205" cy="288"/>
            </a:xfrm>
            <a:prstGeom prst="rect">
              <a:avLst/>
            </a:prstGeom>
            <a:solidFill>
              <a:schemeClr val="bg2"/>
            </a:solidFill>
            <a:ln w="38100">
              <a:solidFill>
                <a:schemeClr val="bg2"/>
              </a:solidFill>
              <a:miter lim="800000"/>
              <a:headEnd/>
              <a:tailEnd/>
            </a:ln>
            <a:effectLst/>
          </p:spPr>
          <p:txBody>
            <a:bodyPr wrap="none" anchor="ctr">
              <a:prstTxWarp prst="textNoShape">
                <a:avLst/>
              </a:prstTxWarp>
            </a:bodyPr>
            <a:lstStyle/>
            <a:p>
              <a:endParaRPr lang="en-US" sz="1799"/>
            </a:p>
          </p:txBody>
        </p:sp>
        <p:sp>
          <p:nvSpPr>
            <p:cNvPr id="1471508" name="Rectangle 20"/>
            <p:cNvSpPr>
              <a:spLocks noChangeArrowheads="1"/>
            </p:cNvSpPr>
            <p:nvPr/>
          </p:nvSpPr>
          <p:spPr bwMode="auto">
            <a:xfrm>
              <a:off x="4505" y="1615"/>
              <a:ext cx="205" cy="56"/>
            </a:xfrm>
            <a:prstGeom prst="rect">
              <a:avLst/>
            </a:prstGeom>
            <a:solidFill>
              <a:schemeClr val="accent2"/>
            </a:solidFill>
            <a:ln w="38100">
              <a:solidFill>
                <a:schemeClr val="accent2"/>
              </a:solidFill>
              <a:miter lim="800000"/>
              <a:headEnd/>
              <a:tailEnd/>
            </a:ln>
            <a:effectLst/>
          </p:spPr>
          <p:txBody>
            <a:bodyPr wrap="none" anchor="ctr">
              <a:prstTxWarp prst="textNoShape">
                <a:avLst/>
              </a:prstTxWarp>
            </a:bodyPr>
            <a:lstStyle/>
            <a:p>
              <a:endParaRPr lang="en-US" sz="1799"/>
            </a:p>
          </p:txBody>
        </p:sp>
      </p:grpSp>
      <p:sp>
        <p:nvSpPr>
          <p:cNvPr id="5" name="Rectangle 4"/>
          <p:cNvSpPr/>
          <p:nvPr/>
        </p:nvSpPr>
        <p:spPr>
          <a:xfrm>
            <a:off x="566443" y="1379443"/>
            <a:ext cx="6096000" cy="2937736"/>
          </a:xfrm>
          <a:prstGeom prst="rect">
            <a:avLst/>
          </a:prstGeom>
        </p:spPr>
        <p:txBody>
          <a:bodyPr>
            <a:spAutoFit/>
          </a:bodyPr>
          <a:lstStyle/>
          <a:p>
            <a:pPr>
              <a:spcBef>
                <a:spcPts val="600"/>
              </a:spcBef>
              <a:buClr>
                <a:schemeClr val="accent1"/>
              </a:buClr>
            </a:pPr>
            <a:r>
              <a:rPr lang="en-US" sz="1399" dirty="0">
                <a:cs typeface="Arial" pitchFamily="34" charset="0"/>
              </a:rPr>
              <a:t>Problem</a:t>
            </a:r>
          </a:p>
          <a:p>
            <a:pPr lvl="1">
              <a:spcBef>
                <a:spcPts val="600"/>
              </a:spcBef>
              <a:buClr>
                <a:schemeClr val="accent1"/>
              </a:buClr>
            </a:pPr>
            <a:r>
              <a:rPr lang="en-US" sz="1399" dirty="0">
                <a:cs typeface="Arial" pitchFamily="34" charset="0"/>
              </a:rPr>
              <a:t>Many different network technologies</a:t>
            </a:r>
          </a:p>
          <a:p>
            <a:pPr lvl="2">
              <a:spcBef>
                <a:spcPts val="600"/>
              </a:spcBef>
              <a:buClr>
                <a:schemeClr val="accent1"/>
              </a:buClr>
            </a:pPr>
            <a:r>
              <a:rPr lang="en-US" sz="1399" dirty="0">
                <a:cs typeface="Arial" pitchFamily="34" charset="0"/>
              </a:rPr>
              <a:t>E.g., Ethernet, </a:t>
            </a:r>
            <a:r>
              <a:rPr lang="en-US" sz="1399" dirty="0" err="1">
                <a:cs typeface="Arial" pitchFamily="34" charset="0"/>
              </a:rPr>
              <a:t>WiFi</a:t>
            </a:r>
            <a:r>
              <a:rPr lang="en-US" sz="1399" dirty="0">
                <a:cs typeface="Arial" pitchFamily="34" charset="0"/>
              </a:rPr>
              <a:t>, fiber, Satellite, etc.</a:t>
            </a:r>
          </a:p>
          <a:p>
            <a:pPr lvl="1">
              <a:spcBef>
                <a:spcPts val="600"/>
              </a:spcBef>
              <a:buClr>
                <a:schemeClr val="accent1"/>
              </a:buClr>
            </a:pPr>
            <a:r>
              <a:rPr lang="en-US" sz="1399" dirty="0">
                <a:cs typeface="Arial" pitchFamily="34" charset="0"/>
              </a:rPr>
              <a:t>How can you hook them together?</a:t>
            </a:r>
          </a:p>
          <a:p>
            <a:pPr lvl="2">
              <a:spcBef>
                <a:spcPts val="600"/>
              </a:spcBef>
              <a:buClr>
                <a:schemeClr val="accent1"/>
              </a:buClr>
            </a:pPr>
            <a:r>
              <a:rPr lang="en-US" sz="1399" dirty="0">
                <a:cs typeface="Arial" pitchFamily="34" charset="0"/>
              </a:rPr>
              <a:t>n x n translations</a:t>
            </a:r>
          </a:p>
          <a:p>
            <a:pPr>
              <a:spcBef>
                <a:spcPts val="600"/>
              </a:spcBef>
              <a:buClr>
                <a:schemeClr val="accent1"/>
              </a:buClr>
            </a:pPr>
            <a:r>
              <a:rPr lang="en-US" sz="1399" dirty="0">
                <a:cs typeface="Arial" pitchFamily="34" charset="0"/>
              </a:rPr>
              <a:t>IP was designed to glue them together</a:t>
            </a:r>
          </a:p>
          <a:p>
            <a:pPr lvl="1">
              <a:spcBef>
                <a:spcPts val="600"/>
              </a:spcBef>
              <a:buClr>
                <a:schemeClr val="accent1"/>
              </a:buClr>
            </a:pPr>
            <a:r>
              <a:rPr lang="en-US" sz="1399" dirty="0">
                <a:cs typeface="Arial" pitchFamily="34" charset="0"/>
              </a:rPr>
              <a:t>n translations</a:t>
            </a:r>
          </a:p>
          <a:p>
            <a:pPr lvl="1">
              <a:spcBef>
                <a:spcPts val="600"/>
              </a:spcBef>
              <a:buClr>
                <a:schemeClr val="accent1"/>
              </a:buClr>
            </a:pPr>
            <a:r>
              <a:rPr lang="en-US" sz="1399" dirty="0">
                <a:cs typeface="Arial" pitchFamily="34" charset="0"/>
              </a:rPr>
              <a:t>Minimal requirements (datagram)</a:t>
            </a:r>
          </a:p>
          <a:p>
            <a:pPr>
              <a:spcBef>
                <a:spcPts val="600"/>
              </a:spcBef>
              <a:buClr>
                <a:schemeClr val="accent1"/>
              </a:buClr>
            </a:pPr>
            <a:r>
              <a:rPr lang="en-US" sz="1399" dirty="0">
                <a:cs typeface="Arial" pitchFamily="34" charset="0"/>
              </a:rPr>
              <a:t>The Internet is founded on IP</a:t>
            </a:r>
          </a:p>
          <a:p>
            <a:pPr lvl="1">
              <a:spcBef>
                <a:spcPts val="600"/>
              </a:spcBef>
              <a:buClr>
                <a:schemeClr val="accent1"/>
              </a:buClr>
            </a:pPr>
            <a:r>
              <a:rPr lang="en-US" sz="1399" dirty="0">
                <a:cs typeface="Arial" pitchFamily="34" charset="0"/>
              </a:rPr>
              <a:t>“IP over everything”</a:t>
            </a:r>
          </a:p>
        </p:txBody>
      </p:sp>
    </p:spTree>
    <p:extLst>
      <p:ext uri="{BB962C8B-B14F-4D97-AF65-F5344CB8AC3E}">
        <p14:creationId xmlns:p14="http://schemas.microsoft.com/office/powerpoint/2010/main" val="10433045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Network Layer: </a:t>
            </a:r>
            <a:r>
              <a:rPr lang="en-US" b="1" dirty="0" smtClean="0"/>
              <a:t>IP</a:t>
            </a:r>
            <a:r>
              <a:rPr lang="en-US" dirty="0"/>
              <a:t/>
            </a:r>
            <a:br>
              <a:rPr lang="en-US" dirty="0"/>
            </a:br>
            <a:endParaRPr lang="en-US" dirty="0"/>
          </a:p>
        </p:txBody>
      </p:sp>
      <p:sp>
        <p:nvSpPr>
          <p:cNvPr id="3" name="Content Placeholder 2"/>
          <p:cNvSpPr>
            <a:spLocks noGrp="1"/>
          </p:cNvSpPr>
          <p:nvPr>
            <p:ph idx="1"/>
          </p:nvPr>
        </p:nvSpPr>
        <p:spPr>
          <a:xfrm>
            <a:off x="384629" y="1138687"/>
            <a:ext cx="11386958" cy="4899256"/>
          </a:xfrm>
        </p:spPr>
        <p:txBody>
          <a:bodyPr/>
          <a:lstStyle/>
          <a:p>
            <a:r>
              <a:rPr lang="en-US" dirty="0" smtClean="0"/>
              <a:t>Most </a:t>
            </a:r>
            <a:r>
              <a:rPr lang="en-US" dirty="0"/>
              <a:t>routers operate at this level. There is no difference between TCP and UDP at this level</a:t>
            </a:r>
            <a:r>
              <a:rPr lang="en-US" b="1" dirty="0" smtClean="0"/>
              <a:t>.</a:t>
            </a:r>
          </a:p>
          <a:p>
            <a:r>
              <a:rPr lang="en-US" dirty="0"/>
              <a:t>Above the data-link layer is the network layer, which is concerned with delivering packets (data) from the source host to the destination host. This layer performs a variety of tasks, including:</a:t>
            </a:r>
          </a:p>
          <a:p>
            <a:endParaRPr lang="en-US" b="1" dirty="0" smtClean="0"/>
          </a:p>
          <a:p>
            <a:endParaRPr lang="en-US" dirty="0"/>
          </a:p>
        </p:txBody>
      </p:sp>
      <p:pic>
        <p:nvPicPr>
          <p:cNvPr id="4" name="Picture 3">
            <a:extLst>
              <a:ext uri="{FF2B5EF4-FFF2-40B4-BE49-F238E27FC236}">
                <a16:creationId xmlns:a16="http://schemas.microsoft.com/office/drawing/2014/main" id="{652A49F1-52FC-024A-97F4-AF7752C728B0}"/>
              </a:ext>
            </a:extLst>
          </p:cNvPr>
          <p:cNvPicPr>
            <a:picLocks noChangeAspect="1"/>
          </p:cNvPicPr>
          <p:nvPr/>
        </p:nvPicPr>
        <p:blipFill>
          <a:blip r:embed="rId2"/>
          <a:stretch>
            <a:fillRect/>
          </a:stretch>
        </p:blipFill>
        <p:spPr>
          <a:xfrm>
            <a:off x="7725890" y="3127803"/>
            <a:ext cx="3384934" cy="3730197"/>
          </a:xfrm>
          <a:prstGeom prst="rect">
            <a:avLst/>
          </a:prstGeom>
        </p:spPr>
      </p:pic>
    </p:spTree>
    <p:extLst>
      <p:ext uri="{BB962C8B-B14F-4D97-AF65-F5344CB8AC3E}">
        <p14:creationId xmlns:p14="http://schemas.microsoft.com/office/powerpoint/2010/main" val="317478149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about IP</a:t>
            </a:r>
            <a:endParaRPr lang="en-US" dirty="0"/>
          </a:p>
        </p:txBody>
      </p:sp>
      <p:sp>
        <p:nvSpPr>
          <p:cNvPr id="3" name="Content Placeholder 2"/>
          <p:cNvSpPr>
            <a:spLocks noGrp="1"/>
          </p:cNvSpPr>
          <p:nvPr>
            <p:ph idx="1"/>
          </p:nvPr>
        </p:nvSpPr>
        <p:spPr>
          <a:xfrm>
            <a:off x="402521" y="1241630"/>
            <a:ext cx="11386958" cy="5003346"/>
          </a:xfrm>
        </p:spPr>
        <p:txBody>
          <a:bodyPr>
            <a:normAutofit fontScale="62500" lnSpcReduction="20000"/>
          </a:bodyPr>
          <a:lstStyle/>
          <a:p>
            <a:pPr fontAlgn="ctr"/>
            <a:r>
              <a:rPr lang="en-US" dirty="0"/>
              <a:t>IP is responsible </a:t>
            </a:r>
            <a:r>
              <a:rPr lang="en-US" dirty="0" smtClean="0"/>
              <a:t>for breaking </a:t>
            </a:r>
            <a:r>
              <a:rPr lang="en-US" dirty="0"/>
              <a:t>data into fragments small enough for transmission via the data-link layer (if necessary);</a:t>
            </a:r>
          </a:p>
          <a:p>
            <a:pPr fontAlgn="ctr"/>
            <a:r>
              <a:rPr lang="en-US" dirty="0"/>
              <a:t>routing data across the internet; and </a:t>
            </a:r>
          </a:p>
          <a:p>
            <a:pPr fontAlgn="ctr"/>
            <a:r>
              <a:rPr lang="en-US" dirty="0"/>
              <a:t>providing services to the transport layer. </a:t>
            </a:r>
          </a:p>
          <a:p>
            <a:pPr fontAlgn="ctr"/>
            <a:r>
              <a:rPr lang="en-US" dirty="0"/>
              <a:t>IP is described as a connectionless protocol, since it doesn’t provide the notion of a virtual circuit connecting two hosts.</a:t>
            </a:r>
          </a:p>
          <a:p>
            <a:pPr fontAlgn="ctr"/>
            <a:r>
              <a:rPr lang="en-US" dirty="0"/>
              <a:t>IP is also an unreliable protocol: it makes a “best effort” to transmit datagrams from the sender to the receiver, but doesn’t guarantee that packets will arrive in the order they were transmitted, that they won’t be duplicated, or even that they will arrive at all. </a:t>
            </a:r>
          </a:p>
          <a:p>
            <a:pPr fontAlgn="ctr"/>
            <a:r>
              <a:rPr lang="en-US" dirty="0"/>
              <a:t>IPv4 datagrams can be up to 65,535 bytes. By default, IPv6 allows datagrams of up to 65,575 bytes (40 bytes for the header, 65,535 bytes for data), and provides an option for larger datagrams (so-called </a:t>
            </a:r>
            <a:r>
              <a:rPr lang="en-US" dirty="0" err="1"/>
              <a:t>jumbograms</a:t>
            </a:r>
            <a:r>
              <a:rPr lang="en-US" dirty="0"/>
              <a:t>). </a:t>
            </a:r>
          </a:p>
          <a:p>
            <a:pPr fontAlgn="ctr"/>
            <a:r>
              <a:rPr lang="en-US" dirty="0"/>
              <a:t>When an IP datagram is larger than the MTU, IP fragments (breaks up) the datagram into suitably sized units for transmission across the network.</a:t>
            </a:r>
          </a:p>
          <a:p>
            <a:pPr fontAlgn="ctr"/>
            <a:r>
              <a:rPr lang="en-US" dirty="0"/>
              <a:t>These fragments are then reassembled at the final destination to re-create the original datagram.</a:t>
            </a:r>
          </a:p>
          <a:p>
            <a:pPr fontAlgn="ctr"/>
            <a:r>
              <a:rPr lang="en-US" dirty="0" smtClean="0"/>
              <a:t>Each </a:t>
            </a:r>
            <a:r>
              <a:rPr lang="en-US" dirty="0"/>
              <a:t>IP fragment is itself an IP datagram that contains an offset field giving the location of that fragment within the original datagram</a:t>
            </a:r>
            <a:r>
              <a:rPr lang="en-US" dirty="0" smtClean="0"/>
              <a:t>.</a:t>
            </a:r>
            <a:endParaRPr lang="en-US" dirty="0"/>
          </a:p>
          <a:p>
            <a:pPr fontAlgn="ctr"/>
            <a:r>
              <a:rPr lang="en-US" dirty="0"/>
              <a:t>IP fragmentation occurs transparently to higher protocol layers, but nevertheless is generally considered undesirable -- why? In some cases, this can lead to significant rates of data loss (for higher protocol layers that don’t perform retransmission, such as UDP) or degraded transfer rates (for higher protocol layers that do </a:t>
            </a:r>
            <a:r>
              <a:rPr lang="en-US" dirty="0" smtClean="0"/>
              <a:t>perform retransmission</a:t>
            </a:r>
            <a:r>
              <a:rPr lang="en-US" dirty="0"/>
              <a:t>, such as TCP)</a:t>
            </a:r>
          </a:p>
          <a:p>
            <a:endParaRPr lang="en-US" dirty="0"/>
          </a:p>
        </p:txBody>
      </p:sp>
    </p:spTree>
    <p:extLst>
      <p:ext uri="{BB962C8B-B14F-4D97-AF65-F5344CB8AC3E}">
        <p14:creationId xmlns:p14="http://schemas.microsoft.com/office/powerpoint/2010/main" val="5784815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1378" name="Rectangle 2"/>
          <p:cNvSpPr>
            <a:spLocks noGrp="1" noChangeArrowheads="1"/>
          </p:cNvSpPr>
          <p:nvPr>
            <p:ph type="title"/>
          </p:nvPr>
        </p:nvSpPr>
        <p:spPr>
          <a:xfrm>
            <a:off x="838200" y="15298"/>
            <a:ext cx="10515600" cy="1325563"/>
          </a:xfrm>
        </p:spPr>
        <p:txBody>
          <a:bodyPr>
            <a:normAutofit/>
          </a:bodyPr>
          <a:lstStyle/>
          <a:p>
            <a:r>
              <a:rPr lang="en-US" dirty="0"/>
              <a:t>IP Header: The foundation of Current Computer Communications</a:t>
            </a:r>
          </a:p>
        </p:txBody>
      </p:sp>
      <p:sp>
        <p:nvSpPr>
          <p:cNvPr id="1381379" name="Rectangle 3"/>
          <p:cNvSpPr>
            <a:spLocks noGrp="1" noChangeArrowheads="1"/>
          </p:cNvSpPr>
          <p:nvPr>
            <p:ph type="body" idx="1"/>
          </p:nvPr>
        </p:nvSpPr>
        <p:spPr>
          <a:xfrm>
            <a:off x="85193" y="1677314"/>
            <a:ext cx="4437560" cy="4409366"/>
          </a:xfrm>
        </p:spPr>
        <p:txBody>
          <a:bodyPr>
            <a:normAutofit fontScale="85000" lnSpcReduction="10000"/>
          </a:bodyPr>
          <a:lstStyle/>
          <a:p>
            <a:r>
              <a:rPr lang="en-US" dirty="0"/>
              <a:t>Addresses: datagram destination &amp; source</a:t>
            </a:r>
          </a:p>
          <a:p>
            <a:r>
              <a:rPr lang="en-US" dirty="0"/>
              <a:t>Framing: datagram length</a:t>
            </a:r>
          </a:p>
          <a:p>
            <a:r>
              <a:rPr lang="en-US" dirty="0"/>
              <a:t>Priority: any special forwarding?</a:t>
            </a:r>
          </a:p>
          <a:p>
            <a:r>
              <a:rPr lang="en-US" dirty="0"/>
              <a:t>Extensibility: what if we need to tweak/change IP?</a:t>
            </a:r>
          </a:p>
          <a:p>
            <a:r>
              <a:rPr lang="en-US" dirty="0"/>
              <a:t>Dealing with problems:</a:t>
            </a:r>
          </a:p>
          <a:p>
            <a:pPr lvl="1"/>
            <a:r>
              <a:rPr lang="en-US" dirty="0"/>
              <a:t>Integrity: is the header what it’s supposed to be?</a:t>
            </a:r>
          </a:p>
          <a:p>
            <a:pPr lvl="1"/>
            <a:r>
              <a:rPr lang="en-US" dirty="0"/>
              <a:t>Loop avoidance: make sure packets don’t endlessly circulate</a:t>
            </a:r>
          </a:p>
          <a:p>
            <a:pPr lvl="1"/>
            <a:r>
              <a:rPr lang="en-US" dirty="0"/>
              <a:t>Fragmentation: what if the datagram is too large?</a:t>
            </a:r>
          </a:p>
        </p:txBody>
      </p:sp>
      <p:sp>
        <p:nvSpPr>
          <p:cNvPr id="4" name="Rectangle 2">
            <a:extLst>
              <a:ext uri="{FF2B5EF4-FFF2-40B4-BE49-F238E27FC236}">
                <a16:creationId xmlns:a16="http://schemas.microsoft.com/office/drawing/2014/main" id="{1822D9F7-9C5E-8745-894A-8E34769C5577}"/>
              </a:ext>
            </a:extLst>
          </p:cNvPr>
          <p:cNvSpPr>
            <a:spLocks noChangeArrowheads="1"/>
          </p:cNvSpPr>
          <p:nvPr/>
        </p:nvSpPr>
        <p:spPr bwMode="auto">
          <a:xfrm>
            <a:off x="5586311" y="1384389"/>
            <a:ext cx="6003973" cy="3309801"/>
          </a:xfrm>
          <a:prstGeom prst="rect">
            <a:avLst/>
          </a:prstGeom>
          <a:solidFill>
            <a:schemeClr val="accent6">
              <a:lumMod val="40000"/>
              <a:lumOff val="60000"/>
            </a:schemeClr>
          </a:solidFill>
          <a:ln w="12700">
            <a:solidFill>
              <a:schemeClr val="tx1"/>
            </a:solidFill>
            <a:miter lim="800000"/>
            <a:headEnd/>
            <a:tailEnd/>
          </a:ln>
          <a:effectLst/>
        </p:spPr>
        <p:txBody>
          <a:bodyPr wrap="none" anchor="ctr">
            <a:prstTxWarp prst="textNoShape">
              <a:avLst/>
            </a:prstTxWarp>
          </a:bodyPr>
          <a:lstStyle/>
          <a:p>
            <a:endParaRPr lang="en-US" sz="1799"/>
          </a:p>
        </p:txBody>
      </p:sp>
      <p:sp>
        <p:nvSpPr>
          <p:cNvPr id="5" name="Rectangle 3">
            <a:extLst>
              <a:ext uri="{FF2B5EF4-FFF2-40B4-BE49-F238E27FC236}">
                <a16:creationId xmlns:a16="http://schemas.microsoft.com/office/drawing/2014/main" id="{A52857D0-13FD-CD46-8891-897F7B125208}"/>
              </a:ext>
            </a:extLst>
          </p:cNvPr>
          <p:cNvSpPr>
            <a:spLocks noChangeArrowheads="1"/>
          </p:cNvSpPr>
          <p:nvPr/>
        </p:nvSpPr>
        <p:spPr bwMode="auto">
          <a:xfrm>
            <a:off x="5606940" y="4710056"/>
            <a:ext cx="5999212" cy="634669"/>
          </a:xfrm>
          <a:prstGeom prst="rect">
            <a:avLst/>
          </a:prstGeom>
          <a:solidFill>
            <a:schemeClr val="accent1"/>
          </a:solidFill>
          <a:ln w="12700">
            <a:solidFill>
              <a:schemeClr val="tx1"/>
            </a:solidFill>
            <a:miter lim="800000"/>
            <a:headEnd/>
            <a:tailEnd/>
          </a:ln>
          <a:effectLst/>
        </p:spPr>
        <p:txBody>
          <a:bodyPr wrap="none" anchor="ctr">
            <a:prstTxWarp prst="textNoShape">
              <a:avLst/>
            </a:prstTxWarp>
          </a:bodyPr>
          <a:lstStyle/>
          <a:p>
            <a:endParaRPr lang="en-US" sz="1799"/>
          </a:p>
        </p:txBody>
      </p:sp>
      <p:sp>
        <p:nvSpPr>
          <p:cNvPr id="6" name="Rectangle 6">
            <a:extLst>
              <a:ext uri="{FF2B5EF4-FFF2-40B4-BE49-F238E27FC236}">
                <a16:creationId xmlns:a16="http://schemas.microsoft.com/office/drawing/2014/main" id="{58AB127D-85D5-AF40-A1C0-0FDC0B16D47E}"/>
              </a:ext>
            </a:extLst>
          </p:cNvPr>
          <p:cNvSpPr>
            <a:spLocks noChangeArrowheads="1"/>
          </p:cNvSpPr>
          <p:nvPr/>
        </p:nvSpPr>
        <p:spPr bwMode="auto">
          <a:xfrm>
            <a:off x="5594247" y="5366939"/>
            <a:ext cx="5999212" cy="825070"/>
          </a:xfrm>
          <a:prstGeom prst="rect">
            <a:avLst/>
          </a:prstGeom>
          <a:solidFill>
            <a:schemeClr val="bg1">
              <a:lumMod val="75000"/>
            </a:schemeClr>
          </a:solidFill>
          <a:ln w="12700">
            <a:solidFill>
              <a:schemeClr val="tx1"/>
            </a:solidFill>
            <a:miter lim="800000"/>
            <a:headEnd/>
            <a:tailEnd/>
          </a:ln>
          <a:effectLst/>
        </p:spPr>
        <p:txBody>
          <a:bodyPr wrap="none" anchor="ctr">
            <a:prstTxWarp prst="textNoShape">
              <a:avLst/>
            </a:prstTxWarp>
          </a:bodyPr>
          <a:lstStyle/>
          <a:p>
            <a:endParaRPr lang="en-US" sz="1799"/>
          </a:p>
        </p:txBody>
      </p:sp>
      <p:sp>
        <p:nvSpPr>
          <p:cNvPr id="7" name="Line 7">
            <a:extLst>
              <a:ext uri="{FF2B5EF4-FFF2-40B4-BE49-F238E27FC236}">
                <a16:creationId xmlns:a16="http://schemas.microsoft.com/office/drawing/2014/main" id="{E044D4D4-8094-AD45-BF05-01CDEB01491B}"/>
              </a:ext>
            </a:extLst>
          </p:cNvPr>
          <p:cNvSpPr>
            <a:spLocks noChangeShapeType="1"/>
          </p:cNvSpPr>
          <p:nvPr/>
        </p:nvSpPr>
        <p:spPr bwMode="auto">
          <a:xfrm flipV="1">
            <a:off x="5664059" y="2149166"/>
            <a:ext cx="5946853" cy="15867"/>
          </a:xfrm>
          <a:prstGeom prst="line">
            <a:avLst/>
          </a:prstGeom>
          <a:noFill/>
          <a:ln w="25400">
            <a:solidFill>
              <a:srgbClr val="000000"/>
            </a:solidFill>
            <a:round/>
            <a:headEnd type="none" w="sm" len="sm"/>
            <a:tailEnd type="none" w="sm" len="sm"/>
          </a:ln>
          <a:effectLst/>
        </p:spPr>
        <p:txBody>
          <a:bodyPr wrap="none" anchor="ctr">
            <a:prstTxWarp prst="textNoShape">
              <a:avLst/>
            </a:prstTxWarp>
          </a:bodyPr>
          <a:lstStyle/>
          <a:p>
            <a:endParaRPr lang="en-US" sz="1799"/>
          </a:p>
        </p:txBody>
      </p:sp>
      <p:sp>
        <p:nvSpPr>
          <p:cNvPr id="8" name="Line 8">
            <a:extLst>
              <a:ext uri="{FF2B5EF4-FFF2-40B4-BE49-F238E27FC236}">
                <a16:creationId xmlns:a16="http://schemas.microsoft.com/office/drawing/2014/main" id="{3FA12BE3-1C07-D846-BF93-0DC706600347}"/>
              </a:ext>
            </a:extLst>
          </p:cNvPr>
          <p:cNvSpPr>
            <a:spLocks noChangeShapeType="1"/>
          </p:cNvSpPr>
          <p:nvPr/>
        </p:nvSpPr>
        <p:spPr bwMode="auto">
          <a:xfrm>
            <a:off x="5676752" y="2850474"/>
            <a:ext cx="5951612" cy="1587"/>
          </a:xfrm>
          <a:prstGeom prst="line">
            <a:avLst/>
          </a:prstGeom>
          <a:noFill/>
          <a:ln w="25400">
            <a:solidFill>
              <a:srgbClr val="000000"/>
            </a:solidFill>
            <a:round/>
            <a:headEnd type="none" w="sm" len="sm"/>
            <a:tailEnd type="none" w="sm" len="sm"/>
          </a:ln>
          <a:effectLst/>
        </p:spPr>
        <p:txBody>
          <a:bodyPr wrap="none" anchor="ctr">
            <a:prstTxWarp prst="textNoShape">
              <a:avLst/>
            </a:prstTxWarp>
          </a:bodyPr>
          <a:lstStyle/>
          <a:p>
            <a:endParaRPr lang="en-US" sz="1799"/>
          </a:p>
        </p:txBody>
      </p:sp>
      <p:sp>
        <p:nvSpPr>
          <p:cNvPr id="9" name="Line 9">
            <a:extLst>
              <a:ext uri="{FF2B5EF4-FFF2-40B4-BE49-F238E27FC236}">
                <a16:creationId xmlns:a16="http://schemas.microsoft.com/office/drawing/2014/main" id="{75A005B6-7034-6147-83A3-60F413CB2A81}"/>
              </a:ext>
            </a:extLst>
          </p:cNvPr>
          <p:cNvSpPr>
            <a:spLocks noChangeShapeType="1"/>
          </p:cNvSpPr>
          <p:nvPr/>
        </p:nvSpPr>
        <p:spPr bwMode="auto">
          <a:xfrm>
            <a:off x="5676753" y="3497837"/>
            <a:ext cx="5953199" cy="1587"/>
          </a:xfrm>
          <a:prstGeom prst="line">
            <a:avLst/>
          </a:prstGeom>
          <a:noFill/>
          <a:ln w="25400">
            <a:solidFill>
              <a:srgbClr val="000000"/>
            </a:solidFill>
            <a:round/>
            <a:headEnd type="none" w="sm" len="sm"/>
            <a:tailEnd type="none" w="sm" len="sm"/>
          </a:ln>
          <a:effectLst/>
        </p:spPr>
        <p:txBody>
          <a:bodyPr wrap="none" anchor="ctr">
            <a:prstTxWarp prst="textNoShape">
              <a:avLst/>
            </a:prstTxWarp>
          </a:bodyPr>
          <a:lstStyle/>
          <a:p>
            <a:endParaRPr lang="en-US" sz="1799"/>
          </a:p>
        </p:txBody>
      </p:sp>
      <p:sp>
        <p:nvSpPr>
          <p:cNvPr id="10" name="Line 10">
            <a:extLst>
              <a:ext uri="{FF2B5EF4-FFF2-40B4-BE49-F238E27FC236}">
                <a16:creationId xmlns:a16="http://schemas.microsoft.com/office/drawing/2014/main" id="{6F59F5F0-FFAA-7C43-8367-6F25F53819BD}"/>
              </a:ext>
            </a:extLst>
          </p:cNvPr>
          <p:cNvSpPr>
            <a:spLocks noChangeShapeType="1"/>
          </p:cNvSpPr>
          <p:nvPr/>
        </p:nvSpPr>
        <p:spPr bwMode="auto">
          <a:xfrm>
            <a:off x="8569258" y="1446270"/>
            <a:ext cx="1587" cy="2026182"/>
          </a:xfrm>
          <a:prstGeom prst="line">
            <a:avLst/>
          </a:prstGeom>
          <a:noFill/>
          <a:ln w="25400">
            <a:solidFill>
              <a:srgbClr val="000000"/>
            </a:solidFill>
            <a:round/>
            <a:headEnd type="none" w="sm" len="sm"/>
            <a:tailEnd type="none" w="sm" len="sm"/>
          </a:ln>
          <a:effectLst/>
        </p:spPr>
        <p:txBody>
          <a:bodyPr wrap="none" anchor="ctr">
            <a:prstTxWarp prst="textNoShape">
              <a:avLst/>
            </a:prstTxWarp>
          </a:bodyPr>
          <a:lstStyle/>
          <a:p>
            <a:endParaRPr lang="en-US" sz="1799"/>
          </a:p>
        </p:txBody>
      </p:sp>
      <p:sp>
        <p:nvSpPr>
          <p:cNvPr id="11" name="Line 11">
            <a:extLst>
              <a:ext uri="{FF2B5EF4-FFF2-40B4-BE49-F238E27FC236}">
                <a16:creationId xmlns:a16="http://schemas.microsoft.com/office/drawing/2014/main" id="{F732364F-9160-974C-8113-8ADF6480ECE5}"/>
              </a:ext>
            </a:extLst>
          </p:cNvPr>
          <p:cNvSpPr>
            <a:spLocks noChangeShapeType="1"/>
          </p:cNvSpPr>
          <p:nvPr/>
        </p:nvSpPr>
        <p:spPr bwMode="auto">
          <a:xfrm>
            <a:off x="7096825" y="1481176"/>
            <a:ext cx="1587" cy="658469"/>
          </a:xfrm>
          <a:prstGeom prst="line">
            <a:avLst/>
          </a:prstGeom>
          <a:noFill/>
          <a:ln w="25400">
            <a:solidFill>
              <a:srgbClr val="000000"/>
            </a:solidFill>
            <a:round/>
            <a:headEnd type="none" w="sm" len="sm"/>
            <a:tailEnd type="none" w="sm" len="sm"/>
          </a:ln>
          <a:effectLst/>
        </p:spPr>
        <p:txBody>
          <a:bodyPr wrap="none" anchor="ctr">
            <a:prstTxWarp prst="textNoShape">
              <a:avLst/>
            </a:prstTxWarp>
          </a:bodyPr>
          <a:lstStyle/>
          <a:p>
            <a:endParaRPr lang="en-US" sz="1799"/>
          </a:p>
        </p:txBody>
      </p:sp>
      <p:sp>
        <p:nvSpPr>
          <p:cNvPr id="12" name="Line 12">
            <a:extLst>
              <a:ext uri="{FF2B5EF4-FFF2-40B4-BE49-F238E27FC236}">
                <a16:creationId xmlns:a16="http://schemas.microsoft.com/office/drawing/2014/main" id="{2DE98F7D-0164-AF4E-94A9-9766E8253A8C}"/>
              </a:ext>
            </a:extLst>
          </p:cNvPr>
          <p:cNvSpPr>
            <a:spLocks noChangeShapeType="1"/>
          </p:cNvSpPr>
          <p:nvPr/>
        </p:nvSpPr>
        <p:spPr bwMode="auto">
          <a:xfrm>
            <a:off x="6373302" y="1481176"/>
            <a:ext cx="1587" cy="658469"/>
          </a:xfrm>
          <a:prstGeom prst="line">
            <a:avLst/>
          </a:prstGeom>
          <a:noFill/>
          <a:ln w="25400">
            <a:solidFill>
              <a:srgbClr val="000000"/>
            </a:solidFill>
            <a:round/>
            <a:headEnd type="none" w="sm" len="sm"/>
            <a:tailEnd type="none" w="sm" len="sm"/>
          </a:ln>
          <a:effectLst/>
        </p:spPr>
        <p:txBody>
          <a:bodyPr wrap="none" anchor="ctr">
            <a:prstTxWarp prst="textNoShape">
              <a:avLst/>
            </a:prstTxWarp>
          </a:bodyPr>
          <a:lstStyle/>
          <a:p>
            <a:endParaRPr lang="en-US" sz="1799"/>
          </a:p>
        </p:txBody>
      </p:sp>
      <p:sp>
        <p:nvSpPr>
          <p:cNvPr id="13" name="Rectangle 13">
            <a:extLst>
              <a:ext uri="{FF2B5EF4-FFF2-40B4-BE49-F238E27FC236}">
                <a16:creationId xmlns:a16="http://schemas.microsoft.com/office/drawing/2014/main" id="{91D12C0E-BA3A-1D47-B6B0-6C0A4AB867C1}"/>
              </a:ext>
            </a:extLst>
          </p:cNvPr>
          <p:cNvSpPr>
            <a:spLocks noChangeArrowheads="1"/>
          </p:cNvSpPr>
          <p:nvPr/>
        </p:nvSpPr>
        <p:spPr bwMode="auto">
          <a:xfrm>
            <a:off x="5631573" y="1530363"/>
            <a:ext cx="726617" cy="520128"/>
          </a:xfrm>
          <a:prstGeom prst="rect">
            <a:avLst/>
          </a:prstGeom>
          <a:noFill/>
          <a:ln w="9525">
            <a:noFill/>
            <a:miter lim="800000"/>
            <a:headEnd/>
            <a:tailEnd/>
          </a:ln>
          <a:effectLst/>
        </p:spPr>
        <p:txBody>
          <a:bodyPr wrap="none" lIns="90441" tIns="44427" rIns="90441" bIns="44427">
            <a:prstTxWarp prst="textNoShape">
              <a:avLst/>
            </a:prstTxWarp>
            <a:spAutoFit/>
          </a:bodyPr>
          <a:lstStyle/>
          <a:p>
            <a:pPr algn="ctr" eaLnBrk="0" hangingPunct="0"/>
            <a:r>
              <a:rPr lang="en-US" sz="1399"/>
              <a:t>4-bit</a:t>
            </a:r>
          </a:p>
          <a:p>
            <a:pPr algn="ctr" eaLnBrk="0" hangingPunct="0"/>
            <a:r>
              <a:rPr lang="en-US" sz="1399"/>
              <a:t>Version</a:t>
            </a:r>
          </a:p>
        </p:txBody>
      </p:sp>
      <p:sp>
        <p:nvSpPr>
          <p:cNvPr id="14" name="Rectangle 14">
            <a:extLst>
              <a:ext uri="{FF2B5EF4-FFF2-40B4-BE49-F238E27FC236}">
                <a16:creationId xmlns:a16="http://schemas.microsoft.com/office/drawing/2014/main" id="{A1DD39BD-767B-9048-B947-2EEB0FCB32BE}"/>
              </a:ext>
            </a:extLst>
          </p:cNvPr>
          <p:cNvSpPr>
            <a:spLocks noChangeArrowheads="1"/>
          </p:cNvSpPr>
          <p:nvPr/>
        </p:nvSpPr>
        <p:spPr bwMode="auto">
          <a:xfrm>
            <a:off x="6382524" y="1452616"/>
            <a:ext cx="717772" cy="735331"/>
          </a:xfrm>
          <a:prstGeom prst="rect">
            <a:avLst/>
          </a:prstGeom>
          <a:noFill/>
          <a:ln w="9525">
            <a:noFill/>
            <a:miter lim="800000"/>
            <a:headEnd/>
            <a:tailEnd/>
          </a:ln>
          <a:effectLst/>
        </p:spPr>
        <p:txBody>
          <a:bodyPr wrap="none" lIns="90441" tIns="44427" rIns="90441" bIns="44427">
            <a:prstTxWarp prst="textNoShape">
              <a:avLst/>
            </a:prstTxWarp>
            <a:spAutoFit/>
          </a:bodyPr>
          <a:lstStyle/>
          <a:p>
            <a:pPr algn="ctr" eaLnBrk="0" hangingPunct="0"/>
            <a:r>
              <a:rPr lang="en-US" sz="1399"/>
              <a:t>4-bit</a:t>
            </a:r>
          </a:p>
          <a:p>
            <a:pPr algn="ctr" eaLnBrk="0" hangingPunct="0"/>
            <a:r>
              <a:rPr lang="en-US" sz="1399"/>
              <a:t>Header</a:t>
            </a:r>
          </a:p>
          <a:p>
            <a:pPr algn="ctr" eaLnBrk="0" hangingPunct="0"/>
            <a:r>
              <a:rPr lang="en-US" sz="1399"/>
              <a:t>Length</a:t>
            </a:r>
          </a:p>
        </p:txBody>
      </p:sp>
      <p:sp>
        <p:nvSpPr>
          <p:cNvPr id="15" name="Rectangle 15">
            <a:extLst>
              <a:ext uri="{FF2B5EF4-FFF2-40B4-BE49-F238E27FC236}">
                <a16:creationId xmlns:a16="http://schemas.microsoft.com/office/drawing/2014/main" id="{D9433B34-CAEE-AE47-919A-773066BABB64}"/>
              </a:ext>
            </a:extLst>
          </p:cNvPr>
          <p:cNvSpPr>
            <a:spLocks noChangeArrowheads="1"/>
          </p:cNvSpPr>
          <p:nvPr/>
        </p:nvSpPr>
        <p:spPr bwMode="auto">
          <a:xfrm>
            <a:off x="7175546" y="1452616"/>
            <a:ext cx="1281672" cy="735331"/>
          </a:xfrm>
          <a:prstGeom prst="rect">
            <a:avLst/>
          </a:prstGeom>
          <a:noFill/>
          <a:ln w="9525">
            <a:noFill/>
            <a:miter lim="800000"/>
            <a:headEnd/>
            <a:tailEnd/>
          </a:ln>
          <a:effectLst/>
        </p:spPr>
        <p:txBody>
          <a:bodyPr wrap="none" lIns="90441" tIns="44427" rIns="90441" bIns="44427">
            <a:prstTxWarp prst="textNoShape">
              <a:avLst/>
            </a:prstTxWarp>
            <a:spAutoFit/>
          </a:bodyPr>
          <a:lstStyle/>
          <a:p>
            <a:pPr algn="ctr" eaLnBrk="0" hangingPunct="0"/>
            <a:r>
              <a:rPr lang="en-US" sz="1399"/>
              <a:t>8-bit</a:t>
            </a:r>
          </a:p>
          <a:p>
            <a:pPr algn="ctr" eaLnBrk="0" hangingPunct="0"/>
            <a:r>
              <a:rPr lang="en-US" sz="1399"/>
              <a:t>Type of Service</a:t>
            </a:r>
          </a:p>
          <a:p>
            <a:pPr algn="ctr" eaLnBrk="0" hangingPunct="0"/>
            <a:r>
              <a:rPr lang="en-US" sz="1399"/>
              <a:t>(TOS)</a:t>
            </a:r>
          </a:p>
        </p:txBody>
      </p:sp>
      <p:sp>
        <p:nvSpPr>
          <p:cNvPr id="16" name="Rectangle 16">
            <a:extLst>
              <a:ext uri="{FF2B5EF4-FFF2-40B4-BE49-F238E27FC236}">
                <a16:creationId xmlns:a16="http://schemas.microsoft.com/office/drawing/2014/main" id="{08552415-6DB9-8D42-A7F5-6F7599411C36}"/>
              </a:ext>
            </a:extLst>
          </p:cNvPr>
          <p:cNvSpPr>
            <a:spLocks noChangeArrowheads="1"/>
          </p:cNvSpPr>
          <p:nvPr/>
        </p:nvSpPr>
        <p:spPr bwMode="auto">
          <a:xfrm>
            <a:off x="8729513" y="1623978"/>
            <a:ext cx="2358714" cy="335686"/>
          </a:xfrm>
          <a:prstGeom prst="rect">
            <a:avLst/>
          </a:prstGeom>
          <a:noFill/>
          <a:ln w="9525">
            <a:noFill/>
            <a:miter lim="800000"/>
            <a:headEnd/>
            <a:tailEnd/>
          </a:ln>
          <a:effectLst/>
        </p:spPr>
        <p:txBody>
          <a:bodyPr wrap="none" lIns="90441" tIns="44427" rIns="90441" bIns="44427">
            <a:prstTxWarp prst="textNoShape">
              <a:avLst/>
            </a:prstTxWarp>
            <a:spAutoFit/>
          </a:bodyPr>
          <a:lstStyle/>
          <a:p>
            <a:pPr algn="l" eaLnBrk="0" hangingPunct="0"/>
            <a:r>
              <a:rPr lang="en-US" sz="1599"/>
              <a:t>16-bit Total Length (Bytes)</a:t>
            </a:r>
            <a:endParaRPr lang="en-US" sz="1399"/>
          </a:p>
        </p:txBody>
      </p:sp>
      <p:sp>
        <p:nvSpPr>
          <p:cNvPr id="17" name="Rectangle 17">
            <a:extLst>
              <a:ext uri="{FF2B5EF4-FFF2-40B4-BE49-F238E27FC236}">
                <a16:creationId xmlns:a16="http://schemas.microsoft.com/office/drawing/2014/main" id="{526F4AC8-9E42-4140-A2DA-FFB9A5FB1311}"/>
              </a:ext>
            </a:extLst>
          </p:cNvPr>
          <p:cNvSpPr>
            <a:spLocks noChangeArrowheads="1"/>
          </p:cNvSpPr>
          <p:nvPr/>
        </p:nvSpPr>
        <p:spPr bwMode="auto">
          <a:xfrm>
            <a:off x="6282862" y="2353848"/>
            <a:ext cx="1824102" cy="335686"/>
          </a:xfrm>
          <a:prstGeom prst="rect">
            <a:avLst/>
          </a:prstGeom>
          <a:noFill/>
          <a:ln w="9525">
            <a:noFill/>
            <a:miter lim="800000"/>
            <a:headEnd/>
            <a:tailEnd/>
          </a:ln>
          <a:effectLst/>
        </p:spPr>
        <p:txBody>
          <a:bodyPr wrap="none" lIns="90441" tIns="44427" rIns="90441" bIns="44427">
            <a:prstTxWarp prst="textNoShape">
              <a:avLst/>
            </a:prstTxWarp>
            <a:spAutoFit/>
          </a:bodyPr>
          <a:lstStyle/>
          <a:p>
            <a:pPr algn="l" eaLnBrk="0" hangingPunct="0"/>
            <a:r>
              <a:rPr lang="en-US" sz="1599"/>
              <a:t>16-bit Identification</a:t>
            </a:r>
            <a:endParaRPr lang="en-US" sz="1399"/>
          </a:p>
        </p:txBody>
      </p:sp>
      <p:sp>
        <p:nvSpPr>
          <p:cNvPr id="18" name="Line 18">
            <a:extLst>
              <a:ext uri="{FF2B5EF4-FFF2-40B4-BE49-F238E27FC236}">
                <a16:creationId xmlns:a16="http://schemas.microsoft.com/office/drawing/2014/main" id="{C9ABE0EA-B4B7-DC4B-BF38-3F7B65A868ED}"/>
              </a:ext>
            </a:extLst>
          </p:cNvPr>
          <p:cNvSpPr>
            <a:spLocks noChangeShapeType="1"/>
          </p:cNvSpPr>
          <p:nvPr/>
        </p:nvSpPr>
        <p:spPr bwMode="auto">
          <a:xfrm>
            <a:off x="9229314" y="2179312"/>
            <a:ext cx="1587" cy="658469"/>
          </a:xfrm>
          <a:prstGeom prst="line">
            <a:avLst/>
          </a:prstGeom>
          <a:noFill/>
          <a:ln w="25400">
            <a:solidFill>
              <a:srgbClr val="000000"/>
            </a:solidFill>
            <a:round/>
            <a:headEnd type="none" w="sm" len="sm"/>
            <a:tailEnd type="none" w="sm" len="sm"/>
          </a:ln>
          <a:effectLst/>
        </p:spPr>
        <p:txBody>
          <a:bodyPr wrap="none" anchor="ctr">
            <a:prstTxWarp prst="textNoShape">
              <a:avLst/>
            </a:prstTxWarp>
          </a:bodyPr>
          <a:lstStyle/>
          <a:p>
            <a:endParaRPr lang="en-US" sz="1799"/>
          </a:p>
        </p:txBody>
      </p:sp>
      <p:sp>
        <p:nvSpPr>
          <p:cNvPr id="19" name="Rectangle 19">
            <a:extLst>
              <a:ext uri="{FF2B5EF4-FFF2-40B4-BE49-F238E27FC236}">
                <a16:creationId xmlns:a16="http://schemas.microsoft.com/office/drawing/2014/main" id="{28DED3CC-6817-8E44-A6B8-45F3930DFE1A}"/>
              </a:ext>
            </a:extLst>
          </p:cNvPr>
          <p:cNvSpPr>
            <a:spLocks noChangeArrowheads="1"/>
          </p:cNvSpPr>
          <p:nvPr/>
        </p:nvSpPr>
        <p:spPr bwMode="auto">
          <a:xfrm>
            <a:off x="8627695" y="2239607"/>
            <a:ext cx="547943" cy="520128"/>
          </a:xfrm>
          <a:prstGeom prst="rect">
            <a:avLst/>
          </a:prstGeom>
          <a:noFill/>
          <a:ln w="9525">
            <a:noFill/>
            <a:miter lim="800000"/>
            <a:headEnd/>
            <a:tailEnd/>
          </a:ln>
          <a:effectLst/>
        </p:spPr>
        <p:txBody>
          <a:bodyPr wrap="none" lIns="90441" tIns="44427" rIns="90441" bIns="44427">
            <a:prstTxWarp prst="textNoShape">
              <a:avLst/>
            </a:prstTxWarp>
            <a:spAutoFit/>
          </a:bodyPr>
          <a:lstStyle/>
          <a:p>
            <a:pPr algn="ctr" eaLnBrk="0" hangingPunct="0"/>
            <a:r>
              <a:rPr lang="en-US" sz="1399"/>
              <a:t>3-bit</a:t>
            </a:r>
          </a:p>
          <a:p>
            <a:pPr algn="ctr" eaLnBrk="0" hangingPunct="0"/>
            <a:r>
              <a:rPr lang="en-US" sz="1399"/>
              <a:t>Flags</a:t>
            </a:r>
          </a:p>
        </p:txBody>
      </p:sp>
      <p:sp>
        <p:nvSpPr>
          <p:cNvPr id="20" name="Rectangle 20">
            <a:extLst>
              <a:ext uri="{FF2B5EF4-FFF2-40B4-BE49-F238E27FC236}">
                <a16:creationId xmlns:a16="http://schemas.microsoft.com/office/drawing/2014/main" id="{29B29E53-DE32-C14D-959D-8F11940DBA1C}"/>
              </a:ext>
            </a:extLst>
          </p:cNvPr>
          <p:cNvSpPr>
            <a:spLocks noChangeArrowheads="1"/>
          </p:cNvSpPr>
          <p:nvPr/>
        </p:nvSpPr>
        <p:spPr bwMode="auto">
          <a:xfrm>
            <a:off x="9289607" y="2371300"/>
            <a:ext cx="2072503" cy="335686"/>
          </a:xfrm>
          <a:prstGeom prst="rect">
            <a:avLst/>
          </a:prstGeom>
          <a:noFill/>
          <a:ln w="9525">
            <a:noFill/>
            <a:miter lim="800000"/>
            <a:headEnd/>
            <a:tailEnd/>
          </a:ln>
          <a:effectLst/>
        </p:spPr>
        <p:txBody>
          <a:bodyPr wrap="none" lIns="90441" tIns="44427" rIns="90441" bIns="44427">
            <a:prstTxWarp prst="textNoShape">
              <a:avLst/>
            </a:prstTxWarp>
            <a:spAutoFit/>
          </a:bodyPr>
          <a:lstStyle/>
          <a:p>
            <a:pPr algn="l" eaLnBrk="0" hangingPunct="0"/>
            <a:r>
              <a:rPr lang="en-US" sz="1599"/>
              <a:t>13-bit Fragment Offset</a:t>
            </a:r>
            <a:endParaRPr lang="en-US" sz="1399"/>
          </a:p>
        </p:txBody>
      </p:sp>
      <p:sp>
        <p:nvSpPr>
          <p:cNvPr id="21" name="Line 21">
            <a:extLst>
              <a:ext uri="{FF2B5EF4-FFF2-40B4-BE49-F238E27FC236}">
                <a16:creationId xmlns:a16="http://schemas.microsoft.com/office/drawing/2014/main" id="{ED3F7C8D-5919-D14F-ADFD-15713D720751}"/>
              </a:ext>
            </a:extLst>
          </p:cNvPr>
          <p:cNvSpPr>
            <a:spLocks noChangeShapeType="1"/>
          </p:cNvSpPr>
          <p:nvPr/>
        </p:nvSpPr>
        <p:spPr bwMode="auto">
          <a:xfrm>
            <a:off x="7160292" y="2877448"/>
            <a:ext cx="1587" cy="601349"/>
          </a:xfrm>
          <a:prstGeom prst="line">
            <a:avLst/>
          </a:prstGeom>
          <a:noFill/>
          <a:ln w="25400">
            <a:solidFill>
              <a:srgbClr val="000000"/>
            </a:solidFill>
            <a:round/>
            <a:headEnd type="none" w="sm" len="sm"/>
            <a:tailEnd type="none" w="sm" len="sm"/>
          </a:ln>
          <a:effectLst/>
        </p:spPr>
        <p:txBody>
          <a:bodyPr wrap="none" anchor="ctr">
            <a:prstTxWarp prst="textNoShape">
              <a:avLst/>
            </a:prstTxWarp>
          </a:bodyPr>
          <a:lstStyle/>
          <a:p>
            <a:endParaRPr lang="en-US" sz="1799"/>
          </a:p>
        </p:txBody>
      </p:sp>
      <p:sp>
        <p:nvSpPr>
          <p:cNvPr id="22" name="Rectangle 22">
            <a:extLst>
              <a:ext uri="{FF2B5EF4-FFF2-40B4-BE49-F238E27FC236}">
                <a16:creationId xmlns:a16="http://schemas.microsoft.com/office/drawing/2014/main" id="{6377A37F-46AE-F34A-8049-DD08AC438170}"/>
              </a:ext>
            </a:extLst>
          </p:cNvPr>
          <p:cNvSpPr>
            <a:spLocks noChangeArrowheads="1"/>
          </p:cNvSpPr>
          <p:nvPr/>
        </p:nvSpPr>
        <p:spPr bwMode="auto">
          <a:xfrm>
            <a:off x="5827502" y="2912357"/>
            <a:ext cx="1158241" cy="520128"/>
          </a:xfrm>
          <a:prstGeom prst="rect">
            <a:avLst/>
          </a:prstGeom>
          <a:noFill/>
          <a:ln w="9525">
            <a:noFill/>
            <a:miter lim="800000"/>
            <a:headEnd/>
            <a:tailEnd/>
          </a:ln>
          <a:effectLst/>
        </p:spPr>
        <p:txBody>
          <a:bodyPr wrap="none" lIns="90441" tIns="44427" rIns="90441" bIns="44427">
            <a:prstTxWarp prst="textNoShape">
              <a:avLst/>
            </a:prstTxWarp>
            <a:spAutoFit/>
          </a:bodyPr>
          <a:lstStyle/>
          <a:p>
            <a:pPr algn="ctr" eaLnBrk="0" hangingPunct="0"/>
            <a:r>
              <a:rPr lang="en-US" sz="1399"/>
              <a:t>8-bit Time to </a:t>
            </a:r>
          </a:p>
          <a:p>
            <a:pPr algn="ctr" eaLnBrk="0" hangingPunct="0"/>
            <a:r>
              <a:rPr lang="en-US" sz="1399"/>
              <a:t>Live (TTL)</a:t>
            </a:r>
          </a:p>
        </p:txBody>
      </p:sp>
      <p:sp>
        <p:nvSpPr>
          <p:cNvPr id="23" name="Rectangle 23">
            <a:extLst>
              <a:ext uri="{FF2B5EF4-FFF2-40B4-BE49-F238E27FC236}">
                <a16:creationId xmlns:a16="http://schemas.microsoft.com/office/drawing/2014/main" id="{F4C631AE-984F-AD4A-8BC6-E34C9C8CF875}"/>
              </a:ext>
            </a:extLst>
          </p:cNvPr>
          <p:cNvSpPr>
            <a:spLocks noChangeArrowheads="1"/>
          </p:cNvSpPr>
          <p:nvPr/>
        </p:nvSpPr>
        <p:spPr bwMode="auto">
          <a:xfrm>
            <a:off x="7138078" y="3009143"/>
            <a:ext cx="1313138" cy="335686"/>
          </a:xfrm>
          <a:prstGeom prst="rect">
            <a:avLst/>
          </a:prstGeom>
          <a:noFill/>
          <a:ln w="9525">
            <a:noFill/>
            <a:miter lim="800000"/>
            <a:headEnd/>
            <a:tailEnd/>
          </a:ln>
          <a:effectLst/>
        </p:spPr>
        <p:txBody>
          <a:bodyPr wrap="none" lIns="90441" tIns="44427" rIns="90441" bIns="44427">
            <a:prstTxWarp prst="textNoShape">
              <a:avLst/>
            </a:prstTxWarp>
            <a:spAutoFit/>
          </a:bodyPr>
          <a:lstStyle/>
          <a:p>
            <a:pPr algn="l" eaLnBrk="0" hangingPunct="0"/>
            <a:r>
              <a:rPr lang="en-US" sz="1599"/>
              <a:t>8-bit Protocol</a:t>
            </a:r>
            <a:endParaRPr lang="en-US" sz="1399"/>
          </a:p>
        </p:txBody>
      </p:sp>
      <p:sp>
        <p:nvSpPr>
          <p:cNvPr id="24" name="Rectangle 24">
            <a:extLst>
              <a:ext uri="{FF2B5EF4-FFF2-40B4-BE49-F238E27FC236}">
                <a16:creationId xmlns:a16="http://schemas.microsoft.com/office/drawing/2014/main" id="{10C5410A-7AA3-4844-8C29-64B8EAE36321}"/>
              </a:ext>
            </a:extLst>
          </p:cNvPr>
          <p:cNvSpPr>
            <a:spLocks noChangeArrowheads="1"/>
          </p:cNvSpPr>
          <p:nvPr/>
        </p:nvSpPr>
        <p:spPr bwMode="auto">
          <a:xfrm>
            <a:off x="8846928" y="3026597"/>
            <a:ext cx="2226695" cy="335686"/>
          </a:xfrm>
          <a:prstGeom prst="rect">
            <a:avLst/>
          </a:prstGeom>
          <a:noFill/>
          <a:ln w="9525">
            <a:noFill/>
            <a:miter lim="800000"/>
            <a:headEnd/>
            <a:tailEnd/>
          </a:ln>
          <a:effectLst/>
        </p:spPr>
        <p:txBody>
          <a:bodyPr wrap="none" lIns="90441" tIns="44427" rIns="90441" bIns="44427">
            <a:prstTxWarp prst="textNoShape">
              <a:avLst/>
            </a:prstTxWarp>
            <a:spAutoFit/>
          </a:bodyPr>
          <a:lstStyle/>
          <a:p>
            <a:pPr algn="l" eaLnBrk="0" hangingPunct="0"/>
            <a:r>
              <a:rPr lang="en-US" sz="1599"/>
              <a:t>16-bit Header Checksum</a:t>
            </a:r>
            <a:endParaRPr lang="en-US" sz="1399"/>
          </a:p>
        </p:txBody>
      </p:sp>
      <p:sp>
        <p:nvSpPr>
          <p:cNvPr id="25" name="Line 25">
            <a:extLst>
              <a:ext uri="{FF2B5EF4-FFF2-40B4-BE49-F238E27FC236}">
                <a16:creationId xmlns:a16="http://schemas.microsoft.com/office/drawing/2014/main" id="{E64997A3-6138-AD4A-89CA-97AC80D7515A}"/>
              </a:ext>
            </a:extLst>
          </p:cNvPr>
          <p:cNvSpPr>
            <a:spLocks noChangeShapeType="1"/>
          </p:cNvSpPr>
          <p:nvPr/>
        </p:nvSpPr>
        <p:spPr bwMode="auto">
          <a:xfrm>
            <a:off x="5664059" y="4145200"/>
            <a:ext cx="5964306" cy="1587"/>
          </a:xfrm>
          <a:prstGeom prst="line">
            <a:avLst/>
          </a:prstGeom>
          <a:noFill/>
          <a:ln w="25400">
            <a:solidFill>
              <a:srgbClr val="000000"/>
            </a:solidFill>
            <a:round/>
            <a:headEnd type="none" w="sm" len="sm"/>
            <a:tailEnd type="none" w="sm" len="sm"/>
          </a:ln>
          <a:effectLst/>
        </p:spPr>
        <p:txBody>
          <a:bodyPr wrap="none" anchor="ctr">
            <a:prstTxWarp prst="textNoShape">
              <a:avLst/>
            </a:prstTxWarp>
          </a:bodyPr>
          <a:lstStyle/>
          <a:p>
            <a:endParaRPr lang="en-US" sz="1799"/>
          </a:p>
        </p:txBody>
      </p:sp>
      <p:sp>
        <p:nvSpPr>
          <p:cNvPr id="26" name="Rectangle 26">
            <a:extLst>
              <a:ext uri="{FF2B5EF4-FFF2-40B4-BE49-F238E27FC236}">
                <a16:creationId xmlns:a16="http://schemas.microsoft.com/office/drawing/2014/main" id="{8A9CBA5B-C046-7E4C-9743-FDDC41A223F6}"/>
              </a:ext>
            </a:extLst>
          </p:cNvPr>
          <p:cNvSpPr>
            <a:spLocks noChangeArrowheads="1"/>
          </p:cNvSpPr>
          <p:nvPr/>
        </p:nvSpPr>
        <p:spPr bwMode="auto">
          <a:xfrm>
            <a:off x="7339587" y="3669199"/>
            <a:ext cx="2205290" cy="335686"/>
          </a:xfrm>
          <a:prstGeom prst="rect">
            <a:avLst/>
          </a:prstGeom>
          <a:noFill/>
          <a:ln w="9525">
            <a:noFill/>
            <a:miter lim="800000"/>
            <a:headEnd/>
            <a:tailEnd/>
          </a:ln>
          <a:effectLst/>
        </p:spPr>
        <p:txBody>
          <a:bodyPr wrap="none" lIns="90441" tIns="44427" rIns="90441" bIns="44427">
            <a:prstTxWarp prst="textNoShape">
              <a:avLst/>
            </a:prstTxWarp>
            <a:spAutoFit/>
          </a:bodyPr>
          <a:lstStyle/>
          <a:p>
            <a:pPr algn="l" eaLnBrk="0" hangingPunct="0"/>
            <a:r>
              <a:rPr lang="en-US" sz="1599"/>
              <a:t>32-bit Source IP Address</a:t>
            </a:r>
            <a:endParaRPr lang="en-US" sz="1399"/>
          </a:p>
        </p:txBody>
      </p:sp>
      <p:sp>
        <p:nvSpPr>
          <p:cNvPr id="27" name="Rectangle 27">
            <a:extLst>
              <a:ext uri="{FF2B5EF4-FFF2-40B4-BE49-F238E27FC236}">
                <a16:creationId xmlns:a16="http://schemas.microsoft.com/office/drawing/2014/main" id="{44A8A0E3-EA38-1B4A-89A3-CF3767FD85CE}"/>
              </a:ext>
            </a:extLst>
          </p:cNvPr>
          <p:cNvSpPr>
            <a:spLocks noChangeArrowheads="1"/>
          </p:cNvSpPr>
          <p:nvPr/>
        </p:nvSpPr>
        <p:spPr bwMode="auto">
          <a:xfrm>
            <a:off x="7169813" y="4294349"/>
            <a:ext cx="2593399" cy="335686"/>
          </a:xfrm>
          <a:prstGeom prst="rect">
            <a:avLst/>
          </a:prstGeom>
          <a:noFill/>
          <a:ln w="9525">
            <a:noFill/>
            <a:miter lim="800000"/>
            <a:headEnd/>
            <a:tailEnd/>
          </a:ln>
          <a:effectLst/>
        </p:spPr>
        <p:txBody>
          <a:bodyPr wrap="none" lIns="90441" tIns="44427" rIns="90441" bIns="44427">
            <a:prstTxWarp prst="textNoShape">
              <a:avLst/>
            </a:prstTxWarp>
            <a:spAutoFit/>
          </a:bodyPr>
          <a:lstStyle/>
          <a:p>
            <a:pPr algn="l" eaLnBrk="0" hangingPunct="0"/>
            <a:r>
              <a:rPr lang="en-US" sz="1599"/>
              <a:t>32-bit Destination IP Address</a:t>
            </a:r>
            <a:endParaRPr lang="en-US" sz="1399"/>
          </a:p>
        </p:txBody>
      </p:sp>
      <p:sp>
        <p:nvSpPr>
          <p:cNvPr id="28" name="Rectangle 28">
            <a:extLst>
              <a:ext uri="{FF2B5EF4-FFF2-40B4-BE49-F238E27FC236}">
                <a16:creationId xmlns:a16="http://schemas.microsoft.com/office/drawing/2014/main" id="{EFE5551C-DE4F-BC40-B10C-CC2C975184CF}"/>
              </a:ext>
            </a:extLst>
          </p:cNvPr>
          <p:cNvSpPr>
            <a:spLocks noChangeArrowheads="1"/>
          </p:cNvSpPr>
          <p:nvPr/>
        </p:nvSpPr>
        <p:spPr bwMode="auto">
          <a:xfrm>
            <a:off x="6957197" y="4975032"/>
            <a:ext cx="3272142" cy="335686"/>
          </a:xfrm>
          <a:prstGeom prst="rect">
            <a:avLst/>
          </a:prstGeom>
          <a:noFill/>
          <a:ln w="9525">
            <a:noFill/>
            <a:miter lim="800000"/>
            <a:headEnd/>
            <a:tailEnd/>
          </a:ln>
          <a:effectLst/>
        </p:spPr>
        <p:txBody>
          <a:bodyPr wrap="none" lIns="90441" tIns="44427" rIns="90441" bIns="44427">
            <a:prstTxWarp prst="textNoShape">
              <a:avLst/>
            </a:prstTxWarp>
            <a:spAutoFit/>
          </a:bodyPr>
          <a:lstStyle/>
          <a:p>
            <a:pPr algn="l" eaLnBrk="0" hangingPunct="0"/>
            <a:r>
              <a:rPr lang="en-US" sz="1599" dirty="0"/>
              <a:t>Options (if any) + Padding (if needed)</a:t>
            </a:r>
            <a:endParaRPr lang="en-US" sz="1399" dirty="0"/>
          </a:p>
        </p:txBody>
      </p:sp>
      <p:sp>
        <p:nvSpPr>
          <p:cNvPr id="29" name="Rectangle 29">
            <a:extLst>
              <a:ext uri="{FF2B5EF4-FFF2-40B4-BE49-F238E27FC236}">
                <a16:creationId xmlns:a16="http://schemas.microsoft.com/office/drawing/2014/main" id="{B5E20145-FE2D-9649-B627-552A07695936}"/>
              </a:ext>
            </a:extLst>
          </p:cNvPr>
          <p:cNvSpPr>
            <a:spLocks noChangeArrowheads="1"/>
          </p:cNvSpPr>
          <p:nvPr/>
        </p:nvSpPr>
        <p:spPr bwMode="auto">
          <a:xfrm>
            <a:off x="8174177" y="5711249"/>
            <a:ext cx="829733" cy="335686"/>
          </a:xfrm>
          <a:prstGeom prst="rect">
            <a:avLst/>
          </a:prstGeom>
          <a:noFill/>
          <a:ln w="9525">
            <a:noFill/>
            <a:miter lim="800000"/>
            <a:headEnd/>
            <a:tailEnd/>
          </a:ln>
          <a:effectLst/>
        </p:spPr>
        <p:txBody>
          <a:bodyPr wrap="none" lIns="90441" tIns="44427" rIns="90441" bIns="44427">
            <a:prstTxWarp prst="textNoShape">
              <a:avLst/>
            </a:prstTxWarp>
            <a:spAutoFit/>
          </a:bodyPr>
          <a:lstStyle/>
          <a:p>
            <a:pPr algn="l" eaLnBrk="0" hangingPunct="0"/>
            <a:r>
              <a:rPr lang="en-US" sz="1599"/>
              <a:t>Payload</a:t>
            </a:r>
            <a:endParaRPr lang="en-US" sz="1399"/>
          </a:p>
        </p:txBody>
      </p:sp>
      <p:sp>
        <p:nvSpPr>
          <p:cNvPr id="30" name="AutoShape 30">
            <a:extLst>
              <a:ext uri="{FF2B5EF4-FFF2-40B4-BE49-F238E27FC236}">
                <a16:creationId xmlns:a16="http://schemas.microsoft.com/office/drawing/2014/main" id="{C254821E-9CBF-0D4B-B7E8-5CDA2124BFF7}"/>
              </a:ext>
            </a:extLst>
          </p:cNvPr>
          <p:cNvSpPr>
            <a:spLocks/>
          </p:cNvSpPr>
          <p:nvPr/>
        </p:nvSpPr>
        <p:spPr bwMode="auto">
          <a:xfrm>
            <a:off x="5281670" y="1460548"/>
            <a:ext cx="152321" cy="3884177"/>
          </a:xfrm>
          <a:prstGeom prst="leftBrace">
            <a:avLst>
              <a:gd name="adj1" fmla="val 212500"/>
              <a:gd name="adj2" fmla="val 50000"/>
            </a:avLst>
          </a:prstGeom>
          <a:noFill/>
          <a:ln w="9525">
            <a:solidFill>
              <a:schemeClr val="tx1"/>
            </a:solidFill>
            <a:round/>
            <a:headEnd/>
            <a:tailEnd/>
          </a:ln>
          <a:effectLst/>
        </p:spPr>
        <p:txBody>
          <a:bodyPr wrap="none" anchor="ctr">
            <a:prstTxWarp prst="textNoShape">
              <a:avLst/>
            </a:prstTxWarp>
          </a:bodyPr>
          <a:lstStyle/>
          <a:p>
            <a:endParaRPr lang="en-US" sz="1799"/>
          </a:p>
        </p:txBody>
      </p:sp>
      <p:sp>
        <p:nvSpPr>
          <p:cNvPr id="31" name="Text Box 31">
            <a:extLst>
              <a:ext uri="{FF2B5EF4-FFF2-40B4-BE49-F238E27FC236}">
                <a16:creationId xmlns:a16="http://schemas.microsoft.com/office/drawing/2014/main" id="{BD23E0AB-FE5A-C443-8A83-AD09563F5EC4}"/>
              </a:ext>
            </a:extLst>
          </p:cNvPr>
          <p:cNvSpPr txBox="1">
            <a:spLocks noChangeArrowheads="1"/>
          </p:cNvSpPr>
          <p:nvPr/>
        </p:nvSpPr>
        <p:spPr bwMode="auto">
          <a:xfrm rot="16200000">
            <a:off x="4345108" y="3172605"/>
            <a:ext cx="1203549" cy="399773"/>
          </a:xfrm>
          <a:prstGeom prst="rect">
            <a:avLst/>
          </a:prstGeom>
          <a:noFill/>
          <a:ln w="9525">
            <a:noFill/>
            <a:miter lim="800000"/>
            <a:headEnd/>
            <a:tailEnd/>
          </a:ln>
          <a:effectLst/>
        </p:spPr>
        <p:txBody>
          <a:bodyPr wrap="none">
            <a:prstTxWarp prst="textNoShape">
              <a:avLst/>
            </a:prstTxWarp>
            <a:spAutoFit/>
          </a:bodyPr>
          <a:lstStyle/>
          <a:p>
            <a:r>
              <a:rPr lang="en-US" sz="1999"/>
              <a:t>IP Header</a:t>
            </a:r>
          </a:p>
        </p:txBody>
      </p:sp>
    </p:spTree>
    <p:extLst>
      <p:ext uri="{BB962C8B-B14F-4D97-AF65-F5344CB8AC3E}">
        <p14:creationId xmlns:p14="http://schemas.microsoft.com/office/powerpoint/2010/main" val="263320222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8137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8137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8137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8137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8137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8137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8137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38137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1379"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5586" name="Rectangle 2"/>
          <p:cNvSpPr>
            <a:spLocks noGrp="1" noChangeArrowheads="1"/>
          </p:cNvSpPr>
          <p:nvPr>
            <p:ph type="title"/>
          </p:nvPr>
        </p:nvSpPr>
        <p:spPr/>
        <p:txBody>
          <a:bodyPr/>
          <a:lstStyle/>
          <a:p>
            <a:r>
              <a:rPr lang="en-US"/>
              <a:t>IP Packet Header Fields</a:t>
            </a:r>
          </a:p>
        </p:txBody>
      </p:sp>
      <p:sp>
        <p:nvSpPr>
          <p:cNvPr id="1475587" name="Rectangle 3"/>
          <p:cNvSpPr>
            <a:spLocks noGrp="1" noChangeArrowheads="1"/>
          </p:cNvSpPr>
          <p:nvPr>
            <p:ph type="body" idx="1"/>
          </p:nvPr>
        </p:nvSpPr>
        <p:spPr>
          <a:xfrm>
            <a:off x="301956" y="1419540"/>
            <a:ext cx="5954908" cy="4409366"/>
          </a:xfrm>
        </p:spPr>
        <p:txBody>
          <a:bodyPr>
            <a:normAutofit fontScale="92500"/>
          </a:bodyPr>
          <a:lstStyle/>
          <a:p>
            <a:r>
              <a:rPr lang="en-US" sz="2399" dirty="0"/>
              <a:t>Version number (4 bits)</a:t>
            </a:r>
          </a:p>
          <a:p>
            <a:pPr lvl="1"/>
            <a:r>
              <a:rPr lang="en-US" sz="1999" dirty="0"/>
              <a:t>Indicates the version of the IP protocol</a:t>
            </a:r>
          </a:p>
          <a:p>
            <a:pPr lvl="1"/>
            <a:r>
              <a:rPr lang="en-US" sz="1999" dirty="0"/>
              <a:t>Necessary to know what other fields to expect</a:t>
            </a:r>
          </a:p>
          <a:p>
            <a:pPr lvl="1"/>
            <a:r>
              <a:rPr lang="en-US" sz="1999" dirty="0"/>
              <a:t>Typically “4” (for IPv4), and sometimes “6” (for IPv6)</a:t>
            </a:r>
          </a:p>
          <a:p>
            <a:r>
              <a:rPr lang="en-US" sz="2399" dirty="0"/>
              <a:t>Header length (4 bits)</a:t>
            </a:r>
          </a:p>
          <a:p>
            <a:pPr lvl="1"/>
            <a:r>
              <a:rPr lang="en-US" sz="1999" dirty="0"/>
              <a:t>Number of 32-bit words in the header</a:t>
            </a:r>
          </a:p>
          <a:p>
            <a:pPr lvl="1"/>
            <a:r>
              <a:rPr lang="en-US" sz="1999" dirty="0"/>
              <a:t>Typically “5” (for a 20-byte IPv4 header)</a:t>
            </a:r>
          </a:p>
          <a:p>
            <a:pPr lvl="1"/>
            <a:r>
              <a:rPr lang="en-US" sz="1999" dirty="0"/>
              <a:t>Can be more when IP </a:t>
            </a:r>
            <a:r>
              <a:rPr lang="en-US" sz="1999" dirty="0">
                <a:solidFill>
                  <a:srgbClr val="0000FF"/>
                </a:solidFill>
              </a:rPr>
              <a:t>options</a:t>
            </a:r>
            <a:r>
              <a:rPr lang="en-US" sz="1999" dirty="0"/>
              <a:t> are used</a:t>
            </a:r>
          </a:p>
          <a:p>
            <a:r>
              <a:rPr lang="en-US" sz="2399" dirty="0"/>
              <a:t>Type-of-Service (8 bits)</a:t>
            </a:r>
          </a:p>
          <a:p>
            <a:pPr lvl="1"/>
            <a:r>
              <a:rPr lang="en-US" sz="1999" dirty="0"/>
              <a:t>Allow packets to be treated differently based on needs</a:t>
            </a:r>
          </a:p>
          <a:p>
            <a:pPr lvl="1"/>
            <a:r>
              <a:rPr lang="en-US" sz="1999" dirty="0"/>
              <a:t>E.g., low delay for audio, high bandwidth for bulk transfer</a:t>
            </a:r>
          </a:p>
          <a:p>
            <a:pPr lvl="1"/>
            <a:endParaRPr lang="en-US" sz="1999" dirty="0"/>
          </a:p>
        </p:txBody>
      </p:sp>
      <p:sp>
        <p:nvSpPr>
          <p:cNvPr id="4" name="Rectangle 2">
            <a:extLst>
              <a:ext uri="{FF2B5EF4-FFF2-40B4-BE49-F238E27FC236}">
                <a16:creationId xmlns:a16="http://schemas.microsoft.com/office/drawing/2014/main" id="{025FDC1D-8E14-6E4A-B35A-5173A65C1D40}"/>
              </a:ext>
            </a:extLst>
          </p:cNvPr>
          <p:cNvSpPr>
            <a:spLocks noChangeArrowheads="1"/>
          </p:cNvSpPr>
          <p:nvPr/>
        </p:nvSpPr>
        <p:spPr bwMode="auto">
          <a:xfrm>
            <a:off x="6167400" y="1774100"/>
            <a:ext cx="6003973" cy="3309801"/>
          </a:xfrm>
          <a:prstGeom prst="rect">
            <a:avLst/>
          </a:prstGeom>
          <a:solidFill>
            <a:schemeClr val="accent6">
              <a:lumMod val="40000"/>
              <a:lumOff val="60000"/>
            </a:schemeClr>
          </a:solidFill>
          <a:ln w="12700">
            <a:solidFill>
              <a:schemeClr val="tx1"/>
            </a:solidFill>
            <a:miter lim="800000"/>
            <a:headEnd/>
            <a:tailEnd/>
          </a:ln>
          <a:effectLst/>
        </p:spPr>
        <p:txBody>
          <a:bodyPr wrap="none" anchor="ctr">
            <a:prstTxWarp prst="textNoShape">
              <a:avLst/>
            </a:prstTxWarp>
          </a:bodyPr>
          <a:lstStyle/>
          <a:p>
            <a:endParaRPr lang="en-US" sz="1799"/>
          </a:p>
        </p:txBody>
      </p:sp>
      <p:sp>
        <p:nvSpPr>
          <p:cNvPr id="5" name="Rectangle 3">
            <a:extLst>
              <a:ext uri="{FF2B5EF4-FFF2-40B4-BE49-F238E27FC236}">
                <a16:creationId xmlns:a16="http://schemas.microsoft.com/office/drawing/2014/main" id="{6C17A869-F07D-3040-A8BF-AF9CBBA610A8}"/>
              </a:ext>
            </a:extLst>
          </p:cNvPr>
          <p:cNvSpPr>
            <a:spLocks noChangeArrowheads="1"/>
          </p:cNvSpPr>
          <p:nvPr/>
        </p:nvSpPr>
        <p:spPr bwMode="auto">
          <a:xfrm>
            <a:off x="6168989" y="5074379"/>
            <a:ext cx="5999212" cy="634669"/>
          </a:xfrm>
          <a:prstGeom prst="rect">
            <a:avLst/>
          </a:prstGeom>
          <a:solidFill>
            <a:schemeClr val="accent1"/>
          </a:solidFill>
          <a:ln w="12700">
            <a:solidFill>
              <a:schemeClr val="tx1"/>
            </a:solidFill>
            <a:miter lim="800000"/>
            <a:headEnd/>
            <a:tailEnd/>
          </a:ln>
          <a:effectLst/>
        </p:spPr>
        <p:txBody>
          <a:bodyPr wrap="none" anchor="ctr">
            <a:prstTxWarp prst="textNoShape">
              <a:avLst/>
            </a:prstTxWarp>
          </a:bodyPr>
          <a:lstStyle/>
          <a:p>
            <a:endParaRPr lang="en-US" sz="1799"/>
          </a:p>
        </p:txBody>
      </p:sp>
      <p:sp>
        <p:nvSpPr>
          <p:cNvPr id="6" name="Rectangle 6">
            <a:extLst>
              <a:ext uri="{FF2B5EF4-FFF2-40B4-BE49-F238E27FC236}">
                <a16:creationId xmlns:a16="http://schemas.microsoft.com/office/drawing/2014/main" id="{2D2A17ED-7ABF-0547-BA73-52003984E0F8}"/>
              </a:ext>
            </a:extLst>
          </p:cNvPr>
          <p:cNvSpPr>
            <a:spLocks noChangeArrowheads="1"/>
          </p:cNvSpPr>
          <p:nvPr/>
        </p:nvSpPr>
        <p:spPr bwMode="auto">
          <a:xfrm>
            <a:off x="6156295" y="5720155"/>
            <a:ext cx="5999212" cy="825070"/>
          </a:xfrm>
          <a:prstGeom prst="rect">
            <a:avLst/>
          </a:prstGeom>
          <a:solidFill>
            <a:srgbClr val="C0C0C0"/>
          </a:solidFill>
          <a:ln w="12700">
            <a:solidFill>
              <a:schemeClr val="tx1"/>
            </a:solidFill>
            <a:miter lim="800000"/>
            <a:headEnd/>
            <a:tailEnd/>
          </a:ln>
          <a:effectLst/>
        </p:spPr>
        <p:txBody>
          <a:bodyPr wrap="none" anchor="ctr">
            <a:prstTxWarp prst="textNoShape">
              <a:avLst/>
            </a:prstTxWarp>
          </a:bodyPr>
          <a:lstStyle/>
          <a:p>
            <a:endParaRPr lang="en-US" sz="1799"/>
          </a:p>
        </p:txBody>
      </p:sp>
      <p:sp>
        <p:nvSpPr>
          <p:cNvPr id="7" name="Line 7">
            <a:extLst>
              <a:ext uri="{FF2B5EF4-FFF2-40B4-BE49-F238E27FC236}">
                <a16:creationId xmlns:a16="http://schemas.microsoft.com/office/drawing/2014/main" id="{0B5C5120-B732-344D-8B5F-34C611924085}"/>
              </a:ext>
            </a:extLst>
          </p:cNvPr>
          <p:cNvSpPr>
            <a:spLocks noChangeShapeType="1"/>
          </p:cNvSpPr>
          <p:nvPr/>
        </p:nvSpPr>
        <p:spPr bwMode="auto">
          <a:xfrm flipV="1">
            <a:off x="6226107" y="2502382"/>
            <a:ext cx="5946853" cy="15867"/>
          </a:xfrm>
          <a:prstGeom prst="line">
            <a:avLst/>
          </a:prstGeom>
          <a:noFill/>
          <a:ln w="25400">
            <a:solidFill>
              <a:srgbClr val="000000"/>
            </a:solidFill>
            <a:round/>
            <a:headEnd type="none" w="sm" len="sm"/>
            <a:tailEnd type="none" w="sm" len="sm"/>
          </a:ln>
          <a:effectLst/>
        </p:spPr>
        <p:txBody>
          <a:bodyPr wrap="none" anchor="ctr">
            <a:prstTxWarp prst="textNoShape">
              <a:avLst/>
            </a:prstTxWarp>
          </a:bodyPr>
          <a:lstStyle/>
          <a:p>
            <a:endParaRPr lang="en-US" sz="1799"/>
          </a:p>
        </p:txBody>
      </p:sp>
      <p:sp>
        <p:nvSpPr>
          <p:cNvPr id="8" name="Line 8">
            <a:extLst>
              <a:ext uri="{FF2B5EF4-FFF2-40B4-BE49-F238E27FC236}">
                <a16:creationId xmlns:a16="http://schemas.microsoft.com/office/drawing/2014/main" id="{403B4F38-EC65-6F44-A63A-AF94B1617413}"/>
              </a:ext>
            </a:extLst>
          </p:cNvPr>
          <p:cNvSpPr>
            <a:spLocks noChangeShapeType="1"/>
          </p:cNvSpPr>
          <p:nvPr/>
        </p:nvSpPr>
        <p:spPr bwMode="auto">
          <a:xfrm>
            <a:off x="6238801" y="3203690"/>
            <a:ext cx="5951612" cy="1587"/>
          </a:xfrm>
          <a:prstGeom prst="line">
            <a:avLst/>
          </a:prstGeom>
          <a:noFill/>
          <a:ln w="25400">
            <a:solidFill>
              <a:srgbClr val="000000"/>
            </a:solidFill>
            <a:round/>
            <a:headEnd type="none" w="sm" len="sm"/>
            <a:tailEnd type="none" w="sm" len="sm"/>
          </a:ln>
          <a:effectLst/>
        </p:spPr>
        <p:txBody>
          <a:bodyPr wrap="none" anchor="ctr">
            <a:prstTxWarp prst="textNoShape">
              <a:avLst/>
            </a:prstTxWarp>
          </a:bodyPr>
          <a:lstStyle/>
          <a:p>
            <a:endParaRPr lang="en-US" sz="1799"/>
          </a:p>
        </p:txBody>
      </p:sp>
      <p:sp>
        <p:nvSpPr>
          <p:cNvPr id="9" name="Line 9">
            <a:extLst>
              <a:ext uri="{FF2B5EF4-FFF2-40B4-BE49-F238E27FC236}">
                <a16:creationId xmlns:a16="http://schemas.microsoft.com/office/drawing/2014/main" id="{F7A53721-F986-3340-8B98-EA9CC02EE52B}"/>
              </a:ext>
            </a:extLst>
          </p:cNvPr>
          <p:cNvSpPr>
            <a:spLocks noChangeShapeType="1"/>
          </p:cNvSpPr>
          <p:nvPr/>
        </p:nvSpPr>
        <p:spPr bwMode="auto">
          <a:xfrm>
            <a:off x="6238801" y="3851053"/>
            <a:ext cx="5953199" cy="1587"/>
          </a:xfrm>
          <a:prstGeom prst="line">
            <a:avLst/>
          </a:prstGeom>
          <a:noFill/>
          <a:ln w="25400">
            <a:solidFill>
              <a:srgbClr val="000000"/>
            </a:solidFill>
            <a:round/>
            <a:headEnd type="none" w="sm" len="sm"/>
            <a:tailEnd type="none" w="sm" len="sm"/>
          </a:ln>
          <a:effectLst/>
        </p:spPr>
        <p:txBody>
          <a:bodyPr wrap="none" anchor="ctr">
            <a:prstTxWarp prst="textNoShape">
              <a:avLst/>
            </a:prstTxWarp>
          </a:bodyPr>
          <a:lstStyle/>
          <a:p>
            <a:endParaRPr lang="en-US" sz="1799"/>
          </a:p>
        </p:txBody>
      </p:sp>
      <p:sp>
        <p:nvSpPr>
          <p:cNvPr id="10" name="Line 10">
            <a:extLst>
              <a:ext uri="{FF2B5EF4-FFF2-40B4-BE49-F238E27FC236}">
                <a16:creationId xmlns:a16="http://schemas.microsoft.com/office/drawing/2014/main" id="{2C4E59EC-EDD8-8D40-A76C-F78969C8688F}"/>
              </a:ext>
            </a:extLst>
          </p:cNvPr>
          <p:cNvSpPr>
            <a:spLocks noChangeShapeType="1"/>
          </p:cNvSpPr>
          <p:nvPr/>
        </p:nvSpPr>
        <p:spPr bwMode="auto">
          <a:xfrm>
            <a:off x="9131306" y="1799486"/>
            <a:ext cx="1587" cy="2026182"/>
          </a:xfrm>
          <a:prstGeom prst="line">
            <a:avLst/>
          </a:prstGeom>
          <a:noFill/>
          <a:ln w="25400">
            <a:solidFill>
              <a:srgbClr val="000000"/>
            </a:solidFill>
            <a:round/>
            <a:headEnd type="none" w="sm" len="sm"/>
            <a:tailEnd type="none" w="sm" len="sm"/>
          </a:ln>
          <a:effectLst/>
        </p:spPr>
        <p:txBody>
          <a:bodyPr wrap="none" anchor="ctr">
            <a:prstTxWarp prst="textNoShape">
              <a:avLst/>
            </a:prstTxWarp>
          </a:bodyPr>
          <a:lstStyle/>
          <a:p>
            <a:endParaRPr lang="en-US" sz="1799"/>
          </a:p>
        </p:txBody>
      </p:sp>
      <p:sp>
        <p:nvSpPr>
          <p:cNvPr id="11" name="Line 11">
            <a:extLst>
              <a:ext uri="{FF2B5EF4-FFF2-40B4-BE49-F238E27FC236}">
                <a16:creationId xmlns:a16="http://schemas.microsoft.com/office/drawing/2014/main" id="{0FEAE742-50EE-8043-96D6-18BAE73F41A3}"/>
              </a:ext>
            </a:extLst>
          </p:cNvPr>
          <p:cNvSpPr>
            <a:spLocks noChangeShapeType="1"/>
          </p:cNvSpPr>
          <p:nvPr/>
        </p:nvSpPr>
        <p:spPr bwMode="auto">
          <a:xfrm>
            <a:off x="7658873" y="1834392"/>
            <a:ext cx="1587" cy="658469"/>
          </a:xfrm>
          <a:prstGeom prst="line">
            <a:avLst/>
          </a:prstGeom>
          <a:noFill/>
          <a:ln w="25400">
            <a:solidFill>
              <a:srgbClr val="000000"/>
            </a:solidFill>
            <a:round/>
            <a:headEnd type="none" w="sm" len="sm"/>
            <a:tailEnd type="none" w="sm" len="sm"/>
          </a:ln>
          <a:effectLst/>
        </p:spPr>
        <p:txBody>
          <a:bodyPr wrap="none" anchor="ctr">
            <a:prstTxWarp prst="textNoShape">
              <a:avLst/>
            </a:prstTxWarp>
          </a:bodyPr>
          <a:lstStyle/>
          <a:p>
            <a:endParaRPr lang="en-US" sz="1799"/>
          </a:p>
        </p:txBody>
      </p:sp>
      <p:sp>
        <p:nvSpPr>
          <p:cNvPr id="12" name="Line 12">
            <a:extLst>
              <a:ext uri="{FF2B5EF4-FFF2-40B4-BE49-F238E27FC236}">
                <a16:creationId xmlns:a16="http://schemas.microsoft.com/office/drawing/2014/main" id="{12428234-6A0F-B149-B6A4-81BCA718D9BD}"/>
              </a:ext>
            </a:extLst>
          </p:cNvPr>
          <p:cNvSpPr>
            <a:spLocks noChangeShapeType="1"/>
          </p:cNvSpPr>
          <p:nvPr/>
        </p:nvSpPr>
        <p:spPr bwMode="auto">
          <a:xfrm>
            <a:off x="6935350" y="1834392"/>
            <a:ext cx="1587" cy="658469"/>
          </a:xfrm>
          <a:prstGeom prst="line">
            <a:avLst/>
          </a:prstGeom>
          <a:noFill/>
          <a:ln w="25400">
            <a:solidFill>
              <a:srgbClr val="000000"/>
            </a:solidFill>
            <a:round/>
            <a:headEnd type="none" w="sm" len="sm"/>
            <a:tailEnd type="none" w="sm" len="sm"/>
          </a:ln>
          <a:effectLst/>
        </p:spPr>
        <p:txBody>
          <a:bodyPr wrap="none" anchor="ctr">
            <a:prstTxWarp prst="textNoShape">
              <a:avLst/>
            </a:prstTxWarp>
          </a:bodyPr>
          <a:lstStyle/>
          <a:p>
            <a:endParaRPr lang="en-US" sz="1799"/>
          </a:p>
        </p:txBody>
      </p:sp>
      <p:sp>
        <p:nvSpPr>
          <p:cNvPr id="13" name="Rectangle 13">
            <a:extLst>
              <a:ext uri="{FF2B5EF4-FFF2-40B4-BE49-F238E27FC236}">
                <a16:creationId xmlns:a16="http://schemas.microsoft.com/office/drawing/2014/main" id="{3E2EE9EA-D889-6743-AF5C-D9E14A8AD628}"/>
              </a:ext>
            </a:extLst>
          </p:cNvPr>
          <p:cNvSpPr>
            <a:spLocks noChangeArrowheads="1"/>
          </p:cNvSpPr>
          <p:nvPr/>
        </p:nvSpPr>
        <p:spPr bwMode="auto">
          <a:xfrm>
            <a:off x="6193621" y="1883579"/>
            <a:ext cx="726617" cy="520128"/>
          </a:xfrm>
          <a:prstGeom prst="rect">
            <a:avLst/>
          </a:prstGeom>
          <a:noFill/>
          <a:ln w="9525">
            <a:noFill/>
            <a:miter lim="800000"/>
            <a:headEnd/>
            <a:tailEnd/>
          </a:ln>
          <a:effectLst/>
        </p:spPr>
        <p:txBody>
          <a:bodyPr wrap="none" lIns="90441" tIns="44427" rIns="90441" bIns="44427">
            <a:prstTxWarp prst="textNoShape">
              <a:avLst/>
            </a:prstTxWarp>
            <a:spAutoFit/>
          </a:bodyPr>
          <a:lstStyle/>
          <a:p>
            <a:pPr algn="ctr" eaLnBrk="0" hangingPunct="0"/>
            <a:r>
              <a:rPr lang="en-US" sz="1399">
                <a:solidFill>
                  <a:srgbClr val="000000"/>
                </a:solidFill>
              </a:rPr>
              <a:t>4-bit</a:t>
            </a:r>
          </a:p>
          <a:p>
            <a:pPr algn="ctr" eaLnBrk="0" hangingPunct="0"/>
            <a:r>
              <a:rPr lang="en-US" sz="1399">
                <a:solidFill>
                  <a:srgbClr val="000000"/>
                </a:solidFill>
              </a:rPr>
              <a:t>Version</a:t>
            </a:r>
          </a:p>
        </p:txBody>
      </p:sp>
      <p:sp>
        <p:nvSpPr>
          <p:cNvPr id="14" name="Rectangle 14">
            <a:extLst>
              <a:ext uri="{FF2B5EF4-FFF2-40B4-BE49-F238E27FC236}">
                <a16:creationId xmlns:a16="http://schemas.microsoft.com/office/drawing/2014/main" id="{63FA3494-5D16-1543-85D5-FC383EC78FD4}"/>
              </a:ext>
            </a:extLst>
          </p:cNvPr>
          <p:cNvSpPr>
            <a:spLocks noChangeArrowheads="1"/>
          </p:cNvSpPr>
          <p:nvPr/>
        </p:nvSpPr>
        <p:spPr bwMode="auto">
          <a:xfrm>
            <a:off x="6944572" y="1805832"/>
            <a:ext cx="717772" cy="735331"/>
          </a:xfrm>
          <a:prstGeom prst="rect">
            <a:avLst/>
          </a:prstGeom>
          <a:noFill/>
          <a:ln w="9525">
            <a:noFill/>
            <a:miter lim="800000"/>
            <a:headEnd/>
            <a:tailEnd/>
          </a:ln>
          <a:effectLst/>
        </p:spPr>
        <p:txBody>
          <a:bodyPr wrap="none" lIns="90441" tIns="44427" rIns="90441" bIns="44427">
            <a:prstTxWarp prst="textNoShape">
              <a:avLst/>
            </a:prstTxWarp>
            <a:spAutoFit/>
          </a:bodyPr>
          <a:lstStyle/>
          <a:p>
            <a:pPr algn="ctr" eaLnBrk="0" hangingPunct="0"/>
            <a:r>
              <a:rPr lang="en-US" sz="1399">
                <a:solidFill>
                  <a:srgbClr val="000000"/>
                </a:solidFill>
              </a:rPr>
              <a:t>4-bit</a:t>
            </a:r>
          </a:p>
          <a:p>
            <a:pPr algn="ctr" eaLnBrk="0" hangingPunct="0"/>
            <a:r>
              <a:rPr lang="en-US" sz="1399">
                <a:solidFill>
                  <a:srgbClr val="000000"/>
                </a:solidFill>
              </a:rPr>
              <a:t>Header</a:t>
            </a:r>
          </a:p>
          <a:p>
            <a:pPr algn="ctr" eaLnBrk="0" hangingPunct="0"/>
            <a:r>
              <a:rPr lang="en-US" sz="1399">
                <a:solidFill>
                  <a:srgbClr val="000000"/>
                </a:solidFill>
              </a:rPr>
              <a:t>Length</a:t>
            </a:r>
          </a:p>
        </p:txBody>
      </p:sp>
      <p:sp>
        <p:nvSpPr>
          <p:cNvPr id="15" name="Rectangle 15">
            <a:extLst>
              <a:ext uri="{FF2B5EF4-FFF2-40B4-BE49-F238E27FC236}">
                <a16:creationId xmlns:a16="http://schemas.microsoft.com/office/drawing/2014/main" id="{D35C2750-2094-A54B-A006-1B70B973E71E}"/>
              </a:ext>
            </a:extLst>
          </p:cNvPr>
          <p:cNvSpPr>
            <a:spLocks noChangeArrowheads="1"/>
          </p:cNvSpPr>
          <p:nvPr/>
        </p:nvSpPr>
        <p:spPr bwMode="auto">
          <a:xfrm>
            <a:off x="7738388" y="1805832"/>
            <a:ext cx="1281672" cy="735331"/>
          </a:xfrm>
          <a:prstGeom prst="rect">
            <a:avLst/>
          </a:prstGeom>
          <a:noFill/>
          <a:ln w="9525">
            <a:noFill/>
            <a:miter lim="800000"/>
            <a:headEnd/>
            <a:tailEnd/>
          </a:ln>
          <a:effectLst/>
        </p:spPr>
        <p:txBody>
          <a:bodyPr wrap="none" lIns="90441" tIns="44427" rIns="90441" bIns="44427">
            <a:prstTxWarp prst="textNoShape">
              <a:avLst/>
            </a:prstTxWarp>
            <a:spAutoFit/>
          </a:bodyPr>
          <a:lstStyle/>
          <a:p>
            <a:pPr algn="ctr" eaLnBrk="0" hangingPunct="0"/>
            <a:r>
              <a:rPr lang="en-US" sz="1399">
                <a:solidFill>
                  <a:srgbClr val="000000"/>
                </a:solidFill>
              </a:rPr>
              <a:t>8-bit</a:t>
            </a:r>
          </a:p>
          <a:p>
            <a:pPr algn="ctr" eaLnBrk="0" hangingPunct="0"/>
            <a:r>
              <a:rPr lang="en-US" sz="1399">
                <a:solidFill>
                  <a:srgbClr val="000000"/>
                </a:solidFill>
              </a:rPr>
              <a:t>Type of Service</a:t>
            </a:r>
          </a:p>
          <a:p>
            <a:pPr algn="ctr" eaLnBrk="0" hangingPunct="0"/>
            <a:r>
              <a:rPr lang="en-US" sz="1399">
                <a:solidFill>
                  <a:srgbClr val="000000"/>
                </a:solidFill>
              </a:rPr>
              <a:t>(TOS)</a:t>
            </a:r>
          </a:p>
        </p:txBody>
      </p:sp>
      <p:sp>
        <p:nvSpPr>
          <p:cNvPr id="16" name="Rectangle 16">
            <a:extLst>
              <a:ext uri="{FF2B5EF4-FFF2-40B4-BE49-F238E27FC236}">
                <a16:creationId xmlns:a16="http://schemas.microsoft.com/office/drawing/2014/main" id="{1BDBE166-4554-1D41-BA02-44D92E22C98B}"/>
              </a:ext>
            </a:extLst>
          </p:cNvPr>
          <p:cNvSpPr>
            <a:spLocks noChangeArrowheads="1"/>
          </p:cNvSpPr>
          <p:nvPr/>
        </p:nvSpPr>
        <p:spPr bwMode="auto">
          <a:xfrm>
            <a:off x="9291561" y="1977194"/>
            <a:ext cx="2358714" cy="335686"/>
          </a:xfrm>
          <a:prstGeom prst="rect">
            <a:avLst/>
          </a:prstGeom>
          <a:noFill/>
          <a:ln w="9525">
            <a:noFill/>
            <a:miter lim="800000"/>
            <a:headEnd/>
            <a:tailEnd/>
          </a:ln>
          <a:effectLst/>
        </p:spPr>
        <p:txBody>
          <a:bodyPr wrap="none" lIns="90441" tIns="44427" rIns="90441" bIns="44427">
            <a:prstTxWarp prst="textNoShape">
              <a:avLst/>
            </a:prstTxWarp>
            <a:spAutoFit/>
          </a:bodyPr>
          <a:lstStyle/>
          <a:p>
            <a:pPr algn="l" eaLnBrk="0" hangingPunct="0"/>
            <a:r>
              <a:rPr lang="en-US" sz="1599">
                <a:solidFill>
                  <a:srgbClr val="0E04D6"/>
                </a:solidFill>
              </a:rPr>
              <a:t>16-bit Total Length (Bytes)</a:t>
            </a:r>
            <a:endParaRPr lang="en-US" sz="1399">
              <a:solidFill>
                <a:srgbClr val="0E04D6"/>
              </a:solidFill>
            </a:endParaRPr>
          </a:p>
        </p:txBody>
      </p:sp>
      <p:sp>
        <p:nvSpPr>
          <p:cNvPr id="17" name="Rectangle 17">
            <a:extLst>
              <a:ext uri="{FF2B5EF4-FFF2-40B4-BE49-F238E27FC236}">
                <a16:creationId xmlns:a16="http://schemas.microsoft.com/office/drawing/2014/main" id="{00A2C7B7-2966-EA45-A7D6-D72D16D88951}"/>
              </a:ext>
            </a:extLst>
          </p:cNvPr>
          <p:cNvSpPr>
            <a:spLocks noChangeArrowheads="1"/>
          </p:cNvSpPr>
          <p:nvPr/>
        </p:nvSpPr>
        <p:spPr bwMode="auto">
          <a:xfrm>
            <a:off x="6844910" y="2707064"/>
            <a:ext cx="1824102" cy="335686"/>
          </a:xfrm>
          <a:prstGeom prst="rect">
            <a:avLst/>
          </a:prstGeom>
          <a:noFill/>
          <a:ln w="9525">
            <a:noFill/>
            <a:miter lim="800000"/>
            <a:headEnd/>
            <a:tailEnd/>
          </a:ln>
          <a:effectLst/>
        </p:spPr>
        <p:txBody>
          <a:bodyPr wrap="none" lIns="90441" tIns="44427" rIns="90441" bIns="44427">
            <a:prstTxWarp prst="textNoShape">
              <a:avLst/>
            </a:prstTxWarp>
            <a:spAutoFit/>
          </a:bodyPr>
          <a:lstStyle/>
          <a:p>
            <a:pPr algn="l" eaLnBrk="0" hangingPunct="0"/>
            <a:r>
              <a:rPr lang="en-US" sz="1599">
                <a:solidFill>
                  <a:srgbClr val="000000"/>
                </a:solidFill>
              </a:rPr>
              <a:t>16-bit Identification</a:t>
            </a:r>
            <a:endParaRPr lang="en-US" sz="1399">
              <a:solidFill>
                <a:srgbClr val="000000"/>
              </a:solidFill>
            </a:endParaRPr>
          </a:p>
        </p:txBody>
      </p:sp>
      <p:sp>
        <p:nvSpPr>
          <p:cNvPr id="18" name="Line 18">
            <a:extLst>
              <a:ext uri="{FF2B5EF4-FFF2-40B4-BE49-F238E27FC236}">
                <a16:creationId xmlns:a16="http://schemas.microsoft.com/office/drawing/2014/main" id="{521A6055-5667-4648-B692-2B6DD7BD65BB}"/>
              </a:ext>
            </a:extLst>
          </p:cNvPr>
          <p:cNvSpPr>
            <a:spLocks noChangeShapeType="1"/>
          </p:cNvSpPr>
          <p:nvPr/>
        </p:nvSpPr>
        <p:spPr bwMode="auto">
          <a:xfrm>
            <a:off x="9791362" y="2532528"/>
            <a:ext cx="1587" cy="658469"/>
          </a:xfrm>
          <a:prstGeom prst="line">
            <a:avLst/>
          </a:prstGeom>
          <a:noFill/>
          <a:ln w="25400">
            <a:solidFill>
              <a:srgbClr val="000000"/>
            </a:solidFill>
            <a:round/>
            <a:headEnd type="none" w="sm" len="sm"/>
            <a:tailEnd type="none" w="sm" len="sm"/>
          </a:ln>
          <a:effectLst/>
        </p:spPr>
        <p:txBody>
          <a:bodyPr wrap="none" anchor="ctr">
            <a:prstTxWarp prst="textNoShape">
              <a:avLst/>
            </a:prstTxWarp>
          </a:bodyPr>
          <a:lstStyle/>
          <a:p>
            <a:endParaRPr lang="en-US" sz="1799"/>
          </a:p>
        </p:txBody>
      </p:sp>
      <p:sp>
        <p:nvSpPr>
          <p:cNvPr id="19" name="Rectangle 19">
            <a:extLst>
              <a:ext uri="{FF2B5EF4-FFF2-40B4-BE49-F238E27FC236}">
                <a16:creationId xmlns:a16="http://schemas.microsoft.com/office/drawing/2014/main" id="{7268B05E-322F-D94E-AF65-D647FC0F6B0B}"/>
              </a:ext>
            </a:extLst>
          </p:cNvPr>
          <p:cNvSpPr>
            <a:spLocks noChangeArrowheads="1"/>
          </p:cNvSpPr>
          <p:nvPr/>
        </p:nvSpPr>
        <p:spPr bwMode="auto">
          <a:xfrm>
            <a:off x="9189743" y="2592823"/>
            <a:ext cx="547943" cy="520128"/>
          </a:xfrm>
          <a:prstGeom prst="rect">
            <a:avLst/>
          </a:prstGeom>
          <a:noFill/>
          <a:ln w="9525">
            <a:noFill/>
            <a:miter lim="800000"/>
            <a:headEnd/>
            <a:tailEnd/>
          </a:ln>
          <a:effectLst/>
        </p:spPr>
        <p:txBody>
          <a:bodyPr wrap="none" lIns="90441" tIns="44427" rIns="90441" bIns="44427">
            <a:prstTxWarp prst="textNoShape">
              <a:avLst/>
            </a:prstTxWarp>
            <a:spAutoFit/>
          </a:bodyPr>
          <a:lstStyle/>
          <a:p>
            <a:pPr algn="ctr" eaLnBrk="0" hangingPunct="0"/>
            <a:r>
              <a:rPr lang="en-US" sz="1399">
                <a:solidFill>
                  <a:srgbClr val="000000"/>
                </a:solidFill>
              </a:rPr>
              <a:t>3-bit</a:t>
            </a:r>
          </a:p>
          <a:p>
            <a:pPr algn="ctr" eaLnBrk="0" hangingPunct="0"/>
            <a:r>
              <a:rPr lang="en-US" sz="1399">
                <a:solidFill>
                  <a:srgbClr val="000000"/>
                </a:solidFill>
              </a:rPr>
              <a:t>Flags</a:t>
            </a:r>
          </a:p>
        </p:txBody>
      </p:sp>
      <p:sp>
        <p:nvSpPr>
          <p:cNvPr id="20" name="Rectangle 20">
            <a:extLst>
              <a:ext uri="{FF2B5EF4-FFF2-40B4-BE49-F238E27FC236}">
                <a16:creationId xmlns:a16="http://schemas.microsoft.com/office/drawing/2014/main" id="{762DB472-9D8C-2349-8A9F-D2B1F65E0D0E}"/>
              </a:ext>
            </a:extLst>
          </p:cNvPr>
          <p:cNvSpPr>
            <a:spLocks noChangeArrowheads="1"/>
          </p:cNvSpPr>
          <p:nvPr/>
        </p:nvSpPr>
        <p:spPr bwMode="auto">
          <a:xfrm>
            <a:off x="9851657" y="2724517"/>
            <a:ext cx="2072503" cy="335686"/>
          </a:xfrm>
          <a:prstGeom prst="rect">
            <a:avLst/>
          </a:prstGeom>
          <a:noFill/>
          <a:ln w="9525">
            <a:noFill/>
            <a:miter lim="800000"/>
            <a:headEnd/>
            <a:tailEnd/>
          </a:ln>
          <a:effectLst/>
        </p:spPr>
        <p:txBody>
          <a:bodyPr wrap="none" lIns="90441" tIns="44427" rIns="90441" bIns="44427">
            <a:prstTxWarp prst="textNoShape">
              <a:avLst/>
            </a:prstTxWarp>
            <a:spAutoFit/>
          </a:bodyPr>
          <a:lstStyle/>
          <a:p>
            <a:pPr algn="l" eaLnBrk="0" hangingPunct="0"/>
            <a:r>
              <a:rPr lang="en-US" sz="1599">
                <a:solidFill>
                  <a:srgbClr val="000000"/>
                </a:solidFill>
              </a:rPr>
              <a:t>13-bit Fragment Offset</a:t>
            </a:r>
            <a:endParaRPr lang="en-US" sz="1399">
              <a:solidFill>
                <a:srgbClr val="000000"/>
              </a:solidFill>
            </a:endParaRPr>
          </a:p>
        </p:txBody>
      </p:sp>
      <p:sp>
        <p:nvSpPr>
          <p:cNvPr id="21" name="Line 21">
            <a:extLst>
              <a:ext uri="{FF2B5EF4-FFF2-40B4-BE49-F238E27FC236}">
                <a16:creationId xmlns:a16="http://schemas.microsoft.com/office/drawing/2014/main" id="{5D143F71-4CF9-EF4E-AB9F-B2A5C064CC9F}"/>
              </a:ext>
            </a:extLst>
          </p:cNvPr>
          <p:cNvSpPr>
            <a:spLocks noChangeShapeType="1"/>
          </p:cNvSpPr>
          <p:nvPr/>
        </p:nvSpPr>
        <p:spPr bwMode="auto">
          <a:xfrm>
            <a:off x="7722340" y="3230664"/>
            <a:ext cx="1587" cy="601349"/>
          </a:xfrm>
          <a:prstGeom prst="line">
            <a:avLst/>
          </a:prstGeom>
          <a:noFill/>
          <a:ln w="25400">
            <a:solidFill>
              <a:srgbClr val="000000"/>
            </a:solidFill>
            <a:round/>
            <a:headEnd type="none" w="sm" len="sm"/>
            <a:tailEnd type="none" w="sm" len="sm"/>
          </a:ln>
          <a:effectLst/>
        </p:spPr>
        <p:txBody>
          <a:bodyPr wrap="none" anchor="ctr">
            <a:prstTxWarp prst="textNoShape">
              <a:avLst/>
            </a:prstTxWarp>
          </a:bodyPr>
          <a:lstStyle/>
          <a:p>
            <a:endParaRPr lang="en-US" sz="1799"/>
          </a:p>
        </p:txBody>
      </p:sp>
      <p:sp>
        <p:nvSpPr>
          <p:cNvPr id="22" name="Rectangle 22">
            <a:extLst>
              <a:ext uri="{FF2B5EF4-FFF2-40B4-BE49-F238E27FC236}">
                <a16:creationId xmlns:a16="http://schemas.microsoft.com/office/drawing/2014/main" id="{1061DFD6-246B-F641-AA03-AA67E78DC23D}"/>
              </a:ext>
            </a:extLst>
          </p:cNvPr>
          <p:cNvSpPr>
            <a:spLocks noChangeArrowheads="1"/>
          </p:cNvSpPr>
          <p:nvPr/>
        </p:nvSpPr>
        <p:spPr bwMode="auto">
          <a:xfrm>
            <a:off x="6390343" y="3265573"/>
            <a:ext cx="1158241" cy="520128"/>
          </a:xfrm>
          <a:prstGeom prst="rect">
            <a:avLst/>
          </a:prstGeom>
          <a:noFill/>
          <a:ln w="9525">
            <a:noFill/>
            <a:miter lim="800000"/>
            <a:headEnd/>
            <a:tailEnd/>
          </a:ln>
          <a:effectLst/>
        </p:spPr>
        <p:txBody>
          <a:bodyPr wrap="none" lIns="90441" tIns="44427" rIns="90441" bIns="44427">
            <a:prstTxWarp prst="textNoShape">
              <a:avLst/>
            </a:prstTxWarp>
            <a:spAutoFit/>
          </a:bodyPr>
          <a:lstStyle/>
          <a:p>
            <a:pPr algn="ctr" eaLnBrk="0" hangingPunct="0"/>
            <a:r>
              <a:rPr lang="en-US" sz="1399">
                <a:solidFill>
                  <a:srgbClr val="000000"/>
                </a:solidFill>
              </a:rPr>
              <a:t>8-bit Time to </a:t>
            </a:r>
          </a:p>
          <a:p>
            <a:pPr algn="ctr" eaLnBrk="0" hangingPunct="0"/>
            <a:r>
              <a:rPr lang="en-US" sz="1399">
                <a:solidFill>
                  <a:srgbClr val="000000"/>
                </a:solidFill>
              </a:rPr>
              <a:t>Live (TTL)</a:t>
            </a:r>
          </a:p>
        </p:txBody>
      </p:sp>
      <p:sp>
        <p:nvSpPr>
          <p:cNvPr id="23" name="Rectangle 23">
            <a:extLst>
              <a:ext uri="{FF2B5EF4-FFF2-40B4-BE49-F238E27FC236}">
                <a16:creationId xmlns:a16="http://schemas.microsoft.com/office/drawing/2014/main" id="{E6CD5E3A-4A2A-9248-BF8A-00D4EFE495B6}"/>
              </a:ext>
            </a:extLst>
          </p:cNvPr>
          <p:cNvSpPr>
            <a:spLocks noChangeArrowheads="1"/>
          </p:cNvSpPr>
          <p:nvPr/>
        </p:nvSpPr>
        <p:spPr bwMode="auto">
          <a:xfrm>
            <a:off x="7700127" y="3362359"/>
            <a:ext cx="1313138" cy="335686"/>
          </a:xfrm>
          <a:prstGeom prst="rect">
            <a:avLst/>
          </a:prstGeom>
          <a:noFill/>
          <a:ln w="9525">
            <a:noFill/>
            <a:miter lim="800000"/>
            <a:headEnd/>
            <a:tailEnd/>
          </a:ln>
          <a:effectLst/>
        </p:spPr>
        <p:txBody>
          <a:bodyPr wrap="none" lIns="90441" tIns="44427" rIns="90441" bIns="44427">
            <a:prstTxWarp prst="textNoShape">
              <a:avLst/>
            </a:prstTxWarp>
            <a:spAutoFit/>
          </a:bodyPr>
          <a:lstStyle/>
          <a:p>
            <a:pPr algn="l" eaLnBrk="0" hangingPunct="0"/>
            <a:r>
              <a:rPr lang="en-US" sz="1599">
                <a:solidFill>
                  <a:srgbClr val="0E04D6"/>
                </a:solidFill>
              </a:rPr>
              <a:t>8-bit Protocol</a:t>
            </a:r>
            <a:endParaRPr lang="en-US" sz="1399">
              <a:solidFill>
                <a:srgbClr val="0E04D6"/>
              </a:solidFill>
            </a:endParaRPr>
          </a:p>
        </p:txBody>
      </p:sp>
      <p:sp>
        <p:nvSpPr>
          <p:cNvPr id="24" name="Rectangle 24">
            <a:extLst>
              <a:ext uri="{FF2B5EF4-FFF2-40B4-BE49-F238E27FC236}">
                <a16:creationId xmlns:a16="http://schemas.microsoft.com/office/drawing/2014/main" id="{E6B976F4-31C2-5640-BBD2-905F39892423}"/>
              </a:ext>
            </a:extLst>
          </p:cNvPr>
          <p:cNvSpPr>
            <a:spLocks noChangeArrowheads="1"/>
          </p:cNvSpPr>
          <p:nvPr/>
        </p:nvSpPr>
        <p:spPr bwMode="auto">
          <a:xfrm>
            <a:off x="9408976" y="3379813"/>
            <a:ext cx="2226695" cy="335686"/>
          </a:xfrm>
          <a:prstGeom prst="rect">
            <a:avLst/>
          </a:prstGeom>
          <a:noFill/>
          <a:ln w="9525">
            <a:noFill/>
            <a:miter lim="800000"/>
            <a:headEnd/>
            <a:tailEnd/>
          </a:ln>
          <a:effectLst/>
        </p:spPr>
        <p:txBody>
          <a:bodyPr wrap="none" lIns="90441" tIns="44427" rIns="90441" bIns="44427">
            <a:prstTxWarp prst="textNoShape">
              <a:avLst/>
            </a:prstTxWarp>
            <a:spAutoFit/>
          </a:bodyPr>
          <a:lstStyle/>
          <a:p>
            <a:pPr algn="l" eaLnBrk="0" hangingPunct="0"/>
            <a:r>
              <a:rPr lang="en-US" sz="1599">
                <a:solidFill>
                  <a:srgbClr val="000000"/>
                </a:solidFill>
              </a:rPr>
              <a:t>16-bit Header Checksum</a:t>
            </a:r>
            <a:endParaRPr lang="en-US" sz="1399">
              <a:solidFill>
                <a:srgbClr val="000000"/>
              </a:solidFill>
            </a:endParaRPr>
          </a:p>
        </p:txBody>
      </p:sp>
      <p:sp>
        <p:nvSpPr>
          <p:cNvPr id="25" name="Line 25">
            <a:extLst>
              <a:ext uri="{FF2B5EF4-FFF2-40B4-BE49-F238E27FC236}">
                <a16:creationId xmlns:a16="http://schemas.microsoft.com/office/drawing/2014/main" id="{B036EF76-3FDD-5646-BC58-5DB97A9F8F44}"/>
              </a:ext>
            </a:extLst>
          </p:cNvPr>
          <p:cNvSpPr>
            <a:spLocks noChangeShapeType="1"/>
          </p:cNvSpPr>
          <p:nvPr/>
        </p:nvSpPr>
        <p:spPr bwMode="auto">
          <a:xfrm>
            <a:off x="6226107" y="4498416"/>
            <a:ext cx="5964306" cy="1587"/>
          </a:xfrm>
          <a:prstGeom prst="line">
            <a:avLst/>
          </a:prstGeom>
          <a:noFill/>
          <a:ln w="25400">
            <a:solidFill>
              <a:srgbClr val="000000"/>
            </a:solidFill>
            <a:round/>
            <a:headEnd type="none" w="sm" len="sm"/>
            <a:tailEnd type="none" w="sm" len="sm"/>
          </a:ln>
          <a:effectLst/>
        </p:spPr>
        <p:txBody>
          <a:bodyPr wrap="none" anchor="ctr">
            <a:prstTxWarp prst="textNoShape">
              <a:avLst/>
            </a:prstTxWarp>
          </a:bodyPr>
          <a:lstStyle/>
          <a:p>
            <a:endParaRPr lang="en-US" sz="1799"/>
          </a:p>
        </p:txBody>
      </p:sp>
      <p:sp>
        <p:nvSpPr>
          <p:cNvPr id="26" name="Rectangle 26">
            <a:extLst>
              <a:ext uri="{FF2B5EF4-FFF2-40B4-BE49-F238E27FC236}">
                <a16:creationId xmlns:a16="http://schemas.microsoft.com/office/drawing/2014/main" id="{DB4125C4-0286-1143-A6DC-DEC2DBD73983}"/>
              </a:ext>
            </a:extLst>
          </p:cNvPr>
          <p:cNvSpPr>
            <a:spLocks noChangeArrowheads="1"/>
          </p:cNvSpPr>
          <p:nvPr/>
        </p:nvSpPr>
        <p:spPr bwMode="auto">
          <a:xfrm>
            <a:off x="7901635" y="4022416"/>
            <a:ext cx="2205290" cy="335686"/>
          </a:xfrm>
          <a:prstGeom prst="rect">
            <a:avLst/>
          </a:prstGeom>
          <a:noFill/>
          <a:ln w="9525">
            <a:noFill/>
            <a:miter lim="800000"/>
            <a:headEnd/>
            <a:tailEnd/>
          </a:ln>
          <a:effectLst/>
        </p:spPr>
        <p:txBody>
          <a:bodyPr wrap="none" lIns="90441" tIns="44427" rIns="90441" bIns="44427">
            <a:prstTxWarp prst="textNoShape">
              <a:avLst/>
            </a:prstTxWarp>
            <a:spAutoFit/>
          </a:bodyPr>
          <a:lstStyle/>
          <a:p>
            <a:pPr algn="l" eaLnBrk="0" hangingPunct="0"/>
            <a:r>
              <a:rPr lang="en-US" sz="1599">
                <a:solidFill>
                  <a:srgbClr val="0E04D6"/>
                </a:solidFill>
              </a:rPr>
              <a:t>32-bit Source IP Address</a:t>
            </a:r>
            <a:endParaRPr lang="en-US" sz="1399">
              <a:solidFill>
                <a:srgbClr val="0E04D6"/>
              </a:solidFill>
            </a:endParaRPr>
          </a:p>
        </p:txBody>
      </p:sp>
      <p:sp>
        <p:nvSpPr>
          <p:cNvPr id="27" name="Rectangle 27">
            <a:extLst>
              <a:ext uri="{FF2B5EF4-FFF2-40B4-BE49-F238E27FC236}">
                <a16:creationId xmlns:a16="http://schemas.microsoft.com/office/drawing/2014/main" id="{134EA7B3-0A07-664E-B374-8C4F50ED0636}"/>
              </a:ext>
            </a:extLst>
          </p:cNvPr>
          <p:cNvSpPr>
            <a:spLocks noChangeArrowheads="1"/>
          </p:cNvSpPr>
          <p:nvPr/>
        </p:nvSpPr>
        <p:spPr bwMode="auto">
          <a:xfrm>
            <a:off x="7731861" y="4647565"/>
            <a:ext cx="2593399" cy="335686"/>
          </a:xfrm>
          <a:prstGeom prst="rect">
            <a:avLst/>
          </a:prstGeom>
          <a:noFill/>
          <a:ln w="9525">
            <a:noFill/>
            <a:miter lim="800000"/>
            <a:headEnd/>
            <a:tailEnd/>
          </a:ln>
          <a:effectLst/>
        </p:spPr>
        <p:txBody>
          <a:bodyPr wrap="none" lIns="90441" tIns="44427" rIns="90441" bIns="44427">
            <a:prstTxWarp prst="textNoShape">
              <a:avLst/>
            </a:prstTxWarp>
            <a:spAutoFit/>
          </a:bodyPr>
          <a:lstStyle/>
          <a:p>
            <a:pPr algn="l" eaLnBrk="0" hangingPunct="0"/>
            <a:r>
              <a:rPr lang="en-US" sz="1599">
                <a:solidFill>
                  <a:srgbClr val="0E04D6"/>
                </a:solidFill>
              </a:rPr>
              <a:t>32-bit Destination IP Address</a:t>
            </a:r>
            <a:endParaRPr lang="en-US" sz="1399">
              <a:solidFill>
                <a:srgbClr val="0E04D6"/>
              </a:solidFill>
            </a:endParaRPr>
          </a:p>
        </p:txBody>
      </p:sp>
      <p:sp>
        <p:nvSpPr>
          <p:cNvPr id="28" name="Rectangle 29">
            <a:extLst>
              <a:ext uri="{FF2B5EF4-FFF2-40B4-BE49-F238E27FC236}">
                <a16:creationId xmlns:a16="http://schemas.microsoft.com/office/drawing/2014/main" id="{38FF46FE-0536-FC4B-8707-E8F091738BF5}"/>
              </a:ext>
            </a:extLst>
          </p:cNvPr>
          <p:cNvSpPr>
            <a:spLocks noChangeArrowheads="1"/>
          </p:cNvSpPr>
          <p:nvPr/>
        </p:nvSpPr>
        <p:spPr bwMode="auto">
          <a:xfrm>
            <a:off x="8736226" y="6064465"/>
            <a:ext cx="829733" cy="335686"/>
          </a:xfrm>
          <a:prstGeom prst="rect">
            <a:avLst/>
          </a:prstGeom>
          <a:noFill/>
          <a:ln w="9525">
            <a:noFill/>
            <a:miter lim="800000"/>
            <a:headEnd/>
            <a:tailEnd/>
          </a:ln>
          <a:effectLst/>
        </p:spPr>
        <p:txBody>
          <a:bodyPr wrap="none" lIns="90441" tIns="44427" rIns="90441" bIns="44427">
            <a:prstTxWarp prst="textNoShape">
              <a:avLst/>
            </a:prstTxWarp>
            <a:spAutoFit/>
          </a:bodyPr>
          <a:lstStyle/>
          <a:p>
            <a:pPr algn="l" eaLnBrk="0" hangingPunct="0"/>
            <a:r>
              <a:rPr lang="en-US" sz="1599">
                <a:solidFill>
                  <a:srgbClr val="000000"/>
                </a:solidFill>
              </a:rPr>
              <a:t>Payload</a:t>
            </a:r>
            <a:endParaRPr lang="en-US" sz="1399">
              <a:solidFill>
                <a:srgbClr val="000000"/>
              </a:solidFill>
            </a:endParaRPr>
          </a:p>
        </p:txBody>
      </p:sp>
      <p:sp>
        <p:nvSpPr>
          <p:cNvPr id="29" name="Oval 30">
            <a:extLst>
              <a:ext uri="{FF2B5EF4-FFF2-40B4-BE49-F238E27FC236}">
                <a16:creationId xmlns:a16="http://schemas.microsoft.com/office/drawing/2014/main" id="{4EFC0EBD-29DB-884A-A94B-262B3240D9E5}"/>
              </a:ext>
            </a:extLst>
          </p:cNvPr>
          <p:cNvSpPr>
            <a:spLocks noChangeArrowheads="1"/>
          </p:cNvSpPr>
          <p:nvPr/>
        </p:nvSpPr>
        <p:spPr bwMode="auto">
          <a:xfrm>
            <a:off x="5919879" y="1661444"/>
            <a:ext cx="3351055" cy="990084"/>
          </a:xfrm>
          <a:prstGeom prst="ellipse">
            <a:avLst/>
          </a:prstGeom>
          <a:noFill/>
          <a:ln w="31750">
            <a:solidFill>
              <a:srgbClr val="3366FF"/>
            </a:solidFill>
            <a:round/>
            <a:headEnd/>
            <a:tailEnd/>
          </a:ln>
          <a:effectLst/>
        </p:spPr>
        <p:txBody>
          <a:bodyPr wrap="none" anchor="ctr">
            <a:prstTxWarp prst="textNoShape">
              <a:avLst/>
            </a:prstTxWarp>
          </a:bodyPr>
          <a:lstStyle/>
          <a:p>
            <a:endParaRPr lang="en-US" sz="1799"/>
          </a:p>
        </p:txBody>
      </p:sp>
      <p:sp>
        <p:nvSpPr>
          <p:cNvPr id="30" name="Rectangle 28">
            <a:extLst>
              <a:ext uri="{FF2B5EF4-FFF2-40B4-BE49-F238E27FC236}">
                <a16:creationId xmlns:a16="http://schemas.microsoft.com/office/drawing/2014/main" id="{4DFFF693-5087-0D47-AC67-5DFCC19D7983}"/>
              </a:ext>
            </a:extLst>
          </p:cNvPr>
          <p:cNvSpPr>
            <a:spLocks noChangeArrowheads="1"/>
          </p:cNvSpPr>
          <p:nvPr/>
        </p:nvSpPr>
        <p:spPr bwMode="auto">
          <a:xfrm>
            <a:off x="7519246" y="5328248"/>
            <a:ext cx="3272142" cy="335686"/>
          </a:xfrm>
          <a:prstGeom prst="rect">
            <a:avLst/>
          </a:prstGeom>
          <a:noFill/>
          <a:ln w="9525">
            <a:noFill/>
            <a:miter lim="800000"/>
            <a:headEnd/>
            <a:tailEnd/>
          </a:ln>
          <a:effectLst/>
        </p:spPr>
        <p:txBody>
          <a:bodyPr wrap="none" lIns="90441" tIns="44427" rIns="90441" bIns="44427">
            <a:prstTxWarp prst="textNoShape">
              <a:avLst/>
            </a:prstTxWarp>
            <a:spAutoFit/>
          </a:bodyPr>
          <a:lstStyle/>
          <a:p>
            <a:pPr algn="l" eaLnBrk="0" hangingPunct="0"/>
            <a:r>
              <a:rPr lang="en-US" sz="1599" dirty="0"/>
              <a:t>Options (if any) + Padding (if needed)</a:t>
            </a:r>
            <a:endParaRPr lang="en-US" sz="1399" dirty="0"/>
          </a:p>
        </p:txBody>
      </p:sp>
    </p:spTree>
    <p:extLst>
      <p:ext uri="{BB962C8B-B14F-4D97-AF65-F5344CB8AC3E}">
        <p14:creationId xmlns:p14="http://schemas.microsoft.com/office/powerpoint/2010/main" val="1456924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7558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7558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75587">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75587">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475587">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75587">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75587">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75587">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75587">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475587">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47558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5587"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1618" name="Rectangle 2"/>
          <p:cNvSpPr>
            <a:spLocks noGrp="1" noChangeArrowheads="1"/>
          </p:cNvSpPr>
          <p:nvPr>
            <p:ph type="title"/>
          </p:nvPr>
        </p:nvSpPr>
        <p:spPr/>
        <p:txBody>
          <a:bodyPr>
            <a:normAutofit/>
          </a:bodyPr>
          <a:lstStyle/>
          <a:p>
            <a:r>
              <a:rPr lang="en-US"/>
              <a:t>IP Packet Header Fields (Continued)</a:t>
            </a:r>
          </a:p>
        </p:txBody>
      </p:sp>
      <p:sp>
        <p:nvSpPr>
          <p:cNvPr id="1391619" name="Rectangle 3"/>
          <p:cNvSpPr>
            <a:spLocks noGrp="1" noChangeArrowheads="1"/>
          </p:cNvSpPr>
          <p:nvPr>
            <p:ph type="body" idx="1"/>
          </p:nvPr>
        </p:nvSpPr>
        <p:spPr>
          <a:xfrm>
            <a:off x="284381" y="1884435"/>
            <a:ext cx="3301014" cy="4409365"/>
          </a:xfrm>
        </p:spPr>
        <p:txBody>
          <a:bodyPr>
            <a:normAutofit fontScale="70000" lnSpcReduction="20000"/>
          </a:bodyPr>
          <a:lstStyle/>
          <a:p>
            <a:pPr>
              <a:lnSpc>
                <a:spcPct val="90000"/>
              </a:lnSpc>
            </a:pPr>
            <a:r>
              <a:rPr lang="en-US" dirty="0"/>
              <a:t>Total length (16 bits)</a:t>
            </a:r>
          </a:p>
          <a:p>
            <a:pPr lvl="1">
              <a:lnSpc>
                <a:spcPct val="90000"/>
              </a:lnSpc>
            </a:pPr>
            <a:r>
              <a:rPr lang="en-US" dirty="0"/>
              <a:t>Number of bytes in the packet</a:t>
            </a:r>
          </a:p>
          <a:p>
            <a:pPr lvl="1">
              <a:lnSpc>
                <a:spcPct val="90000"/>
              </a:lnSpc>
            </a:pPr>
            <a:r>
              <a:rPr lang="en-US" dirty="0"/>
              <a:t>Maximum size is 65,535 bytes (2</a:t>
            </a:r>
            <a:r>
              <a:rPr lang="en-US" baseline="30000" dirty="0"/>
              <a:t>16</a:t>
            </a:r>
            <a:r>
              <a:rPr lang="en-US" dirty="0"/>
              <a:t> -1)</a:t>
            </a:r>
          </a:p>
          <a:p>
            <a:pPr lvl="1">
              <a:lnSpc>
                <a:spcPct val="90000"/>
              </a:lnSpc>
            </a:pPr>
            <a:r>
              <a:rPr lang="en-US" dirty="0"/>
              <a:t>… though underlying links may impose smaller limits</a:t>
            </a:r>
          </a:p>
          <a:p>
            <a:pPr>
              <a:lnSpc>
                <a:spcPct val="90000"/>
              </a:lnSpc>
            </a:pPr>
            <a:r>
              <a:rPr lang="en-US" dirty="0"/>
              <a:t>Fragmentation: when forwarding a packet, an Internet router can </a:t>
            </a:r>
            <a:r>
              <a:rPr lang="en-US" dirty="0">
                <a:solidFill>
                  <a:srgbClr val="0000FF"/>
                </a:solidFill>
              </a:rPr>
              <a:t>split</a:t>
            </a:r>
            <a:r>
              <a:rPr lang="en-US" dirty="0"/>
              <a:t> it into multiple pieces (“fragments”) if too big for next hop link</a:t>
            </a:r>
          </a:p>
          <a:p>
            <a:pPr>
              <a:lnSpc>
                <a:spcPct val="90000"/>
              </a:lnSpc>
            </a:pPr>
            <a:r>
              <a:rPr lang="en-US" dirty="0"/>
              <a:t>Fragmentation information (32 bits)</a:t>
            </a:r>
          </a:p>
          <a:p>
            <a:pPr lvl="1">
              <a:lnSpc>
                <a:spcPct val="90000"/>
              </a:lnSpc>
            </a:pPr>
            <a:r>
              <a:rPr lang="en-US" dirty="0"/>
              <a:t>Packet </a:t>
            </a:r>
            <a:r>
              <a:rPr lang="en-US" dirty="0">
                <a:solidFill>
                  <a:srgbClr val="0000FF"/>
                </a:solidFill>
              </a:rPr>
              <a:t>identifier</a:t>
            </a:r>
            <a:r>
              <a:rPr lang="en-US" dirty="0"/>
              <a:t>, </a:t>
            </a:r>
            <a:r>
              <a:rPr lang="en-US" dirty="0">
                <a:solidFill>
                  <a:srgbClr val="0000FF"/>
                </a:solidFill>
              </a:rPr>
              <a:t>flags</a:t>
            </a:r>
            <a:r>
              <a:rPr lang="en-US" dirty="0"/>
              <a:t>, and fragment </a:t>
            </a:r>
            <a:r>
              <a:rPr lang="en-US" dirty="0">
                <a:solidFill>
                  <a:srgbClr val="0000FF"/>
                </a:solidFill>
              </a:rPr>
              <a:t>offset</a:t>
            </a:r>
          </a:p>
          <a:p>
            <a:pPr>
              <a:lnSpc>
                <a:spcPct val="90000"/>
              </a:lnSpc>
            </a:pPr>
            <a:endParaRPr lang="en-US" dirty="0"/>
          </a:p>
        </p:txBody>
      </p:sp>
      <p:sp>
        <p:nvSpPr>
          <p:cNvPr id="4" name="Rectangle 2">
            <a:extLst>
              <a:ext uri="{FF2B5EF4-FFF2-40B4-BE49-F238E27FC236}">
                <a16:creationId xmlns:a16="http://schemas.microsoft.com/office/drawing/2014/main" id="{AB9ACBAD-330C-A241-A0B4-5795D0D6E87B}"/>
              </a:ext>
            </a:extLst>
          </p:cNvPr>
          <p:cNvSpPr>
            <a:spLocks noChangeArrowheads="1"/>
          </p:cNvSpPr>
          <p:nvPr/>
        </p:nvSpPr>
        <p:spPr bwMode="auto">
          <a:xfrm>
            <a:off x="5042936" y="1382194"/>
            <a:ext cx="6003973" cy="3309801"/>
          </a:xfrm>
          <a:prstGeom prst="rect">
            <a:avLst/>
          </a:prstGeom>
          <a:solidFill>
            <a:schemeClr val="accent6">
              <a:lumMod val="40000"/>
              <a:lumOff val="60000"/>
            </a:schemeClr>
          </a:solidFill>
          <a:ln w="12700">
            <a:solidFill>
              <a:schemeClr val="tx1"/>
            </a:solidFill>
            <a:miter lim="800000"/>
            <a:headEnd/>
            <a:tailEnd/>
          </a:ln>
          <a:effectLst/>
        </p:spPr>
        <p:txBody>
          <a:bodyPr wrap="none" anchor="ctr">
            <a:prstTxWarp prst="textNoShape">
              <a:avLst/>
            </a:prstTxWarp>
          </a:bodyPr>
          <a:lstStyle/>
          <a:p>
            <a:endParaRPr lang="en-US" sz="1799"/>
          </a:p>
        </p:txBody>
      </p:sp>
      <p:sp>
        <p:nvSpPr>
          <p:cNvPr id="5" name="Rectangle 3">
            <a:extLst>
              <a:ext uri="{FF2B5EF4-FFF2-40B4-BE49-F238E27FC236}">
                <a16:creationId xmlns:a16="http://schemas.microsoft.com/office/drawing/2014/main" id="{B4D35816-3EC1-784F-BF66-61D451167C7D}"/>
              </a:ext>
            </a:extLst>
          </p:cNvPr>
          <p:cNvSpPr>
            <a:spLocks noChangeArrowheads="1"/>
          </p:cNvSpPr>
          <p:nvPr/>
        </p:nvSpPr>
        <p:spPr bwMode="auto">
          <a:xfrm>
            <a:off x="5044525" y="4682473"/>
            <a:ext cx="5999212" cy="634669"/>
          </a:xfrm>
          <a:prstGeom prst="rect">
            <a:avLst/>
          </a:prstGeom>
          <a:solidFill>
            <a:schemeClr val="accent1"/>
          </a:solidFill>
          <a:ln w="12700">
            <a:solidFill>
              <a:schemeClr val="tx1"/>
            </a:solidFill>
            <a:miter lim="800000"/>
            <a:headEnd/>
            <a:tailEnd/>
          </a:ln>
          <a:effectLst/>
        </p:spPr>
        <p:txBody>
          <a:bodyPr wrap="none" anchor="ctr">
            <a:prstTxWarp prst="textNoShape">
              <a:avLst/>
            </a:prstTxWarp>
          </a:bodyPr>
          <a:lstStyle/>
          <a:p>
            <a:endParaRPr lang="en-US" sz="1799"/>
          </a:p>
        </p:txBody>
      </p:sp>
      <p:sp>
        <p:nvSpPr>
          <p:cNvPr id="6" name="Rectangle 6">
            <a:extLst>
              <a:ext uri="{FF2B5EF4-FFF2-40B4-BE49-F238E27FC236}">
                <a16:creationId xmlns:a16="http://schemas.microsoft.com/office/drawing/2014/main" id="{17BCEC08-C04F-2944-B070-94DA4C84A624}"/>
              </a:ext>
            </a:extLst>
          </p:cNvPr>
          <p:cNvSpPr>
            <a:spLocks noChangeArrowheads="1"/>
          </p:cNvSpPr>
          <p:nvPr/>
        </p:nvSpPr>
        <p:spPr bwMode="auto">
          <a:xfrm>
            <a:off x="5031832" y="5328249"/>
            <a:ext cx="5999212" cy="825070"/>
          </a:xfrm>
          <a:prstGeom prst="rect">
            <a:avLst/>
          </a:prstGeom>
          <a:solidFill>
            <a:srgbClr val="C0C0C0"/>
          </a:solidFill>
          <a:ln w="12700">
            <a:solidFill>
              <a:schemeClr val="tx1"/>
            </a:solidFill>
            <a:miter lim="800000"/>
            <a:headEnd/>
            <a:tailEnd/>
          </a:ln>
          <a:effectLst/>
        </p:spPr>
        <p:txBody>
          <a:bodyPr wrap="none" anchor="ctr">
            <a:prstTxWarp prst="textNoShape">
              <a:avLst/>
            </a:prstTxWarp>
          </a:bodyPr>
          <a:lstStyle/>
          <a:p>
            <a:endParaRPr lang="en-US" sz="1799"/>
          </a:p>
        </p:txBody>
      </p:sp>
      <p:sp>
        <p:nvSpPr>
          <p:cNvPr id="7" name="Line 7">
            <a:extLst>
              <a:ext uri="{FF2B5EF4-FFF2-40B4-BE49-F238E27FC236}">
                <a16:creationId xmlns:a16="http://schemas.microsoft.com/office/drawing/2014/main" id="{455DB032-778A-7C4D-A004-CBB3A1AEF0C7}"/>
              </a:ext>
            </a:extLst>
          </p:cNvPr>
          <p:cNvSpPr>
            <a:spLocks noChangeShapeType="1"/>
          </p:cNvSpPr>
          <p:nvPr/>
        </p:nvSpPr>
        <p:spPr bwMode="auto">
          <a:xfrm flipV="1">
            <a:off x="5101644" y="2110476"/>
            <a:ext cx="5946853" cy="15867"/>
          </a:xfrm>
          <a:prstGeom prst="line">
            <a:avLst/>
          </a:prstGeom>
          <a:noFill/>
          <a:ln w="25400">
            <a:solidFill>
              <a:srgbClr val="000000"/>
            </a:solidFill>
            <a:round/>
            <a:headEnd type="none" w="sm" len="sm"/>
            <a:tailEnd type="none" w="sm" len="sm"/>
          </a:ln>
          <a:effectLst/>
        </p:spPr>
        <p:txBody>
          <a:bodyPr wrap="none" anchor="ctr">
            <a:prstTxWarp prst="textNoShape">
              <a:avLst/>
            </a:prstTxWarp>
          </a:bodyPr>
          <a:lstStyle/>
          <a:p>
            <a:endParaRPr lang="en-US" sz="1799"/>
          </a:p>
        </p:txBody>
      </p:sp>
      <p:sp>
        <p:nvSpPr>
          <p:cNvPr id="8" name="Line 8">
            <a:extLst>
              <a:ext uri="{FF2B5EF4-FFF2-40B4-BE49-F238E27FC236}">
                <a16:creationId xmlns:a16="http://schemas.microsoft.com/office/drawing/2014/main" id="{59C2C8E9-4564-3A4F-9107-A92D17BA84EA}"/>
              </a:ext>
            </a:extLst>
          </p:cNvPr>
          <p:cNvSpPr>
            <a:spLocks noChangeShapeType="1"/>
          </p:cNvSpPr>
          <p:nvPr/>
        </p:nvSpPr>
        <p:spPr bwMode="auto">
          <a:xfrm>
            <a:off x="5114337" y="2811785"/>
            <a:ext cx="5951612" cy="1587"/>
          </a:xfrm>
          <a:prstGeom prst="line">
            <a:avLst/>
          </a:prstGeom>
          <a:noFill/>
          <a:ln w="25400">
            <a:solidFill>
              <a:srgbClr val="000000"/>
            </a:solidFill>
            <a:round/>
            <a:headEnd type="none" w="sm" len="sm"/>
            <a:tailEnd type="none" w="sm" len="sm"/>
          </a:ln>
          <a:effectLst/>
        </p:spPr>
        <p:txBody>
          <a:bodyPr wrap="none" anchor="ctr">
            <a:prstTxWarp prst="textNoShape">
              <a:avLst/>
            </a:prstTxWarp>
          </a:bodyPr>
          <a:lstStyle/>
          <a:p>
            <a:endParaRPr lang="en-US" sz="1799"/>
          </a:p>
        </p:txBody>
      </p:sp>
      <p:sp>
        <p:nvSpPr>
          <p:cNvPr id="9" name="Line 9">
            <a:extLst>
              <a:ext uri="{FF2B5EF4-FFF2-40B4-BE49-F238E27FC236}">
                <a16:creationId xmlns:a16="http://schemas.microsoft.com/office/drawing/2014/main" id="{61456CCF-E8DF-284E-A8A4-976DB806A29B}"/>
              </a:ext>
            </a:extLst>
          </p:cNvPr>
          <p:cNvSpPr>
            <a:spLocks noChangeShapeType="1"/>
          </p:cNvSpPr>
          <p:nvPr/>
        </p:nvSpPr>
        <p:spPr bwMode="auto">
          <a:xfrm>
            <a:off x="5114337" y="3459147"/>
            <a:ext cx="5953199" cy="1587"/>
          </a:xfrm>
          <a:prstGeom prst="line">
            <a:avLst/>
          </a:prstGeom>
          <a:noFill/>
          <a:ln w="25400">
            <a:solidFill>
              <a:srgbClr val="000000"/>
            </a:solidFill>
            <a:round/>
            <a:headEnd type="none" w="sm" len="sm"/>
            <a:tailEnd type="none" w="sm" len="sm"/>
          </a:ln>
          <a:effectLst/>
        </p:spPr>
        <p:txBody>
          <a:bodyPr wrap="none" anchor="ctr">
            <a:prstTxWarp prst="textNoShape">
              <a:avLst/>
            </a:prstTxWarp>
          </a:bodyPr>
          <a:lstStyle/>
          <a:p>
            <a:endParaRPr lang="en-US" sz="1799"/>
          </a:p>
        </p:txBody>
      </p:sp>
      <p:sp>
        <p:nvSpPr>
          <p:cNvPr id="10" name="Line 10">
            <a:extLst>
              <a:ext uri="{FF2B5EF4-FFF2-40B4-BE49-F238E27FC236}">
                <a16:creationId xmlns:a16="http://schemas.microsoft.com/office/drawing/2014/main" id="{E04792D0-2625-AD4E-B662-D8D9F187A01E}"/>
              </a:ext>
            </a:extLst>
          </p:cNvPr>
          <p:cNvSpPr>
            <a:spLocks noChangeShapeType="1"/>
          </p:cNvSpPr>
          <p:nvPr/>
        </p:nvSpPr>
        <p:spPr bwMode="auto">
          <a:xfrm>
            <a:off x="8006843" y="1407580"/>
            <a:ext cx="1587" cy="2026182"/>
          </a:xfrm>
          <a:prstGeom prst="line">
            <a:avLst/>
          </a:prstGeom>
          <a:noFill/>
          <a:ln w="25400">
            <a:solidFill>
              <a:srgbClr val="000000"/>
            </a:solidFill>
            <a:round/>
            <a:headEnd type="none" w="sm" len="sm"/>
            <a:tailEnd type="none" w="sm" len="sm"/>
          </a:ln>
          <a:effectLst/>
        </p:spPr>
        <p:txBody>
          <a:bodyPr wrap="none" anchor="ctr">
            <a:prstTxWarp prst="textNoShape">
              <a:avLst/>
            </a:prstTxWarp>
          </a:bodyPr>
          <a:lstStyle/>
          <a:p>
            <a:endParaRPr lang="en-US" sz="1799"/>
          </a:p>
        </p:txBody>
      </p:sp>
      <p:sp>
        <p:nvSpPr>
          <p:cNvPr id="11" name="Line 11">
            <a:extLst>
              <a:ext uri="{FF2B5EF4-FFF2-40B4-BE49-F238E27FC236}">
                <a16:creationId xmlns:a16="http://schemas.microsoft.com/office/drawing/2014/main" id="{F5674330-26FB-7846-B8BA-F854934F8165}"/>
              </a:ext>
            </a:extLst>
          </p:cNvPr>
          <p:cNvSpPr>
            <a:spLocks noChangeShapeType="1"/>
          </p:cNvSpPr>
          <p:nvPr/>
        </p:nvSpPr>
        <p:spPr bwMode="auto">
          <a:xfrm>
            <a:off x="6534410" y="1442486"/>
            <a:ext cx="1587" cy="658469"/>
          </a:xfrm>
          <a:prstGeom prst="line">
            <a:avLst/>
          </a:prstGeom>
          <a:noFill/>
          <a:ln w="25400">
            <a:solidFill>
              <a:srgbClr val="000000"/>
            </a:solidFill>
            <a:round/>
            <a:headEnd type="none" w="sm" len="sm"/>
            <a:tailEnd type="none" w="sm" len="sm"/>
          </a:ln>
          <a:effectLst/>
        </p:spPr>
        <p:txBody>
          <a:bodyPr wrap="none" anchor="ctr">
            <a:prstTxWarp prst="textNoShape">
              <a:avLst/>
            </a:prstTxWarp>
          </a:bodyPr>
          <a:lstStyle/>
          <a:p>
            <a:endParaRPr lang="en-US" sz="1799"/>
          </a:p>
        </p:txBody>
      </p:sp>
      <p:sp>
        <p:nvSpPr>
          <p:cNvPr id="12" name="Line 12">
            <a:extLst>
              <a:ext uri="{FF2B5EF4-FFF2-40B4-BE49-F238E27FC236}">
                <a16:creationId xmlns:a16="http://schemas.microsoft.com/office/drawing/2014/main" id="{609EBA69-AD26-3D49-82D0-A71DFC333466}"/>
              </a:ext>
            </a:extLst>
          </p:cNvPr>
          <p:cNvSpPr>
            <a:spLocks noChangeShapeType="1"/>
          </p:cNvSpPr>
          <p:nvPr/>
        </p:nvSpPr>
        <p:spPr bwMode="auto">
          <a:xfrm>
            <a:off x="5810887" y="1442486"/>
            <a:ext cx="1587" cy="658469"/>
          </a:xfrm>
          <a:prstGeom prst="line">
            <a:avLst/>
          </a:prstGeom>
          <a:noFill/>
          <a:ln w="25400">
            <a:solidFill>
              <a:srgbClr val="000000"/>
            </a:solidFill>
            <a:round/>
            <a:headEnd type="none" w="sm" len="sm"/>
            <a:tailEnd type="none" w="sm" len="sm"/>
          </a:ln>
          <a:effectLst/>
        </p:spPr>
        <p:txBody>
          <a:bodyPr wrap="none" anchor="ctr">
            <a:prstTxWarp prst="textNoShape">
              <a:avLst/>
            </a:prstTxWarp>
          </a:bodyPr>
          <a:lstStyle/>
          <a:p>
            <a:endParaRPr lang="en-US" sz="1799"/>
          </a:p>
        </p:txBody>
      </p:sp>
      <p:sp>
        <p:nvSpPr>
          <p:cNvPr id="13" name="Rectangle 13">
            <a:extLst>
              <a:ext uri="{FF2B5EF4-FFF2-40B4-BE49-F238E27FC236}">
                <a16:creationId xmlns:a16="http://schemas.microsoft.com/office/drawing/2014/main" id="{B20791CA-5C0B-7447-AD17-3213F027BE37}"/>
              </a:ext>
            </a:extLst>
          </p:cNvPr>
          <p:cNvSpPr>
            <a:spLocks noChangeArrowheads="1"/>
          </p:cNvSpPr>
          <p:nvPr/>
        </p:nvSpPr>
        <p:spPr bwMode="auto">
          <a:xfrm>
            <a:off x="5069158" y="1491674"/>
            <a:ext cx="726617" cy="520128"/>
          </a:xfrm>
          <a:prstGeom prst="rect">
            <a:avLst/>
          </a:prstGeom>
          <a:noFill/>
          <a:ln w="9525">
            <a:noFill/>
            <a:miter lim="800000"/>
            <a:headEnd/>
            <a:tailEnd/>
          </a:ln>
          <a:effectLst/>
        </p:spPr>
        <p:txBody>
          <a:bodyPr wrap="none" lIns="90441" tIns="44427" rIns="90441" bIns="44427">
            <a:prstTxWarp prst="textNoShape">
              <a:avLst/>
            </a:prstTxWarp>
            <a:spAutoFit/>
          </a:bodyPr>
          <a:lstStyle/>
          <a:p>
            <a:pPr algn="ctr" eaLnBrk="0" hangingPunct="0"/>
            <a:r>
              <a:rPr lang="en-US" sz="1399">
                <a:solidFill>
                  <a:srgbClr val="000000"/>
                </a:solidFill>
              </a:rPr>
              <a:t>4-bit</a:t>
            </a:r>
          </a:p>
          <a:p>
            <a:pPr algn="ctr" eaLnBrk="0" hangingPunct="0"/>
            <a:r>
              <a:rPr lang="en-US" sz="1399">
                <a:solidFill>
                  <a:srgbClr val="000000"/>
                </a:solidFill>
              </a:rPr>
              <a:t>Version</a:t>
            </a:r>
          </a:p>
        </p:txBody>
      </p:sp>
      <p:sp>
        <p:nvSpPr>
          <p:cNvPr id="14" name="Rectangle 14">
            <a:extLst>
              <a:ext uri="{FF2B5EF4-FFF2-40B4-BE49-F238E27FC236}">
                <a16:creationId xmlns:a16="http://schemas.microsoft.com/office/drawing/2014/main" id="{2E4985F5-A311-A446-A85D-CF05ED53197A}"/>
              </a:ext>
            </a:extLst>
          </p:cNvPr>
          <p:cNvSpPr>
            <a:spLocks noChangeArrowheads="1"/>
          </p:cNvSpPr>
          <p:nvPr/>
        </p:nvSpPr>
        <p:spPr bwMode="auto">
          <a:xfrm>
            <a:off x="5820109" y="1413927"/>
            <a:ext cx="717772" cy="735331"/>
          </a:xfrm>
          <a:prstGeom prst="rect">
            <a:avLst/>
          </a:prstGeom>
          <a:noFill/>
          <a:ln w="9525">
            <a:noFill/>
            <a:miter lim="800000"/>
            <a:headEnd/>
            <a:tailEnd/>
          </a:ln>
          <a:effectLst/>
        </p:spPr>
        <p:txBody>
          <a:bodyPr wrap="none" lIns="90441" tIns="44427" rIns="90441" bIns="44427">
            <a:prstTxWarp prst="textNoShape">
              <a:avLst/>
            </a:prstTxWarp>
            <a:spAutoFit/>
          </a:bodyPr>
          <a:lstStyle/>
          <a:p>
            <a:pPr algn="ctr" eaLnBrk="0" hangingPunct="0"/>
            <a:r>
              <a:rPr lang="en-US" sz="1399">
                <a:solidFill>
                  <a:srgbClr val="000000"/>
                </a:solidFill>
              </a:rPr>
              <a:t>4-bit</a:t>
            </a:r>
          </a:p>
          <a:p>
            <a:pPr algn="ctr" eaLnBrk="0" hangingPunct="0"/>
            <a:r>
              <a:rPr lang="en-US" sz="1399">
                <a:solidFill>
                  <a:srgbClr val="000000"/>
                </a:solidFill>
              </a:rPr>
              <a:t>Header</a:t>
            </a:r>
          </a:p>
          <a:p>
            <a:pPr algn="ctr" eaLnBrk="0" hangingPunct="0"/>
            <a:r>
              <a:rPr lang="en-US" sz="1399">
                <a:solidFill>
                  <a:srgbClr val="000000"/>
                </a:solidFill>
              </a:rPr>
              <a:t>Length</a:t>
            </a:r>
          </a:p>
        </p:txBody>
      </p:sp>
      <p:sp>
        <p:nvSpPr>
          <p:cNvPr id="15" name="Rectangle 15">
            <a:extLst>
              <a:ext uri="{FF2B5EF4-FFF2-40B4-BE49-F238E27FC236}">
                <a16:creationId xmlns:a16="http://schemas.microsoft.com/office/drawing/2014/main" id="{E3383D79-C700-A64E-98F4-C2906396AEE6}"/>
              </a:ext>
            </a:extLst>
          </p:cNvPr>
          <p:cNvSpPr>
            <a:spLocks noChangeArrowheads="1"/>
          </p:cNvSpPr>
          <p:nvPr/>
        </p:nvSpPr>
        <p:spPr bwMode="auto">
          <a:xfrm>
            <a:off x="6613924" y="1413927"/>
            <a:ext cx="1281672" cy="735331"/>
          </a:xfrm>
          <a:prstGeom prst="rect">
            <a:avLst/>
          </a:prstGeom>
          <a:noFill/>
          <a:ln w="9525">
            <a:noFill/>
            <a:miter lim="800000"/>
            <a:headEnd/>
            <a:tailEnd/>
          </a:ln>
          <a:effectLst/>
        </p:spPr>
        <p:txBody>
          <a:bodyPr wrap="none" lIns="90441" tIns="44427" rIns="90441" bIns="44427">
            <a:prstTxWarp prst="textNoShape">
              <a:avLst/>
            </a:prstTxWarp>
            <a:spAutoFit/>
          </a:bodyPr>
          <a:lstStyle/>
          <a:p>
            <a:pPr algn="ctr" eaLnBrk="0" hangingPunct="0"/>
            <a:r>
              <a:rPr lang="en-US" sz="1399">
                <a:solidFill>
                  <a:srgbClr val="000000"/>
                </a:solidFill>
              </a:rPr>
              <a:t>8-bit</a:t>
            </a:r>
          </a:p>
          <a:p>
            <a:pPr algn="ctr" eaLnBrk="0" hangingPunct="0"/>
            <a:r>
              <a:rPr lang="en-US" sz="1399">
                <a:solidFill>
                  <a:srgbClr val="000000"/>
                </a:solidFill>
              </a:rPr>
              <a:t>Type of Service</a:t>
            </a:r>
          </a:p>
          <a:p>
            <a:pPr algn="ctr" eaLnBrk="0" hangingPunct="0"/>
            <a:r>
              <a:rPr lang="en-US" sz="1399">
                <a:solidFill>
                  <a:srgbClr val="000000"/>
                </a:solidFill>
              </a:rPr>
              <a:t>(TOS)</a:t>
            </a:r>
          </a:p>
        </p:txBody>
      </p:sp>
      <p:sp>
        <p:nvSpPr>
          <p:cNvPr id="16" name="Rectangle 16">
            <a:extLst>
              <a:ext uri="{FF2B5EF4-FFF2-40B4-BE49-F238E27FC236}">
                <a16:creationId xmlns:a16="http://schemas.microsoft.com/office/drawing/2014/main" id="{F6277C65-0BE6-064F-A61C-22B64780E0A4}"/>
              </a:ext>
            </a:extLst>
          </p:cNvPr>
          <p:cNvSpPr>
            <a:spLocks noChangeArrowheads="1"/>
          </p:cNvSpPr>
          <p:nvPr/>
        </p:nvSpPr>
        <p:spPr bwMode="auto">
          <a:xfrm>
            <a:off x="8167098" y="1585288"/>
            <a:ext cx="2358714" cy="335686"/>
          </a:xfrm>
          <a:prstGeom prst="rect">
            <a:avLst/>
          </a:prstGeom>
          <a:noFill/>
          <a:ln w="9525">
            <a:noFill/>
            <a:miter lim="800000"/>
            <a:headEnd/>
            <a:tailEnd/>
          </a:ln>
          <a:effectLst/>
        </p:spPr>
        <p:txBody>
          <a:bodyPr wrap="none" lIns="90441" tIns="44427" rIns="90441" bIns="44427">
            <a:prstTxWarp prst="textNoShape">
              <a:avLst/>
            </a:prstTxWarp>
            <a:spAutoFit/>
          </a:bodyPr>
          <a:lstStyle/>
          <a:p>
            <a:pPr algn="l" eaLnBrk="0" hangingPunct="0"/>
            <a:r>
              <a:rPr lang="en-US" sz="1599">
                <a:solidFill>
                  <a:srgbClr val="0E04D6"/>
                </a:solidFill>
              </a:rPr>
              <a:t>16-bit Total Length (Bytes)</a:t>
            </a:r>
            <a:endParaRPr lang="en-US" sz="1399">
              <a:solidFill>
                <a:srgbClr val="0E04D6"/>
              </a:solidFill>
            </a:endParaRPr>
          </a:p>
        </p:txBody>
      </p:sp>
      <p:sp>
        <p:nvSpPr>
          <p:cNvPr id="17" name="Rectangle 17">
            <a:extLst>
              <a:ext uri="{FF2B5EF4-FFF2-40B4-BE49-F238E27FC236}">
                <a16:creationId xmlns:a16="http://schemas.microsoft.com/office/drawing/2014/main" id="{73310D26-7BCE-0146-8CB1-56D633F55F8D}"/>
              </a:ext>
            </a:extLst>
          </p:cNvPr>
          <p:cNvSpPr>
            <a:spLocks noChangeArrowheads="1"/>
          </p:cNvSpPr>
          <p:nvPr/>
        </p:nvSpPr>
        <p:spPr bwMode="auto">
          <a:xfrm>
            <a:off x="5720447" y="2315158"/>
            <a:ext cx="1824102" cy="335686"/>
          </a:xfrm>
          <a:prstGeom prst="rect">
            <a:avLst/>
          </a:prstGeom>
          <a:noFill/>
          <a:ln w="9525">
            <a:noFill/>
            <a:miter lim="800000"/>
            <a:headEnd/>
            <a:tailEnd/>
          </a:ln>
          <a:effectLst/>
        </p:spPr>
        <p:txBody>
          <a:bodyPr wrap="none" lIns="90441" tIns="44427" rIns="90441" bIns="44427">
            <a:prstTxWarp prst="textNoShape">
              <a:avLst/>
            </a:prstTxWarp>
            <a:spAutoFit/>
          </a:bodyPr>
          <a:lstStyle/>
          <a:p>
            <a:pPr algn="l" eaLnBrk="0" hangingPunct="0"/>
            <a:r>
              <a:rPr lang="en-US" sz="1599">
                <a:solidFill>
                  <a:srgbClr val="000000"/>
                </a:solidFill>
              </a:rPr>
              <a:t>16-bit Identification</a:t>
            </a:r>
            <a:endParaRPr lang="en-US" sz="1399">
              <a:solidFill>
                <a:srgbClr val="000000"/>
              </a:solidFill>
            </a:endParaRPr>
          </a:p>
        </p:txBody>
      </p:sp>
      <p:sp>
        <p:nvSpPr>
          <p:cNvPr id="18" name="Line 18">
            <a:extLst>
              <a:ext uri="{FF2B5EF4-FFF2-40B4-BE49-F238E27FC236}">
                <a16:creationId xmlns:a16="http://schemas.microsoft.com/office/drawing/2014/main" id="{050F914D-3E34-274E-8198-ACD645DC7E77}"/>
              </a:ext>
            </a:extLst>
          </p:cNvPr>
          <p:cNvSpPr>
            <a:spLocks noChangeShapeType="1"/>
          </p:cNvSpPr>
          <p:nvPr/>
        </p:nvSpPr>
        <p:spPr bwMode="auto">
          <a:xfrm>
            <a:off x="8666899" y="2140622"/>
            <a:ext cx="1587" cy="658469"/>
          </a:xfrm>
          <a:prstGeom prst="line">
            <a:avLst/>
          </a:prstGeom>
          <a:noFill/>
          <a:ln w="25400">
            <a:solidFill>
              <a:srgbClr val="000000"/>
            </a:solidFill>
            <a:round/>
            <a:headEnd type="none" w="sm" len="sm"/>
            <a:tailEnd type="none" w="sm" len="sm"/>
          </a:ln>
          <a:effectLst/>
        </p:spPr>
        <p:txBody>
          <a:bodyPr wrap="none" anchor="ctr">
            <a:prstTxWarp prst="textNoShape">
              <a:avLst/>
            </a:prstTxWarp>
          </a:bodyPr>
          <a:lstStyle/>
          <a:p>
            <a:endParaRPr lang="en-US" sz="1799"/>
          </a:p>
        </p:txBody>
      </p:sp>
      <p:sp>
        <p:nvSpPr>
          <p:cNvPr id="19" name="Rectangle 19">
            <a:extLst>
              <a:ext uri="{FF2B5EF4-FFF2-40B4-BE49-F238E27FC236}">
                <a16:creationId xmlns:a16="http://schemas.microsoft.com/office/drawing/2014/main" id="{EF325672-1A9A-B44A-BA13-596699A03A4F}"/>
              </a:ext>
            </a:extLst>
          </p:cNvPr>
          <p:cNvSpPr>
            <a:spLocks noChangeArrowheads="1"/>
          </p:cNvSpPr>
          <p:nvPr/>
        </p:nvSpPr>
        <p:spPr bwMode="auto">
          <a:xfrm>
            <a:off x="8065280" y="2200917"/>
            <a:ext cx="547943" cy="520128"/>
          </a:xfrm>
          <a:prstGeom prst="rect">
            <a:avLst/>
          </a:prstGeom>
          <a:noFill/>
          <a:ln w="9525">
            <a:noFill/>
            <a:miter lim="800000"/>
            <a:headEnd/>
            <a:tailEnd/>
          </a:ln>
          <a:effectLst/>
        </p:spPr>
        <p:txBody>
          <a:bodyPr wrap="none" lIns="90441" tIns="44427" rIns="90441" bIns="44427">
            <a:prstTxWarp prst="textNoShape">
              <a:avLst/>
            </a:prstTxWarp>
            <a:spAutoFit/>
          </a:bodyPr>
          <a:lstStyle/>
          <a:p>
            <a:pPr algn="ctr" eaLnBrk="0" hangingPunct="0"/>
            <a:r>
              <a:rPr lang="en-US" sz="1399">
                <a:solidFill>
                  <a:srgbClr val="000000"/>
                </a:solidFill>
              </a:rPr>
              <a:t>3-bit</a:t>
            </a:r>
          </a:p>
          <a:p>
            <a:pPr algn="ctr" eaLnBrk="0" hangingPunct="0"/>
            <a:r>
              <a:rPr lang="en-US" sz="1399">
                <a:solidFill>
                  <a:srgbClr val="000000"/>
                </a:solidFill>
              </a:rPr>
              <a:t>Flags</a:t>
            </a:r>
          </a:p>
        </p:txBody>
      </p:sp>
      <p:sp>
        <p:nvSpPr>
          <p:cNvPr id="20" name="Rectangle 20">
            <a:extLst>
              <a:ext uri="{FF2B5EF4-FFF2-40B4-BE49-F238E27FC236}">
                <a16:creationId xmlns:a16="http://schemas.microsoft.com/office/drawing/2014/main" id="{CCEF733E-8D45-FD43-9197-5ACDB642A947}"/>
              </a:ext>
            </a:extLst>
          </p:cNvPr>
          <p:cNvSpPr>
            <a:spLocks noChangeArrowheads="1"/>
          </p:cNvSpPr>
          <p:nvPr/>
        </p:nvSpPr>
        <p:spPr bwMode="auto">
          <a:xfrm>
            <a:off x="8727193" y="2332611"/>
            <a:ext cx="2072503" cy="335686"/>
          </a:xfrm>
          <a:prstGeom prst="rect">
            <a:avLst/>
          </a:prstGeom>
          <a:noFill/>
          <a:ln w="9525">
            <a:noFill/>
            <a:miter lim="800000"/>
            <a:headEnd/>
            <a:tailEnd/>
          </a:ln>
          <a:effectLst/>
        </p:spPr>
        <p:txBody>
          <a:bodyPr wrap="none" lIns="90441" tIns="44427" rIns="90441" bIns="44427">
            <a:prstTxWarp prst="textNoShape">
              <a:avLst/>
            </a:prstTxWarp>
            <a:spAutoFit/>
          </a:bodyPr>
          <a:lstStyle/>
          <a:p>
            <a:pPr algn="l" eaLnBrk="0" hangingPunct="0"/>
            <a:r>
              <a:rPr lang="en-US" sz="1599">
                <a:solidFill>
                  <a:srgbClr val="000000"/>
                </a:solidFill>
              </a:rPr>
              <a:t>13-bit Fragment Offset</a:t>
            </a:r>
            <a:endParaRPr lang="en-US" sz="1399">
              <a:solidFill>
                <a:srgbClr val="000000"/>
              </a:solidFill>
            </a:endParaRPr>
          </a:p>
        </p:txBody>
      </p:sp>
      <p:sp>
        <p:nvSpPr>
          <p:cNvPr id="21" name="Line 21">
            <a:extLst>
              <a:ext uri="{FF2B5EF4-FFF2-40B4-BE49-F238E27FC236}">
                <a16:creationId xmlns:a16="http://schemas.microsoft.com/office/drawing/2014/main" id="{23D4E5D0-6B10-C641-90BE-B46548E000B0}"/>
              </a:ext>
            </a:extLst>
          </p:cNvPr>
          <p:cNvSpPr>
            <a:spLocks noChangeShapeType="1"/>
          </p:cNvSpPr>
          <p:nvPr/>
        </p:nvSpPr>
        <p:spPr bwMode="auto">
          <a:xfrm>
            <a:off x="6597877" y="2838758"/>
            <a:ext cx="1587" cy="601349"/>
          </a:xfrm>
          <a:prstGeom prst="line">
            <a:avLst/>
          </a:prstGeom>
          <a:noFill/>
          <a:ln w="25400">
            <a:solidFill>
              <a:srgbClr val="000000"/>
            </a:solidFill>
            <a:round/>
            <a:headEnd type="none" w="sm" len="sm"/>
            <a:tailEnd type="none" w="sm" len="sm"/>
          </a:ln>
          <a:effectLst/>
        </p:spPr>
        <p:txBody>
          <a:bodyPr wrap="none" anchor="ctr">
            <a:prstTxWarp prst="textNoShape">
              <a:avLst/>
            </a:prstTxWarp>
          </a:bodyPr>
          <a:lstStyle/>
          <a:p>
            <a:endParaRPr lang="en-US" sz="1799"/>
          </a:p>
        </p:txBody>
      </p:sp>
      <p:sp>
        <p:nvSpPr>
          <p:cNvPr id="22" name="Rectangle 22">
            <a:extLst>
              <a:ext uri="{FF2B5EF4-FFF2-40B4-BE49-F238E27FC236}">
                <a16:creationId xmlns:a16="http://schemas.microsoft.com/office/drawing/2014/main" id="{8E44D785-DC6D-6C47-A1ED-58BA9A44B923}"/>
              </a:ext>
            </a:extLst>
          </p:cNvPr>
          <p:cNvSpPr>
            <a:spLocks noChangeArrowheads="1"/>
          </p:cNvSpPr>
          <p:nvPr/>
        </p:nvSpPr>
        <p:spPr bwMode="auto">
          <a:xfrm>
            <a:off x="5265879" y="2873667"/>
            <a:ext cx="1158241" cy="520128"/>
          </a:xfrm>
          <a:prstGeom prst="rect">
            <a:avLst/>
          </a:prstGeom>
          <a:noFill/>
          <a:ln w="9525">
            <a:noFill/>
            <a:miter lim="800000"/>
            <a:headEnd/>
            <a:tailEnd/>
          </a:ln>
          <a:effectLst/>
        </p:spPr>
        <p:txBody>
          <a:bodyPr wrap="none" lIns="90441" tIns="44427" rIns="90441" bIns="44427">
            <a:prstTxWarp prst="textNoShape">
              <a:avLst/>
            </a:prstTxWarp>
            <a:spAutoFit/>
          </a:bodyPr>
          <a:lstStyle/>
          <a:p>
            <a:pPr algn="ctr" eaLnBrk="0" hangingPunct="0"/>
            <a:r>
              <a:rPr lang="en-US" sz="1399">
                <a:solidFill>
                  <a:srgbClr val="000000"/>
                </a:solidFill>
              </a:rPr>
              <a:t>8-bit Time to </a:t>
            </a:r>
          </a:p>
          <a:p>
            <a:pPr algn="ctr" eaLnBrk="0" hangingPunct="0"/>
            <a:r>
              <a:rPr lang="en-US" sz="1399">
                <a:solidFill>
                  <a:srgbClr val="000000"/>
                </a:solidFill>
              </a:rPr>
              <a:t>Live (TTL)</a:t>
            </a:r>
          </a:p>
        </p:txBody>
      </p:sp>
      <p:sp>
        <p:nvSpPr>
          <p:cNvPr id="23" name="Rectangle 23">
            <a:extLst>
              <a:ext uri="{FF2B5EF4-FFF2-40B4-BE49-F238E27FC236}">
                <a16:creationId xmlns:a16="http://schemas.microsoft.com/office/drawing/2014/main" id="{2C39BB55-4C25-064C-80EE-DA35B8766239}"/>
              </a:ext>
            </a:extLst>
          </p:cNvPr>
          <p:cNvSpPr>
            <a:spLocks noChangeArrowheads="1"/>
          </p:cNvSpPr>
          <p:nvPr/>
        </p:nvSpPr>
        <p:spPr bwMode="auto">
          <a:xfrm>
            <a:off x="6575663" y="2970453"/>
            <a:ext cx="1313138" cy="335686"/>
          </a:xfrm>
          <a:prstGeom prst="rect">
            <a:avLst/>
          </a:prstGeom>
          <a:noFill/>
          <a:ln w="9525">
            <a:noFill/>
            <a:miter lim="800000"/>
            <a:headEnd/>
            <a:tailEnd/>
          </a:ln>
          <a:effectLst/>
        </p:spPr>
        <p:txBody>
          <a:bodyPr wrap="none" lIns="90441" tIns="44427" rIns="90441" bIns="44427">
            <a:prstTxWarp prst="textNoShape">
              <a:avLst/>
            </a:prstTxWarp>
            <a:spAutoFit/>
          </a:bodyPr>
          <a:lstStyle/>
          <a:p>
            <a:pPr algn="l" eaLnBrk="0" hangingPunct="0"/>
            <a:r>
              <a:rPr lang="en-US" sz="1599">
                <a:solidFill>
                  <a:schemeClr val="accent2"/>
                </a:solidFill>
              </a:rPr>
              <a:t>8-bit Protocol</a:t>
            </a:r>
            <a:endParaRPr lang="en-US" sz="1399">
              <a:solidFill>
                <a:schemeClr val="accent2"/>
              </a:solidFill>
            </a:endParaRPr>
          </a:p>
        </p:txBody>
      </p:sp>
      <p:sp>
        <p:nvSpPr>
          <p:cNvPr id="24" name="Rectangle 24">
            <a:extLst>
              <a:ext uri="{FF2B5EF4-FFF2-40B4-BE49-F238E27FC236}">
                <a16:creationId xmlns:a16="http://schemas.microsoft.com/office/drawing/2014/main" id="{E701F6FA-3A5B-1B4E-8E39-4A1B025B4335}"/>
              </a:ext>
            </a:extLst>
          </p:cNvPr>
          <p:cNvSpPr>
            <a:spLocks noChangeArrowheads="1"/>
          </p:cNvSpPr>
          <p:nvPr/>
        </p:nvSpPr>
        <p:spPr bwMode="auto">
          <a:xfrm>
            <a:off x="8284513" y="2987907"/>
            <a:ext cx="2226695" cy="335686"/>
          </a:xfrm>
          <a:prstGeom prst="rect">
            <a:avLst/>
          </a:prstGeom>
          <a:noFill/>
          <a:ln w="9525">
            <a:noFill/>
            <a:miter lim="800000"/>
            <a:headEnd/>
            <a:tailEnd/>
          </a:ln>
          <a:effectLst/>
        </p:spPr>
        <p:txBody>
          <a:bodyPr wrap="none" lIns="90441" tIns="44427" rIns="90441" bIns="44427">
            <a:prstTxWarp prst="textNoShape">
              <a:avLst/>
            </a:prstTxWarp>
            <a:spAutoFit/>
          </a:bodyPr>
          <a:lstStyle/>
          <a:p>
            <a:pPr algn="l" eaLnBrk="0" hangingPunct="0"/>
            <a:r>
              <a:rPr lang="en-US" sz="1599">
                <a:solidFill>
                  <a:srgbClr val="000000"/>
                </a:solidFill>
              </a:rPr>
              <a:t>16-bit Header Checksum</a:t>
            </a:r>
            <a:endParaRPr lang="en-US" sz="1399">
              <a:solidFill>
                <a:srgbClr val="000000"/>
              </a:solidFill>
            </a:endParaRPr>
          </a:p>
        </p:txBody>
      </p:sp>
      <p:sp>
        <p:nvSpPr>
          <p:cNvPr id="25" name="Line 25">
            <a:extLst>
              <a:ext uri="{FF2B5EF4-FFF2-40B4-BE49-F238E27FC236}">
                <a16:creationId xmlns:a16="http://schemas.microsoft.com/office/drawing/2014/main" id="{11CB1B2C-1437-5640-8B9F-524ED7609AE9}"/>
              </a:ext>
            </a:extLst>
          </p:cNvPr>
          <p:cNvSpPr>
            <a:spLocks noChangeShapeType="1"/>
          </p:cNvSpPr>
          <p:nvPr/>
        </p:nvSpPr>
        <p:spPr bwMode="auto">
          <a:xfrm>
            <a:off x="5101644" y="4106510"/>
            <a:ext cx="5964306" cy="1587"/>
          </a:xfrm>
          <a:prstGeom prst="line">
            <a:avLst/>
          </a:prstGeom>
          <a:noFill/>
          <a:ln w="25400">
            <a:solidFill>
              <a:srgbClr val="000000"/>
            </a:solidFill>
            <a:round/>
            <a:headEnd type="none" w="sm" len="sm"/>
            <a:tailEnd type="none" w="sm" len="sm"/>
          </a:ln>
          <a:effectLst/>
        </p:spPr>
        <p:txBody>
          <a:bodyPr wrap="none" anchor="ctr">
            <a:prstTxWarp prst="textNoShape">
              <a:avLst/>
            </a:prstTxWarp>
          </a:bodyPr>
          <a:lstStyle/>
          <a:p>
            <a:endParaRPr lang="en-US" sz="1799"/>
          </a:p>
        </p:txBody>
      </p:sp>
      <p:sp>
        <p:nvSpPr>
          <p:cNvPr id="26" name="Rectangle 26">
            <a:extLst>
              <a:ext uri="{FF2B5EF4-FFF2-40B4-BE49-F238E27FC236}">
                <a16:creationId xmlns:a16="http://schemas.microsoft.com/office/drawing/2014/main" id="{EEAB2375-E0CB-FE4B-88F5-0F47EE258D3F}"/>
              </a:ext>
            </a:extLst>
          </p:cNvPr>
          <p:cNvSpPr>
            <a:spLocks noChangeArrowheads="1"/>
          </p:cNvSpPr>
          <p:nvPr/>
        </p:nvSpPr>
        <p:spPr bwMode="auto">
          <a:xfrm>
            <a:off x="6777172" y="3630510"/>
            <a:ext cx="2205290" cy="335686"/>
          </a:xfrm>
          <a:prstGeom prst="rect">
            <a:avLst/>
          </a:prstGeom>
          <a:noFill/>
          <a:ln w="9525">
            <a:noFill/>
            <a:miter lim="800000"/>
            <a:headEnd/>
            <a:tailEnd/>
          </a:ln>
          <a:effectLst/>
        </p:spPr>
        <p:txBody>
          <a:bodyPr wrap="none" lIns="90441" tIns="44427" rIns="90441" bIns="44427">
            <a:prstTxWarp prst="textNoShape">
              <a:avLst/>
            </a:prstTxWarp>
            <a:spAutoFit/>
          </a:bodyPr>
          <a:lstStyle/>
          <a:p>
            <a:pPr algn="l" eaLnBrk="0" hangingPunct="0"/>
            <a:r>
              <a:rPr lang="en-US" sz="1599">
                <a:solidFill>
                  <a:srgbClr val="0E04D6"/>
                </a:solidFill>
              </a:rPr>
              <a:t>32-bit Source IP Address</a:t>
            </a:r>
            <a:endParaRPr lang="en-US" sz="1399">
              <a:solidFill>
                <a:srgbClr val="0E04D6"/>
              </a:solidFill>
            </a:endParaRPr>
          </a:p>
        </p:txBody>
      </p:sp>
      <p:sp>
        <p:nvSpPr>
          <p:cNvPr id="27" name="Rectangle 27">
            <a:extLst>
              <a:ext uri="{FF2B5EF4-FFF2-40B4-BE49-F238E27FC236}">
                <a16:creationId xmlns:a16="http://schemas.microsoft.com/office/drawing/2014/main" id="{65CBE767-2EDC-2941-84AB-A6BD510E1E7D}"/>
              </a:ext>
            </a:extLst>
          </p:cNvPr>
          <p:cNvSpPr>
            <a:spLocks noChangeArrowheads="1"/>
          </p:cNvSpPr>
          <p:nvPr/>
        </p:nvSpPr>
        <p:spPr bwMode="auto">
          <a:xfrm>
            <a:off x="6607398" y="4255659"/>
            <a:ext cx="2593399" cy="335686"/>
          </a:xfrm>
          <a:prstGeom prst="rect">
            <a:avLst/>
          </a:prstGeom>
          <a:noFill/>
          <a:ln w="9525">
            <a:noFill/>
            <a:miter lim="800000"/>
            <a:headEnd/>
            <a:tailEnd/>
          </a:ln>
          <a:effectLst/>
        </p:spPr>
        <p:txBody>
          <a:bodyPr wrap="none" lIns="90441" tIns="44427" rIns="90441" bIns="44427">
            <a:prstTxWarp prst="textNoShape">
              <a:avLst/>
            </a:prstTxWarp>
            <a:spAutoFit/>
          </a:bodyPr>
          <a:lstStyle/>
          <a:p>
            <a:pPr algn="l" eaLnBrk="0" hangingPunct="0"/>
            <a:r>
              <a:rPr lang="en-US" sz="1599">
                <a:solidFill>
                  <a:srgbClr val="0E04D6"/>
                </a:solidFill>
              </a:rPr>
              <a:t>32-bit Destination IP Address</a:t>
            </a:r>
            <a:endParaRPr lang="en-US" sz="1399">
              <a:solidFill>
                <a:srgbClr val="0E04D6"/>
              </a:solidFill>
            </a:endParaRPr>
          </a:p>
        </p:txBody>
      </p:sp>
      <p:sp>
        <p:nvSpPr>
          <p:cNvPr id="28" name="Rectangle 29">
            <a:extLst>
              <a:ext uri="{FF2B5EF4-FFF2-40B4-BE49-F238E27FC236}">
                <a16:creationId xmlns:a16="http://schemas.microsoft.com/office/drawing/2014/main" id="{97EDC4B0-04CD-8D4F-A1C2-156B98A9B164}"/>
              </a:ext>
            </a:extLst>
          </p:cNvPr>
          <p:cNvSpPr>
            <a:spLocks noChangeArrowheads="1"/>
          </p:cNvSpPr>
          <p:nvPr/>
        </p:nvSpPr>
        <p:spPr bwMode="auto">
          <a:xfrm>
            <a:off x="7611763" y="5672559"/>
            <a:ext cx="829733" cy="335686"/>
          </a:xfrm>
          <a:prstGeom prst="rect">
            <a:avLst/>
          </a:prstGeom>
          <a:noFill/>
          <a:ln w="9525">
            <a:noFill/>
            <a:miter lim="800000"/>
            <a:headEnd/>
            <a:tailEnd/>
          </a:ln>
          <a:effectLst/>
        </p:spPr>
        <p:txBody>
          <a:bodyPr wrap="none" lIns="90441" tIns="44427" rIns="90441" bIns="44427">
            <a:prstTxWarp prst="textNoShape">
              <a:avLst/>
            </a:prstTxWarp>
            <a:spAutoFit/>
          </a:bodyPr>
          <a:lstStyle/>
          <a:p>
            <a:pPr algn="l" eaLnBrk="0" hangingPunct="0"/>
            <a:r>
              <a:rPr lang="en-US" sz="1599">
                <a:solidFill>
                  <a:srgbClr val="000000"/>
                </a:solidFill>
              </a:rPr>
              <a:t>Payload</a:t>
            </a:r>
            <a:endParaRPr lang="en-US" sz="1399">
              <a:solidFill>
                <a:srgbClr val="000000"/>
              </a:solidFill>
            </a:endParaRPr>
          </a:p>
        </p:txBody>
      </p:sp>
      <p:sp>
        <p:nvSpPr>
          <p:cNvPr id="29" name="Oval 30">
            <a:extLst>
              <a:ext uri="{FF2B5EF4-FFF2-40B4-BE49-F238E27FC236}">
                <a16:creationId xmlns:a16="http://schemas.microsoft.com/office/drawing/2014/main" id="{E500A11D-4C34-D949-9B19-CCDA1B2E6A66}"/>
              </a:ext>
            </a:extLst>
          </p:cNvPr>
          <p:cNvSpPr>
            <a:spLocks noChangeArrowheads="1"/>
          </p:cNvSpPr>
          <p:nvPr/>
        </p:nvSpPr>
        <p:spPr bwMode="auto">
          <a:xfrm>
            <a:off x="7917989" y="1269538"/>
            <a:ext cx="3351055" cy="990084"/>
          </a:xfrm>
          <a:prstGeom prst="ellipse">
            <a:avLst/>
          </a:prstGeom>
          <a:noFill/>
          <a:ln w="31750">
            <a:solidFill>
              <a:srgbClr val="3366FF"/>
            </a:solidFill>
            <a:round/>
            <a:headEnd/>
            <a:tailEnd/>
          </a:ln>
          <a:effectLst/>
        </p:spPr>
        <p:txBody>
          <a:bodyPr wrap="none" anchor="ctr">
            <a:prstTxWarp prst="textNoShape">
              <a:avLst/>
            </a:prstTxWarp>
          </a:bodyPr>
          <a:lstStyle/>
          <a:p>
            <a:pPr algn="ctr"/>
            <a:endParaRPr lang="en-US" sz="1799">
              <a:solidFill>
                <a:srgbClr val="0E04D6"/>
              </a:solidFill>
            </a:endParaRPr>
          </a:p>
        </p:txBody>
      </p:sp>
      <p:sp>
        <p:nvSpPr>
          <p:cNvPr id="30" name="Oval 31">
            <a:extLst>
              <a:ext uri="{FF2B5EF4-FFF2-40B4-BE49-F238E27FC236}">
                <a16:creationId xmlns:a16="http://schemas.microsoft.com/office/drawing/2014/main" id="{45F1B92B-943E-3643-8F5D-49A523917456}"/>
              </a:ext>
            </a:extLst>
          </p:cNvPr>
          <p:cNvSpPr>
            <a:spLocks noChangeArrowheads="1"/>
          </p:cNvSpPr>
          <p:nvPr/>
        </p:nvSpPr>
        <p:spPr bwMode="auto">
          <a:xfrm>
            <a:off x="5023897" y="2031141"/>
            <a:ext cx="6016666" cy="990084"/>
          </a:xfrm>
          <a:prstGeom prst="ellipse">
            <a:avLst/>
          </a:prstGeom>
          <a:noFill/>
          <a:ln w="31750">
            <a:solidFill>
              <a:srgbClr val="3366FF"/>
            </a:solidFill>
            <a:round/>
            <a:headEnd/>
            <a:tailEnd/>
          </a:ln>
          <a:effectLst/>
        </p:spPr>
        <p:txBody>
          <a:bodyPr wrap="none" anchor="ctr">
            <a:prstTxWarp prst="textNoShape">
              <a:avLst/>
            </a:prstTxWarp>
          </a:bodyPr>
          <a:lstStyle/>
          <a:p>
            <a:pPr algn="ctr"/>
            <a:endParaRPr lang="en-US" sz="1799">
              <a:solidFill>
                <a:srgbClr val="0E04D6"/>
              </a:solidFill>
            </a:endParaRPr>
          </a:p>
        </p:txBody>
      </p:sp>
      <p:sp>
        <p:nvSpPr>
          <p:cNvPr id="31" name="Rectangle 28">
            <a:extLst>
              <a:ext uri="{FF2B5EF4-FFF2-40B4-BE49-F238E27FC236}">
                <a16:creationId xmlns:a16="http://schemas.microsoft.com/office/drawing/2014/main" id="{A8A06371-5C29-5442-9133-8B3201972DA0}"/>
              </a:ext>
            </a:extLst>
          </p:cNvPr>
          <p:cNvSpPr>
            <a:spLocks noChangeArrowheads="1"/>
          </p:cNvSpPr>
          <p:nvPr/>
        </p:nvSpPr>
        <p:spPr bwMode="auto">
          <a:xfrm>
            <a:off x="6394782" y="4936343"/>
            <a:ext cx="3272142" cy="335686"/>
          </a:xfrm>
          <a:prstGeom prst="rect">
            <a:avLst/>
          </a:prstGeom>
          <a:noFill/>
          <a:ln w="9525">
            <a:noFill/>
            <a:miter lim="800000"/>
            <a:headEnd/>
            <a:tailEnd/>
          </a:ln>
          <a:effectLst/>
        </p:spPr>
        <p:txBody>
          <a:bodyPr wrap="none" lIns="90441" tIns="44427" rIns="90441" bIns="44427">
            <a:prstTxWarp prst="textNoShape">
              <a:avLst/>
            </a:prstTxWarp>
            <a:spAutoFit/>
          </a:bodyPr>
          <a:lstStyle/>
          <a:p>
            <a:pPr algn="l" eaLnBrk="0" hangingPunct="0"/>
            <a:r>
              <a:rPr lang="en-US" sz="1599" dirty="0"/>
              <a:t>Options (if any) + Padding (if needed)</a:t>
            </a:r>
            <a:endParaRPr lang="en-US" sz="1399" dirty="0"/>
          </a:p>
        </p:txBody>
      </p:sp>
    </p:spTree>
    <p:extLst>
      <p:ext uri="{BB962C8B-B14F-4D97-AF65-F5344CB8AC3E}">
        <p14:creationId xmlns:p14="http://schemas.microsoft.com/office/powerpoint/2010/main" val="7341169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9161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9161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91619">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91619">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391619">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391619">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9161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1619"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4736223" y="2062875"/>
            <a:ext cx="2121382" cy="2056329"/>
            <a:chOff x="832" y="1344"/>
            <a:chExt cx="1136" cy="1024"/>
          </a:xfrm>
        </p:grpSpPr>
        <p:sp>
          <p:nvSpPr>
            <p:cNvPr id="1501187" name="Oval 3"/>
            <p:cNvSpPr>
              <a:spLocks noChangeArrowheads="1"/>
            </p:cNvSpPr>
            <p:nvPr/>
          </p:nvSpPr>
          <p:spPr bwMode="auto">
            <a:xfrm>
              <a:off x="1220" y="1344"/>
              <a:ext cx="495" cy="424"/>
            </a:xfrm>
            <a:prstGeom prst="ellipse">
              <a:avLst/>
            </a:prstGeom>
            <a:solidFill>
              <a:srgbClr val="CCFFFF"/>
            </a:solidFill>
            <a:ln w="9525">
              <a:noFill/>
              <a:round/>
              <a:headEnd/>
              <a:tailEnd/>
            </a:ln>
          </p:spPr>
          <p:txBody>
            <a:bodyPr>
              <a:prstTxWarp prst="textNoShape">
                <a:avLst/>
              </a:prstTxWarp>
            </a:bodyPr>
            <a:lstStyle/>
            <a:p>
              <a:endParaRPr lang="en-US" sz="1799"/>
            </a:p>
          </p:txBody>
        </p:sp>
        <p:sp>
          <p:nvSpPr>
            <p:cNvPr id="1501188" name="Oval 4"/>
            <p:cNvSpPr>
              <a:spLocks noChangeArrowheads="1"/>
            </p:cNvSpPr>
            <p:nvPr/>
          </p:nvSpPr>
          <p:spPr bwMode="auto">
            <a:xfrm>
              <a:off x="948" y="1455"/>
              <a:ext cx="379" cy="424"/>
            </a:xfrm>
            <a:prstGeom prst="ellipse">
              <a:avLst/>
            </a:prstGeom>
            <a:solidFill>
              <a:srgbClr val="CCFFFF"/>
            </a:solidFill>
            <a:ln w="9525">
              <a:noFill/>
              <a:round/>
              <a:headEnd/>
              <a:tailEnd/>
            </a:ln>
          </p:spPr>
          <p:txBody>
            <a:bodyPr>
              <a:prstTxWarp prst="textNoShape">
                <a:avLst/>
              </a:prstTxWarp>
            </a:bodyPr>
            <a:lstStyle/>
            <a:p>
              <a:endParaRPr lang="en-US" sz="1799"/>
            </a:p>
          </p:txBody>
        </p:sp>
        <p:sp>
          <p:nvSpPr>
            <p:cNvPr id="1501189" name="Oval 5"/>
            <p:cNvSpPr>
              <a:spLocks noChangeArrowheads="1"/>
            </p:cNvSpPr>
            <p:nvPr/>
          </p:nvSpPr>
          <p:spPr bwMode="auto">
            <a:xfrm>
              <a:off x="832" y="1710"/>
              <a:ext cx="256" cy="306"/>
            </a:xfrm>
            <a:prstGeom prst="ellipse">
              <a:avLst/>
            </a:prstGeom>
            <a:solidFill>
              <a:srgbClr val="CCFFFF"/>
            </a:solidFill>
            <a:ln w="9525">
              <a:noFill/>
              <a:round/>
              <a:headEnd/>
              <a:tailEnd/>
            </a:ln>
          </p:spPr>
          <p:txBody>
            <a:bodyPr>
              <a:prstTxWarp prst="textNoShape">
                <a:avLst/>
              </a:prstTxWarp>
            </a:bodyPr>
            <a:lstStyle/>
            <a:p>
              <a:endParaRPr lang="en-US" sz="1799"/>
            </a:p>
          </p:txBody>
        </p:sp>
        <p:sp>
          <p:nvSpPr>
            <p:cNvPr id="1501190" name="Oval 6"/>
            <p:cNvSpPr>
              <a:spLocks noChangeArrowheads="1"/>
            </p:cNvSpPr>
            <p:nvPr/>
          </p:nvSpPr>
          <p:spPr bwMode="auto">
            <a:xfrm>
              <a:off x="909" y="1862"/>
              <a:ext cx="435" cy="442"/>
            </a:xfrm>
            <a:prstGeom prst="ellipse">
              <a:avLst/>
            </a:prstGeom>
            <a:solidFill>
              <a:srgbClr val="CCFFFF"/>
            </a:solidFill>
            <a:ln w="9525">
              <a:noFill/>
              <a:round/>
              <a:headEnd/>
              <a:tailEnd/>
            </a:ln>
          </p:spPr>
          <p:txBody>
            <a:bodyPr>
              <a:prstTxWarp prst="textNoShape">
                <a:avLst/>
              </a:prstTxWarp>
            </a:bodyPr>
            <a:lstStyle/>
            <a:p>
              <a:endParaRPr lang="en-US" sz="1799"/>
            </a:p>
          </p:txBody>
        </p:sp>
        <p:sp>
          <p:nvSpPr>
            <p:cNvPr id="1501191" name="Oval 7"/>
            <p:cNvSpPr>
              <a:spLocks noChangeArrowheads="1"/>
            </p:cNvSpPr>
            <p:nvPr/>
          </p:nvSpPr>
          <p:spPr bwMode="auto">
            <a:xfrm>
              <a:off x="1086" y="1924"/>
              <a:ext cx="671" cy="444"/>
            </a:xfrm>
            <a:prstGeom prst="ellipse">
              <a:avLst/>
            </a:prstGeom>
            <a:solidFill>
              <a:srgbClr val="CCFFFF"/>
            </a:solidFill>
            <a:ln w="9525">
              <a:noFill/>
              <a:round/>
              <a:headEnd/>
              <a:tailEnd/>
            </a:ln>
          </p:spPr>
          <p:txBody>
            <a:bodyPr>
              <a:prstTxWarp prst="textNoShape">
                <a:avLst/>
              </a:prstTxWarp>
            </a:bodyPr>
            <a:lstStyle/>
            <a:p>
              <a:endParaRPr lang="en-US" sz="1799"/>
            </a:p>
          </p:txBody>
        </p:sp>
        <p:sp>
          <p:nvSpPr>
            <p:cNvPr id="1501192" name="Oval 8"/>
            <p:cNvSpPr>
              <a:spLocks noChangeArrowheads="1"/>
            </p:cNvSpPr>
            <p:nvPr/>
          </p:nvSpPr>
          <p:spPr bwMode="auto">
            <a:xfrm>
              <a:off x="1605" y="1488"/>
              <a:ext cx="311" cy="312"/>
            </a:xfrm>
            <a:prstGeom prst="ellipse">
              <a:avLst/>
            </a:prstGeom>
            <a:solidFill>
              <a:srgbClr val="CCFFFF"/>
            </a:solidFill>
            <a:ln w="9525">
              <a:noFill/>
              <a:round/>
              <a:headEnd/>
              <a:tailEnd/>
            </a:ln>
          </p:spPr>
          <p:txBody>
            <a:bodyPr>
              <a:prstTxWarp prst="textNoShape">
                <a:avLst/>
              </a:prstTxWarp>
            </a:bodyPr>
            <a:lstStyle/>
            <a:p>
              <a:endParaRPr lang="en-US" sz="1799"/>
            </a:p>
          </p:txBody>
        </p:sp>
        <p:sp>
          <p:nvSpPr>
            <p:cNvPr id="1501193" name="Oval 9"/>
            <p:cNvSpPr>
              <a:spLocks noChangeArrowheads="1"/>
            </p:cNvSpPr>
            <p:nvPr/>
          </p:nvSpPr>
          <p:spPr bwMode="auto">
            <a:xfrm>
              <a:off x="1602" y="1681"/>
              <a:ext cx="366" cy="333"/>
            </a:xfrm>
            <a:prstGeom prst="ellipse">
              <a:avLst/>
            </a:prstGeom>
            <a:solidFill>
              <a:srgbClr val="CCFFFF"/>
            </a:solidFill>
            <a:ln w="9525">
              <a:noFill/>
              <a:round/>
              <a:headEnd/>
              <a:tailEnd/>
            </a:ln>
          </p:spPr>
          <p:txBody>
            <a:bodyPr>
              <a:prstTxWarp prst="textNoShape">
                <a:avLst/>
              </a:prstTxWarp>
            </a:bodyPr>
            <a:lstStyle/>
            <a:p>
              <a:endParaRPr lang="en-US" sz="1799"/>
            </a:p>
          </p:txBody>
        </p:sp>
        <p:sp>
          <p:nvSpPr>
            <p:cNvPr id="1501194" name="Oval 10"/>
            <p:cNvSpPr>
              <a:spLocks noChangeArrowheads="1"/>
            </p:cNvSpPr>
            <p:nvPr/>
          </p:nvSpPr>
          <p:spPr bwMode="auto">
            <a:xfrm>
              <a:off x="1569" y="1751"/>
              <a:ext cx="364" cy="547"/>
            </a:xfrm>
            <a:prstGeom prst="ellipse">
              <a:avLst/>
            </a:prstGeom>
            <a:solidFill>
              <a:srgbClr val="CCFFFF"/>
            </a:solidFill>
            <a:ln w="9525">
              <a:noFill/>
              <a:round/>
              <a:headEnd/>
              <a:tailEnd/>
            </a:ln>
          </p:spPr>
          <p:txBody>
            <a:bodyPr>
              <a:prstTxWarp prst="textNoShape">
                <a:avLst/>
              </a:prstTxWarp>
            </a:bodyPr>
            <a:lstStyle/>
            <a:p>
              <a:endParaRPr lang="en-US" sz="1799"/>
            </a:p>
          </p:txBody>
        </p:sp>
        <p:sp>
          <p:nvSpPr>
            <p:cNvPr id="1501195" name="Oval 11"/>
            <p:cNvSpPr>
              <a:spLocks noChangeArrowheads="1"/>
            </p:cNvSpPr>
            <p:nvPr/>
          </p:nvSpPr>
          <p:spPr bwMode="auto">
            <a:xfrm>
              <a:off x="912" y="1434"/>
              <a:ext cx="1008" cy="918"/>
            </a:xfrm>
            <a:prstGeom prst="ellipse">
              <a:avLst/>
            </a:prstGeom>
            <a:solidFill>
              <a:srgbClr val="CCFFFF"/>
            </a:solidFill>
            <a:ln w="9525">
              <a:noFill/>
              <a:round/>
              <a:headEnd/>
              <a:tailEnd/>
            </a:ln>
          </p:spPr>
          <p:txBody>
            <a:bodyPr>
              <a:prstTxWarp prst="textNoShape">
                <a:avLst/>
              </a:prstTxWarp>
            </a:bodyPr>
            <a:lstStyle/>
            <a:p>
              <a:endParaRPr lang="en-US" sz="1799"/>
            </a:p>
          </p:txBody>
        </p:sp>
      </p:grpSp>
      <p:sp>
        <p:nvSpPr>
          <p:cNvPr id="1501196" name="Rectangle 12"/>
          <p:cNvSpPr>
            <a:spLocks noGrp="1" noChangeArrowheads="1"/>
          </p:cNvSpPr>
          <p:nvPr>
            <p:ph type="title"/>
          </p:nvPr>
        </p:nvSpPr>
        <p:spPr/>
        <p:txBody>
          <a:bodyPr/>
          <a:lstStyle/>
          <a:p>
            <a:r>
              <a:rPr lang="en-US" sz="3498"/>
              <a:t>Where does Reassemble Happen?</a:t>
            </a:r>
          </a:p>
        </p:txBody>
      </p:sp>
      <p:sp>
        <p:nvSpPr>
          <p:cNvPr id="1501197" name="Rectangle 13"/>
          <p:cNvSpPr>
            <a:spLocks noGrp="1" noChangeArrowheads="1"/>
          </p:cNvSpPr>
          <p:nvPr>
            <p:ph type="body" idx="1"/>
          </p:nvPr>
        </p:nvSpPr>
        <p:spPr>
          <a:xfrm>
            <a:off x="1983342" y="5256848"/>
            <a:ext cx="8225316" cy="1142405"/>
          </a:xfrm>
        </p:spPr>
        <p:txBody>
          <a:bodyPr>
            <a:normAutofit/>
          </a:bodyPr>
          <a:lstStyle/>
          <a:p>
            <a:r>
              <a:rPr lang="en-US" sz="2699" dirty="0"/>
              <a:t>A1: router R2</a:t>
            </a:r>
          </a:p>
        </p:txBody>
      </p:sp>
      <p:grpSp>
        <p:nvGrpSpPr>
          <p:cNvPr id="3" name="Group 14"/>
          <p:cNvGrpSpPr>
            <a:grpSpLocks/>
          </p:cNvGrpSpPr>
          <p:nvPr/>
        </p:nvGrpSpPr>
        <p:grpSpPr bwMode="auto">
          <a:xfrm>
            <a:off x="2613252" y="1986714"/>
            <a:ext cx="2416503" cy="1827848"/>
            <a:chOff x="832" y="1344"/>
            <a:chExt cx="1136" cy="1024"/>
          </a:xfrm>
        </p:grpSpPr>
        <p:sp>
          <p:nvSpPr>
            <p:cNvPr id="1501199" name="Oval 15"/>
            <p:cNvSpPr>
              <a:spLocks noChangeArrowheads="1"/>
            </p:cNvSpPr>
            <p:nvPr/>
          </p:nvSpPr>
          <p:spPr bwMode="auto">
            <a:xfrm>
              <a:off x="1220" y="1344"/>
              <a:ext cx="495" cy="424"/>
            </a:xfrm>
            <a:prstGeom prst="ellipse">
              <a:avLst/>
            </a:prstGeom>
            <a:solidFill>
              <a:srgbClr val="EAEAEA"/>
            </a:solidFill>
            <a:ln w="9525">
              <a:noFill/>
              <a:round/>
              <a:headEnd/>
              <a:tailEnd/>
            </a:ln>
          </p:spPr>
          <p:txBody>
            <a:bodyPr>
              <a:prstTxWarp prst="textNoShape">
                <a:avLst/>
              </a:prstTxWarp>
            </a:bodyPr>
            <a:lstStyle/>
            <a:p>
              <a:endParaRPr lang="en-US" sz="1799"/>
            </a:p>
          </p:txBody>
        </p:sp>
        <p:sp>
          <p:nvSpPr>
            <p:cNvPr id="1501200" name="Oval 16"/>
            <p:cNvSpPr>
              <a:spLocks noChangeArrowheads="1"/>
            </p:cNvSpPr>
            <p:nvPr/>
          </p:nvSpPr>
          <p:spPr bwMode="auto">
            <a:xfrm>
              <a:off x="948" y="1455"/>
              <a:ext cx="379" cy="424"/>
            </a:xfrm>
            <a:prstGeom prst="ellipse">
              <a:avLst/>
            </a:prstGeom>
            <a:solidFill>
              <a:srgbClr val="EAEAEA"/>
            </a:solidFill>
            <a:ln w="9525">
              <a:noFill/>
              <a:round/>
              <a:headEnd/>
              <a:tailEnd/>
            </a:ln>
          </p:spPr>
          <p:txBody>
            <a:bodyPr>
              <a:prstTxWarp prst="textNoShape">
                <a:avLst/>
              </a:prstTxWarp>
            </a:bodyPr>
            <a:lstStyle/>
            <a:p>
              <a:endParaRPr lang="en-US" sz="1799"/>
            </a:p>
          </p:txBody>
        </p:sp>
        <p:sp>
          <p:nvSpPr>
            <p:cNvPr id="1501201" name="Oval 17"/>
            <p:cNvSpPr>
              <a:spLocks noChangeArrowheads="1"/>
            </p:cNvSpPr>
            <p:nvPr/>
          </p:nvSpPr>
          <p:spPr bwMode="auto">
            <a:xfrm>
              <a:off x="832" y="1710"/>
              <a:ext cx="256" cy="306"/>
            </a:xfrm>
            <a:prstGeom prst="ellipse">
              <a:avLst/>
            </a:prstGeom>
            <a:solidFill>
              <a:srgbClr val="EAEAEA"/>
            </a:solidFill>
            <a:ln w="9525">
              <a:noFill/>
              <a:round/>
              <a:headEnd/>
              <a:tailEnd/>
            </a:ln>
          </p:spPr>
          <p:txBody>
            <a:bodyPr>
              <a:prstTxWarp prst="textNoShape">
                <a:avLst/>
              </a:prstTxWarp>
            </a:bodyPr>
            <a:lstStyle/>
            <a:p>
              <a:endParaRPr lang="en-US" sz="1799"/>
            </a:p>
          </p:txBody>
        </p:sp>
        <p:sp>
          <p:nvSpPr>
            <p:cNvPr id="1501202" name="Oval 18"/>
            <p:cNvSpPr>
              <a:spLocks noChangeArrowheads="1"/>
            </p:cNvSpPr>
            <p:nvPr/>
          </p:nvSpPr>
          <p:spPr bwMode="auto">
            <a:xfrm>
              <a:off x="909" y="1862"/>
              <a:ext cx="435" cy="442"/>
            </a:xfrm>
            <a:prstGeom prst="ellipse">
              <a:avLst/>
            </a:prstGeom>
            <a:solidFill>
              <a:srgbClr val="EAEAEA"/>
            </a:solidFill>
            <a:ln w="9525">
              <a:noFill/>
              <a:round/>
              <a:headEnd/>
              <a:tailEnd/>
            </a:ln>
          </p:spPr>
          <p:txBody>
            <a:bodyPr>
              <a:prstTxWarp prst="textNoShape">
                <a:avLst/>
              </a:prstTxWarp>
            </a:bodyPr>
            <a:lstStyle/>
            <a:p>
              <a:endParaRPr lang="en-US" sz="1799"/>
            </a:p>
          </p:txBody>
        </p:sp>
        <p:sp>
          <p:nvSpPr>
            <p:cNvPr id="1501203" name="Oval 19"/>
            <p:cNvSpPr>
              <a:spLocks noChangeArrowheads="1"/>
            </p:cNvSpPr>
            <p:nvPr/>
          </p:nvSpPr>
          <p:spPr bwMode="auto">
            <a:xfrm>
              <a:off x="1086" y="1924"/>
              <a:ext cx="671" cy="444"/>
            </a:xfrm>
            <a:prstGeom prst="ellipse">
              <a:avLst/>
            </a:prstGeom>
            <a:solidFill>
              <a:srgbClr val="EAEAEA"/>
            </a:solidFill>
            <a:ln w="9525">
              <a:noFill/>
              <a:round/>
              <a:headEnd/>
              <a:tailEnd/>
            </a:ln>
          </p:spPr>
          <p:txBody>
            <a:bodyPr>
              <a:prstTxWarp prst="textNoShape">
                <a:avLst/>
              </a:prstTxWarp>
            </a:bodyPr>
            <a:lstStyle/>
            <a:p>
              <a:endParaRPr lang="en-US" sz="1799"/>
            </a:p>
          </p:txBody>
        </p:sp>
        <p:sp>
          <p:nvSpPr>
            <p:cNvPr id="1501204" name="Oval 20"/>
            <p:cNvSpPr>
              <a:spLocks noChangeArrowheads="1"/>
            </p:cNvSpPr>
            <p:nvPr/>
          </p:nvSpPr>
          <p:spPr bwMode="auto">
            <a:xfrm>
              <a:off x="1605" y="1488"/>
              <a:ext cx="311" cy="312"/>
            </a:xfrm>
            <a:prstGeom prst="ellipse">
              <a:avLst/>
            </a:prstGeom>
            <a:solidFill>
              <a:srgbClr val="EAEAEA"/>
            </a:solidFill>
            <a:ln w="9525">
              <a:noFill/>
              <a:round/>
              <a:headEnd/>
              <a:tailEnd/>
            </a:ln>
          </p:spPr>
          <p:txBody>
            <a:bodyPr>
              <a:prstTxWarp prst="textNoShape">
                <a:avLst/>
              </a:prstTxWarp>
            </a:bodyPr>
            <a:lstStyle/>
            <a:p>
              <a:endParaRPr lang="en-US" sz="1799"/>
            </a:p>
          </p:txBody>
        </p:sp>
        <p:sp>
          <p:nvSpPr>
            <p:cNvPr id="1501205" name="Oval 21"/>
            <p:cNvSpPr>
              <a:spLocks noChangeArrowheads="1"/>
            </p:cNvSpPr>
            <p:nvPr/>
          </p:nvSpPr>
          <p:spPr bwMode="auto">
            <a:xfrm>
              <a:off x="1602" y="1681"/>
              <a:ext cx="366" cy="333"/>
            </a:xfrm>
            <a:prstGeom prst="ellipse">
              <a:avLst/>
            </a:prstGeom>
            <a:solidFill>
              <a:srgbClr val="EAEAEA"/>
            </a:solidFill>
            <a:ln w="9525">
              <a:noFill/>
              <a:round/>
              <a:headEnd/>
              <a:tailEnd/>
            </a:ln>
          </p:spPr>
          <p:txBody>
            <a:bodyPr>
              <a:prstTxWarp prst="textNoShape">
                <a:avLst/>
              </a:prstTxWarp>
            </a:bodyPr>
            <a:lstStyle/>
            <a:p>
              <a:endParaRPr lang="en-US" sz="1799"/>
            </a:p>
          </p:txBody>
        </p:sp>
        <p:sp>
          <p:nvSpPr>
            <p:cNvPr id="1501206" name="Oval 22"/>
            <p:cNvSpPr>
              <a:spLocks noChangeArrowheads="1"/>
            </p:cNvSpPr>
            <p:nvPr/>
          </p:nvSpPr>
          <p:spPr bwMode="auto">
            <a:xfrm>
              <a:off x="1569" y="1751"/>
              <a:ext cx="364" cy="547"/>
            </a:xfrm>
            <a:prstGeom prst="ellipse">
              <a:avLst/>
            </a:prstGeom>
            <a:solidFill>
              <a:srgbClr val="EAEAEA"/>
            </a:solidFill>
            <a:ln w="9525">
              <a:noFill/>
              <a:round/>
              <a:headEnd/>
              <a:tailEnd/>
            </a:ln>
          </p:spPr>
          <p:txBody>
            <a:bodyPr>
              <a:prstTxWarp prst="textNoShape">
                <a:avLst/>
              </a:prstTxWarp>
            </a:bodyPr>
            <a:lstStyle/>
            <a:p>
              <a:endParaRPr lang="en-US" sz="1799"/>
            </a:p>
          </p:txBody>
        </p:sp>
        <p:sp>
          <p:nvSpPr>
            <p:cNvPr id="1501207" name="Oval 23"/>
            <p:cNvSpPr>
              <a:spLocks noChangeArrowheads="1"/>
            </p:cNvSpPr>
            <p:nvPr/>
          </p:nvSpPr>
          <p:spPr bwMode="auto">
            <a:xfrm>
              <a:off x="912" y="1434"/>
              <a:ext cx="1008" cy="918"/>
            </a:xfrm>
            <a:prstGeom prst="ellipse">
              <a:avLst/>
            </a:prstGeom>
            <a:solidFill>
              <a:srgbClr val="EAEAEA"/>
            </a:solidFill>
            <a:ln w="9525">
              <a:noFill/>
              <a:round/>
              <a:headEnd/>
              <a:tailEnd/>
            </a:ln>
          </p:spPr>
          <p:txBody>
            <a:bodyPr>
              <a:prstTxWarp prst="textNoShape">
                <a:avLst/>
              </a:prstTxWarp>
            </a:bodyPr>
            <a:lstStyle/>
            <a:p>
              <a:endParaRPr lang="en-US" sz="1799"/>
            </a:p>
          </p:txBody>
        </p:sp>
      </p:grpSp>
      <p:sp>
        <p:nvSpPr>
          <p:cNvPr id="1501209" name="Rectangle 25"/>
          <p:cNvSpPr>
            <a:spLocks noChangeArrowheads="1"/>
          </p:cNvSpPr>
          <p:nvPr/>
        </p:nvSpPr>
        <p:spPr bwMode="auto">
          <a:xfrm>
            <a:off x="2583105" y="2919678"/>
            <a:ext cx="184054" cy="171361"/>
          </a:xfrm>
          <a:prstGeom prst="rect">
            <a:avLst/>
          </a:prstGeom>
          <a:solidFill>
            <a:srgbClr val="EAEAEA"/>
          </a:solidFill>
          <a:ln w="12700">
            <a:miter lim="800000"/>
            <a:headEnd/>
            <a:tailEnd/>
          </a:ln>
          <a:effectLst/>
          <a:scene3d>
            <a:camera prst="legacyObliqueTopLeft"/>
            <a:lightRig rig="legacyFlat3" dir="t"/>
          </a:scene3d>
          <a:sp3d extrusionH="125400" prstMaterial="legacyMatte">
            <a:bevelT w="13500" h="13500" prst="angle"/>
            <a:bevelB w="13500" h="13500" prst="angle"/>
            <a:extrusionClr>
              <a:srgbClr val="EAEAEA"/>
            </a:extrusionClr>
          </a:sp3d>
        </p:spPr>
        <p:txBody>
          <a:bodyPr wrap="none" lIns="90441" tIns="44427" rIns="90441" bIns="44427" anchor="ctr">
            <a:prstTxWarp prst="textNoShape">
              <a:avLst/>
            </a:prstTxWarp>
            <a:flatTx/>
          </a:bodyPr>
          <a:lstStyle/>
          <a:p>
            <a:endParaRPr lang="en-US" sz="1799"/>
          </a:p>
        </p:txBody>
      </p:sp>
      <p:sp>
        <p:nvSpPr>
          <p:cNvPr id="1501210" name="Rectangle 26"/>
          <p:cNvSpPr>
            <a:spLocks noChangeArrowheads="1"/>
          </p:cNvSpPr>
          <p:nvPr/>
        </p:nvSpPr>
        <p:spPr bwMode="auto">
          <a:xfrm>
            <a:off x="4877435" y="3052959"/>
            <a:ext cx="184054" cy="171361"/>
          </a:xfrm>
          <a:prstGeom prst="rect">
            <a:avLst/>
          </a:prstGeom>
          <a:solidFill>
            <a:srgbClr val="EAEAEA"/>
          </a:solidFill>
          <a:ln w="12700">
            <a:miter lim="800000"/>
            <a:headEnd/>
            <a:tailEnd/>
          </a:ln>
          <a:effectLst/>
          <a:scene3d>
            <a:camera prst="legacyObliqueTopLeft"/>
            <a:lightRig rig="legacyFlat3" dir="t"/>
          </a:scene3d>
          <a:sp3d extrusionH="125400" prstMaterial="legacyMatte">
            <a:bevelT w="13500" h="13500" prst="angle"/>
            <a:bevelB w="13500" h="13500" prst="angle"/>
            <a:extrusionClr>
              <a:srgbClr val="EAEAEA"/>
            </a:extrusionClr>
          </a:sp3d>
        </p:spPr>
        <p:txBody>
          <a:bodyPr wrap="none" lIns="90441" tIns="44427" rIns="90441" bIns="44427" anchor="ctr">
            <a:prstTxWarp prst="textNoShape">
              <a:avLst/>
            </a:prstTxWarp>
            <a:flatTx/>
          </a:bodyPr>
          <a:lstStyle/>
          <a:p>
            <a:endParaRPr lang="en-US" sz="1799"/>
          </a:p>
        </p:txBody>
      </p:sp>
      <p:cxnSp>
        <p:nvCxnSpPr>
          <p:cNvPr id="1501215" name="AutoShape 31"/>
          <p:cNvCxnSpPr>
            <a:cxnSpLocks noChangeShapeType="1"/>
            <a:stCxn id="1501207" idx="2"/>
            <a:endCxn id="1501210" idx="1"/>
          </p:cNvCxnSpPr>
          <p:nvPr/>
        </p:nvCxnSpPr>
        <p:spPr bwMode="auto">
          <a:xfrm>
            <a:off x="2783026" y="2967278"/>
            <a:ext cx="2094409" cy="171361"/>
          </a:xfrm>
          <a:prstGeom prst="straightConnector1">
            <a:avLst/>
          </a:prstGeom>
          <a:noFill/>
          <a:ln w="25400">
            <a:solidFill>
              <a:schemeClr val="tx1"/>
            </a:solidFill>
            <a:round/>
            <a:headEnd/>
            <a:tailEnd/>
          </a:ln>
          <a:effectLst/>
        </p:spPr>
      </p:cxnSp>
      <p:grpSp>
        <p:nvGrpSpPr>
          <p:cNvPr id="4" name="Group 32"/>
          <p:cNvGrpSpPr>
            <a:grpSpLocks/>
          </p:cNvGrpSpPr>
          <p:nvPr/>
        </p:nvGrpSpPr>
        <p:grpSpPr bwMode="auto">
          <a:xfrm>
            <a:off x="1754863" y="2672157"/>
            <a:ext cx="523602" cy="488695"/>
            <a:chOff x="1014" y="912"/>
            <a:chExt cx="574" cy="596"/>
          </a:xfrm>
        </p:grpSpPr>
        <p:sp>
          <p:nvSpPr>
            <p:cNvPr id="1501217" name="Freeform 33"/>
            <p:cNvSpPr>
              <a:spLocks/>
            </p:cNvSpPr>
            <p:nvPr/>
          </p:nvSpPr>
          <p:spPr bwMode="auto">
            <a:xfrm>
              <a:off x="1014" y="912"/>
              <a:ext cx="574" cy="596"/>
            </a:xfrm>
            <a:custGeom>
              <a:avLst/>
              <a:gdLst/>
              <a:ahLst/>
              <a:cxnLst>
                <a:cxn ang="0">
                  <a:pos x="124" y="391"/>
                </a:cxn>
                <a:cxn ang="0">
                  <a:pos x="0" y="391"/>
                </a:cxn>
                <a:cxn ang="0">
                  <a:pos x="0" y="596"/>
                </a:cxn>
                <a:cxn ang="0">
                  <a:pos x="574" y="596"/>
                </a:cxn>
                <a:cxn ang="0">
                  <a:pos x="574" y="391"/>
                </a:cxn>
                <a:cxn ang="0">
                  <a:pos x="446" y="391"/>
                </a:cxn>
                <a:cxn ang="0">
                  <a:pos x="446" y="364"/>
                </a:cxn>
                <a:cxn ang="0">
                  <a:pos x="500" y="364"/>
                </a:cxn>
                <a:cxn ang="0">
                  <a:pos x="500" y="0"/>
                </a:cxn>
                <a:cxn ang="0">
                  <a:pos x="70" y="0"/>
                </a:cxn>
                <a:cxn ang="0">
                  <a:pos x="70" y="364"/>
                </a:cxn>
                <a:cxn ang="0">
                  <a:pos x="124" y="364"/>
                </a:cxn>
                <a:cxn ang="0">
                  <a:pos x="124" y="391"/>
                </a:cxn>
              </a:cxnLst>
              <a:rect l="0" t="0" r="r" b="b"/>
              <a:pathLst>
                <a:path w="574" h="596">
                  <a:moveTo>
                    <a:pt x="124" y="391"/>
                  </a:moveTo>
                  <a:lnTo>
                    <a:pt x="0" y="391"/>
                  </a:lnTo>
                  <a:lnTo>
                    <a:pt x="0" y="596"/>
                  </a:lnTo>
                  <a:lnTo>
                    <a:pt x="574" y="596"/>
                  </a:lnTo>
                  <a:lnTo>
                    <a:pt x="574" y="391"/>
                  </a:lnTo>
                  <a:lnTo>
                    <a:pt x="446" y="391"/>
                  </a:lnTo>
                  <a:lnTo>
                    <a:pt x="446" y="364"/>
                  </a:lnTo>
                  <a:lnTo>
                    <a:pt x="500" y="364"/>
                  </a:lnTo>
                  <a:lnTo>
                    <a:pt x="500" y="0"/>
                  </a:lnTo>
                  <a:lnTo>
                    <a:pt x="70" y="0"/>
                  </a:lnTo>
                  <a:lnTo>
                    <a:pt x="70" y="364"/>
                  </a:lnTo>
                  <a:lnTo>
                    <a:pt x="124" y="364"/>
                  </a:lnTo>
                  <a:lnTo>
                    <a:pt x="124" y="391"/>
                  </a:lnTo>
                  <a:close/>
                </a:path>
              </a:pathLst>
            </a:custGeom>
            <a:solidFill>
              <a:srgbClr val="FFFFFF"/>
            </a:solidFill>
            <a:ln w="15875">
              <a:solidFill>
                <a:srgbClr val="000000"/>
              </a:solidFill>
              <a:prstDash val="solid"/>
              <a:round/>
              <a:headEnd/>
              <a:tailEnd/>
            </a:ln>
          </p:spPr>
          <p:txBody>
            <a:bodyPr>
              <a:prstTxWarp prst="textNoShape">
                <a:avLst/>
              </a:prstTxWarp>
            </a:bodyPr>
            <a:lstStyle/>
            <a:p>
              <a:endParaRPr lang="en-US" sz="1799"/>
            </a:p>
          </p:txBody>
        </p:sp>
        <p:sp>
          <p:nvSpPr>
            <p:cNvPr id="1501218" name="Line 34"/>
            <p:cNvSpPr>
              <a:spLocks noChangeShapeType="1"/>
            </p:cNvSpPr>
            <p:nvPr/>
          </p:nvSpPr>
          <p:spPr bwMode="auto">
            <a:xfrm>
              <a:off x="1138" y="1303"/>
              <a:ext cx="322" cy="1"/>
            </a:xfrm>
            <a:prstGeom prst="line">
              <a:avLst/>
            </a:prstGeom>
            <a:noFill/>
            <a:ln w="15875">
              <a:solidFill>
                <a:srgbClr val="000000"/>
              </a:solidFill>
              <a:round/>
              <a:headEnd/>
              <a:tailEnd/>
            </a:ln>
          </p:spPr>
          <p:txBody>
            <a:bodyPr>
              <a:prstTxWarp prst="textNoShape">
                <a:avLst/>
              </a:prstTxWarp>
            </a:bodyPr>
            <a:lstStyle/>
            <a:p>
              <a:endParaRPr lang="en-US" sz="1799"/>
            </a:p>
          </p:txBody>
        </p:sp>
        <p:sp>
          <p:nvSpPr>
            <p:cNvPr id="1501219" name="Line 35"/>
            <p:cNvSpPr>
              <a:spLocks noChangeShapeType="1"/>
            </p:cNvSpPr>
            <p:nvPr/>
          </p:nvSpPr>
          <p:spPr bwMode="auto">
            <a:xfrm>
              <a:off x="1138" y="1276"/>
              <a:ext cx="322" cy="1"/>
            </a:xfrm>
            <a:prstGeom prst="line">
              <a:avLst/>
            </a:prstGeom>
            <a:noFill/>
            <a:ln w="15875">
              <a:solidFill>
                <a:srgbClr val="000000"/>
              </a:solidFill>
              <a:round/>
              <a:headEnd/>
              <a:tailEnd/>
            </a:ln>
          </p:spPr>
          <p:txBody>
            <a:bodyPr>
              <a:prstTxWarp prst="textNoShape">
                <a:avLst/>
              </a:prstTxWarp>
            </a:bodyPr>
            <a:lstStyle/>
            <a:p>
              <a:endParaRPr lang="en-US" sz="1799"/>
            </a:p>
          </p:txBody>
        </p:sp>
        <p:sp>
          <p:nvSpPr>
            <p:cNvPr id="1501220" name="Freeform 36"/>
            <p:cNvSpPr>
              <a:spLocks noEditPoints="1"/>
            </p:cNvSpPr>
            <p:nvPr/>
          </p:nvSpPr>
          <p:spPr bwMode="auto">
            <a:xfrm>
              <a:off x="1310" y="1323"/>
              <a:ext cx="233" cy="168"/>
            </a:xfrm>
            <a:custGeom>
              <a:avLst/>
              <a:gdLst/>
              <a:ahLst/>
              <a:cxnLst>
                <a:cxn ang="0">
                  <a:pos x="0" y="168"/>
                </a:cxn>
                <a:cxn ang="0">
                  <a:pos x="188" y="168"/>
                </a:cxn>
                <a:cxn ang="0">
                  <a:pos x="188" y="0"/>
                </a:cxn>
                <a:cxn ang="0">
                  <a:pos x="0" y="0"/>
                </a:cxn>
                <a:cxn ang="0">
                  <a:pos x="0" y="168"/>
                </a:cxn>
                <a:cxn ang="0">
                  <a:pos x="204" y="26"/>
                </a:cxn>
                <a:cxn ang="0">
                  <a:pos x="233" y="26"/>
                </a:cxn>
                <a:cxn ang="0">
                  <a:pos x="233" y="0"/>
                </a:cxn>
                <a:cxn ang="0">
                  <a:pos x="204" y="0"/>
                </a:cxn>
                <a:cxn ang="0">
                  <a:pos x="204" y="26"/>
                </a:cxn>
              </a:cxnLst>
              <a:rect l="0" t="0" r="r" b="b"/>
              <a:pathLst>
                <a:path w="233" h="168">
                  <a:moveTo>
                    <a:pt x="0" y="168"/>
                  </a:moveTo>
                  <a:lnTo>
                    <a:pt x="188" y="168"/>
                  </a:lnTo>
                  <a:lnTo>
                    <a:pt x="188" y="0"/>
                  </a:lnTo>
                  <a:lnTo>
                    <a:pt x="0" y="0"/>
                  </a:lnTo>
                  <a:lnTo>
                    <a:pt x="0" y="168"/>
                  </a:lnTo>
                  <a:close/>
                  <a:moveTo>
                    <a:pt x="204" y="26"/>
                  </a:moveTo>
                  <a:lnTo>
                    <a:pt x="233" y="26"/>
                  </a:lnTo>
                  <a:lnTo>
                    <a:pt x="233" y="0"/>
                  </a:lnTo>
                  <a:lnTo>
                    <a:pt x="204" y="0"/>
                  </a:lnTo>
                  <a:lnTo>
                    <a:pt x="204" y="26"/>
                  </a:lnTo>
                  <a:close/>
                </a:path>
              </a:pathLst>
            </a:custGeom>
            <a:solidFill>
              <a:srgbClr val="FFFFFF"/>
            </a:solidFill>
            <a:ln w="4763">
              <a:solidFill>
                <a:srgbClr val="000000"/>
              </a:solidFill>
              <a:prstDash val="solid"/>
              <a:round/>
              <a:headEnd/>
              <a:tailEnd/>
            </a:ln>
          </p:spPr>
          <p:txBody>
            <a:bodyPr>
              <a:prstTxWarp prst="textNoShape">
                <a:avLst/>
              </a:prstTxWarp>
            </a:bodyPr>
            <a:lstStyle/>
            <a:p>
              <a:endParaRPr lang="en-US" sz="1799"/>
            </a:p>
          </p:txBody>
        </p:sp>
        <p:sp>
          <p:nvSpPr>
            <p:cNvPr id="1501221" name="Line 37"/>
            <p:cNvSpPr>
              <a:spLocks noChangeShapeType="1"/>
            </p:cNvSpPr>
            <p:nvPr/>
          </p:nvSpPr>
          <p:spPr bwMode="auto">
            <a:xfrm>
              <a:off x="1310" y="1379"/>
              <a:ext cx="188" cy="1"/>
            </a:xfrm>
            <a:prstGeom prst="line">
              <a:avLst/>
            </a:prstGeom>
            <a:noFill/>
            <a:ln w="4763">
              <a:solidFill>
                <a:srgbClr val="000000"/>
              </a:solidFill>
              <a:round/>
              <a:headEnd/>
              <a:tailEnd/>
            </a:ln>
          </p:spPr>
          <p:txBody>
            <a:bodyPr>
              <a:prstTxWarp prst="textNoShape">
                <a:avLst/>
              </a:prstTxWarp>
            </a:bodyPr>
            <a:lstStyle/>
            <a:p>
              <a:endParaRPr lang="en-US" sz="1799"/>
            </a:p>
          </p:txBody>
        </p:sp>
        <p:sp>
          <p:nvSpPr>
            <p:cNvPr id="1501222" name="Line 38"/>
            <p:cNvSpPr>
              <a:spLocks noChangeShapeType="1"/>
            </p:cNvSpPr>
            <p:nvPr/>
          </p:nvSpPr>
          <p:spPr bwMode="auto">
            <a:xfrm>
              <a:off x="1310" y="1435"/>
              <a:ext cx="188" cy="1"/>
            </a:xfrm>
            <a:prstGeom prst="line">
              <a:avLst/>
            </a:prstGeom>
            <a:noFill/>
            <a:ln w="4763">
              <a:solidFill>
                <a:srgbClr val="000000"/>
              </a:solidFill>
              <a:round/>
              <a:headEnd/>
              <a:tailEnd/>
            </a:ln>
          </p:spPr>
          <p:txBody>
            <a:bodyPr>
              <a:prstTxWarp prst="textNoShape">
                <a:avLst/>
              </a:prstTxWarp>
            </a:bodyPr>
            <a:lstStyle/>
            <a:p>
              <a:endParaRPr lang="en-US" sz="1799"/>
            </a:p>
          </p:txBody>
        </p:sp>
        <p:sp>
          <p:nvSpPr>
            <p:cNvPr id="1501223" name="Line 39"/>
            <p:cNvSpPr>
              <a:spLocks noChangeShapeType="1"/>
            </p:cNvSpPr>
            <p:nvPr/>
          </p:nvSpPr>
          <p:spPr bwMode="auto">
            <a:xfrm>
              <a:off x="1317" y="1405"/>
              <a:ext cx="172" cy="1"/>
            </a:xfrm>
            <a:prstGeom prst="line">
              <a:avLst/>
            </a:prstGeom>
            <a:noFill/>
            <a:ln w="4763">
              <a:solidFill>
                <a:srgbClr val="000000"/>
              </a:solidFill>
              <a:round/>
              <a:headEnd/>
              <a:tailEnd/>
            </a:ln>
          </p:spPr>
          <p:txBody>
            <a:bodyPr>
              <a:prstTxWarp prst="textNoShape">
                <a:avLst/>
              </a:prstTxWarp>
            </a:bodyPr>
            <a:lstStyle/>
            <a:p>
              <a:endParaRPr lang="en-US" sz="1799"/>
            </a:p>
          </p:txBody>
        </p:sp>
        <p:sp>
          <p:nvSpPr>
            <p:cNvPr id="1501224" name="Rectangle 40"/>
            <p:cNvSpPr>
              <a:spLocks noChangeArrowheads="1"/>
            </p:cNvSpPr>
            <p:nvPr/>
          </p:nvSpPr>
          <p:spPr bwMode="auto">
            <a:xfrm>
              <a:off x="1416" y="1389"/>
              <a:ext cx="54" cy="36"/>
            </a:xfrm>
            <a:prstGeom prst="rect">
              <a:avLst/>
            </a:prstGeom>
            <a:noFill/>
            <a:ln w="4763">
              <a:solidFill>
                <a:srgbClr val="000000"/>
              </a:solidFill>
              <a:miter lim="800000"/>
              <a:headEnd/>
              <a:tailEnd/>
            </a:ln>
          </p:spPr>
          <p:txBody>
            <a:bodyPr>
              <a:prstTxWarp prst="textNoShape">
                <a:avLst/>
              </a:prstTxWarp>
            </a:bodyPr>
            <a:lstStyle/>
            <a:p>
              <a:endParaRPr lang="en-US" sz="1799"/>
            </a:p>
          </p:txBody>
        </p:sp>
        <p:sp>
          <p:nvSpPr>
            <p:cNvPr id="1501225" name="Freeform 41"/>
            <p:cNvSpPr>
              <a:spLocks noEditPoints="1"/>
            </p:cNvSpPr>
            <p:nvPr/>
          </p:nvSpPr>
          <p:spPr bwMode="auto">
            <a:xfrm>
              <a:off x="1030" y="955"/>
              <a:ext cx="538" cy="401"/>
            </a:xfrm>
            <a:custGeom>
              <a:avLst/>
              <a:gdLst/>
              <a:ahLst/>
              <a:cxnLst>
                <a:cxn ang="0">
                  <a:pos x="452" y="285"/>
                </a:cxn>
                <a:cxn ang="0">
                  <a:pos x="472" y="285"/>
                </a:cxn>
                <a:cxn ang="0">
                  <a:pos x="472" y="278"/>
                </a:cxn>
                <a:cxn ang="0">
                  <a:pos x="452" y="278"/>
                </a:cxn>
                <a:cxn ang="0">
                  <a:pos x="452" y="285"/>
                </a:cxn>
                <a:cxn ang="0">
                  <a:pos x="121" y="239"/>
                </a:cxn>
                <a:cxn ang="0">
                  <a:pos x="121" y="27"/>
                </a:cxn>
                <a:cxn ang="0">
                  <a:pos x="417" y="27"/>
                </a:cxn>
                <a:cxn ang="0">
                  <a:pos x="417" y="239"/>
                </a:cxn>
                <a:cxn ang="0">
                  <a:pos x="121" y="239"/>
                </a:cxn>
                <a:cxn ang="0">
                  <a:pos x="108" y="252"/>
                </a:cxn>
                <a:cxn ang="0">
                  <a:pos x="430" y="252"/>
                </a:cxn>
                <a:cxn ang="0">
                  <a:pos x="430" y="14"/>
                </a:cxn>
                <a:cxn ang="0">
                  <a:pos x="446" y="14"/>
                </a:cxn>
                <a:cxn ang="0">
                  <a:pos x="446" y="0"/>
                </a:cxn>
                <a:cxn ang="0">
                  <a:pos x="96" y="0"/>
                </a:cxn>
                <a:cxn ang="0">
                  <a:pos x="96" y="265"/>
                </a:cxn>
                <a:cxn ang="0">
                  <a:pos x="108" y="265"/>
                </a:cxn>
                <a:cxn ang="0">
                  <a:pos x="108" y="252"/>
                </a:cxn>
                <a:cxn ang="0">
                  <a:pos x="0" y="388"/>
                </a:cxn>
                <a:cxn ang="0">
                  <a:pos x="54" y="388"/>
                </a:cxn>
                <a:cxn ang="0">
                  <a:pos x="54" y="368"/>
                </a:cxn>
                <a:cxn ang="0">
                  <a:pos x="0" y="368"/>
                </a:cxn>
                <a:cxn ang="0">
                  <a:pos x="0" y="388"/>
                </a:cxn>
                <a:cxn ang="0">
                  <a:pos x="316" y="401"/>
                </a:cxn>
                <a:cxn ang="0">
                  <a:pos x="430" y="401"/>
                </a:cxn>
                <a:cxn ang="0">
                  <a:pos x="430" y="391"/>
                </a:cxn>
                <a:cxn ang="0">
                  <a:pos x="316" y="391"/>
                </a:cxn>
                <a:cxn ang="0">
                  <a:pos x="316" y="401"/>
                </a:cxn>
                <a:cxn ang="0">
                  <a:pos x="523" y="378"/>
                </a:cxn>
                <a:cxn ang="0">
                  <a:pos x="538" y="378"/>
                </a:cxn>
                <a:cxn ang="0">
                  <a:pos x="538" y="368"/>
                </a:cxn>
                <a:cxn ang="0">
                  <a:pos x="523" y="368"/>
                </a:cxn>
                <a:cxn ang="0">
                  <a:pos x="523" y="378"/>
                </a:cxn>
                <a:cxn ang="0">
                  <a:pos x="523" y="394"/>
                </a:cxn>
                <a:cxn ang="0">
                  <a:pos x="538" y="394"/>
                </a:cxn>
                <a:cxn ang="0">
                  <a:pos x="538" y="388"/>
                </a:cxn>
                <a:cxn ang="0">
                  <a:pos x="523" y="388"/>
                </a:cxn>
                <a:cxn ang="0">
                  <a:pos x="523" y="394"/>
                </a:cxn>
              </a:cxnLst>
              <a:rect l="0" t="0" r="r" b="b"/>
              <a:pathLst>
                <a:path w="538" h="401">
                  <a:moveTo>
                    <a:pt x="452" y="285"/>
                  </a:moveTo>
                  <a:lnTo>
                    <a:pt x="472" y="285"/>
                  </a:lnTo>
                  <a:lnTo>
                    <a:pt x="472" y="278"/>
                  </a:lnTo>
                  <a:lnTo>
                    <a:pt x="452" y="278"/>
                  </a:lnTo>
                  <a:lnTo>
                    <a:pt x="452" y="285"/>
                  </a:lnTo>
                  <a:close/>
                  <a:moveTo>
                    <a:pt x="121" y="239"/>
                  </a:moveTo>
                  <a:lnTo>
                    <a:pt x="121" y="27"/>
                  </a:lnTo>
                  <a:lnTo>
                    <a:pt x="417" y="27"/>
                  </a:lnTo>
                  <a:lnTo>
                    <a:pt x="417" y="239"/>
                  </a:lnTo>
                  <a:lnTo>
                    <a:pt x="121" y="239"/>
                  </a:lnTo>
                  <a:close/>
                  <a:moveTo>
                    <a:pt x="108" y="252"/>
                  </a:moveTo>
                  <a:lnTo>
                    <a:pt x="430" y="252"/>
                  </a:lnTo>
                  <a:lnTo>
                    <a:pt x="430" y="14"/>
                  </a:lnTo>
                  <a:lnTo>
                    <a:pt x="446" y="14"/>
                  </a:lnTo>
                  <a:lnTo>
                    <a:pt x="446" y="0"/>
                  </a:lnTo>
                  <a:lnTo>
                    <a:pt x="96" y="0"/>
                  </a:lnTo>
                  <a:lnTo>
                    <a:pt x="96" y="265"/>
                  </a:lnTo>
                  <a:lnTo>
                    <a:pt x="108" y="265"/>
                  </a:lnTo>
                  <a:lnTo>
                    <a:pt x="108" y="252"/>
                  </a:lnTo>
                  <a:close/>
                  <a:moveTo>
                    <a:pt x="0" y="388"/>
                  </a:moveTo>
                  <a:lnTo>
                    <a:pt x="54" y="388"/>
                  </a:lnTo>
                  <a:lnTo>
                    <a:pt x="54" y="368"/>
                  </a:lnTo>
                  <a:lnTo>
                    <a:pt x="0" y="368"/>
                  </a:lnTo>
                  <a:lnTo>
                    <a:pt x="0" y="388"/>
                  </a:lnTo>
                  <a:close/>
                  <a:moveTo>
                    <a:pt x="316" y="401"/>
                  </a:moveTo>
                  <a:lnTo>
                    <a:pt x="430" y="401"/>
                  </a:lnTo>
                  <a:lnTo>
                    <a:pt x="430" y="391"/>
                  </a:lnTo>
                  <a:lnTo>
                    <a:pt x="316" y="391"/>
                  </a:lnTo>
                  <a:lnTo>
                    <a:pt x="316" y="401"/>
                  </a:lnTo>
                  <a:close/>
                  <a:moveTo>
                    <a:pt x="523" y="378"/>
                  </a:moveTo>
                  <a:lnTo>
                    <a:pt x="538" y="378"/>
                  </a:lnTo>
                  <a:lnTo>
                    <a:pt x="538" y="368"/>
                  </a:lnTo>
                  <a:lnTo>
                    <a:pt x="523" y="368"/>
                  </a:lnTo>
                  <a:lnTo>
                    <a:pt x="523" y="378"/>
                  </a:lnTo>
                  <a:close/>
                  <a:moveTo>
                    <a:pt x="523" y="394"/>
                  </a:moveTo>
                  <a:lnTo>
                    <a:pt x="538" y="394"/>
                  </a:lnTo>
                  <a:lnTo>
                    <a:pt x="538" y="388"/>
                  </a:lnTo>
                  <a:lnTo>
                    <a:pt x="523" y="388"/>
                  </a:lnTo>
                  <a:lnTo>
                    <a:pt x="523" y="394"/>
                  </a:lnTo>
                  <a:close/>
                </a:path>
              </a:pathLst>
            </a:custGeom>
            <a:solidFill>
              <a:srgbClr val="000000"/>
            </a:solidFill>
            <a:ln w="4763">
              <a:solidFill>
                <a:srgbClr val="000000"/>
              </a:solidFill>
              <a:prstDash val="solid"/>
              <a:round/>
              <a:headEnd/>
              <a:tailEnd/>
            </a:ln>
          </p:spPr>
          <p:txBody>
            <a:bodyPr>
              <a:prstTxWarp prst="textNoShape">
                <a:avLst/>
              </a:prstTxWarp>
            </a:bodyPr>
            <a:lstStyle/>
            <a:p>
              <a:endParaRPr lang="en-US" sz="1799"/>
            </a:p>
          </p:txBody>
        </p:sp>
        <p:sp>
          <p:nvSpPr>
            <p:cNvPr id="1501226" name="Line 42"/>
            <p:cNvSpPr>
              <a:spLocks noChangeShapeType="1"/>
            </p:cNvSpPr>
            <p:nvPr/>
          </p:nvSpPr>
          <p:spPr bwMode="auto">
            <a:xfrm>
              <a:off x="1084" y="1257"/>
              <a:ext cx="430" cy="1"/>
            </a:xfrm>
            <a:prstGeom prst="line">
              <a:avLst/>
            </a:prstGeom>
            <a:noFill/>
            <a:ln w="4763">
              <a:solidFill>
                <a:srgbClr val="000000"/>
              </a:solidFill>
              <a:round/>
              <a:headEnd/>
              <a:tailEnd/>
            </a:ln>
          </p:spPr>
          <p:txBody>
            <a:bodyPr>
              <a:prstTxWarp prst="textNoShape">
                <a:avLst/>
              </a:prstTxWarp>
            </a:bodyPr>
            <a:lstStyle/>
            <a:p>
              <a:endParaRPr lang="en-US" sz="1799"/>
            </a:p>
          </p:txBody>
        </p:sp>
        <p:sp>
          <p:nvSpPr>
            <p:cNvPr id="1501227" name="Line 43"/>
            <p:cNvSpPr>
              <a:spLocks noChangeShapeType="1"/>
            </p:cNvSpPr>
            <p:nvPr/>
          </p:nvSpPr>
          <p:spPr bwMode="auto">
            <a:xfrm flipV="1">
              <a:off x="1193" y="1257"/>
              <a:ext cx="1" cy="19"/>
            </a:xfrm>
            <a:prstGeom prst="line">
              <a:avLst/>
            </a:prstGeom>
            <a:noFill/>
            <a:ln w="4763">
              <a:solidFill>
                <a:srgbClr val="000000"/>
              </a:solidFill>
              <a:round/>
              <a:headEnd/>
              <a:tailEnd/>
            </a:ln>
          </p:spPr>
          <p:txBody>
            <a:bodyPr>
              <a:prstTxWarp prst="textNoShape">
                <a:avLst/>
              </a:prstTxWarp>
            </a:bodyPr>
            <a:lstStyle/>
            <a:p>
              <a:endParaRPr lang="en-US" sz="1799"/>
            </a:p>
          </p:txBody>
        </p:sp>
        <p:sp>
          <p:nvSpPr>
            <p:cNvPr id="1501228" name="Line 44"/>
            <p:cNvSpPr>
              <a:spLocks noChangeShapeType="1"/>
            </p:cNvSpPr>
            <p:nvPr/>
          </p:nvSpPr>
          <p:spPr bwMode="auto">
            <a:xfrm flipV="1">
              <a:off x="1301" y="1257"/>
              <a:ext cx="1" cy="19"/>
            </a:xfrm>
            <a:prstGeom prst="line">
              <a:avLst/>
            </a:prstGeom>
            <a:noFill/>
            <a:ln w="4763">
              <a:solidFill>
                <a:srgbClr val="000000"/>
              </a:solidFill>
              <a:round/>
              <a:headEnd/>
              <a:tailEnd/>
            </a:ln>
          </p:spPr>
          <p:txBody>
            <a:bodyPr>
              <a:prstTxWarp prst="textNoShape">
                <a:avLst/>
              </a:prstTxWarp>
            </a:bodyPr>
            <a:lstStyle/>
            <a:p>
              <a:endParaRPr lang="en-US" sz="1799"/>
            </a:p>
          </p:txBody>
        </p:sp>
      </p:grpSp>
      <p:cxnSp>
        <p:nvCxnSpPr>
          <p:cNvPr id="1501229" name="AutoShape 45"/>
          <p:cNvCxnSpPr>
            <a:cxnSpLocks noChangeShapeType="1"/>
            <a:stCxn id="1501217" idx="4"/>
            <a:endCxn id="1501209" idx="1"/>
          </p:cNvCxnSpPr>
          <p:nvPr/>
        </p:nvCxnSpPr>
        <p:spPr bwMode="auto">
          <a:xfrm>
            <a:off x="2286397" y="2992665"/>
            <a:ext cx="296707" cy="12693"/>
          </a:xfrm>
          <a:prstGeom prst="straightConnector1">
            <a:avLst/>
          </a:prstGeom>
          <a:noFill/>
          <a:ln w="25400">
            <a:solidFill>
              <a:schemeClr val="tx1"/>
            </a:solidFill>
            <a:round/>
            <a:headEnd/>
            <a:tailEnd/>
          </a:ln>
          <a:effectLst/>
        </p:spPr>
      </p:cxnSp>
      <p:grpSp>
        <p:nvGrpSpPr>
          <p:cNvPr id="5" name="Group 46"/>
          <p:cNvGrpSpPr>
            <a:grpSpLocks/>
          </p:cNvGrpSpPr>
          <p:nvPr/>
        </p:nvGrpSpPr>
        <p:grpSpPr bwMode="auto">
          <a:xfrm>
            <a:off x="6649749" y="1910554"/>
            <a:ext cx="2264183" cy="1827848"/>
            <a:chOff x="832" y="1344"/>
            <a:chExt cx="1136" cy="1024"/>
          </a:xfrm>
        </p:grpSpPr>
        <p:sp>
          <p:nvSpPr>
            <p:cNvPr id="1501231" name="Oval 47"/>
            <p:cNvSpPr>
              <a:spLocks noChangeArrowheads="1"/>
            </p:cNvSpPr>
            <p:nvPr/>
          </p:nvSpPr>
          <p:spPr bwMode="auto">
            <a:xfrm>
              <a:off x="1220" y="1344"/>
              <a:ext cx="495" cy="424"/>
            </a:xfrm>
            <a:prstGeom prst="ellipse">
              <a:avLst/>
            </a:prstGeom>
            <a:solidFill>
              <a:srgbClr val="CCFFCC"/>
            </a:solidFill>
            <a:ln w="9525">
              <a:noFill/>
              <a:round/>
              <a:headEnd/>
              <a:tailEnd/>
            </a:ln>
          </p:spPr>
          <p:txBody>
            <a:bodyPr>
              <a:prstTxWarp prst="textNoShape">
                <a:avLst/>
              </a:prstTxWarp>
            </a:bodyPr>
            <a:lstStyle/>
            <a:p>
              <a:endParaRPr lang="en-US" sz="1799"/>
            </a:p>
          </p:txBody>
        </p:sp>
        <p:sp>
          <p:nvSpPr>
            <p:cNvPr id="1501232" name="Oval 48"/>
            <p:cNvSpPr>
              <a:spLocks noChangeArrowheads="1"/>
            </p:cNvSpPr>
            <p:nvPr/>
          </p:nvSpPr>
          <p:spPr bwMode="auto">
            <a:xfrm>
              <a:off x="948" y="1455"/>
              <a:ext cx="379" cy="424"/>
            </a:xfrm>
            <a:prstGeom prst="ellipse">
              <a:avLst/>
            </a:prstGeom>
            <a:solidFill>
              <a:srgbClr val="CCFFCC"/>
            </a:solidFill>
            <a:ln w="9525">
              <a:noFill/>
              <a:round/>
              <a:headEnd/>
              <a:tailEnd/>
            </a:ln>
          </p:spPr>
          <p:txBody>
            <a:bodyPr>
              <a:prstTxWarp prst="textNoShape">
                <a:avLst/>
              </a:prstTxWarp>
            </a:bodyPr>
            <a:lstStyle/>
            <a:p>
              <a:endParaRPr lang="en-US" sz="1799"/>
            </a:p>
          </p:txBody>
        </p:sp>
        <p:sp>
          <p:nvSpPr>
            <p:cNvPr id="1501233" name="Oval 49"/>
            <p:cNvSpPr>
              <a:spLocks noChangeArrowheads="1"/>
            </p:cNvSpPr>
            <p:nvPr/>
          </p:nvSpPr>
          <p:spPr bwMode="auto">
            <a:xfrm>
              <a:off x="832" y="1710"/>
              <a:ext cx="256" cy="306"/>
            </a:xfrm>
            <a:prstGeom prst="ellipse">
              <a:avLst/>
            </a:prstGeom>
            <a:solidFill>
              <a:srgbClr val="CCFFCC"/>
            </a:solidFill>
            <a:ln w="9525">
              <a:noFill/>
              <a:round/>
              <a:headEnd/>
              <a:tailEnd/>
            </a:ln>
          </p:spPr>
          <p:txBody>
            <a:bodyPr>
              <a:prstTxWarp prst="textNoShape">
                <a:avLst/>
              </a:prstTxWarp>
            </a:bodyPr>
            <a:lstStyle/>
            <a:p>
              <a:endParaRPr lang="en-US" sz="1799"/>
            </a:p>
          </p:txBody>
        </p:sp>
        <p:sp>
          <p:nvSpPr>
            <p:cNvPr id="1501234" name="Oval 50"/>
            <p:cNvSpPr>
              <a:spLocks noChangeArrowheads="1"/>
            </p:cNvSpPr>
            <p:nvPr/>
          </p:nvSpPr>
          <p:spPr bwMode="auto">
            <a:xfrm>
              <a:off x="909" y="1862"/>
              <a:ext cx="435" cy="442"/>
            </a:xfrm>
            <a:prstGeom prst="ellipse">
              <a:avLst/>
            </a:prstGeom>
            <a:solidFill>
              <a:srgbClr val="CCFFCC"/>
            </a:solidFill>
            <a:ln w="9525">
              <a:noFill/>
              <a:round/>
              <a:headEnd/>
              <a:tailEnd/>
            </a:ln>
          </p:spPr>
          <p:txBody>
            <a:bodyPr>
              <a:prstTxWarp prst="textNoShape">
                <a:avLst/>
              </a:prstTxWarp>
            </a:bodyPr>
            <a:lstStyle/>
            <a:p>
              <a:endParaRPr lang="en-US" sz="1799"/>
            </a:p>
          </p:txBody>
        </p:sp>
        <p:sp>
          <p:nvSpPr>
            <p:cNvPr id="1501235" name="Oval 51"/>
            <p:cNvSpPr>
              <a:spLocks noChangeArrowheads="1"/>
            </p:cNvSpPr>
            <p:nvPr/>
          </p:nvSpPr>
          <p:spPr bwMode="auto">
            <a:xfrm>
              <a:off x="1086" y="1924"/>
              <a:ext cx="671" cy="444"/>
            </a:xfrm>
            <a:prstGeom prst="ellipse">
              <a:avLst/>
            </a:prstGeom>
            <a:solidFill>
              <a:srgbClr val="CCFFCC"/>
            </a:solidFill>
            <a:ln w="9525">
              <a:noFill/>
              <a:round/>
              <a:headEnd/>
              <a:tailEnd/>
            </a:ln>
          </p:spPr>
          <p:txBody>
            <a:bodyPr>
              <a:prstTxWarp prst="textNoShape">
                <a:avLst/>
              </a:prstTxWarp>
            </a:bodyPr>
            <a:lstStyle/>
            <a:p>
              <a:endParaRPr lang="en-US" sz="1799"/>
            </a:p>
          </p:txBody>
        </p:sp>
        <p:sp>
          <p:nvSpPr>
            <p:cNvPr id="1501236" name="Oval 52"/>
            <p:cNvSpPr>
              <a:spLocks noChangeArrowheads="1"/>
            </p:cNvSpPr>
            <p:nvPr/>
          </p:nvSpPr>
          <p:spPr bwMode="auto">
            <a:xfrm>
              <a:off x="1605" y="1488"/>
              <a:ext cx="311" cy="312"/>
            </a:xfrm>
            <a:prstGeom prst="ellipse">
              <a:avLst/>
            </a:prstGeom>
            <a:solidFill>
              <a:srgbClr val="CCFFCC"/>
            </a:solidFill>
            <a:ln w="9525">
              <a:noFill/>
              <a:round/>
              <a:headEnd/>
              <a:tailEnd/>
            </a:ln>
          </p:spPr>
          <p:txBody>
            <a:bodyPr>
              <a:prstTxWarp prst="textNoShape">
                <a:avLst/>
              </a:prstTxWarp>
            </a:bodyPr>
            <a:lstStyle/>
            <a:p>
              <a:endParaRPr lang="en-US" sz="1799"/>
            </a:p>
          </p:txBody>
        </p:sp>
        <p:sp>
          <p:nvSpPr>
            <p:cNvPr id="1501237" name="Oval 53"/>
            <p:cNvSpPr>
              <a:spLocks noChangeArrowheads="1"/>
            </p:cNvSpPr>
            <p:nvPr/>
          </p:nvSpPr>
          <p:spPr bwMode="auto">
            <a:xfrm>
              <a:off x="1602" y="1681"/>
              <a:ext cx="366" cy="333"/>
            </a:xfrm>
            <a:prstGeom prst="ellipse">
              <a:avLst/>
            </a:prstGeom>
            <a:solidFill>
              <a:srgbClr val="CCFFCC"/>
            </a:solidFill>
            <a:ln w="9525">
              <a:noFill/>
              <a:round/>
              <a:headEnd/>
              <a:tailEnd/>
            </a:ln>
          </p:spPr>
          <p:txBody>
            <a:bodyPr>
              <a:prstTxWarp prst="textNoShape">
                <a:avLst/>
              </a:prstTxWarp>
            </a:bodyPr>
            <a:lstStyle/>
            <a:p>
              <a:endParaRPr lang="en-US" sz="1799"/>
            </a:p>
          </p:txBody>
        </p:sp>
        <p:sp>
          <p:nvSpPr>
            <p:cNvPr id="1501238" name="Oval 54"/>
            <p:cNvSpPr>
              <a:spLocks noChangeArrowheads="1"/>
            </p:cNvSpPr>
            <p:nvPr/>
          </p:nvSpPr>
          <p:spPr bwMode="auto">
            <a:xfrm>
              <a:off x="1569" y="1751"/>
              <a:ext cx="364" cy="547"/>
            </a:xfrm>
            <a:prstGeom prst="ellipse">
              <a:avLst/>
            </a:prstGeom>
            <a:solidFill>
              <a:srgbClr val="CCFFCC"/>
            </a:solidFill>
            <a:ln w="9525">
              <a:noFill/>
              <a:round/>
              <a:headEnd/>
              <a:tailEnd/>
            </a:ln>
          </p:spPr>
          <p:txBody>
            <a:bodyPr>
              <a:prstTxWarp prst="textNoShape">
                <a:avLst/>
              </a:prstTxWarp>
            </a:bodyPr>
            <a:lstStyle/>
            <a:p>
              <a:endParaRPr lang="en-US" sz="1799"/>
            </a:p>
          </p:txBody>
        </p:sp>
        <p:sp>
          <p:nvSpPr>
            <p:cNvPr id="1501239" name="Oval 55"/>
            <p:cNvSpPr>
              <a:spLocks noChangeArrowheads="1"/>
            </p:cNvSpPr>
            <p:nvPr/>
          </p:nvSpPr>
          <p:spPr bwMode="auto">
            <a:xfrm>
              <a:off x="912" y="1434"/>
              <a:ext cx="1008" cy="918"/>
            </a:xfrm>
            <a:prstGeom prst="ellipse">
              <a:avLst/>
            </a:prstGeom>
            <a:solidFill>
              <a:srgbClr val="CCFFCC"/>
            </a:solidFill>
            <a:ln w="9525">
              <a:noFill/>
              <a:round/>
              <a:headEnd/>
              <a:tailEnd/>
            </a:ln>
          </p:spPr>
          <p:txBody>
            <a:bodyPr>
              <a:prstTxWarp prst="textNoShape">
                <a:avLst/>
              </a:prstTxWarp>
            </a:bodyPr>
            <a:lstStyle/>
            <a:p>
              <a:endParaRPr lang="en-US" sz="1799"/>
            </a:p>
          </p:txBody>
        </p:sp>
      </p:grpSp>
      <p:sp>
        <p:nvSpPr>
          <p:cNvPr id="1501243" name="Rectangle 59"/>
          <p:cNvSpPr>
            <a:spLocks noChangeArrowheads="1"/>
          </p:cNvSpPr>
          <p:nvPr/>
        </p:nvSpPr>
        <p:spPr bwMode="auto">
          <a:xfrm>
            <a:off x="8685451" y="3052959"/>
            <a:ext cx="184054" cy="171361"/>
          </a:xfrm>
          <a:prstGeom prst="rect">
            <a:avLst/>
          </a:prstGeom>
          <a:solidFill>
            <a:srgbClr val="EAEAEA"/>
          </a:solidFill>
          <a:ln w="12700">
            <a:miter lim="800000"/>
            <a:headEnd/>
            <a:tailEnd/>
          </a:ln>
          <a:effectLst/>
          <a:scene3d>
            <a:camera prst="legacyObliqueTopLeft"/>
            <a:lightRig rig="legacyFlat3" dir="t"/>
          </a:scene3d>
          <a:sp3d extrusionH="125400" prstMaterial="legacyMatte">
            <a:bevelT w="13500" h="13500" prst="angle"/>
            <a:bevelB w="13500" h="13500" prst="angle"/>
            <a:extrusionClr>
              <a:srgbClr val="EAEAEA"/>
            </a:extrusionClr>
          </a:sp3d>
        </p:spPr>
        <p:txBody>
          <a:bodyPr wrap="none" lIns="90441" tIns="44427" rIns="90441" bIns="44427" anchor="ctr">
            <a:prstTxWarp prst="textNoShape">
              <a:avLst/>
            </a:prstTxWarp>
            <a:flatTx/>
          </a:bodyPr>
          <a:lstStyle/>
          <a:p>
            <a:endParaRPr lang="en-US" sz="1799"/>
          </a:p>
        </p:txBody>
      </p:sp>
      <p:grpSp>
        <p:nvGrpSpPr>
          <p:cNvPr id="6" name="Group 67"/>
          <p:cNvGrpSpPr>
            <a:grpSpLocks/>
          </p:cNvGrpSpPr>
          <p:nvPr/>
        </p:nvGrpSpPr>
        <p:grpSpPr bwMode="auto">
          <a:xfrm>
            <a:off x="9304256" y="2773705"/>
            <a:ext cx="523602" cy="488695"/>
            <a:chOff x="1014" y="912"/>
            <a:chExt cx="574" cy="596"/>
          </a:xfrm>
        </p:grpSpPr>
        <p:sp>
          <p:nvSpPr>
            <p:cNvPr id="1501252" name="Freeform 68"/>
            <p:cNvSpPr>
              <a:spLocks/>
            </p:cNvSpPr>
            <p:nvPr/>
          </p:nvSpPr>
          <p:spPr bwMode="auto">
            <a:xfrm>
              <a:off x="1014" y="912"/>
              <a:ext cx="574" cy="596"/>
            </a:xfrm>
            <a:custGeom>
              <a:avLst/>
              <a:gdLst/>
              <a:ahLst/>
              <a:cxnLst>
                <a:cxn ang="0">
                  <a:pos x="124" y="391"/>
                </a:cxn>
                <a:cxn ang="0">
                  <a:pos x="0" y="391"/>
                </a:cxn>
                <a:cxn ang="0">
                  <a:pos x="0" y="596"/>
                </a:cxn>
                <a:cxn ang="0">
                  <a:pos x="574" y="596"/>
                </a:cxn>
                <a:cxn ang="0">
                  <a:pos x="574" y="391"/>
                </a:cxn>
                <a:cxn ang="0">
                  <a:pos x="446" y="391"/>
                </a:cxn>
                <a:cxn ang="0">
                  <a:pos x="446" y="364"/>
                </a:cxn>
                <a:cxn ang="0">
                  <a:pos x="500" y="364"/>
                </a:cxn>
                <a:cxn ang="0">
                  <a:pos x="500" y="0"/>
                </a:cxn>
                <a:cxn ang="0">
                  <a:pos x="70" y="0"/>
                </a:cxn>
                <a:cxn ang="0">
                  <a:pos x="70" y="364"/>
                </a:cxn>
                <a:cxn ang="0">
                  <a:pos x="124" y="364"/>
                </a:cxn>
                <a:cxn ang="0">
                  <a:pos x="124" y="391"/>
                </a:cxn>
              </a:cxnLst>
              <a:rect l="0" t="0" r="r" b="b"/>
              <a:pathLst>
                <a:path w="574" h="596">
                  <a:moveTo>
                    <a:pt x="124" y="391"/>
                  </a:moveTo>
                  <a:lnTo>
                    <a:pt x="0" y="391"/>
                  </a:lnTo>
                  <a:lnTo>
                    <a:pt x="0" y="596"/>
                  </a:lnTo>
                  <a:lnTo>
                    <a:pt x="574" y="596"/>
                  </a:lnTo>
                  <a:lnTo>
                    <a:pt x="574" y="391"/>
                  </a:lnTo>
                  <a:lnTo>
                    <a:pt x="446" y="391"/>
                  </a:lnTo>
                  <a:lnTo>
                    <a:pt x="446" y="364"/>
                  </a:lnTo>
                  <a:lnTo>
                    <a:pt x="500" y="364"/>
                  </a:lnTo>
                  <a:lnTo>
                    <a:pt x="500" y="0"/>
                  </a:lnTo>
                  <a:lnTo>
                    <a:pt x="70" y="0"/>
                  </a:lnTo>
                  <a:lnTo>
                    <a:pt x="70" y="364"/>
                  </a:lnTo>
                  <a:lnTo>
                    <a:pt x="124" y="364"/>
                  </a:lnTo>
                  <a:lnTo>
                    <a:pt x="124" y="391"/>
                  </a:lnTo>
                  <a:close/>
                </a:path>
              </a:pathLst>
            </a:custGeom>
            <a:solidFill>
              <a:srgbClr val="FFFFFF"/>
            </a:solidFill>
            <a:ln w="15875">
              <a:solidFill>
                <a:srgbClr val="000000"/>
              </a:solidFill>
              <a:prstDash val="solid"/>
              <a:round/>
              <a:headEnd/>
              <a:tailEnd/>
            </a:ln>
          </p:spPr>
          <p:txBody>
            <a:bodyPr>
              <a:prstTxWarp prst="textNoShape">
                <a:avLst/>
              </a:prstTxWarp>
            </a:bodyPr>
            <a:lstStyle/>
            <a:p>
              <a:endParaRPr lang="en-US" sz="1799"/>
            </a:p>
          </p:txBody>
        </p:sp>
        <p:sp>
          <p:nvSpPr>
            <p:cNvPr id="1501253" name="Line 69"/>
            <p:cNvSpPr>
              <a:spLocks noChangeShapeType="1"/>
            </p:cNvSpPr>
            <p:nvPr/>
          </p:nvSpPr>
          <p:spPr bwMode="auto">
            <a:xfrm>
              <a:off x="1138" y="1303"/>
              <a:ext cx="322" cy="1"/>
            </a:xfrm>
            <a:prstGeom prst="line">
              <a:avLst/>
            </a:prstGeom>
            <a:noFill/>
            <a:ln w="15875">
              <a:solidFill>
                <a:srgbClr val="000000"/>
              </a:solidFill>
              <a:round/>
              <a:headEnd/>
              <a:tailEnd/>
            </a:ln>
          </p:spPr>
          <p:txBody>
            <a:bodyPr>
              <a:prstTxWarp prst="textNoShape">
                <a:avLst/>
              </a:prstTxWarp>
            </a:bodyPr>
            <a:lstStyle/>
            <a:p>
              <a:endParaRPr lang="en-US" sz="1799"/>
            </a:p>
          </p:txBody>
        </p:sp>
        <p:sp>
          <p:nvSpPr>
            <p:cNvPr id="1501254" name="Line 70"/>
            <p:cNvSpPr>
              <a:spLocks noChangeShapeType="1"/>
            </p:cNvSpPr>
            <p:nvPr/>
          </p:nvSpPr>
          <p:spPr bwMode="auto">
            <a:xfrm>
              <a:off x="1138" y="1276"/>
              <a:ext cx="322" cy="1"/>
            </a:xfrm>
            <a:prstGeom prst="line">
              <a:avLst/>
            </a:prstGeom>
            <a:noFill/>
            <a:ln w="15875">
              <a:solidFill>
                <a:srgbClr val="000000"/>
              </a:solidFill>
              <a:round/>
              <a:headEnd/>
              <a:tailEnd/>
            </a:ln>
          </p:spPr>
          <p:txBody>
            <a:bodyPr>
              <a:prstTxWarp prst="textNoShape">
                <a:avLst/>
              </a:prstTxWarp>
            </a:bodyPr>
            <a:lstStyle/>
            <a:p>
              <a:endParaRPr lang="en-US" sz="1799"/>
            </a:p>
          </p:txBody>
        </p:sp>
        <p:sp>
          <p:nvSpPr>
            <p:cNvPr id="1501255" name="Freeform 71"/>
            <p:cNvSpPr>
              <a:spLocks noEditPoints="1"/>
            </p:cNvSpPr>
            <p:nvPr/>
          </p:nvSpPr>
          <p:spPr bwMode="auto">
            <a:xfrm>
              <a:off x="1310" y="1323"/>
              <a:ext cx="233" cy="168"/>
            </a:xfrm>
            <a:custGeom>
              <a:avLst/>
              <a:gdLst/>
              <a:ahLst/>
              <a:cxnLst>
                <a:cxn ang="0">
                  <a:pos x="0" y="168"/>
                </a:cxn>
                <a:cxn ang="0">
                  <a:pos x="188" y="168"/>
                </a:cxn>
                <a:cxn ang="0">
                  <a:pos x="188" y="0"/>
                </a:cxn>
                <a:cxn ang="0">
                  <a:pos x="0" y="0"/>
                </a:cxn>
                <a:cxn ang="0">
                  <a:pos x="0" y="168"/>
                </a:cxn>
                <a:cxn ang="0">
                  <a:pos x="204" y="26"/>
                </a:cxn>
                <a:cxn ang="0">
                  <a:pos x="233" y="26"/>
                </a:cxn>
                <a:cxn ang="0">
                  <a:pos x="233" y="0"/>
                </a:cxn>
                <a:cxn ang="0">
                  <a:pos x="204" y="0"/>
                </a:cxn>
                <a:cxn ang="0">
                  <a:pos x="204" y="26"/>
                </a:cxn>
              </a:cxnLst>
              <a:rect l="0" t="0" r="r" b="b"/>
              <a:pathLst>
                <a:path w="233" h="168">
                  <a:moveTo>
                    <a:pt x="0" y="168"/>
                  </a:moveTo>
                  <a:lnTo>
                    <a:pt x="188" y="168"/>
                  </a:lnTo>
                  <a:lnTo>
                    <a:pt x="188" y="0"/>
                  </a:lnTo>
                  <a:lnTo>
                    <a:pt x="0" y="0"/>
                  </a:lnTo>
                  <a:lnTo>
                    <a:pt x="0" y="168"/>
                  </a:lnTo>
                  <a:close/>
                  <a:moveTo>
                    <a:pt x="204" y="26"/>
                  </a:moveTo>
                  <a:lnTo>
                    <a:pt x="233" y="26"/>
                  </a:lnTo>
                  <a:lnTo>
                    <a:pt x="233" y="0"/>
                  </a:lnTo>
                  <a:lnTo>
                    <a:pt x="204" y="0"/>
                  </a:lnTo>
                  <a:lnTo>
                    <a:pt x="204" y="26"/>
                  </a:lnTo>
                  <a:close/>
                </a:path>
              </a:pathLst>
            </a:custGeom>
            <a:solidFill>
              <a:srgbClr val="FFFFFF"/>
            </a:solidFill>
            <a:ln w="4763">
              <a:solidFill>
                <a:srgbClr val="000000"/>
              </a:solidFill>
              <a:prstDash val="solid"/>
              <a:round/>
              <a:headEnd/>
              <a:tailEnd/>
            </a:ln>
          </p:spPr>
          <p:txBody>
            <a:bodyPr>
              <a:prstTxWarp prst="textNoShape">
                <a:avLst/>
              </a:prstTxWarp>
            </a:bodyPr>
            <a:lstStyle/>
            <a:p>
              <a:endParaRPr lang="en-US" sz="1799"/>
            </a:p>
          </p:txBody>
        </p:sp>
        <p:sp>
          <p:nvSpPr>
            <p:cNvPr id="1501256" name="Line 72"/>
            <p:cNvSpPr>
              <a:spLocks noChangeShapeType="1"/>
            </p:cNvSpPr>
            <p:nvPr/>
          </p:nvSpPr>
          <p:spPr bwMode="auto">
            <a:xfrm>
              <a:off x="1310" y="1379"/>
              <a:ext cx="188" cy="1"/>
            </a:xfrm>
            <a:prstGeom prst="line">
              <a:avLst/>
            </a:prstGeom>
            <a:noFill/>
            <a:ln w="4763">
              <a:solidFill>
                <a:srgbClr val="000000"/>
              </a:solidFill>
              <a:round/>
              <a:headEnd/>
              <a:tailEnd/>
            </a:ln>
          </p:spPr>
          <p:txBody>
            <a:bodyPr>
              <a:prstTxWarp prst="textNoShape">
                <a:avLst/>
              </a:prstTxWarp>
            </a:bodyPr>
            <a:lstStyle/>
            <a:p>
              <a:endParaRPr lang="en-US" sz="1799"/>
            </a:p>
          </p:txBody>
        </p:sp>
        <p:sp>
          <p:nvSpPr>
            <p:cNvPr id="1501257" name="Line 73"/>
            <p:cNvSpPr>
              <a:spLocks noChangeShapeType="1"/>
            </p:cNvSpPr>
            <p:nvPr/>
          </p:nvSpPr>
          <p:spPr bwMode="auto">
            <a:xfrm>
              <a:off x="1310" y="1435"/>
              <a:ext cx="188" cy="1"/>
            </a:xfrm>
            <a:prstGeom prst="line">
              <a:avLst/>
            </a:prstGeom>
            <a:noFill/>
            <a:ln w="4763">
              <a:solidFill>
                <a:srgbClr val="000000"/>
              </a:solidFill>
              <a:round/>
              <a:headEnd/>
              <a:tailEnd/>
            </a:ln>
          </p:spPr>
          <p:txBody>
            <a:bodyPr>
              <a:prstTxWarp prst="textNoShape">
                <a:avLst/>
              </a:prstTxWarp>
            </a:bodyPr>
            <a:lstStyle/>
            <a:p>
              <a:endParaRPr lang="en-US" sz="1799"/>
            </a:p>
          </p:txBody>
        </p:sp>
        <p:sp>
          <p:nvSpPr>
            <p:cNvPr id="1501258" name="Line 74"/>
            <p:cNvSpPr>
              <a:spLocks noChangeShapeType="1"/>
            </p:cNvSpPr>
            <p:nvPr/>
          </p:nvSpPr>
          <p:spPr bwMode="auto">
            <a:xfrm>
              <a:off x="1317" y="1405"/>
              <a:ext cx="172" cy="1"/>
            </a:xfrm>
            <a:prstGeom prst="line">
              <a:avLst/>
            </a:prstGeom>
            <a:noFill/>
            <a:ln w="4763">
              <a:solidFill>
                <a:srgbClr val="000000"/>
              </a:solidFill>
              <a:round/>
              <a:headEnd/>
              <a:tailEnd/>
            </a:ln>
          </p:spPr>
          <p:txBody>
            <a:bodyPr>
              <a:prstTxWarp prst="textNoShape">
                <a:avLst/>
              </a:prstTxWarp>
            </a:bodyPr>
            <a:lstStyle/>
            <a:p>
              <a:endParaRPr lang="en-US" sz="1799"/>
            </a:p>
          </p:txBody>
        </p:sp>
        <p:sp>
          <p:nvSpPr>
            <p:cNvPr id="1501259" name="Rectangle 75"/>
            <p:cNvSpPr>
              <a:spLocks noChangeArrowheads="1"/>
            </p:cNvSpPr>
            <p:nvPr/>
          </p:nvSpPr>
          <p:spPr bwMode="auto">
            <a:xfrm>
              <a:off x="1416" y="1389"/>
              <a:ext cx="54" cy="36"/>
            </a:xfrm>
            <a:prstGeom prst="rect">
              <a:avLst/>
            </a:prstGeom>
            <a:noFill/>
            <a:ln w="4763">
              <a:solidFill>
                <a:srgbClr val="000000"/>
              </a:solidFill>
              <a:miter lim="800000"/>
              <a:headEnd/>
              <a:tailEnd/>
            </a:ln>
          </p:spPr>
          <p:txBody>
            <a:bodyPr>
              <a:prstTxWarp prst="textNoShape">
                <a:avLst/>
              </a:prstTxWarp>
            </a:bodyPr>
            <a:lstStyle/>
            <a:p>
              <a:endParaRPr lang="en-US" sz="1799"/>
            </a:p>
          </p:txBody>
        </p:sp>
        <p:sp>
          <p:nvSpPr>
            <p:cNvPr id="1501260" name="Freeform 76"/>
            <p:cNvSpPr>
              <a:spLocks noEditPoints="1"/>
            </p:cNvSpPr>
            <p:nvPr/>
          </p:nvSpPr>
          <p:spPr bwMode="auto">
            <a:xfrm>
              <a:off x="1030" y="955"/>
              <a:ext cx="538" cy="401"/>
            </a:xfrm>
            <a:custGeom>
              <a:avLst/>
              <a:gdLst/>
              <a:ahLst/>
              <a:cxnLst>
                <a:cxn ang="0">
                  <a:pos x="452" y="285"/>
                </a:cxn>
                <a:cxn ang="0">
                  <a:pos x="472" y="285"/>
                </a:cxn>
                <a:cxn ang="0">
                  <a:pos x="472" y="278"/>
                </a:cxn>
                <a:cxn ang="0">
                  <a:pos x="452" y="278"/>
                </a:cxn>
                <a:cxn ang="0">
                  <a:pos x="452" y="285"/>
                </a:cxn>
                <a:cxn ang="0">
                  <a:pos x="121" y="239"/>
                </a:cxn>
                <a:cxn ang="0">
                  <a:pos x="121" y="27"/>
                </a:cxn>
                <a:cxn ang="0">
                  <a:pos x="417" y="27"/>
                </a:cxn>
                <a:cxn ang="0">
                  <a:pos x="417" y="239"/>
                </a:cxn>
                <a:cxn ang="0">
                  <a:pos x="121" y="239"/>
                </a:cxn>
                <a:cxn ang="0">
                  <a:pos x="108" y="252"/>
                </a:cxn>
                <a:cxn ang="0">
                  <a:pos x="430" y="252"/>
                </a:cxn>
                <a:cxn ang="0">
                  <a:pos x="430" y="14"/>
                </a:cxn>
                <a:cxn ang="0">
                  <a:pos x="446" y="14"/>
                </a:cxn>
                <a:cxn ang="0">
                  <a:pos x="446" y="0"/>
                </a:cxn>
                <a:cxn ang="0">
                  <a:pos x="96" y="0"/>
                </a:cxn>
                <a:cxn ang="0">
                  <a:pos x="96" y="265"/>
                </a:cxn>
                <a:cxn ang="0">
                  <a:pos x="108" y="265"/>
                </a:cxn>
                <a:cxn ang="0">
                  <a:pos x="108" y="252"/>
                </a:cxn>
                <a:cxn ang="0">
                  <a:pos x="0" y="388"/>
                </a:cxn>
                <a:cxn ang="0">
                  <a:pos x="54" y="388"/>
                </a:cxn>
                <a:cxn ang="0">
                  <a:pos x="54" y="368"/>
                </a:cxn>
                <a:cxn ang="0">
                  <a:pos x="0" y="368"/>
                </a:cxn>
                <a:cxn ang="0">
                  <a:pos x="0" y="388"/>
                </a:cxn>
                <a:cxn ang="0">
                  <a:pos x="316" y="401"/>
                </a:cxn>
                <a:cxn ang="0">
                  <a:pos x="430" y="401"/>
                </a:cxn>
                <a:cxn ang="0">
                  <a:pos x="430" y="391"/>
                </a:cxn>
                <a:cxn ang="0">
                  <a:pos x="316" y="391"/>
                </a:cxn>
                <a:cxn ang="0">
                  <a:pos x="316" y="401"/>
                </a:cxn>
                <a:cxn ang="0">
                  <a:pos x="523" y="378"/>
                </a:cxn>
                <a:cxn ang="0">
                  <a:pos x="538" y="378"/>
                </a:cxn>
                <a:cxn ang="0">
                  <a:pos x="538" y="368"/>
                </a:cxn>
                <a:cxn ang="0">
                  <a:pos x="523" y="368"/>
                </a:cxn>
                <a:cxn ang="0">
                  <a:pos x="523" y="378"/>
                </a:cxn>
                <a:cxn ang="0">
                  <a:pos x="523" y="394"/>
                </a:cxn>
                <a:cxn ang="0">
                  <a:pos x="538" y="394"/>
                </a:cxn>
                <a:cxn ang="0">
                  <a:pos x="538" y="388"/>
                </a:cxn>
                <a:cxn ang="0">
                  <a:pos x="523" y="388"/>
                </a:cxn>
                <a:cxn ang="0">
                  <a:pos x="523" y="394"/>
                </a:cxn>
              </a:cxnLst>
              <a:rect l="0" t="0" r="r" b="b"/>
              <a:pathLst>
                <a:path w="538" h="401">
                  <a:moveTo>
                    <a:pt x="452" y="285"/>
                  </a:moveTo>
                  <a:lnTo>
                    <a:pt x="472" y="285"/>
                  </a:lnTo>
                  <a:lnTo>
                    <a:pt x="472" y="278"/>
                  </a:lnTo>
                  <a:lnTo>
                    <a:pt x="452" y="278"/>
                  </a:lnTo>
                  <a:lnTo>
                    <a:pt x="452" y="285"/>
                  </a:lnTo>
                  <a:close/>
                  <a:moveTo>
                    <a:pt x="121" y="239"/>
                  </a:moveTo>
                  <a:lnTo>
                    <a:pt x="121" y="27"/>
                  </a:lnTo>
                  <a:lnTo>
                    <a:pt x="417" y="27"/>
                  </a:lnTo>
                  <a:lnTo>
                    <a:pt x="417" y="239"/>
                  </a:lnTo>
                  <a:lnTo>
                    <a:pt x="121" y="239"/>
                  </a:lnTo>
                  <a:close/>
                  <a:moveTo>
                    <a:pt x="108" y="252"/>
                  </a:moveTo>
                  <a:lnTo>
                    <a:pt x="430" y="252"/>
                  </a:lnTo>
                  <a:lnTo>
                    <a:pt x="430" y="14"/>
                  </a:lnTo>
                  <a:lnTo>
                    <a:pt x="446" y="14"/>
                  </a:lnTo>
                  <a:lnTo>
                    <a:pt x="446" y="0"/>
                  </a:lnTo>
                  <a:lnTo>
                    <a:pt x="96" y="0"/>
                  </a:lnTo>
                  <a:lnTo>
                    <a:pt x="96" y="265"/>
                  </a:lnTo>
                  <a:lnTo>
                    <a:pt x="108" y="265"/>
                  </a:lnTo>
                  <a:lnTo>
                    <a:pt x="108" y="252"/>
                  </a:lnTo>
                  <a:close/>
                  <a:moveTo>
                    <a:pt x="0" y="388"/>
                  </a:moveTo>
                  <a:lnTo>
                    <a:pt x="54" y="388"/>
                  </a:lnTo>
                  <a:lnTo>
                    <a:pt x="54" y="368"/>
                  </a:lnTo>
                  <a:lnTo>
                    <a:pt x="0" y="368"/>
                  </a:lnTo>
                  <a:lnTo>
                    <a:pt x="0" y="388"/>
                  </a:lnTo>
                  <a:close/>
                  <a:moveTo>
                    <a:pt x="316" y="401"/>
                  </a:moveTo>
                  <a:lnTo>
                    <a:pt x="430" y="401"/>
                  </a:lnTo>
                  <a:lnTo>
                    <a:pt x="430" y="391"/>
                  </a:lnTo>
                  <a:lnTo>
                    <a:pt x="316" y="391"/>
                  </a:lnTo>
                  <a:lnTo>
                    <a:pt x="316" y="401"/>
                  </a:lnTo>
                  <a:close/>
                  <a:moveTo>
                    <a:pt x="523" y="378"/>
                  </a:moveTo>
                  <a:lnTo>
                    <a:pt x="538" y="378"/>
                  </a:lnTo>
                  <a:lnTo>
                    <a:pt x="538" y="368"/>
                  </a:lnTo>
                  <a:lnTo>
                    <a:pt x="523" y="368"/>
                  </a:lnTo>
                  <a:lnTo>
                    <a:pt x="523" y="378"/>
                  </a:lnTo>
                  <a:close/>
                  <a:moveTo>
                    <a:pt x="523" y="394"/>
                  </a:moveTo>
                  <a:lnTo>
                    <a:pt x="538" y="394"/>
                  </a:lnTo>
                  <a:lnTo>
                    <a:pt x="538" y="388"/>
                  </a:lnTo>
                  <a:lnTo>
                    <a:pt x="523" y="388"/>
                  </a:lnTo>
                  <a:lnTo>
                    <a:pt x="523" y="394"/>
                  </a:lnTo>
                  <a:close/>
                </a:path>
              </a:pathLst>
            </a:custGeom>
            <a:solidFill>
              <a:srgbClr val="000000"/>
            </a:solidFill>
            <a:ln w="4763">
              <a:solidFill>
                <a:srgbClr val="000000"/>
              </a:solidFill>
              <a:prstDash val="solid"/>
              <a:round/>
              <a:headEnd/>
              <a:tailEnd/>
            </a:ln>
          </p:spPr>
          <p:txBody>
            <a:bodyPr>
              <a:prstTxWarp prst="textNoShape">
                <a:avLst/>
              </a:prstTxWarp>
            </a:bodyPr>
            <a:lstStyle/>
            <a:p>
              <a:endParaRPr lang="en-US" sz="1799"/>
            </a:p>
          </p:txBody>
        </p:sp>
        <p:sp>
          <p:nvSpPr>
            <p:cNvPr id="1501261" name="Line 77"/>
            <p:cNvSpPr>
              <a:spLocks noChangeShapeType="1"/>
            </p:cNvSpPr>
            <p:nvPr/>
          </p:nvSpPr>
          <p:spPr bwMode="auto">
            <a:xfrm>
              <a:off x="1084" y="1257"/>
              <a:ext cx="430" cy="1"/>
            </a:xfrm>
            <a:prstGeom prst="line">
              <a:avLst/>
            </a:prstGeom>
            <a:noFill/>
            <a:ln w="4763">
              <a:solidFill>
                <a:srgbClr val="000000"/>
              </a:solidFill>
              <a:round/>
              <a:headEnd/>
              <a:tailEnd/>
            </a:ln>
          </p:spPr>
          <p:txBody>
            <a:bodyPr>
              <a:prstTxWarp prst="textNoShape">
                <a:avLst/>
              </a:prstTxWarp>
            </a:bodyPr>
            <a:lstStyle/>
            <a:p>
              <a:endParaRPr lang="en-US" sz="1799"/>
            </a:p>
          </p:txBody>
        </p:sp>
        <p:sp>
          <p:nvSpPr>
            <p:cNvPr id="1501262" name="Line 78"/>
            <p:cNvSpPr>
              <a:spLocks noChangeShapeType="1"/>
            </p:cNvSpPr>
            <p:nvPr/>
          </p:nvSpPr>
          <p:spPr bwMode="auto">
            <a:xfrm flipV="1">
              <a:off x="1193" y="1257"/>
              <a:ext cx="1" cy="19"/>
            </a:xfrm>
            <a:prstGeom prst="line">
              <a:avLst/>
            </a:prstGeom>
            <a:noFill/>
            <a:ln w="4763">
              <a:solidFill>
                <a:srgbClr val="000000"/>
              </a:solidFill>
              <a:round/>
              <a:headEnd/>
              <a:tailEnd/>
            </a:ln>
          </p:spPr>
          <p:txBody>
            <a:bodyPr>
              <a:prstTxWarp prst="textNoShape">
                <a:avLst/>
              </a:prstTxWarp>
            </a:bodyPr>
            <a:lstStyle/>
            <a:p>
              <a:endParaRPr lang="en-US" sz="1799"/>
            </a:p>
          </p:txBody>
        </p:sp>
        <p:sp>
          <p:nvSpPr>
            <p:cNvPr id="1501263" name="Line 79"/>
            <p:cNvSpPr>
              <a:spLocks noChangeShapeType="1"/>
            </p:cNvSpPr>
            <p:nvPr/>
          </p:nvSpPr>
          <p:spPr bwMode="auto">
            <a:xfrm flipV="1">
              <a:off x="1301" y="1257"/>
              <a:ext cx="1" cy="19"/>
            </a:xfrm>
            <a:prstGeom prst="line">
              <a:avLst/>
            </a:prstGeom>
            <a:noFill/>
            <a:ln w="4763">
              <a:solidFill>
                <a:srgbClr val="000000"/>
              </a:solidFill>
              <a:round/>
              <a:headEnd/>
              <a:tailEnd/>
            </a:ln>
          </p:spPr>
          <p:txBody>
            <a:bodyPr>
              <a:prstTxWarp prst="textNoShape">
                <a:avLst/>
              </a:prstTxWarp>
            </a:bodyPr>
            <a:lstStyle/>
            <a:p>
              <a:endParaRPr lang="en-US" sz="1799"/>
            </a:p>
          </p:txBody>
        </p:sp>
      </p:grpSp>
      <p:cxnSp>
        <p:nvCxnSpPr>
          <p:cNvPr id="1501264" name="AutoShape 80"/>
          <p:cNvCxnSpPr>
            <a:cxnSpLocks noChangeShapeType="1"/>
            <a:stCxn id="1501243" idx="3"/>
            <a:endCxn id="1501260" idx="22"/>
          </p:cNvCxnSpPr>
          <p:nvPr/>
        </p:nvCxnSpPr>
        <p:spPr bwMode="auto">
          <a:xfrm flipV="1">
            <a:off x="8869507" y="3110081"/>
            <a:ext cx="449029" cy="28560"/>
          </a:xfrm>
          <a:prstGeom prst="straightConnector1">
            <a:avLst/>
          </a:prstGeom>
          <a:noFill/>
          <a:ln w="25400">
            <a:solidFill>
              <a:schemeClr val="tx1"/>
            </a:solidFill>
            <a:round/>
            <a:headEnd/>
            <a:tailEnd/>
          </a:ln>
          <a:effectLst/>
        </p:spPr>
      </p:cxnSp>
      <p:cxnSp>
        <p:nvCxnSpPr>
          <p:cNvPr id="1501265" name="AutoShape 81"/>
          <p:cNvCxnSpPr>
            <a:cxnSpLocks noChangeShapeType="1"/>
            <a:stCxn id="1501266" idx="3"/>
            <a:endCxn id="1501243" idx="1"/>
          </p:cNvCxnSpPr>
          <p:nvPr/>
        </p:nvCxnSpPr>
        <p:spPr bwMode="auto">
          <a:xfrm flipV="1">
            <a:off x="6933763" y="3138641"/>
            <a:ext cx="1751688" cy="357001"/>
          </a:xfrm>
          <a:prstGeom prst="straightConnector1">
            <a:avLst/>
          </a:prstGeom>
          <a:noFill/>
          <a:ln w="25400">
            <a:solidFill>
              <a:schemeClr val="tx1"/>
            </a:solidFill>
            <a:round/>
            <a:headEnd/>
            <a:tailEnd/>
          </a:ln>
          <a:effectLst/>
        </p:spPr>
      </p:cxnSp>
      <p:sp>
        <p:nvSpPr>
          <p:cNvPr id="1501266" name="Rectangle 82"/>
          <p:cNvSpPr>
            <a:spLocks noChangeArrowheads="1"/>
          </p:cNvSpPr>
          <p:nvPr/>
        </p:nvSpPr>
        <p:spPr bwMode="auto">
          <a:xfrm>
            <a:off x="6749710" y="3409960"/>
            <a:ext cx="184054" cy="171361"/>
          </a:xfrm>
          <a:prstGeom prst="rect">
            <a:avLst/>
          </a:prstGeom>
          <a:solidFill>
            <a:schemeClr val="folHlink"/>
          </a:solidFill>
          <a:ln w="12700">
            <a:miter lim="800000"/>
            <a:headEnd/>
            <a:tailEnd/>
          </a:ln>
          <a:effectLst/>
          <a:scene3d>
            <a:camera prst="legacyObliqueTopLeft"/>
            <a:lightRig rig="legacyFlat3" dir="t"/>
          </a:scene3d>
          <a:sp3d extrusionH="125400" prstMaterial="legacyMatte">
            <a:bevelT w="13500" h="13500" prst="angle"/>
            <a:bevelB w="13500" h="13500" prst="angle"/>
            <a:extrusionClr>
              <a:schemeClr val="folHlink"/>
            </a:extrusionClr>
          </a:sp3d>
        </p:spPr>
        <p:txBody>
          <a:bodyPr wrap="none" lIns="90441" tIns="44427" rIns="90441" bIns="44427" anchor="ctr">
            <a:prstTxWarp prst="textNoShape">
              <a:avLst/>
            </a:prstTxWarp>
            <a:flatTx/>
          </a:bodyPr>
          <a:lstStyle/>
          <a:p>
            <a:endParaRPr lang="en-US" sz="1799"/>
          </a:p>
        </p:txBody>
      </p:sp>
      <p:cxnSp>
        <p:nvCxnSpPr>
          <p:cNvPr id="1501268" name="AutoShape 84"/>
          <p:cNvCxnSpPr>
            <a:cxnSpLocks noChangeShapeType="1"/>
            <a:stCxn id="1501210" idx="3"/>
            <a:endCxn id="1501266" idx="1"/>
          </p:cNvCxnSpPr>
          <p:nvPr/>
        </p:nvCxnSpPr>
        <p:spPr bwMode="auto">
          <a:xfrm>
            <a:off x="5061489" y="3138641"/>
            <a:ext cx="1688221" cy="357001"/>
          </a:xfrm>
          <a:prstGeom prst="straightConnector1">
            <a:avLst/>
          </a:prstGeom>
          <a:noFill/>
          <a:ln w="25400">
            <a:solidFill>
              <a:schemeClr val="tx1"/>
            </a:solidFill>
            <a:round/>
            <a:headEnd/>
            <a:tailEnd/>
          </a:ln>
          <a:effectLst/>
        </p:spPr>
      </p:cxnSp>
      <p:sp>
        <p:nvSpPr>
          <p:cNvPr id="1501272" name="Rectangle 88"/>
          <p:cNvSpPr>
            <a:spLocks noChangeArrowheads="1"/>
          </p:cNvSpPr>
          <p:nvPr/>
        </p:nvSpPr>
        <p:spPr bwMode="auto">
          <a:xfrm>
            <a:off x="2287983" y="3129119"/>
            <a:ext cx="1523207" cy="228481"/>
          </a:xfrm>
          <a:prstGeom prst="rect">
            <a:avLst/>
          </a:prstGeom>
          <a:solidFill>
            <a:srgbClr val="3366FF"/>
          </a:solidFill>
          <a:ln w="9525">
            <a:solidFill>
              <a:srgbClr val="3366FF"/>
            </a:solidFill>
            <a:miter lim="800000"/>
            <a:headEnd/>
            <a:tailEnd/>
          </a:ln>
          <a:effectLst/>
        </p:spPr>
        <p:txBody>
          <a:bodyPr wrap="none" anchor="ctr">
            <a:prstTxWarp prst="textNoShape">
              <a:avLst/>
            </a:prstTxWarp>
          </a:bodyPr>
          <a:lstStyle/>
          <a:p>
            <a:pPr algn="ctr"/>
            <a:r>
              <a:rPr lang="en-US" sz="1799">
                <a:solidFill>
                  <a:schemeClr val="bg1"/>
                </a:solidFill>
              </a:rPr>
              <a:t>1000</a:t>
            </a:r>
          </a:p>
        </p:txBody>
      </p:sp>
      <p:grpSp>
        <p:nvGrpSpPr>
          <p:cNvPr id="7" name="Group 102"/>
          <p:cNvGrpSpPr>
            <a:grpSpLocks/>
          </p:cNvGrpSpPr>
          <p:nvPr/>
        </p:nvGrpSpPr>
        <p:grpSpPr bwMode="auto">
          <a:xfrm>
            <a:off x="4344313" y="3352840"/>
            <a:ext cx="1447046" cy="228481"/>
            <a:chOff x="1776" y="2112"/>
            <a:chExt cx="912" cy="144"/>
          </a:xfrm>
        </p:grpSpPr>
        <p:sp>
          <p:nvSpPr>
            <p:cNvPr id="1501273" name="Rectangle 89"/>
            <p:cNvSpPr>
              <a:spLocks noChangeArrowheads="1"/>
            </p:cNvSpPr>
            <p:nvPr/>
          </p:nvSpPr>
          <p:spPr bwMode="auto">
            <a:xfrm>
              <a:off x="1776" y="2112"/>
              <a:ext cx="432" cy="144"/>
            </a:xfrm>
            <a:prstGeom prst="rect">
              <a:avLst/>
            </a:prstGeom>
            <a:solidFill>
              <a:srgbClr val="3366FF"/>
            </a:solidFill>
            <a:ln w="9525">
              <a:solidFill>
                <a:srgbClr val="3366FF"/>
              </a:solidFill>
              <a:miter lim="800000"/>
              <a:headEnd/>
              <a:tailEnd/>
            </a:ln>
            <a:effectLst/>
          </p:spPr>
          <p:txBody>
            <a:bodyPr wrap="none" anchor="ctr">
              <a:prstTxWarp prst="textNoShape">
                <a:avLst/>
              </a:prstTxWarp>
            </a:bodyPr>
            <a:lstStyle/>
            <a:p>
              <a:pPr algn="ctr"/>
              <a:r>
                <a:rPr lang="en-US" sz="1799">
                  <a:solidFill>
                    <a:schemeClr val="bg1"/>
                  </a:solidFill>
                </a:rPr>
                <a:t>500</a:t>
              </a:r>
            </a:p>
          </p:txBody>
        </p:sp>
        <p:sp>
          <p:nvSpPr>
            <p:cNvPr id="1501274" name="Rectangle 90"/>
            <p:cNvSpPr>
              <a:spLocks noChangeArrowheads="1"/>
            </p:cNvSpPr>
            <p:nvPr/>
          </p:nvSpPr>
          <p:spPr bwMode="auto">
            <a:xfrm>
              <a:off x="2256" y="2112"/>
              <a:ext cx="432" cy="144"/>
            </a:xfrm>
            <a:prstGeom prst="rect">
              <a:avLst/>
            </a:prstGeom>
            <a:solidFill>
              <a:srgbClr val="3366FF"/>
            </a:solidFill>
            <a:ln w="9525">
              <a:solidFill>
                <a:srgbClr val="3366FF"/>
              </a:solidFill>
              <a:miter lim="800000"/>
              <a:headEnd/>
              <a:tailEnd/>
            </a:ln>
            <a:effectLst/>
          </p:spPr>
          <p:txBody>
            <a:bodyPr wrap="none" anchor="ctr">
              <a:prstTxWarp prst="textNoShape">
                <a:avLst/>
              </a:prstTxWarp>
            </a:bodyPr>
            <a:lstStyle/>
            <a:p>
              <a:pPr algn="ctr"/>
              <a:r>
                <a:rPr lang="en-US" sz="1799">
                  <a:solidFill>
                    <a:schemeClr val="bg1"/>
                  </a:solidFill>
                </a:rPr>
                <a:t>500</a:t>
              </a:r>
            </a:p>
          </p:txBody>
        </p:sp>
      </p:grpSp>
      <p:sp>
        <p:nvSpPr>
          <p:cNvPr id="1501276" name="Text Box 92"/>
          <p:cNvSpPr txBox="1">
            <a:spLocks noChangeArrowheads="1"/>
          </p:cNvSpPr>
          <p:nvPr/>
        </p:nvSpPr>
        <p:spPr bwMode="auto">
          <a:xfrm>
            <a:off x="3138441" y="2139035"/>
            <a:ext cx="1349347" cy="369012"/>
          </a:xfrm>
          <a:prstGeom prst="rect">
            <a:avLst/>
          </a:prstGeom>
          <a:noFill/>
          <a:ln w="9525">
            <a:noFill/>
            <a:miter lim="800000"/>
            <a:headEnd/>
            <a:tailEnd/>
          </a:ln>
          <a:effectLst/>
        </p:spPr>
        <p:txBody>
          <a:bodyPr wrap="none">
            <a:prstTxWarp prst="textNoShape">
              <a:avLst/>
            </a:prstTxWarp>
            <a:spAutoFit/>
          </a:bodyPr>
          <a:lstStyle/>
          <a:p>
            <a:r>
              <a:rPr lang="en-US" sz="1799"/>
              <a:t>MTU=1000B</a:t>
            </a:r>
          </a:p>
        </p:txBody>
      </p:sp>
      <p:sp>
        <p:nvSpPr>
          <p:cNvPr id="1501277" name="Text Box 93"/>
          <p:cNvSpPr txBox="1">
            <a:spLocks noChangeArrowheads="1"/>
          </p:cNvSpPr>
          <p:nvPr/>
        </p:nvSpPr>
        <p:spPr bwMode="auto">
          <a:xfrm>
            <a:off x="5194769" y="2291355"/>
            <a:ext cx="1232388" cy="369012"/>
          </a:xfrm>
          <a:prstGeom prst="rect">
            <a:avLst/>
          </a:prstGeom>
          <a:noFill/>
          <a:ln w="9525">
            <a:noFill/>
            <a:miter lim="800000"/>
            <a:headEnd/>
            <a:tailEnd/>
          </a:ln>
          <a:effectLst/>
        </p:spPr>
        <p:txBody>
          <a:bodyPr wrap="none">
            <a:prstTxWarp prst="textNoShape">
              <a:avLst/>
            </a:prstTxWarp>
            <a:spAutoFit/>
          </a:bodyPr>
          <a:lstStyle/>
          <a:p>
            <a:r>
              <a:rPr lang="en-US" sz="1799"/>
              <a:t>MTU=500B</a:t>
            </a:r>
          </a:p>
        </p:txBody>
      </p:sp>
      <p:sp>
        <p:nvSpPr>
          <p:cNvPr id="1501278" name="Text Box 94"/>
          <p:cNvSpPr txBox="1">
            <a:spLocks noChangeArrowheads="1"/>
          </p:cNvSpPr>
          <p:nvPr/>
        </p:nvSpPr>
        <p:spPr bwMode="auto">
          <a:xfrm>
            <a:off x="7174938" y="2139035"/>
            <a:ext cx="1349347" cy="369012"/>
          </a:xfrm>
          <a:prstGeom prst="rect">
            <a:avLst/>
          </a:prstGeom>
          <a:noFill/>
          <a:ln w="9525">
            <a:noFill/>
            <a:miter lim="800000"/>
            <a:headEnd/>
            <a:tailEnd/>
          </a:ln>
          <a:effectLst/>
        </p:spPr>
        <p:txBody>
          <a:bodyPr wrap="none">
            <a:prstTxWarp prst="textNoShape">
              <a:avLst/>
            </a:prstTxWarp>
            <a:spAutoFit/>
          </a:bodyPr>
          <a:lstStyle/>
          <a:p>
            <a:r>
              <a:rPr lang="en-US" sz="1799"/>
              <a:t>MTU=1000B</a:t>
            </a:r>
          </a:p>
        </p:txBody>
      </p:sp>
      <p:sp>
        <p:nvSpPr>
          <p:cNvPr id="1501279" name="Text Box 95"/>
          <p:cNvSpPr txBox="1">
            <a:spLocks noChangeArrowheads="1"/>
          </p:cNvSpPr>
          <p:nvPr/>
        </p:nvSpPr>
        <p:spPr bwMode="auto">
          <a:xfrm>
            <a:off x="1678701" y="2229476"/>
            <a:ext cx="800443" cy="369012"/>
          </a:xfrm>
          <a:prstGeom prst="rect">
            <a:avLst/>
          </a:prstGeom>
          <a:noFill/>
          <a:ln w="9525">
            <a:noFill/>
            <a:miter lim="800000"/>
            <a:headEnd/>
            <a:tailEnd/>
          </a:ln>
          <a:effectLst/>
        </p:spPr>
        <p:txBody>
          <a:bodyPr wrap="none">
            <a:prstTxWarp prst="textNoShape">
              <a:avLst/>
            </a:prstTxWarp>
            <a:spAutoFit/>
          </a:bodyPr>
          <a:lstStyle/>
          <a:p>
            <a:r>
              <a:rPr lang="en-US" sz="1799"/>
              <a:t>Host A</a:t>
            </a:r>
          </a:p>
        </p:txBody>
      </p:sp>
      <p:sp>
        <p:nvSpPr>
          <p:cNvPr id="1501280" name="Text Box 96"/>
          <p:cNvSpPr txBox="1">
            <a:spLocks noChangeArrowheads="1"/>
          </p:cNvSpPr>
          <p:nvPr/>
        </p:nvSpPr>
        <p:spPr bwMode="auto">
          <a:xfrm>
            <a:off x="9136067" y="2438917"/>
            <a:ext cx="792433" cy="369012"/>
          </a:xfrm>
          <a:prstGeom prst="rect">
            <a:avLst/>
          </a:prstGeom>
          <a:noFill/>
          <a:ln w="9525">
            <a:noFill/>
            <a:miter lim="800000"/>
            <a:headEnd/>
            <a:tailEnd/>
          </a:ln>
          <a:effectLst/>
        </p:spPr>
        <p:txBody>
          <a:bodyPr wrap="none">
            <a:prstTxWarp prst="textNoShape">
              <a:avLst/>
            </a:prstTxWarp>
            <a:spAutoFit/>
          </a:bodyPr>
          <a:lstStyle/>
          <a:p>
            <a:r>
              <a:rPr lang="en-US" sz="1799"/>
              <a:t>Host B</a:t>
            </a:r>
          </a:p>
        </p:txBody>
      </p:sp>
      <p:sp>
        <p:nvSpPr>
          <p:cNvPr id="1501282" name="Text Box 98"/>
          <p:cNvSpPr txBox="1">
            <a:spLocks noChangeArrowheads="1"/>
          </p:cNvSpPr>
          <p:nvPr/>
        </p:nvSpPr>
        <p:spPr bwMode="auto">
          <a:xfrm>
            <a:off x="4706074" y="2681677"/>
            <a:ext cx="426498" cy="369012"/>
          </a:xfrm>
          <a:prstGeom prst="rect">
            <a:avLst/>
          </a:prstGeom>
          <a:noFill/>
          <a:ln w="9525">
            <a:noFill/>
            <a:miter lim="800000"/>
            <a:headEnd/>
            <a:tailEnd/>
          </a:ln>
          <a:effectLst/>
        </p:spPr>
        <p:txBody>
          <a:bodyPr wrap="none">
            <a:prstTxWarp prst="textNoShape">
              <a:avLst/>
            </a:prstTxWarp>
            <a:spAutoFit/>
          </a:bodyPr>
          <a:lstStyle/>
          <a:p>
            <a:r>
              <a:rPr lang="en-US" sz="1799"/>
              <a:t>R1</a:t>
            </a:r>
          </a:p>
        </p:txBody>
      </p:sp>
      <p:sp>
        <p:nvSpPr>
          <p:cNvPr id="1501284" name="Text Box 100"/>
          <p:cNvSpPr txBox="1">
            <a:spLocks noChangeArrowheads="1"/>
          </p:cNvSpPr>
          <p:nvPr/>
        </p:nvSpPr>
        <p:spPr bwMode="auto">
          <a:xfrm>
            <a:off x="6610082" y="3062479"/>
            <a:ext cx="426498" cy="369012"/>
          </a:xfrm>
          <a:prstGeom prst="rect">
            <a:avLst/>
          </a:prstGeom>
          <a:noFill/>
          <a:ln w="9525">
            <a:noFill/>
            <a:miter lim="800000"/>
            <a:headEnd/>
            <a:tailEnd/>
          </a:ln>
          <a:effectLst/>
        </p:spPr>
        <p:txBody>
          <a:bodyPr wrap="none">
            <a:prstTxWarp prst="textNoShape">
              <a:avLst/>
            </a:prstTxWarp>
            <a:spAutoFit/>
          </a:bodyPr>
          <a:lstStyle/>
          <a:p>
            <a:r>
              <a:rPr lang="en-US" sz="1799"/>
              <a:t>R2</a:t>
            </a:r>
          </a:p>
        </p:txBody>
      </p:sp>
      <p:sp>
        <p:nvSpPr>
          <p:cNvPr id="1501285" name="Text Box 101"/>
          <p:cNvSpPr txBox="1">
            <a:spLocks noChangeArrowheads="1"/>
          </p:cNvSpPr>
          <p:nvPr/>
        </p:nvSpPr>
        <p:spPr bwMode="auto">
          <a:xfrm>
            <a:off x="2202304" y="4500006"/>
            <a:ext cx="7208669" cy="369012"/>
          </a:xfrm>
          <a:prstGeom prst="rect">
            <a:avLst/>
          </a:prstGeom>
          <a:noFill/>
          <a:ln w="9525">
            <a:solidFill>
              <a:schemeClr val="tx1"/>
            </a:solidFill>
            <a:miter lim="800000"/>
            <a:headEnd/>
            <a:tailEnd/>
          </a:ln>
          <a:effectLst/>
        </p:spPr>
        <p:txBody>
          <a:bodyPr wrap="none">
            <a:prstTxWarp prst="textNoShape">
              <a:avLst/>
            </a:prstTxWarp>
            <a:spAutoFit/>
          </a:bodyPr>
          <a:lstStyle/>
          <a:p>
            <a:r>
              <a:rPr lang="en-US" sz="1799" dirty="0"/>
              <a:t>MTU (Maximum Transfer Unit) = Maximum packet size handled by network</a:t>
            </a:r>
          </a:p>
        </p:txBody>
      </p:sp>
      <p:sp>
        <p:nvSpPr>
          <p:cNvPr id="1501275" name="Rectangle 91"/>
          <p:cNvSpPr>
            <a:spLocks noChangeArrowheads="1"/>
          </p:cNvSpPr>
          <p:nvPr/>
        </p:nvSpPr>
        <p:spPr bwMode="auto">
          <a:xfrm>
            <a:off x="6248320" y="3662242"/>
            <a:ext cx="1523207" cy="228481"/>
          </a:xfrm>
          <a:prstGeom prst="rect">
            <a:avLst/>
          </a:prstGeom>
          <a:solidFill>
            <a:srgbClr val="3366FF"/>
          </a:solidFill>
          <a:ln w="9525">
            <a:solidFill>
              <a:srgbClr val="3366FF"/>
            </a:solidFill>
            <a:miter lim="800000"/>
            <a:headEnd/>
            <a:tailEnd/>
          </a:ln>
          <a:effectLst/>
        </p:spPr>
        <p:txBody>
          <a:bodyPr wrap="none" anchor="ctr">
            <a:prstTxWarp prst="textNoShape">
              <a:avLst/>
            </a:prstTxWarp>
          </a:bodyPr>
          <a:lstStyle/>
          <a:p>
            <a:pPr algn="ctr"/>
            <a:r>
              <a:rPr lang="en-US" sz="1799">
                <a:solidFill>
                  <a:schemeClr val="bg1"/>
                </a:solidFill>
              </a:rPr>
              <a:t>1000</a:t>
            </a:r>
          </a:p>
        </p:txBody>
      </p:sp>
    </p:spTree>
    <p:extLst>
      <p:ext uri="{BB962C8B-B14F-4D97-AF65-F5344CB8AC3E}">
        <p14:creationId xmlns:p14="http://schemas.microsoft.com/office/powerpoint/2010/main" val="8584765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grpId="0" nodeType="clickEffect">
                                  <p:stCondLst>
                                    <p:cond delay="0"/>
                                  </p:stCondLst>
                                  <p:childTnLst>
                                    <p:animMotion origin="layout" path="M 3.33333E-6 3.33333E-6 L 0.225 0.03819 " pathEditMode="relative" rAng="0" ptsTypes="AA">
                                      <p:cBhvr>
                                        <p:cTn id="6" dur="2000" fill="hold"/>
                                        <p:tgtEl>
                                          <p:spTgt spid="1501272"/>
                                        </p:tgtEl>
                                        <p:attrNameLst>
                                          <p:attrName>ppt_x</p:attrName>
                                          <p:attrName>ppt_y</p:attrName>
                                        </p:attrNameLst>
                                      </p:cBhvr>
                                      <p:rCtr x="11200" y="1900"/>
                                    </p:animMotion>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1501272"/>
                                        </p:tgtEl>
                                        <p:attrNameLst>
                                          <p:attrName>style.visibility</p:attrName>
                                        </p:attrNameLst>
                                      </p:cBhvr>
                                      <p:to>
                                        <p:strVal val="hidden"/>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63" presetClass="path" presetSubtype="0" accel="50000" decel="50000" fill="hold" nodeType="clickEffect">
                                  <p:stCondLst>
                                    <p:cond delay="0"/>
                                  </p:stCondLst>
                                  <p:childTnLst>
                                    <p:animMotion origin="layout" path="M -3.33333E-6 -1.11111E-6 L 0.21667 0.04445 " pathEditMode="relative" rAng="0" ptsTypes="AA">
                                      <p:cBhvr>
                                        <p:cTn id="16" dur="2000" fill="hold"/>
                                        <p:tgtEl>
                                          <p:spTgt spid="7"/>
                                        </p:tgtEl>
                                        <p:attrNameLst>
                                          <p:attrName>ppt_x</p:attrName>
                                          <p:attrName>ppt_y</p:attrName>
                                        </p:attrNameLst>
                                      </p:cBhvr>
                                      <p:rCtr x="10800" y="2200"/>
                                    </p:animMotion>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501197">
                                            <p:txEl>
                                              <p:pRg st="0" end="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nodeType="clickEffect">
                                  <p:stCondLst>
                                    <p:cond delay="0"/>
                                  </p:stCondLst>
                                  <p:childTnLst>
                                    <p:set>
                                      <p:cBhvr>
                                        <p:cTn id="24" dur="1" fill="hold">
                                          <p:stCondLst>
                                            <p:cond delay="0"/>
                                          </p:stCondLst>
                                        </p:cTn>
                                        <p:tgtEl>
                                          <p:spTgt spid="7"/>
                                        </p:tgtEl>
                                        <p:attrNameLst>
                                          <p:attrName>style.visibility</p:attrName>
                                        </p:attrNameLst>
                                      </p:cBhvr>
                                      <p:to>
                                        <p:strVal val="hidden"/>
                                      </p:to>
                                    </p:set>
                                  </p:childTnLst>
                                </p:cTn>
                              </p:par>
                              <p:par>
                                <p:cTn id="25" presetID="1" presetClass="entr" presetSubtype="0" fill="hold" grpId="0" nodeType="withEffect">
                                  <p:stCondLst>
                                    <p:cond delay="0"/>
                                  </p:stCondLst>
                                  <p:childTnLst>
                                    <p:set>
                                      <p:cBhvr>
                                        <p:cTn id="26" dur="1" fill="hold">
                                          <p:stCondLst>
                                            <p:cond delay="0"/>
                                          </p:stCondLst>
                                        </p:cTn>
                                        <p:tgtEl>
                                          <p:spTgt spid="150127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63" presetClass="path" presetSubtype="0" accel="50000" decel="50000" fill="hold" grpId="1" nodeType="clickEffect">
                                  <p:stCondLst>
                                    <p:cond delay="0"/>
                                  </p:stCondLst>
                                  <p:childTnLst>
                                    <p:animMotion origin="layout" path="M 0.00417 -0.0007 L 0.2625 -0.08472 " pathEditMode="relative" rAng="0" ptsTypes="AA">
                                      <p:cBhvr>
                                        <p:cTn id="30" dur="2000" fill="hold"/>
                                        <p:tgtEl>
                                          <p:spTgt spid="1501275"/>
                                        </p:tgtEl>
                                        <p:attrNameLst>
                                          <p:attrName>ppt_x</p:attrName>
                                          <p:attrName>ppt_y</p:attrName>
                                        </p:attrNameLst>
                                      </p:cBhvr>
                                      <p:rCtr x="12900" y="-42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1197" grpId="0" build="p"/>
      <p:bldP spid="1501272" grpId="0" animBg="1"/>
      <p:bldP spid="1501272" grpId="1" animBg="1"/>
      <p:bldP spid="1501275" grpId="0" animBg="1"/>
      <p:bldP spid="1501275" grpId="1"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4736223" y="2062875"/>
            <a:ext cx="2121382" cy="2056329"/>
            <a:chOff x="832" y="1344"/>
            <a:chExt cx="1136" cy="1024"/>
          </a:xfrm>
        </p:grpSpPr>
        <p:sp>
          <p:nvSpPr>
            <p:cNvPr id="1507331" name="Oval 3"/>
            <p:cNvSpPr>
              <a:spLocks noChangeArrowheads="1"/>
            </p:cNvSpPr>
            <p:nvPr/>
          </p:nvSpPr>
          <p:spPr bwMode="auto">
            <a:xfrm>
              <a:off x="1220" y="1344"/>
              <a:ext cx="495" cy="424"/>
            </a:xfrm>
            <a:prstGeom prst="ellipse">
              <a:avLst/>
            </a:prstGeom>
            <a:solidFill>
              <a:srgbClr val="CCFFFF"/>
            </a:solidFill>
            <a:ln w="9525">
              <a:noFill/>
              <a:round/>
              <a:headEnd/>
              <a:tailEnd/>
            </a:ln>
          </p:spPr>
          <p:txBody>
            <a:bodyPr>
              <a:prstTxWarp prst="textNoShape">
                <a:avLst/>
              </a:prstTxWarp>
            </a:bodyPr>
            <a:lstStyle/>
            <a:p>
              <a:endParaRPr lang="en-US" sz="1799"/>
            </a:p>
          </p:txBody>
        </p:sp>
        <p:sp>
          <p:nvSpPr>
            <p:cNvPr id="1507332" name="Oval 4"/>
            <p:cNvSpPr>
              <a:spLocks noChangeArrowheads="1"/>
            </p:cNvSpPr>
            <p:nvPr/>
          </p:nvSpPr>
          <p:spPr bwMode="auto">
            <a:xfrm>
              <a:off x="948" y="1455"/>
              <a:ext cx="379" cy="424"/>
            </a:xfrm>
            <a:prstGeom prst="ellipse">
              <a:avLst/>
            </a:prstGeom>
            <a:solidFill>
              <a:srgbClr val="CCFFFF"/>
            </a:solidFill>
            <a:ln w="9525">
              <a:noFill/>
              <a:round/>
              <a:headEnd/>
              <a:tailEnd/>
            </a:ln>
          </p:spPr>
          <p:txBody>
            <a:bodyPr>
              <a:prstTxWarp prst="textNoShape">
                <a:avLst/>
              </a:prstTxWarp>
            </a:bodyPr>
            <a:lstStyle/>
            <a:p>
              <a:endParaRPr lang="en-US" sz="1799"/>
            </a:p>
          </p:txBody>
        </p:sp>
        <p:sp>
          <p:nvSpPr>
            <p:cNvPr id="1507333" name="Oval 5"/>
            <p:cNvSpPr>
              <a:spLocks noChangeArrowheads="1"/>
            </p:cNvSpPr>
            <p:nvPr/>
          </p:nvSpPr>
          <p:spPr bwMode="auto">
            <a:xfrm>
              <a:off x="832" y="1710"/>
              <a:ext cx="256" cy="306"/>
            </a:xfrm>
            <a:prstGeom prst="ellipse">
              <a:avLst/>
            </a:prstGeom>
            <a:solidFill>
              <a:srgbClr val="CCFFFF"/>
            </a:solidFill>
            <a:ln w="9525">
              <a:noFill/>
              <a:round/>
              <a:headEnd/>
              <a:tailEnd/>
            </a:ln>
          </p:spPr>
          <p:txBody>
            <a:bodyPr>
              <a:prstTxWarp prst="textNoShape">
                <a:avLst/>
              </a:prstTxWarp>
            </a:bodyPr>
            <a:lstStyle/>
            <a:p>
              <a:endParaRPr lang="en-US" sz="1799"/>
            </a:p>
          </p:txBody>
        </p:sp>
        <p:sp>
          <p:nvSpPr>
            <p:cNvPr id="1507334" name="Oval 6"/>
            <p:cNvSpPr>
              <a:spLocks noChangeArrowheads="1"/>
            </p:cNvSpPr>
            <p:nvPr/>
          </p:nvSpPr>
          <p:spPr bwMode="auto">
            <a:xfrm>
              <a:off x="909" y="1862"/>
              <a:ext cx="435" cy="442"/>
            </a:xfrm>
            <a:prstGeom prst="ellipse">
              <a:avLst/>
            </a:prstGeom>
            <a:solidFill>
              <a:srgbClr val="CCFFFF"/>
            </a:solidFill>
            <a:ln w="9525">
              <a:noFill/>
              <a:round/>
              <a:headEnd/>
              <a:tailEnd/>
            </a:ln>
          </p:spPr>
          <p:txBody>
            <a:bodyPr>
              <a:prstTxWarp prst="textNoShape">
                <a:avLst/>
              </a:prstTxWarp>
            </a:bodyPr>
            <a:lstStyle/>
            <a:p>
              <a:endParaRPr lang="en-US" sz="1799"/>
            </a:p>
          </p:txBody>
        </p:sp>
        <p:sp>
          <p:nvSpPr>
            <p:cNvPr id="1507335" name="Oval 7"/>
            <p:cNvSpPr>
              <a:spLocks noChangeArrowheads="1"/>
            </p:cNvSpPr>
            <p:nvPr/>
          </p:nvSpPr>
          <p:spPr bwMode="auto">
            <a:xfrm>
              <a:off x="1086" y="1924"/>
              <a:ext cx="671" cy="444"/>
            </a:xfrm>
            <a:prstGeom prst="ellipse">
              <a:avLst/>
            </a:prstGeom>
            <a:solidFill>
              <a:srgbClr val="CCFFFF"/>
            </a:solidFill>
            <a:ln w="9525">
              <a:noFill/>
              <a:round/>
              <a:headEnd/>
              <a:tailEnd/>
            </a:ln>
          </p:spPr>
          <p:txBody>
            <a:bodyPr>
              <a:prstTxWarp prst="textNoShape">
                <a:avLst/>
              </a:prstTxWarp>
            </a:bodyPr>
            <a:lstStyle/>
            <a:p>
              <a:endParaRPr lang="en-US" sz="1799"/>
            </a:p>
          </p:txBody>
        </p:sp>
        <p:sp>
          <p:nvSpPr>
            <p:cNvPr id="1507336" name="Oval 8"/>
            <p:cNvSpPr>
              <a:spLocks noChangeArrowheads="1"/>
            </p:cNvSpPr>
            <p:nvPr/>
          </p:nvSpPr>
          <p:spPr bwMode="auto">
            <a:xfrm>
              <a:off x="1605" y="1488"/>
              <a:ext cx="311" cy="312"/>
            </a:xfrm>
            <a:prstGeom prst="ellipse">
              <a:avLst/>
            </a:prstGeom>
            <a:solidFill>
              <a:srgbClr val="CCFFFF"/>
            </a:solidFill>
            <a:ln w="9525">
              <a:noFill/>
              <a:round/>
              <a:headEnd/>
              <a:tailEnd/>
            </a:ln>
          </p:spPr>
          <p:txBody>
            <a:bodyPr>
              <a:prstTxWarp prst="textNoShape">
                <a:avLst/>
              </a:prstTxWarp>
            </a:bodyPr>
            <a:lstStyle/>
            <a:p>
              <a:endParaRPr lang="en-US" sz="1799"/>
            </a:p>
          </p:txBody>
        </p:sp>
        <p:sp>
          <p:nvSpPr>
            <p:cNvPr id="1507337" name="Oval 9"/>
            <p:cNvSpPr>
              <a:spLocks noChangeArrowheads="1"/>
            </p:cNvSpPr>
            <p:nvPr/>
          </p:nvSpPr>
          <p:spPr bwMode="auto">
            <a:xfrm>
              <a:off x="1602" y="1681"/>
              <a:ext cx="366" cy="333"/>
            </a:xfrm>
            <a:prstGeom prst="ellipse">
              <a:avLst/>
            </a:prstGeom>
            <a:solidFill>
              <a:srgbClr val="CCFFFF"/>
            </a:solidFill>
            <a:ln w="9525">
              <a:noFill/>
              <a:round/>
              <a:headEnd/>
              <a:tailEnd/>
            </a:ln>
          </p:spPr>
          <p:txBody>
            <a:bodyPr>
              <a:prstTxWarp prst="textNoShape">
                <a:avLst/>
              </a:prstTxWarp>
            </a:bodyPr>
            <a:lstStyle/>
            <a:p>
              <a:endParaRPr lang="en-US" sz="1799"/>
            </a:p>
          </p:txBody>
        </p:sp>
        <p:sp>
          <p:nvSpPr>
            <p:cNvPr id="1507338" name="Oval 10"/>
            <p:cNvSpPr>
              <a:spLocks noChangeArrowheads="1"/>
            </p:cNvSpPr>
            <p:nvPr/>
          </p:nvSpPr>
          <p:spPr bwMode="auto">
            <a:xfrm>
              <a:off x="1569" y="1751"/>
              <a:ext cx="364" cy="547"/>
            </a:xfrm>
            <a:prstGeom prst="ellipse">
              <a:avLst/>
            </a:prstGeom>
            <a:solidFill>
              <a:srgbClr val="CCFFFF"/>
            </a:solidFill>
            <a:ln w="9525">
              <a:noFill/>
              <a:round/>
              <a:headEnd/>
              <a:tailEnd/>
            </a:ln>
          </p:spPr>
          <p:txBody>
            <a:bodyPr>
              <a:prstTxWarp prst="textNoShape">
                <a:avLst/>
              </a:prstTxWarp>
            </a:bodyPr>
            <a:lstStyle/>
            <a:p>
              <a:endParaRPr lang="en-US" sz="1799"/>
            </a:p>
          </p:txBody>
        </p:sp>
        <p:sp>
          <p:nvSpPr>
            <p:cNvPr id="1507339" name="Oval 11"/>
            <p:cNvSpPr>
              <a:spLocks noChangeArrowheads="1"/>
            </p:cNvSpPr>
            <p:nvPr/>
          </p:nvSpPr>
          <p:spPr bwMode="auto">
            <a:xfrm>
              <a:off x="912" y="1434"/>
              <a:ext cx="1008" cy="918"/>
            </a:xfrm>
            <a:prstGeom prst="ellipse">
              <a:avLst/>
            </a:prstGeom>
            <a:solidFill>
              <a:srgbClr val="CCFFFF"/>
            </a:solidFill>
            <a:ln w="9525">
              <a:noFill/>
              <a:round/>
              <a:headEnd/>
              <a:tailEnd/>
            </a:ln>
          </p:spPr>
          <p:txBody>
            <a:bodyPr>
              <a:prstTxWarp prst="textNoShape">
                <a:avLst/>
              </a:prstTxWarp>
            </a:bodyPr>
            <a:lstStyle/>
            <a:p>
              <a:endParaRPr lang="en-US" sz="1799"/>
            </a:p>
          </p:txBody>
        </p:sp>
      </p:grpSp>
      <p:sp>
        <p:nvSpPr>
          <p:cNvPr id="1507340" name="Rectangle 12"/>
          <p:cNvSpPr>
            <a:spLocks noGrp="1" noChangeArrowheads="1"/>
          </p:cNvSpPr>
          <p:nvPr>
            <p:ph type="title"/>
          </p:nvPr>
        </p:nvSpPr>
        <p:spPr/>
        <p:txBody>
          <a:bodyPr/>
          <a:lstStyle/>
          <a:p>
            <a:r>
              <a:rPr lang="en-US" sz="3498"/>
              <a:t>Where does Reassemble Happen?</a:t>
            </a:r>
          </a:p>
        </p:txBody>
      </p:sp>
      <p:sp>
        <p:nvSpPr>
          <p:cNvPr id="1507341" name="Rectangle 13"/>
          <p:cNvSpPr>
            <a:spLocks noGrp="1" noChangeArrowheads="1"/>
          </p:cNvSpPr>
          <p:nvPr>
            <p:ph type="body" idx="1"/>
          </p:nvPr>
        </p:nvSpPr>
        <p:spPr>
          <a:xfrm>
            <a:off x="1983342" y="5256848"/>
            <a:ext cx="8225316" cy="1142405"/>
          </a:xfrm>
        </p:spPr>
        <p:txBody>
          <a:bodyPr>
            <a:normAutofit/>
          </a:bodyPr>
          <a:lstStyle/>
          <a:p>
            <a:r>
              <a:rPr lang="en-US" sz="2699" dirty="0"/>
              <a:t>A2: end-host B (receiver)</a:t>
            </a:r>
          </a:p>
        </p:txBody>
      </p:sp>
      <p:grpSp>
        <p:nvGrpSpPr>
          <p:cNvPr id="3" name="Group 14"/>
          <p:cNvGrpSpPr>
            <a:grpSpLocks/>
          </p:cNvGrpSpPr>
          <p:nvPr/>
        </p:nvGrpSpPr>
        <p:grpSpPr bwMode="auto">
          <a:xfrm>
            <a:off x="2613252" y="1986714"/>
            <a:ext cx="2416503" cy="1827848"/>
            <a:chOff x="832" y="1344"/>
            <a:chExt cx="1136" cy="1024"/>
          </a:xfrm>
        </p:grpSpPr>
        <p:sp>
          <p:nvSpPr>
            <p:cNvPr id="1507343" name="Oval 15"/>
            <p:cNvSpPr>
              <a:spLocks noChangeArrowheads="1"/>
            </p:cNvSpPr>
            <p:nvPr/>
          </p:nvSpPr>
          <p:spPr bwMode="auto">
            <a:xfrm>
              <a:off x="1220" y="1344"/>
              <a:ext cx="495" cy="424"/>
            </a:xfrm>
            <a:prstGeom prst="ellipse">
              <a:avLst/>
            </a:prstGeom>
            <a:solidFill>
              <a:srgbClr val="EAEAEA"/>
            </a:solidFill>
            <a:ln w="9525">
              <a:noFill/>
              <a:round/>
              <a:headEnd/>
              <a:tailEnd/>
            </a:ln>
          </p:spPr>
          <p:txBody>
            <a:bodyPr>
              <a:prstTxWarp prst="textNoShape">
                <a:avLst/>
              </a:prstTxWarp>
            </a:bodyPr>
            <a:lstStyle/>
            <a:p>
              <a:endParaRPr lang="en-US" sz="1799"/>
            </a:p>
          </p:txBody>
        </p:sp>
        <p:sp>
          <p:nvSpPr>
            <p:cNvPr id="1507344" name="Oval 16"/>
            <p:cNvSpPr>
              <a:spLocks noChangeArrowheads="1"/>
            </p:cNvSpPr>
            <p:nvPr/>
          </p:nvSpPr>
          <p:spPr bwMode="auto">
            <a:xfrm>
              <a:off x="948" y="1455"/>
              <a:ext cx="379" cy="424"/>
            </a:xfrm>
            <a:prstGeom prst="ellipse">
              <a:avLst/>
            </a:prstGeom>
            <a:solidFill>
              <a:srgbClr val="EAEAEA"/>
            </a:solidFill>
            <a:ln w="9525">
              <a:noFill/>
              <a:round/>
              <a:headEnd/>
              <a:tailEnd/>
            </a:ln>
          </p:spPr>
          <p:txBody>
            <a:bodyPr>
              <a:prstTxWarp prst="textNoShape">
                <a:avLst/>
              </a:prstTxWarp>
            </a:bodyPr>
            <a:lstStyle/>
            <a:p>
              <a:endParaRPr lang="en-US" sz="1799"/>
            </a:p>
          </p:txBody>
        </p:sp>
        <p:sp>
          <p:nvSpPr>
            <p:cNvPr id="1507345" name="Oval 17"/>
            <p:cNvSpPr>
              <a:spLocks noChangeArrowheads="1"/>
            </p:cNvSpPr>
            <p:nvPr/>
          </p:nvSpPr>
          <p:spPr bwMode="auto">
            <a:xfrm>
              <a:off x="832" y="1710"/>
              <a:ext cx="256" cy="306"/>
            </a:xfrm>
            <a:prstGeom prst="ellipse">
              <a:avLst/>
            </a:prstGeom>
            <a:solidFill>
              <a:srgbClr val="EAEAEA"/>
            </a:solidFill>
            <a:ln w="9525">
              <a:noFill/>
              <a:round/>
              <a:headEnd/>
              <a:tailEnd/>
            </a:ln>
          </p:spPr>
          <p:txBody>
            <a:bodyPr>
              <a:prstTxWarp prst="textNoShape">
                <a:avLst/>
              </a:prstTxWarp>
            </a:bodyPr>
            <a:lstStyle/>
            <a:p>
              <a:endParaRPr lang="en-US" sz="1799"/>
            </a:p>
          </p:txBody>
        </p:sp>
        <p:sp>
          <p:nvSpPr>
            <p:cNvPr id="1507346" name="Oval 18"/>
            <p:cNvSpPr>
              <a:spLocks noChangeArrowheads="1"/>
            </p:cNvSpPr>
            <p:nvPr/>
          </p:nvSpPr>
          <p:spPr bwMode="auto">
            <a:xfrm>
              <a:off x="909" y="1862"/>
              <a:ext cx="435" cy="442"/>
            </a:xfrm>
            <a:prstGeom prst="ellipse">
              <a:avLst/>
            </a:prstGeom>
            <a:solidFill>
              <a:srgbClr val="EAEAEA"/>
            </a:solidFill>
            <a:ln w="9525">
              <a:noFill/>
              <a:round/>
              <a:headEnd/>
              <a:tailEnd/>
            </a:ln>
          </p:spPr>
          <p:txBody>
            <a:bodyPr>
              <a:prstTxWarp prst="textNoShape">
                <a:avLst/>
              </a:prstTxWarp>
            </a:bodyPr>
            <a:lstStyle/>
            <a:p>
              <a:endParaRPr lang="en-US" sz="1799"/>
            </a:p>
          </p:txBody>
        </p:sp>
        <p:sp>
          <p:nvSpPr>
            <p:cNvPr id="1507347" name="Oval 19"/>
            <p:cNvSpPr>
              <a:spLocks noChangeArrowheads="1"/>
            </p:cNvSpPr>
            <p:nvPr/>
          </p:nvSpPr>
          <p:spPr bwMode="auto">
            <a:xfrm>
              <a:off x="1086" y="1924"/>
              <a:ext cx="671" cy="444"/>
            </a:xfrm>
            <a:prstGeom prst="ellipse">
              <a:avLst/>
            </a:prstGeom>
            <a:solidFill>
              <a:srgbClr val="EAEAEA"/>
            </a:solidFill>
            <a:ln w="9525">
              <a:noFill/>
              <a:round/>
              <a:headEnd/>
              <a:tailEnd/>
            </a:ln>
          </p:spPr>
          <p:txBody>
            <a:bodyPr>
              <a:prstTxWarp prst="textNoShape">
                <a:avLst/>
              </a:prstTxWarp>
            </a:bodyPr>
            <a:lstStyle/>
            <a:p>
              <a:endParaRPr lang="en-US" sz="1799"/>
            </a:p>
          </p:txBody>
        </p:sp>
        <p:sp>
          <p:nvSpPr>
            <p:cNvPr id="1507348" name="Oval 20"/>
            <p:cNvSpPr>
              <a:spLocks noChangeArrowheads="1"/>
            </p:cNvSpPr>
            <p:nvPr/>
          </p:nvSpPr>
          <p:spPr bwMode="auto">
            <a:xfrm>
              <a:off x="1605" y="1488"/>
              <a:ext cx="311" cy="312"/>
            </a:xfrm>
            <a:prstGeom prst="ellipse">
              <a:avLst/>
            </a:prstGeom>
            <a:solidFill>
              <a:srgbClr val="EAEAEA"/>
            </a:solidFill>
            <a:ln w="9525">
              <a:noFill/>
              <a:round/>
              <a:headEnd/>
              <a:tailEnd/>
            </a:ln>
          </p:spPr>
          <p:txBody>
            <a:bodyPr>
              <a:prstTxWarp prst="textNoShape">
                <a:avLst/>
              </a:prstTxWarp>
            </a:bodyPr>
            <a:lstStyle/>
            <a:p>
              <a:endParaRPr lang="en-US" sz="1799"/>
            </a:p>
          </p:txBody>
        </p:sp>
        <p:sp>
          <p:nvSpPr>
            <p:cNvPr id="1507349" name="Oval 21"/>
            <p:cNvSpPr>
              <a:spLocks noChangeArrowheads="1"/>
            </p:cNvSpPr>
            <p:nvPr/>
          </p:nvSpPr>
          <p:spPr bwMode="auto">
            <a:xfrm>
              <a:off x="1602" y="1681"/>
              <a:ext cx="366" cy="333"/>
            </a:xfrm>
            <a:prstGeom prst="ellipse">
              <a:avLst/>
            </a:prstGeom>
            <a:solidFill>
              <a:srgbClr val="EAEAEA"/>
            </a:solidFill>
            <a:ln w="9525">
              <a:noFill/>
              <a:round/>
              <a:headEnd/>
              <a:tailEnd/>
            </a:ln>
          </p:spPr>
          <p:txBody>
            <a:bodyPr>
              <a:prstTxWarp prst="textNoShape">
                <a:avLst/>
              </a:prstTxWarp>
            </a:bodyPr>
            <a:lstStyle/>
            <a:p>
              <a:endParaRPr lang="en-US" sz="1799"/>
            </a:p>
          </p:txBody>
        </p:sp>
        <p:sp>
          <p:nvSpPr>
            <p:cNvPr id="1507350" name="Oval 22"/>
            <p:cNvSpPr>
              <a:spLocks noChangeArrowheads="1"/>
            </p:cNvSpPr>
            <p:nvPr/>
          </p:nvSpPr>
          <p:spPr bwMode="auto">
            <a:xfrm>
              <a:off x="1569" y="1751"/>
              <a:ext cx="364" cy="547"/>
            </a:xfrm>
            <a:prstGeom prst="ellipse">
              <a:avLst/>
            </a:prstGeom>
            <a:solidFill>
              <a:srgbClr val="EAEAEA"/>
            </a:solidFill>
            <a:ln w="9525">
              <a:noFill/>
              <a:round/>
              <a:headEnd/>
              <a:tailEnd/>
            </a:ln>
          </p:spPr>
          <p:txBody>
            <a:bodyPr>
              <a:prstTxWarp prst="textNoShape">
                <a:avLst/>
              </a:prstTxWarp>
            </a:bodyPr>
            <a:lstStyle/>
            <a:p>
              <a:endParaRPr lang="en-US" sz="1799"/>
            </a:p>
          </p:txBody>
        </p:sp>
        <p:sp>
          <p:nvSpPr>
            <p:cNvPr id="1507351" name="Oval 23"/>
            <p:cNvSpPr>
              <a:spLocks noChangeArrowheads="1"/>
            </p:cNvSpPr>
            <p:nvPr/>
          </p:nvSpPr>
          <p:spPr bwMode="auto">
            <a:xfrm>
              <a:off x="912" y="1434"/>
              <a:ext cx="1008" cy="918"/>
            </a:xfrm>
            <a:prstGeom prst="ellipse">
              <a:avLst/>
            </a:prstGeom>
            <a:solidFill>
              <a:srgbClr val="EAEAEA"/>
            </a:solidFill>
            <a:ln w="9525">
              <a:noFill/>
              <a:round/>
              <a:headEnd/>
              <a:tailEnd/>
            </a:ln>
          </p:spPr>
          <p:txBody>
            <a:bodyPr>
              <a:prstTxWarp prst="textNoShape">
                <a:avLst/>
              </a:prstTxWarp>
            </a:bodyPr>
            <a:lstStyle/>
            <a:p>
              <a:endParaRPr lang="en-US" sz="1799"/>
            </a:p>
          </p:txBody>
        </p:sp>
      </p:grpSp>
      <p:sp>
        <p:nvSpPr>
          <p:cNvPr id="1507352" name="Rectangle 24"/>
          <p:cNvSpPr>
            <a:spLocks noChangeArrowheads="1"/>
          </p:cNvSpPr>
          <p:nvPr/>
        </p:nvSpPr>
        <p:spPr bwMode="auto">
          <a:xfrm>
            <a:off x="2583105" y="2919678"/>
            <a:ext cx="184054" cy="171361"/>
          </a:xfrm>
          <a:prstGeom prst="rect">
            <a:avLst/>
          </a:prstGeom>
          <a:solidFill>
            <a:srgbClr val="EAEAEA"/>
          </a:solidFill>
          <a:ln w="12700">
            <a:miter lim="800000"/>
            <a:headEnd/>
            <a:tailEnd/>
          </a:ln>
          <a:effectLst/>
          <a:scene3d>
            <a:camera prst="legacyObliqueTopLeft"/>
            <a:lightRig rig="legacyFlat3" dir="t"/>
          </a:scene3d>
          <a:sp3d extrusionH="125400" prstMaterial="legacyMatte">
            <a:bevelT w="13500" h="13500" prst="angle"/>
            <a:bevelB w="13500" h="13500" prst="angle"/>
            <a:extrusionClr>
              <a:srgbClr val="EAEAEA"/>
            </a:extrusionClr>
          </a:sp3d>
        </p:spPr>
        <p:txBody>
          <a:bodyPr wrap="none" lIns="90441" tIns="44427" rIns="90441" bIns="44427" anchor="ctr">
            <a:prstTxWarp prst="textNoShape">
              <a:avLst/>
            </a:prstTxWarp>
            <a:flatTx/>
          </a:bodyPr>
          <a:lstStyle/>
          <a:p>
            <a:endParaRPr lang="en-US" sz="1799"/>
          </a:p>
        </p:txBody>
      </p:sp>
      <p:sp>
        <p:nvSpPr>
          <p:cNvPr id="1507353" name="Rectangle 25"/>
          <p:cNvSpPr>
            <a:spLocks noChangeArrowheads="1"/>
          </p:cNvSpPr>
          <p:nvPr/>
        </p:nvSpPr>
        <p:spPr bwMode="auto">
          <a:xfrm>
            <a:off x="4877435" y="3052959"/>
            <a:ext cx="184054" cy="171361"/>
          </a:xfrm>
          <a:prstGeom prst="rect">
            <a:avLst/>
          </a:prstGeom>
          <a:solidFill>
            <a:srgbClr val="EAEAEA"/>
          </a:solidFill>
          <a:ln w="12700">
            <a:miter lim="800000"/>
            <a:headEnd/>
            <a:tailEnd/>
          </a:ln>
          <a:effectLst/>
          <a:scene3d>
            <a:camera prst="legacyObliqueTopLeft"/>
            <a:lightRig rig="legacyFlat3" dir="t"/>
          </a:scene3d>
          <a:sp3d extrusionH="125400" prstMaterial="legacyMatte">
            <a:bevelT w="13500" h="13500" prst="angle"/>
            <a:bevelB w="13500" h="13500" prst="angle"/>
            <a:extrusionClr>
              <a:srgbClr val="EAEAEA"/>
            </a:extrusionClr>
          </a:sp3d>
        </p:spPr>
        <p:txBody>
          <a:bodyPr wrap="none" lIns="90441" tIns="44427" rIns="90441" bIns="44427" anchor="ctr">
            <a:prstTxWarp prst="textNoShape">
              <a:avLst/>
            </a:prstTxWarp>
            <a:flatTx/>
          </a:bodyPr>
          <a:lstStyle/>
          <a:p>
            <a:endParaRPr lang="en-US" sz="1799"/>
          </a:p>
        </p:txBody>
      </p:sp>
      <p:cxnSp>
        <p:nvCxnSpPr>
          <p:cNvPr id="1507354" name="AutoShape 26"/>
          <p:cNvCxnSpPr>
            <a:cxnSpLocks noChangeShapeType="1"/>
            <a:stCxn id="1507351" idx="2"/>
            <a:endCxn id="1507353" idx="1"/>
          </p:cNvCxnSpPr>
          <p:nvPr/>
        </p:nvCxnSpPr>
        <p:spPr bwMode="auto">
          <a:xfrm>
            <a:off x="2783026" y="2967278"/>
            <a:ext cx="2094409" cy="171361"/>
          </a:xfrm>
          <a:prstGeom prst="straightConnector1">
            <a:avLst/>
          </a:prstGeom>
          <a:noFill/>
          <a:ln w="25400">
            <a:solidFill>
              <a:schemeClr val="tx1"/>
            </a:solidFill>
            <a:round/>
            <a:headEnd/>
            <a:tailEnd/>
          </a:ln>
          <a:effectLst/>
        </p:spPr>
      </p:cxnSp>
      <p:grpSp>
        <p:nvGrpSpPr>
          <p:cNvPr id="4" name="Group 27"/>
          <p:cNvGrpSpPr>
            <a:grpSpLocks/>
          </p:cNvGrpSpPr>
          <p:nvPr/>
        </p:nvGrpSpPr>
        <p:grpSpPr bwMode="auto">
          <a:xfrm>
            <a:off x="1754863" y="2672157"/>
            <a:ext cx="523602" cy="488695"/>
            <a:chOff x="1014" y="912"/>
            <a:chExt cx="574" cy="596"/>
          </a:xfrm>
        </p:grpSpPr>
        <p:sp>
          <p:nvSpPr>
            <p:cNvPr id="1507356" name="Freeform 28"/>
            <p:cNvSpPr>
              <a:spLocks/>
            </p:cNvSpPr>
            <p:nvPr/>
          </p:nvSpPr>
          <p:spPr bwMode="auto">
            <a:xfrm>
              <a:off x="1014" y="912"/>
              <a:ext cx="574" cy="596"/>
            </a:xfrm>
            <a:custGeom>
              <a:avLst/>
              <a:gdLst/>
              <a:ahLst/>
              <a:cxnLst>
                <a:cxn ang="0">
                  <a:pos x="124" y="391"/>
                </a:cxn>
                <a:cxn ang="0">
                  <a:pos x="0" y="391"/>
                </a:cxn>
                <a:cxn ang="0">
                  <a:pos x="0" y="596"/>
                </a:cxn>
                <a:cxn ang="0">
                  <a:pos x="574" y="596"/>
                </a:cxn>
                <a:cxn ang="0">
                  <a:pos x="574" y="391"/>
                </a:cxn>
                <a:cxn ang="0">
                  <a:pos x="446" y="391"/>
                </a:cxn>
                <a:cxn ang="0">
                  <a:pos x="446" y="364"/>
                </a:cxn>
                <a:cxn ang="0">
                  <a:pos x="500" y="364"/>
                </a:cxn>
                <a:cxn ang="0">
                  <a:pos x="500" y="0"/>
                </a:cxn>
                <a:cxn ang="0">
                  <a:pos x="70" y="0"/>
                </a:cxn>
                <a:cxn ang="0">
                  <a:pos x="70" y="364"/>
                </a:cxn>
                <a:cxn ang="0">
                  <a:pos x="124" y="364"/>
                </a:cxn>
                <a:cxn ang="0">
                  <a:pos x="124" y="391"/>
                </a:cxn>
              </a:cxnLst>
              <a:rect l="0" t="0" r="r" b="b"/>
              <a:pathLst>
                <a:path w="574" h="596">
                  <a:moveTo>
                    <a:pt x="124" y="391"/>
                  </a:moveTo>
                  <a:lnTo>
                    <a:pt x="0" y="391"/>
                  </a:lnTo>
                  <a:lnTo>
                    <a:pt x="0" y="596"/>
                  </a:lnTo>
                  <a:lnTo>
                    <a:pt x="574" y="596"/>
                  </a:lnTo>
                  <a:lnTo>
                    <a:pt x="574" y="391"/>
                  </a:lnTo>
                  <a:lnTo>
                    <a:pt x="446" y="391"/>
                  </a:lnTo>
                  <a:lnTo>
                    <a:pt x="446" y="364"/>
                  </a:lnTo>
                  <a:lnTo>
                    <a:pt x="500" y="364"/>
                  </a:lnTo>
                  <a:lnTo>
                    <a:pt x="500" y="0"/>
                  </a:lnTo>
                  <a:lnTo>
                    <a:pt x="70" y="0"/>
                  </a:lnTo>
                  <a:lnTo>
                    <a:pt x="70" y="364"/>
                  </a:lnTo>
                  <a:lnTo>
                    <a:pt x="124" y="364"/>
                  </a:lnTo>
                  <a:lnTo>
                    <a:pt x="124" y="391"/>
                  </a:lnTo>
                  <a:close/>
                </a:path>
              </a:pathLst>
            </a:custGeom>
            <a:solidFill>
              <a:srgbClr val="FFFFFF"/>
            </a:solidFill>
            <a:ln w="15875">
              <a:solidFill>
                <a:srgbClr val="000000"/>
              </a:solidFill>
              <a:prstDash val="solid"/>
              <a:round/>
              <a:headEnd/>
              <a:tailEnd/>
            </a:ln>
          </p:spPr>
          <p:txBody>
            <a:bodyPr>
              <a:prstTxWarp prst="textNoShape">
                <a:avLst/>
              </a:prstTxWarp>
            </a:bodyPr>
            <a:lstStyle/>
            <a:p>
              <a:endParaRPr lang="en-US" sz="1799"/>
            </a:p>
          </p:txBody>
        </p:sp>
        <p:sp>
          <p:nvSpPr>
            <p:cNvPr id="1507357" name="Line 29"/>
            <p:cNvSpPr>
              <a:spLocks noChangeShapeType="1"/>
            </p:cNvSpPr>
            <p:nvPr/>
          </p:nvSpPr>
          <p:spPr bwMode="auto">
            <a:xfrm>
              <a:off x="1138" y="1303"/>
              <a:ext cx="322" cy="1"/>
            </a:xfrm>
            <a:prstGeom prst="line">
              <a:avLst/>
            </a:prstGeom>
            <a:noFill/>
            <a:ln w="15875">
              <a:solidFill>
                <a:srgbClr val="000000"/>
              </a:solidFill>
              <a:round/>
              <a:headEnd/>
              <a:tailEnd/>
            </a:ln>
          </p:spPr>
          <p:txBody>
            <a:bodyPr>
              <a:prstTxWarp prst="textNoShape">
                <a:avLst/>
              </a:prstTxWarp>
            </a:bodyPr>
            <a:lstStyle/>
            <a:p>
              <a:endParaRPr lang="en-US" sz="1799"/>
            </a:p>
          </p:txBody>
        </p:sp>
        <p:sp>
          <p:nvSpPr>
            <p:cNvPr id="1507358" name="Line 30"/>
            <p:cNvSpPr>
              <a:spLocks noChangeShapeType="1"/>
            </p:cNvSpPr>
            <p:nvPr/>
          </p:nvSpPr>
          <p:spPr bwMode="auto">
            <a:xfrm>
              <a:off x="1138" y="1276"/>
              <a:ext cx="322" cy="1"/>
            </a:xfrm>
            <a:prstGeom prst="line">
              <a:avLst/>
            </a:prstGeom>
            <a:noFill/>
            <a:ln w="15875">
              <a:solidFill>
                <a:srgbClr val="000000"/>
              </a:solidFill>
              <a:round/>
              <a:headEnd/>
              <a:tailEnd/>
            </a:ln>
          </p:spPr>
          <p:txBody>
            <a:bodyPr>
              <a:prstTxWarp prst="textNoShape">
                <a:avLst/>
              </a:prstTxWarp>
            </a:bodyPr>
            <a:lstStyle/>
            <a:p>
              <a:endParaRPr lang="en-US" sz="1799"/>
            </a:p>
          </p:txBody>
        </p:sp>
        <p:sp>
          <p:nvSpPr>
            <p:cNvPr id="1507359" name="Freeform 31"/>
            <p:cNvSpPr>
              <a:spLocks noEditPoints="1"/>
            </p:cNvSpPr>
            <p:nvPr/>
          </p:nvSpPr>
          <p:spPr bwMode="auto">
            <a:xfrm>
              <a:off x="1310" y="1323"/>
              <a:ext cx="233" cy="168"/>
            </a:xfrm>
            <a:custGeom>
              <a:avLst/>
              <a:gdLst/>
              <a:ahLst/>
              <a:cxnLst>
                <a:cxn ang="0">
                  <a:pos x="0" y="168"/>
                </a:cxn>
                <a:cxn ang="0">
                  <a:pos x="188" y="168"/>
                </a:cxn>
                <a:cxn ang="0">
                  <a:pos x="188" y="0"/>
                </a:cxn>
                <a:cxn ang="0">
                  <a:pos x="0" y="0"/>
                </a:cxn>
                <a:cxn ang="0">
                  <a:pos x="0" y="168"/>
                </a:cxn>
                <a:cxn ang="0">
                  <a:pos x="204" y="26"/>
                </a:cxn>
                <a:cxn ang="0">
                  <a:pos x="233" y="26"/>
                </a:cxn>
                <a:cxn ang="0">
                  <a:pos x="233" y="0"/>
                </a:cxn>
                <a:cxn ang="0">
                  <a:pos x="204" y="0"/>
                </a:cxn>
                <a:cxn ang="0">
                  <a:pos x="204" y="26"/>
                </a:cxn>
              </a:cxnLst>
              <a:rect l="0" t="0" r="r" b="b"/>
              <a:pathLst>
                <a:path w="233" h="168">
                  <a:moveTo>
                    <a:pt x="0" y="168"/>
                  </a:moveTo>
                  <a:lnTo>
                    <a:pt x="188" y="168"/>
                  </a:lnTo>
                  <a:lnTo>
                    <a:pt x="188" y="0"/>
                  </a:lnTo>
                  <a:lnTo>
                    <a:pt x="0" y="0"/>
                  </a:lnTo>
                  <a:lnTo>
                    <a:pt x="0" y="168"/>
                  </a:lnTo>
                  <a:close/>
                  <a:moveTo>
                    <a:pt x="204" y="26"/>
                  </a:moveTo>
                  <a:lnTo>
                    <a:pt x="233" y="26"/>
                  </a:lnTo>
                  <a:lnTo>
                    <a:pt x="233" y="0"/>
                  </a:lnTo>
                  <a:lnTo>
                    <a:pt x="204" y="0"/>
                  </a:lnTo>
                  <a:lnTo>
                    <a:pt x="204" y="26"/>
                  </a:lnTo>
                  <a:close/>
                </a:path>
              </a:pathLst>
            </a:custGeom>
            <a:solidFill>
              <a:srgbClr val="FFFFFF"/>
            </a:solidFill>
            <a:ln w="4763">
              <a:solidFill>
                <a:srgbClr val="000000"/>
              </a:solidFill>
              <a:prstDash val="solid"/>
              <a:round/>
              <a:headEnd/>
              <a:tailEnd/>
            </a:ln>
          </p:spPr>
          <p:txBody>
            <a:bodyPr>
              <a:prstTxWarp prst="textNoShape">
                <a:avLst/>
              </a:prstTxWarp>
            </a:bodyPr>
            <a:lstStyle/>
            <a:p>
              <a:endParaRPr lang="en-US" sz="1799"/>
            </a:p>
          </p:txBody>
        </p:sp>
        <p:sp>
          <p:nvSpPr>
            <p:cNvPr id="1507360" name="Line 32"/>
            <p:cNvSpPr>
              <a:spLocks noChangeShapeType="1"/>
            </p:cNvSpPr>
            <p:nvPr/>
          </p:nvSpPr>
          <p:spPr bwMode="auto">
            <a:xfrm>
              <a:off x="1310" y="1379"/>
              <a:ext cx="188" cy="1"/>
            </a:xfrm>
            <a:prstGeom prst="line">
              <a:avLst/>
            </a:prstGeom>
            <a:noFill/>
            <a:ln w="4763">
              <a:solidFill>
                <a:srgbClr val="000000"/>
              </a:solidFill>
              <a:round/>
              <a:headEnd/>
              <a:tailEnd/>
            </a:ln>
          </p:spPr>
          <p:txBody>
            <a:bodyPr>
              <a:prstTxWarp prst="textNoShape">
                <a:avLst/>
              </a:prstTxWarp>
            </a:bodyPr>
            <a:lstStyle/>
            <a:p>
              <a:endParaRPr lang="en-US" sz="1799"/>
            </a:p>
          </p:txBody>
        </p:sp>
        <p:sp>
          <p:nvSpPr>
            <p:cNvPr id="1507361" name="Line 33"/>
            <p:cNvSpPr>
              <a:spLocks noChangeShapeType="1"/>
            </p:cNvSpPr>
            <p:nvPr/>
          </p:nvSpPr>
          <p:spPr bwMode="auto">
            <a:xfrm>
              <a:off x="1310" y="1435"/>
              <a:ext cx="188" cy="1"/>
            </a:xfrm>
            <a:prstGeom prst="line">
              <a:avLst/>
            </a:prstGeom>
            <a:noFill/>
            <a:ln w="4763">
              <a:solidFill>
                <a:srgbClr val="000000"/>
              </a:solidFill>
              <a:round/>
              <a:headEnd/>
              <a:tailEnd/>
            </a:ln>
          </p:spPr>
          <p:txBody>
            <a:bodyPr>
              <a:prstTxWarp prst="textNoShape">
                <a:avLst/>
              </a:prstTxWarp>
            </a:bodyPr>
            <a:lstStyle/>
            <a:p>
              <a:endParaRPr lang="en-US" sz="1799"/>
            </a:p>
          </p:txBody>
        </p:sp>
        <p:sp>
          <p:nvSpPr>
            <p:cNvPr id="1507362" name="Line 34"/>
            <p:cNvSpPr>
              <a:spLocks noChangeShapeType="1"/>
            </p:cNvSpPr>
            <p:nvPr/>
          </p:nvSpPr>
          <p:spPr bwMode="auto">
            <a:xfrm>
              <a:off x="1317" y="1405"/>
              <a:ext cx="172" cy="1"/>
            </a:xfrm>
            <a:prstGeom prst="line">
              <a:avLst/>
            </a:prstGeom>
            <a:noFill/>
            <a:ln w="4763">
              <a:solidFill>
                <a:srgbClr val="000000"/>
              </a:solidFill>
              <a:round/>
              <a:headEnd/>
              <a:tailEnd/>
            </a:ln>
          </p:spPr>
          <p:txBody>
            <a:bodyPr>
              <a:prstTxWarp prst="textNoShape">
                <a:avLst/>
              </a:prstTxWarp>
            </a:bodyPr>
            <a:lstStyle/>
            <a:p>
              <a:endParaRPr lang="en-US" sz="1799"/>
            </a:p>
          </p:txBody>
        </p:sp>
        <p:sp>
          <p:nvSpPr>
            <p:cNvPr id="1507363" name="Rectangle 35"/>
            <p:cNvSpPr>
              <a:spLocks noChangeArrowheads="1"/>
            </p:cNvSpPr>
            <p:nvPr/>
          </p:nvSpPr>
          <p:spPr bwMode="auto">
            <a:xfrm>
              <a:off x="1416" y="1389"/>
              <a:ext cx="54" cy="36"/>
            </a:xfrm>
            <a:prstGeom prst="rect">
              <a:avLst/>
            </a:prstGeom>
            <a:noFill/>
            <a:ln w="4763">
              <a:solidFill>
                <a:srgbClr val="000000"/>
              </a:solidFill>
              <a:miter lim="800000"/>
              <a:headEnd/>
              <a:tailEnd/>
            </a:ln>
          </p:spPr>
          <p:txBody>
            <a:bodyPr>
              <a:prstTxWarp prst="textNoShape">
                <a:avLst/>
              </a:prstTxWarp>
            </a:bodyPr>
            <a:lstStyle/>
            <a:p>
              <a:endParaRPr lang="en-US" sz="1799"/>
            </a:p>
          </p:txBody>
        </p:sp>
        <p:sp>
          <p:nvSpPr>
            <p:cNvPr id="1507364" name="Freeform 36"/>
            <p:cNvSpPr>
              <a:spLocks noEditPoints="1"/>
            </p:cNvSpPr>
            <p:nvPr/>
          </p:nvSpPr>
          <p:spPr bwMode="auto">
            <a:xfrm>
              <a:off x="1030" y="955"/>
              <a:ext cx="538" cy="401"/>
            </a:xfrm>
            <a:custGeom>
              <a:avLst/>
              <a:gdLst/>
              <a:ahLst/>
              <a:cxnLst>
                <a:cxn ang="0">
                  <a:pos x="452" y="285"/>
                </a:cxn>
                <a:cxn ang="0">
                  <a:pos x="472" y="285"/>
                </a:cxn>
                <a:cxn ang="0">
                  <a:pos x="472" y="278"/>
                </a:cxn>
                <a:cxn ang="0">
                  <a:pos x="452" y="278"/>
                </a:cxn>
                <a:cxn ang="0">
                  <a:pos x="452" y="285"/>
                </a:cxn>
                <a:cxn ang="0">
                  <a:pos x="121" y="239"/>
                </a:cxn>
                <a:cxn ang="0">
                  <a:pos x="121" y="27"/>
                </a:cxn>
                <a:cxn ang="0">
                  <a:pos x="417" y="27"/>
                </a:cxn>
                <a:cxn ang="0">
                  <a:pos x="417" y="239"/>
                </a:cxn>
                <a:cxn ang="0">
                  <a:pos x="121" y="239"/>
                </a:cxn>
                <a:cxn ang="0">
                  <a:pos x="108" y="252"/>
                </a:cxn>
                <a:cxn ang="0">
                  <a:pos x="430" y="252"/>
                </a:cxn>
                <a:cxn ang="0">
                  <a:pos x="430" y="14"/>
                </a:cxn>
                <a:cxn ang="0">
                  <a:pos x="446" y="14"/>
                </a:cxn>
                <a:cxn ang="0">
                  <a:pos x="446" y="0"/>
                </a:cxn>
                <a:cxn ang="0">
                  <a:pos x="96" y="0"/>
                </a:cxn>
                <a:cxn ang="0">
                  <a:pos x="96" y="265"/>
                </a:cxn>
                <a:cxn ang="0">
                  <a:pos x="108" y="265"/>
                </a:cxn>
                <a:cxn ang="0">
                  <a:pos x="108" y="252"/>
                </a:cxn>
                <a:cxn ang="0">
                  <a:pos x="0" y="388"/>
                </a:cxn>
                <a:cxn ang="0">
                  <a:pos x="54" y="388"/>
                </a:cxn>
                <a:cxn ang="0">
                  <a:pos x="54" y="368"/>
                </a:cxn>
                <a:cxn ang="0">
                  <a:pos x="0" y="368"/>
                </a:cxn>
                <a:cxn ang="0">
                  <a:pos x="0" y="388"/>
                </a:cxn>
                <a:cxn ang="0">
                  <a:pos x="316" y="401"/>
                </a:cxn>
                <a:cxn ang="0">
                  <a:pos x="430" y="401"/>
                </a:cxn>
                <a:cxn ang="0">
                  <a:pos x="430" y="391"/>
                </a:cxn>
                <a:cxn ang="0">
                  <a:pos x="316" y="391"/>
                </a:cxn>
                <a:cxn ang="0">
                  <a:pos x="316" y="401"/>
                </a:cxn>
                <a:cxn ang="0">
                  <a:pos x="523" y="378"/>
                </a:cxn>
                <a:cxn ang="0">
                  <a:pos x="538" y="378"/>
                </a:cxn>
                <a:cxn ang="0">
                  <a:pos x="538" y="368"/>
                </a:cxn>
                <a:cxn ang="0">
                  <a:pos x="523" y="368"/>
                </a:cxn>
                <a:cxn ang="0">
                  <a:pos x="523" y="378"/>
                </a:cxn>
                <a:cxn ang="0">
                  <a:pos x="523" y="394"/>
                </a:cxn>
                <a:cxn ang="0">
                  <a:pos x="538" y="394"/>
                </a:cxn>
                <a:cxn ang="0">
                  <a:pos x="538" y="388"/>
                </a:cxn>
                <a:cxn ang="0">
                  <a:pos x="523" y="388"/>
                </a:cxn>
                <a:cxn ang="0">
                  <a:pos x="523" y="394"/>
                </a:cxn>
              </a:cxnLst>
              <a:rect l="0" t="0" r="r" b="b"/>
              <a:pathLst>
                <a:path w="538" h="401">
                  <a:moveTo>
                    <a:pt x="452" y="285"/>
                  </a:moveTo>
                  <a:lnTo>
                    <a:pt x="472" y="285"/>
                  </a:lnTo>
                  <a:lnTo>
                    <a:pt x="472" y="278"/>
                  </a:lnTo>
                  <a:lnTo>
                    <a:pt x="452" y="278"/>
                  </a:lnTo>
                  <a:lnTo>
                    <a:pt x="452" y="285"/>
                  </a:lnTo>
                  <a:close/>
                  <a:moveTo>
                    <a:pt x="121" y="239"/>
                  </a:moveTo>
                  <a:lnTo>
                    <a:pt x="121" y="27"/>
                  </a:lnTo>
                  <a:lnTo>
                    <a:pt x="417" y="27"/>
                  </a:lnTo>
                  <a:lnTo>
                    <a:pt x="417" y="239"/>
                  </a:lnTo>
                  <a:lnTo>
                    <a:pt x="121" y="239"/>
                  </a:lnTo>
                  <a:close/>
                  <a:moveTo>
                    <a:pt x="108" y="252"/>
                  </a:moveTo>
                  <a:lnTo>
                    <a:pt x="430" y="252"/>
                  </a:lnTo>
                  <a:lnTo>
                    <a:pt x="430" y="14"/>
                  </a:lnTo>
                  <a:lnTo>
                    <a:pt x="446" y="14"/>
                  </a:lnTo>
                  <a:lnTo>
                    <a:pt x="446" y="0"/>
                  </a:lnTo>
                  <a:lnTo>
                    <a:pt x="96" y="0"/>
                  </a:lnTo>
                  <a:lnTo>
                    <a:pt x="96" y="265"/>
                  </a:lnTo>
                  <a:lnTo>
                    <a:pt x="108" y="265"/>
                  </a:lnTo>
                  <a:lnTo>
                    <a:pt x="108" y="252"/>
                  </a:lnTo>
                  <a:close/>
                  <a:moveTo>
                    <a:pt x="0" y="388"/>
                  </a:moveTo>
                  <a:lnTo>
                    <a:pt x="54" y="388"/>
                  </a:lnTo>
                  <a:lnTo>
                    <a:pt x="54" y="368"/>
                  </a:lnTo>
                  <a:lnTo>
                    <a:pt x="0" y="368"/>
                  </a:lnTo>
                  <a:lnTo>
                    <a:pt x="0" y="388"/>
                  </a:lnTo>
                  <a:close/>
                  <a:moveTo>
                    <a:pt x="316" y="401"/>
                  </a:moveTo>
                  <a:lnTo>
                    <a:pt x="430" y="401"/>
                  </a:lnTo>
                  <a:lnTo>
                    <a:pt x="430" y="391"/>
                  </a:lnTo>
                  <a:lnTo>
                    <a:pt x="316" y="391"/>
                  </a:lnTo>
                  <a:lnTo>
                    <a:pt x="316" y="401"/>
                  </a:lnTo>
                  <a:close/>
                  <a:moveTo>
                    <a:pt x="523" y="378"/>
                  </a:moveTo>
                  <a:lnTo>
                    <a:pt x="538" y="378"/>
                  </a:lnTo>
                  <a:lnTo>
                    <a:pt x="538" y="368"/>
                  </a:lnTo>
                  <a:lnTo>
                    <a:pt x="523" y="368"/>
                  </a:lnTo>
                  <a:lnTo>
                    <a:pt x="523" y="378"/>
                  </a:lnTo>
                  <a:close/>
                  <a:moveTo>
                    <a:pt x="523" y="394"/>
                  </a:moveTo>
                  <a:lnTo>
                    <a:pt x="538" y="394"/>
                  </a:lnTo>
                  <a:lnTo>
                    <a:pt x="538" y="388"/>
                  </a:lnTo>
                  <a:lnTo>
                    <a:pt x="523" y="388"/>
                  </a:lnTo>
                  <a:lnTo>
                    <a:pt x="523" y="394"/>
                  </a:lnTo>
                  <a:close/>
                </a:path>
              </a:pathLst>
            </a:custGeom>
            <a:solidFill>
              <a:srgbClr val="000000"/>
            </a:solidFill>
            <a:ln w="4763">
              <a:solidFill>
                <a:srgbClr val="000000"/>
              </a:solidFill>
              <a:prstDash val="solid"/>
              <a:round/>
              <a:headEnd/>
              <a:tailEnd/>
            </a:ln>
          </p:spPr>
          <p:txBody>
            <a:bodyPr>
              <a:prstTxWarp prst="textNoShape">
                <a:avLst/>
              </a:prstTxWarp>
            </a:bodyPr>
            <a:lstStyle/>
            <a:p>
              <a:endParaRPr lang="en-US" sz="1799"/>
            </a:p>
          </p:txBody>
        </p:sp>
        <p:sp>
          <p:nvSpPr>
            <p:cNvPr id="1507365" name="Line 37"/>
            <p:cNvSpPr>
              <a:spLocks noChangeShapeType="1"/>
            </p:cNvSpPr>
            <p:nvPr/>
          </p:nvSpPr>
          <p:spPr bwMode="auto">
            <a:xfrm>
              <a:off x="1084" y="1257"/>
              <a:ext cx="430" cy="1"/>
            </a:xfrm>
            <a:prstGeom prst="line">
              <a:avLst/>
            </a:prstGeom>
            <a:noFill/>
            <a:ln w="4763">
              <a:solidFill>
                <a:srgbClr val="000000"/>
              </a:solidFill>
              <a:round/>
              <a:headEnd/>
              <a:tailEnd/>
            </a:ln>
          </p:spPr>
          <p:txBody>
            <a:bodyPr>
              <a:prstTxWarp prst="textNoShape">
                <a:avLst/>
              </a:prstTxWarp>
            </a:bodyPr>
            <a:lstStyle/>
            <a:p>
              <a:endParaRPr lang="en-US" sz="1799"/>
            </a:p>
          </p:txBody>
        </p:sp>
        <p:sp>
          <p:nvSpPr>
            <p:cNvPr id="1507366" name="Line 38"/>
            <p:cNvSpPr>
              <a:spLocks noChangeShapeType="1"/>
            </p:cNvSpPr>
            <p:nvPr/>
          </p:nvSpPr>
          <p:spPr bwMode="auto">
            <a:xfrm flipV="1">
              <a:off x="1193" y="1257"/>
              <a:ext cx="1" cy="19"/>
            </a:xfrm>
            <a:prstGeom prst="line">
              <a:avLst/>
            </a:prstGeom>
            <a:noFill/>
            <a:ln w="4763">
              <a:solidFill>
                <a:srgbClr val="000000"/>
              </a:solidFill>
              <a:round/>
              <a:headEnd/>
              <a:tailEnd/>
            </a:ln>
          </p:spPr>
          <p:txBody>
            <a:bodyPr>
              <a:prstTxWarp prst="textNoShape">
                <a:avLst/>
              </a:prstTxWarp>
            </a:bodyPr>
            <a:lstStyle/>
            <a:p>
              <a:endParaRPr lang="en-US" sz="1799"/>
            </a:p>
          </p:txBody>
        </p:sp>
        <p:sp>
          <p:nvSpPr>
            <p:cNvPr id="1507367" name="Line 39"/>
            <p:cNvSpPr>
              <a:spLocks noChangeShapeType="1"/>
            </p:cNvSpPr>
            <p:nvPr/>
          </p:nvSpPr>
          <p:spPr bwMode="auto">
            <a:xfrm flipV="1">
              <a:off x="1301" y="1257"/>
              <a:ext cx="1" cy="19"/>
            </a:xfrm>
            <a:prstGeom prst="line">
              <a:avLst/>
            </a:prstGeom>
            <a:noFill/>
            <a:ln w="4763">
              <a:solidFill>
                <a:srgbClr val="000000"/>
              </a:solidFill>
              <a:round/>
              <a:headEnd/>
              <a:tailEnd/>
            </a:ln>
          </p:spPr>
          <p:txBody>
            <a:bodyPr>
              <a:prstTxWarp prst="textNoShape">
                <a:avLst/>
              </a:prstTxWarp>
            </a:bodyPr>
            <a:lstStyle/>
            <a:p>
              <a:endParaRPr lang="en-US" sz="1799"/>
            </a:p>
          </p:txBody>
        </p:sp>
      </p:grpSp>
      <p:cxnSp>
        <p:nvCxnSpPr>
          <p:cNvPr id="1507368" name="AutoShape 40"/>
          <p:cNvCxnSpPr>
            <a:cxnSpLocks noChangeShapeType="1"/>
            <a:stCxn id="1507356" idx="4"/>
            <a:endCxn id="1507352" idx="1"/>
          </p:cNvCxnSpPr>
          <p:nvPr/>
        </p:nvCxnSpPr>
        <p:spPr bwMode="auto">
          <a:xfrm>
            <a:off x="2286397" y="2992665"/>
            <a:ext cx="296707" cy="12693"/>
          </a:xfrm>
          <a:prstGeom prst="straightConnector1">
            <a:avLst/>
          </a:prstGeom>
          <a:noFill/>
          <a:ln w="25400">
            <a:solidFill>
              <a:schemeClr val="tx1"/>
            </a:solidFill>
            <a:round/>
            <a:headEnd/>
            <a:tailEnd/>
          </a:ln>
          <a:effectLst/>
        </p:spPr>
      </p:cxnSp>
      <p:grpSp>
        <p:nvGrpSpPr>
          <p:cNvPr id="5" name="Group 41"/>
          <p:cNvGrpSpPr>
            <a:grpSpLocks/>
          </p:cNvGrpSpPr>
          <p:nvPr/>
        </p:nvGrpSpPr>
        <p:grpSpPr bwMode="auto">
          <a:xfrm>
            <a:off x="6649749" y="1910554"/>
            <a:ext cx="2264183" cy="1827848"/>
            <a:chOff x="832" y="1344"/>
            <a:chExt cx="1136" cy="1024"/>
          </a:xfrm>
        </p:grpSpPr>
        <p:sp>
          <p:nvSpPr>
            <p:cNvPr id="1507370" name="Oval 42"/>
            <p:cNvSpPr>
              <a:spLocks noChangeArrowheads="1"/>
            </p:cNvSpPr>
            <p:nvPr/>
          </p:nvSpPr>
          <p:spPr bwMode="auto">
            <a:xfrm>
              <a:off x="1220" y="1344"/>
              <a:ext cx="495" cy="424"/>
            </a:xfrm>
            <a:prstGeom prst="ellipse">
              <a:avLst/>
            </a:prstGeom>
            <a:solidFill>
              <a:srgbClr val="CCFFCC"/>
            </a:solidFill>
            <a:ln w="9525">
              <a:noFill/>
              <a:round/>
              <a:headEnd/>
              <a:tailEnd/>
            </a:ln>
          </p:spPr>
          <p:txBody>
            <a:bodyPr>
              <a:prstTxWarp prst="textNoShape">
                <a:avLst/>
              </a:prstTxWarp>
            </a:bodyPr>
            <a:lstStyle/>
            <a:p>
              <a:endParaRPr lang="en-US" sz="1799"/>
            </a:p>
          </p:txBody>
        </p:sp>
        <p:sp>
          <p:nvSpPr>
            <p:cNvPr id="1507371" name="Oval 43"/>
            <p:cNvSpPr>
              <a:spLocks noChangeArrowheads="1"/>
            </p:cNvSpPr>
            <p:nvPr/>
          </p:nvSpPr>
          <p:spPr bwMode="auto">
            <a:xfrm>
              <a:off x="948" y="1455"/>
              <a:ext cx="379" cy="424"/>
            </a:xfrm>
            <a:prstGeom prst="ellipse">
              <a:avLst/>
            </a:prstGeom>
            <a:solidFill>
              <a:srgbClr val="CCFFCC"/>
            </a:solidFill>
            <a:ln w="9525">
              <a:noFill/>
              <a:round/>
              <a:headEnd/>
              <a:tailEnd/>
            </a:ln>
          </p:spPr>
          <p:txBody>
            <a:bodyPr>
              <a:prstTxWarp prst="textNoShape">
                <a:avLst/>
              </a:prstTxWarp>
            </a:bodyPr>
            <a:lstStyle/>
            <a:p>
              <a:endParaRPr lang="en-US" sz="1799"/>
            </a:p>
          </p:txBody>
        </p:sp>
        <p:sp>
          <p:nvSpPr>
            <p:cNvPr id="1507372" name="Oval 44"/>
            <p:cNvSpPr>
              <a:spLocks noChangeArrowheads="1"/>
            </p:cNvSpPr>
            <p:nvPr/>
          </p:nvSpPr>
          <p:spPr bwMode="auto">
            <a:xfrm>
              <a:off x="832" y="1710"/>
              <a:ext cx="256" cy="306"/>
            </a:xfrm>
            <a:prstGeom prst="ellipse">
              <a:avLst/>
            </a:prstGeom>
            <a:solidFill>
              <a:srgbClr val="CCFFCC"/>
            </a:solidFill>
            <a:ln w="9525">
              <a:noFill/>
              <a:round/>
              <a:headEnd/>
              <a:tailEnd/>
            </a:ln>
          </p:spPr>
          <p:txBody>
            <a:bodyPr>
              <a:prstTxWarp prst="textNoShape">
                <a:avLst/>
              </a:prstTxWarp>
            </a:bodyPr>
            <a:lstStyle/>
            <a:p>
              <a:endParaRPr lang="en-US" sz="1799"/>
            </a:p>
          </p:txBody>
        </p:sp>
        <p:sp>
          <p:nvSpPr>
            <p:cNvPr id="1507373" name="Oval 45"/>
            <p:cNvSpPr>
              <a:spLocks noChangeArrowheads="1"/>
            </p:cNvSpPr>
            <p:nvPr/>
          </p:nvSpPr>
          <p:spPr bwMode="auto">
            <a:xfrm>
              <a:off x="909" y="1862"/>
              <a:ext cx="435" cy="442"/>
            </a:xfrm>
            <a:prstGeom prst="ellipse">
              <a:avLst/>
            </a:prstGeom>
            <a:solidFill>
              <a:srgbClr val="CCFFCC"/>
            </a:solidFill>
            <a:ln w="9525">
              <a:noFill/>
              <a:round/>
              <a:headEnd/>
              <a:tailEnd/>
            </a:ln>
          </p:spPr>
          <p:txBody>
            <a:bodyPr>
              <a:prstTxWarp prst="textNoShape">
                <a:avLst/>
              </a:prstTxWarp>
            </a:bodyPr>
            <a:lstStyle/>
            <a:p>
              <a:endParaRPr lang="en-US" sz="1799"/>
            </a:p>
          </p:txBody>
        </p:sp>
        <p:sp>
          <p:nvSpPr>
            <p:cNvPr id="1507374" name="Oval 46"/>
            <p:cNvSpPr>
              <a:spLocks noChangeArrowheads="1"/>
            </p:cNvSpPr>
            <p:nvPr/>
          </p:nvSpPr>
          <p:spPr bwMode="auto">
            <a:xfrm>
              <a:off x="1086" y="1924"/>
              <a:ext cx="671" cy="444"/>
            </a:xfrm>
            <a:prstGeom prst="ellipse">
              <a:avLst/>
            </a:prstGeom>
            <a:solidFill>
              <a:srgbClr val="CCFFCC"/>
            </a:solidFill>
            <a:ln w="9525">
              <a:noFill/>
              <a:round/>
              <a:headEnd/>
              <a:tailEnd/>
            </a:ln>
          </p:spPr>
          <p:txBody>
            <a:bodyPr>
              <a:prstTxWarp prst="textNoShape">
                <a:avLst/>
              </a:prstTxWarp>
            </a:bodyPr>
            <a:lstStyle/>
            <a:p>
              <a:endParaRPr lang="en-US" sz="1799"/>
            </a:p>
          </p:txBody>
        </p:sp>
        <p:sp>
          <p:nvSpPr>
            <p:cNvPr id="1507375" name="Oval 47"/>
            <p:cNvSpPr>
              <a:spLocks noChangeArrowheads="1"/>
            </p:cNvSpPr>
            <p:nvPr/>
          </p:nvSpPr>
          <p:spPr bwMode="auto">
            <a:xfrm>
              <a:off x="1605" y="1488"/>
              <a:ext cx="311" cy="312"/>
            </a:xfrm>
            <a:prstGeom prst="ellipse">
              <a:avLst/>
            </a:prstGeom>
            <a:solidFill>
              <a:srgbClr val="CCFFCC"/>
            </a:solidFill>
            <a:ln w="9525">
              <a:noFill/>
              <a:round/>
              <a:headEnd/>
              <a:tailEnd/>
            </a:ln>
          </p:spPr>
          <p:txBody>
            <a:bodyPr>
              <a:prstTxWarp prst="textNoShape">
                <a:avLst/>
              </a:prstTxWarp>
            </a:bodyPr>
            <a:lstStyle/>
            <a:p>
              <a:endParaRPr lang="en-US" sz="1799"/>
            </a:p>
          </p:txBody>
        </p:sp>
        <p:sp>
          <p:nvSpPr>
            <p:cNvPr id="1507376" name="Oval 48"/>
            <p:cNvSpPr>
              <a:spLocks noChangeArrowheads="1"/>
            </p:cNvSpPr>
            <p:nvPr/>
          </p:nvSpPr>
          <p:spPr bwMode="auto">
            <a:xfrm>
              <a:off x="1602" y="1681"/>
              <a:ext cx="366" cy="333"/>
            </a:xfrm>
            <a:prstGeom prst="ellipse">
              <a:avLst/>
            </a:prstGeom>
            <a:solidFill>
              <a:srgbClr val="CCFFCC"/>
            </a:solidFill>
            <a:ln w="9525">
              <a:noFill/>
              <a:round/>
              <a:headEnd/>
              <a:tailEnd/>
            </a:ln>
          </p:spPr>
          <p:txBody>
            <a:bodyPr>
              <a:prstTxWarp prst="textNoShape">
                <a:avLst/>
              </a:prstTxWarp>
            </a:bodyPr>
            <a:lstStyle/>
            <a:p>
              <a:endParaRPr lang="en-US" sz="1799"/>
            </a:p>
          </p:txBody>
        </p:sp>
        <p:sp>
          <p:nvSpPr>
            <p:cNvPr id="1507377" name="Oval 49"/>
            <p:cNvSpPr>
              <a:spLocks noChangeArrowheads="1"/>
            </p:cNvSpPr>
            <p:nvPr/>
          </p:nvSpPr>
          <p:spPr bwMode="auto">
            <a:xfrm>
              <a:off x="1569" y="1751"/>
              <a:ext cx="364" cy="547"/>
            </a:xfrm>
            <a:prstGeom prst="ellipse">
              <a:avLst/>
            </a:prstGeom>
            <a:solidFill>
              <a:srgbClr val="CCFFCC"/>
            </a:solidFill>
            <a:ln w="9525">
              <a:noFill/>
              <a:round/>
              <a:headEnd/>
              <a:tailEnd/>
            </a:ln>
          </p:spPr>
          <p:txBody>
            <a:bodyPr>
              <a:prstTxWarp prst="textNoShape">
                <a:avLst/>
              </a:prstTxWarp>
            </a:bodyPr>
            <a:lstStyle/>
            <a:p>
              <a:endParaRPr lang="en-US" sz="1799"/>
            </a:p>
          </p:txBody>
        </p:sp>
        <p:sp>
          <p:nvSpPr>
            <p:cNvPr id="1507378" name="Oval 50"/>
            <p:cNvSpPr>
              <a:spLocks noChangeArrowheads="1"/>
            </p:cNvSpPr>
            <p:nvPr/>
          </p:nvSpPr>
          <p:spPr bwMode="auto">
            <a:xfrm>
              <a:off x="912" y="1434"/>
              <a:ext cx="1008" cy="918"/>
            </a:xfrm>
            <a:prstGeom prst="ellipse">
              <a:avLst/>
            </a:prstGeom>
            <a:solidFill>
              <a:srgbClr val="CCFFCC"/>
            </a:solidFill>
            <a:ln w="9525">
              <a:noFill/>
              <a:round/>
              <a:headEnd/>
              <a:tailEnd/>
            </a:ln>
          </p:spPr>
          <p:txBody>
            <a:bodyPr>
              <a:prstTxWarp prst="textNoShape">
                <a:avLst/>
              </a:prstTxWarp>
            </a:bodyPr>
            <a:lstStyle/>
            <a:p>
              <a:endParaRPr lang="en-US" sz="1799"/>
            </a:p>
          </p:txBody>
        </p:sp>
      </p:grpSp>
      <p:sp>
        <p:nvSpPr>
          <p:cNvPr id="1507379" name="Rectangle 51"/>
          <p:cNvSpPr>
            <a:spLocks noChangeArrowheads="1"/>
          </p:cNvSpPr>
          <p:nvPr/>
        </p:nvSpPr>
        <p:spPr bwMode="auto">
          <a:xfrm>
            <a:off x="8685451" y="3052959"/>
            <a:ext cx="184054" cy="171361"/>
          </a:xfrm>
          <a:prstGeom prst="rect">
            <a:avLst/>
          </a:prstGeom>
          <a:solidFill>
            <a:srgbClr val="EAEAEA"/>
          </a:solidFill>
          <a:ln w="12700">
            <a:miter lim="800000"/>
            <a:headEnd/>
            <a:tailEnd/>
          </a:ln>
          <a:effectLst/>
          <a:scene3d>
            <a:camera prst="legacyObliqueTopLeft"/>
            <a:lightRig rig="legacyFlat3" dir="t"/>
          </a:scene3d>
          <a:sp3d extrusionH="125400" prstMaterial="legacyMatte">
            <a:bevelT w="13500" h="13500" prst="angle"/>
            <a:bevelB w="13500" h="13500" prst="angle"/>
            <a:extrusionClr>
              <a:srgbClr val="EAEAEA"/>
            </a:extrusionClr>
          </a:sp3d>
        </p:spPr>
        <p:txBody>
          <a:bodyPr wrap="none" lIns="90441" tIns="44427" rIns="90441" bIns="44427" anchor="ctr">
            <a:prstTxWarp prst="textNoShape">
              <a:avLst/>
            </a:prstTxWarp>
            <a:flatTx/>
          </a:bodyPr>
          <a:lstStyle/>
          <a:p>
            <a:endParaRPr lang="en-US" sz="1799"/>
          </a:p>
        </p:txBody>
      </p:sp>
      <p:grpSp>
        <p:nvGrpSpPr>
          <p:cNvPr id="6" name="Group 52"/>
          <p:cNvGrpSpPr>
            <a:grpSpLocks/>
          </p:cNvGrpSpPr>
          <p:nvPr/>
        </p:nvGrpSpPr>
        <p:grpSpPr bwMode="auto">
          <a:xfrm>
            <a:off x="9304256" y="2773705"/>
            <a:ext cx="523602" cy="488695"/>
            <a:chOff x="1014" y="912"/>
            <a:chExt cx="574" cy="596"/>
          </a:xfrm>
        </p:grpSpPr>
        <p:sp>
          <p:nvSpPr>
            <p:cNvPr id="1507381" name="Freeform 53"/>
            <p:cNvSpPr>
              <a:spLocks/>
            </p:cNvSpPr>
            <p:nvPr/>
          </p:nvSpPr>
          <p:spPr bwMode="auto">
            <a:xfrm>
              <a:off x="1014" y="912"/>
              <a:ext cx="574" cy="596"/>
            </a:xfrm>
            <a:custGeom>
              <a:avLst/>
              <a:gdLst/>
              <a:ahLst/>
              <a:cxnLst>
                <a:cxn ang="0">
                  <a:pos x="124" y="391"/>
                </a:cxn>
                <a:cxn ang="0">
                  <a:pos x="0" y="391"/>
                </a:cxn>
                <a:cxn ang="0">
                  <a:pos x="0" y="596"/>
                </a:cxn>
                <a:cxn ang="0">
                  <a:pos x="574" y="596"/>
                </a:cxn>
                <a:cxn ang="0">
                  <a:pos x="574" y="391"/>
                </a:cxn>
                <a:cxn ang="0">
                  <a:pos x="446" y="391"/>
                </a:cxn>
                <a:cxn ang="0">
                  <a:pos x="446" y="364"/>
                </a:cxn>
                <a:cxn ang="0">
                  <a:pos x="500" y="364"/>
                </a:cxn>
                <a:cxn ang="0">
                  <a:pos x="500" y="0"/>
                </a:cxn>
                <a:cxn ang="0">
                  <a:pos x="70" y="0"/>
                </a:cxn>
                <a:cxn ang="0">
                  <a:pos x="70" y="364"/>
                </a:cxn>
                <a:cxn ang="0">
                  <a:pos x="124" y="364"/>
                </a:cxn>
                <a:cxn ang="0">
                  <a:pos x="124" y="391"/>
                </a:cxn>
              </a:cxnLst>
              <a:rect l="0" t="0" r="r" b="b"/>
              <a:pathLst>
                <a:path w="574" h="596">
                  <a:moveTo>
                    <a:pt x="124" y="391"/>
                  </a:moveTo>
                  <a:lnTo>
                    <a:pt x="0" y="391"/>
                  </a:lnTo>
                  <a:lnTo>
                    <a:pt x="0" y="596"/>
                  </a:lnTo>
                  <a:lnTo>
                    <a:pt x="574" y="596"/>
                  </a:lnTo>
                  <a:lnTo>
                    <a:pt x="574" y="391"/>
                  </a:lnTo>
                  <a:lnTo>
                    <a:pt x="446" y="391"/>
                  </a:lnTo>
                  <a:lnTo>
                    <a:pt x="446" y="364"/>
                  </a:lnTo>
                  <a:lnTo>
                    <a:pt x="500" y="364"/>
                  </a:lnTo>
                  <a:lnTo>
                    <a:pt x="500" y="0"/>
                  </a:lnTo>
                  <a:lnTo>
                    <a:pt x="70" y="0"/>
                  </a:lnTo>
                  <a:lnTo>
                    <a:pt x="70" y="364"/>
                  </a:lnTo>
                  <a:lnTo>
                    <a:pt x="124" y="364"/>
                  </a:lnTo>
                  <a:lnTo>
                    <a:pt x="124" y="391"/>
                  </a:lnTo>
                  <a:close/>
                </a:path>
              </a:pathLst>
            </a:custGeom>
            <a:solidFill>
              <a:srgbClr val="FFFFFF"/>
            </a:solidFill>
            <a:ln w="15875">
              <a:solidFill>
                <a:srgbClr val="000000"/>
              </a:solidFill>
              <a:prstDash val="solid"/>
              <a:round/>
              <a:headEnd/>
              <a:tailEnd/>
            </a:ln>
          </p:spPr>
          <p:txBody>
            <a:bodyPr>
              <a:prstTxWarp prst="textNoShape">
                <a:avLst/>
              </a:prstTxWarp>
            </a:bodyPr>
            <a:lstStyle/>
            <a:p>
              <a:endParaRPr lang="en-US" sz="1799"/>
            </a:p>
          </p:txBody>
        </p:sp>
        <p:sp>
          <p:nvSpPr>
            <p:cNvPr id="1507382" name="Line 54"/>
            <p:cNvSpPr>
              <a:spLocks noChangeShapeType="1"/>
            </p:cNvSpPr>
            <p:nvPr/>
          </p:nvSpPr>
          <p:spPr bwMode="auto">
            <a:xfrm>
              <a:off x="1138" y="1303"/>
              <a:ext cx="322" cy="1"/>
            </a:xfrm>
            <a:prstGeom prst="line">
              <a:avLst/>
            </a:prstGeom>
            <a:noFill/>
            <a:ln w="15875">
              <a:solidFill>
                <a:srgbClr val="000000"/>
              </a:solidFill>
              <a:round/>
              <a:headEnd/>
              <a:tailEnd/>
            </a:ln>
          </p:spPr>
          <p:txBody>
            <a:bodyPr>
              <a:prstTxWarp prst="textNoShape">
                <a:avLst/>
              </a:prstTxWarp>
            </a:bodyPr>
            <a:lstStyle/>
            <a:p>
              <a:endParaRPr lang="en-US" sz="1799"/>
            </a:p>
          </p:txBody>
        </p:sp>
        <p:sp>
          <p:nvSpPr>
            <p:cNvPr id="1507383" name="Line 55"/>
            <p:cNvSpPr>
              <a:spLocks noChangeShapeType="1"/>
            </p:cNvSpPr>
            <p:nvPr/>
          </p:nvSpPr>
          <p:spPr bwMode="auto">
            <a:xfrm>
              <a:off x="1138" y="1276"/>
              <a:ext cx="322" cy="1"/>
            </a:xfrm>
            <a:prstGeom prst="line">
              <a:avLst/>
            </a:prstGeom>
            <a:noFill/>
            <a:ln w="15875">
              <a:solidFill>
                <a:srgbClr val="000000"/>
              </a:solidFill>
              <a:round/>
              <a:headEnd/>
              <a:tailEnd/>
            </a:ln>
          </p:spPr>
          <p:txBody>
            <a:bodyPr>
              <a:prstTxWarp prst="textNoShape">
                <a:avLst/>
              </a:prstTxWarp>
            </a:bodyPr>
            <a:lstStyle/>
            <a:p>
              <a:endParaRPr lang="en-US" sz="1799"/>
            </a:p>
          </p:txBody>
        </p:sp>
        <p:sp>
          <p:nvSpPr>
            <p:cNvPr id="1507384" name="Freeform 56"/>
            <p:cNvSpPr>
              <a:spLocks noEditPoints="1"/>
            </p:cNvSpPr>
            <p:nvPr/>
          </p:nvSpPr>
          <p:spPr bwMode="auto">
            <a:xfrm>
              <a:off x="1310" y="1323"/>
              <a:ext cx="233" cy="168"/>
            </a:xfrm>
            <a:custGeom>
              <a:avLst/>
              <a:gdLst/>
              <a:ahLst/>
              <a:cxnLst>
                <a:cxn ang="0">
                  <a:pos x="0" y="168"/>
                </a:cxn>
                <a:cxn ang="0">
                  <a:pos x="188" y="168"/>
                </a:cxn>
                <a:cxn ang="0">
                  <a:pos x="188" y="0"/>
                </a:cxn>
                <a:cxn ang="0">
                  <a:pos x="0" y="0"/>
                </a:cxn>
                <a:cxn ang="0">
                  <a:pos x="0" y="168"/>
                </a:cxn>
                <a:cxn ang="0">
                  <a:pos x="204" y="26"/>
                </a:cxn>
                <a:cxn ang="0">
                  <a:pos x="233" y="26"/>
                </a:cxn>
                <a:cxn ang="0">
                  <a:pos x="233" y="0"/>
                </a:cxn>
                <a:cxn ang="0">
                  <a:pos x="204" y="0"/>
                </a:cxn>
                <a:cxn ang="0">
                  <a:pos x="204" y="26"/>
                </a:cxn>
              </a:cxnLst>
              <a:rect l="0" t="0" r="r" b="b"/>
              <a:pathLst>
                <a:path w="233" h="168">
                  <a:moveTo>
                    <a:pt x="0" y="168"/>
                  </a:moveTo>
                  <a:lnTo>
                    <a:pt x="188" y="168"/>
                  </a:lnTo>
                  <a:lnTo>
                    <a:pt x="188" y="0"/>
                  </a:lnTo>
                  <a:lnTo>
                    <a:pt x="0" y="0"/>
                  </a:lnTo>
                  <a:lnTo>
                    <a:pt x="0" y="168"/>
                  </a:lnTo>
                  <a:close/>
                  <a:moveTo>
                    <a:pt x="204" y="26"/>
                  </a:moveTo>
                  <a:lnTo>
                    <a:pt x="233" y="26"/>
                  </a:lnTo>
                  <a:lnTo>
                    <a:pt x="233" y="0"/>
                  </a:lnTo>
                  <a:lnTo>
                    <a:pt x="204" y="0"/>
                  </a:lnTo>
                  <a:lnTo>
                    <a:pt x="204" y="26"/>
                  </a:lnTo>
                  <a:close/>
                </a:path>
              </a:pathLst>
            </a:custGeom>
            <a:solidFill>
              <a:srgbClr val="FFFFFF"/>
            </a:solidFill>
            <a:ln w="4763">
              <a:solidFill>
                <a:srgbClr val="000000"/>
              </a:solidFill>
              <a:prstDash val="solid"/>
              <a:round/>
              <a:headEnd/>
              <a:tailEnd/>
            </a:ln>
          </p:spPr>
          <p:txBody>
            <a:bodyPr>
              <a:prstTxWarp prst="textNoShape">
                <a:avLst/>
              </a:prstTxWarp>
            </a:bodyPr>
            <a:lstStyle/>
            <a:p>
              <a:endParaRPr lang="en-US" sz="1799"/>
            </a:p>
          </p:txBody>
        </p:sp>
        <p:sp>
          <p:nvSpPr>
            <p:cNvPr id="1507385" name="Line 57"/>
            <p:cNvSpPr>
              <a:spLocks noChangeShapeType="1"/>
            </p:cNvSpPr>
            <p:nvPr/>
          </p:nvSpPr>
          <p:spPr bwMode="auto">
            <a:xfrm>
              <a:off x="1310" y="1379"/>
              <a:ext cx="188" cy="1"/>
            </a:xfrm>
            <a:prstGeom prst="line">
              <a:avLst/>
            </a:prstGeom>
            <a:noFill/>
            <a:ln w="4763">
              <a:solidFill>
                <a:srgbClr val="000000"/>
              </a:solidFill>
              <a:round/>
              <a:headEnd/>
              <a:tailEnd/>
            </a:ln>
          </p:spPr>
          <p:txBody>
            <a:bodyPr>
              <a:prstTxWarp prst="textNoShape">
                <a:avLst/>
              </a:prstTxWarp>
            </a:bodyPr>
            <a:lstStyle/>
            <a:p>
              <a:endParaRPr lang="en-US" sz="1799"/>
            </a:p>
          </p:txBody>
        </p:sp>
        <p:sp>
          <p:nvSpPr>
            <p:cNvPr id="1507386" name="Line 58"/>
            <p:cNvSpPr>
              <a:spLocks noChangeShapeType="1"/>
            </p:cNvSpPr>
            <p:nvPr/>
          </p:nvSpPr>
          <p:spPr bwMode="auto">
            <a:xfrm>
              <a:off x="1310" y="1435"/>
              <a:ext cx="188" cy="1"/>
            </a:xfrm>
            <a:prstGeom prst="line">
              <a:avLst/>
            </a:prstGeom>
            <a:noFill/>
            <a:ln w="4763">
              <a:solidFill>
                <a:srgbClr val="000000"/>
              </a:solidFill>
              <a:round/>
              <a:headEnd/>
              <a:tailEnd/>
            </a:ln>
          </p:spPr>
          <p:txBody>
            <a:bodyPr>
              <a:prstTxWarp prst="textNoShape">
                <a:avLst/>
              </a:prstTxWarp>
            </a:bodyPr>
            <a:lstStyle/>
            <a:p>
              <a:endParaRPr lang="en-US" sz="1799"/>
            </a:p>
          </p:txBody>
        </p:sp>
        <p:sp>
          <p:nvSpPr>
            <p:cNvPr id="1507387" name="Line 59"/>
            <p:cNvSpPr>
              <a:spLocks noChangeShapeType="1"/>
            </p:cNvSpPr>
            <p:nvPr/>
          </p:nvSpPr>
          <p:spPr bwMode="auto">
            <a:xfrm>
              <a:off x="1317" y="1405"/>
              <a:ext cx="172" cy="1"/>
            </a:xfrm>
            <a:prstGeom prst="line">
              <a:avLst/>
            </a:prstGeom>
            <a:noFill/>
            <a:ln w="4763">
              <a:solidFill>
                <a:srgbClr val="000000"/>
              </a:solidFill>
              <a:round/>
              <a:headEnd/>
              <a:tailEnd/>
            </a:ln>
          </p:spPr>
          <p:txBody>
            <a:bodyPr>
              <a:prstTxWarp prst="textNoShape">
                <a:avLst/>
              </a:prstTxWarp>
            </a:bodyPr>
            <a:lstStyle/>
            <a:p>
              <a:endParaRPr lang="en-US" sz="1799"/>
            </a:p>
          </p:txBody>
        </p:sp>
        <p:sp>
          <p:nvSpPr>
            <p:cNvPr id="1507388" name="Rectangle 60"/>
            <p:cNvSpPr>
              <a:spLocks noChangeArrowheads="1"/>
            </p:cNvSpPr>
            <p:nvPr/>
          </p:nvSpPr>
          <p:spPr bwMode="auto">
            <a:xfrm>
              <a:off x="1416" y="1389"/>
              <a:ext cx="54" cy="36"/>
            </a:xfrm>
            <a:prstGeom prst="rect">
              <a:avLst/>
            </a:prstGeom>
            <a:noFill/>
            <a:ln w="4763">
              <a:solidFill>
                <a:srgbClr val="000000"/>
              </a:solidFill>
              <a:miter lim="800000"/>
              <a:headEnd/>
              <a:tailEnd/>
            </a:ln>
          </p:spPr>
          <p:txBody>
            <a:bodyPr>
              <a:prstTxWarp prst="textNoShape">
                <a:avLst/>
              </a:prstTxWarp>
            </a:bodyPr>
            <a:lstStyle/>
            <a:p>
              <a:endParaRPr lang="en-US" sz="1799"/>
            </a:p>
          </p:txBody>
        </p:sp>
        <p:sp>
          <p:nvSpPr>
            <p:cNvPr id="1507389" name="Freeform 61"/>
            <p:cNvSpPr>
              <a:spLocks noEditPoints="1"/>
            </p:cNvSpPr>
            <p:nvPr/>
          </p:nvSpPr>
          <p:spPr bwMode="auto">
            <a:xfrm>
              <a:off x="1030" y="955"/>
              <a:ext cx="538" cy="401"/>
            </a:xfrm>
            <a:custGeom>
              <a:avLst/>
              <a:gdLst/>
              <a:ahLst/>
              <a:cxnLst>
                <a:cxn ang="0">
                  <a:pos x="452" y="285"/>
                </a:cxn>
                <a:cxn ang="0">
                  <a:pos x="472" y="285"/>
                </a:cxn>
                <a:cxn ang="0">
                  <a:pos x="472" y="278"/>
                </a:cxn>
                <a:cxn ang="0">
                  <a:pos x="452" y="278"/>
                </a:cxn>
                <a:cxn ang="0">
                  <a:pos x="452" y="285"/>
                </a:cxn>
                <a:cxn ang="0">
                  <a:pos x="121" y="239"/>
                </a:cxn>
                <a:cxn ang="0">
                  <a:pos x="121" y="27"/>
                </a:cxn>
                <a:cxn ang="0">
                  <a:pos x="417" y="27"/>
                </a:cxn>
                <a:cxn ang="0">
                  <a:pos x="417" y="239"/>
                </a:cxn>
                <a:cxn ang="0">
                  <a:pos x="121" y="239"/>
                </a:cxn>
                <a:cxn ang="0">
                  <a:pos x="108" y="252"/>
                </a:cxn>
                <a:cxn ang="0">
                  <a:pos x="430" y="252"/>
                </a:cxn>
                <a:cxn ang="0">
                  <a:pos x="430" y="14"/>
                </a:cxn>
                <a:cxn ang="0">
                  <a:pos x="446" y="14"/>
                </a:cxn>
                <a:cxn ang="0">
                  <a:pos x="446" y="0"/>
                </a:cxn>
                <a:cxn ang="0">
                  <a:pos x="96" y="0"/>
                </a:cxn>
                <a:cxn ang="0">
                  <a:pos x="96" y="265"/>
                </a:cxn>
                <a:cxn ang="0">
                  <a:pos x="108" y="265"/>
                </a:cxn>
                <a:cxn ang="0">
                  <a:pos x="108" y="252"/>
                </a:cxn>
                <a:cxn ang="0">
                  <a:pos x="0" y="388"/>
                </a:cxn>
                <a:cxn ang="0">
                  <a:pos x="54" y="388"/>
                </a:cxn>
                <a:cxn ang="0">
                  <a:pos x="54" y="368"/>
                </a:cxn>
                <a:cxn ang="0">
                  <a:pos x="0" y="368"/>
                </a:cxn>
                <a:cxn ang="0">
                  <a:pos x="0" y="388"/>
                </a:cxn>
                <a:cxn ang="0">
                  <a:pos x="316" y="401"/>
                </a:cxn>
                <a:cxn ang="0">
                  <a:pos x="430" y="401"/>
                </a:cxn>
                <a:cxn ang="0">
                  <a:pos x="430" y="391"/>
                </a:cxn>
                <a:cxn ang="0">
                  <a:pos x="316" y="391"/>
                </a:cxn>
                <a:cxn ang="0">
                  <a:pos x="316" y="401"/>
                </a:cxn>
                <a:cxn ang="0">
                  <a:pos x="523" y="378"/>
                </a:cxn>
                <a:cxn ang="0">
                  <a:pos x="538" y="378"/>
                </a:cxn>
                <a:cxn ang="0">
                  <a:pos x="538" y="368"/>
                </a:cxn>
                <a:cxn ang="0">
                  <a:pos x="523" y="368"/>
                </a:cxn>
                <a:cxn ang="0">
                  <a:pos x="523" y="378"/>
                </a:cxn>
                <a:cxn ang="0">
                  <a:pos x="523" y="394"/>
                </a:cxn>
                <a:cxn ang="0">
                  <a:pos x="538" y="394"/>
                </a:cxn>
                <a:cxn ang="0">
                  <a:pos x="538" y="388"/>
                </a:cxn>
                <a:cxn ang="0">
                  <a:pos x="523" y="388"/>
                </a:cxn>
                <a:cxn ang="0">
                  <a:pos x="523" y="394"/>
                </a:cxn>
              </a:cxnLst>
              <a:rect l="0" t="0" r="r" b="b"/>
              <a:pathLst>
                <a:path w="538" h="401">
                  <a:moveTo>
                    <a:pt x="452" y="285"/>
                  </a:moveTo>
                  <a:lnTo>
                    <a:pt x="472" y="285"/>
                  </a:lnTo>
                  <a:lnTo>
                    <a:pt x="472" y="278"/>
                  </a:lnTo>
                  <a:lnTo>
                    <a:pt x="452" y="278"/>
                  </a:lnTo>
                  <a:lnTo>
                    <a:pt x="452" y="285"/>
                  </a:lnTo>
                  <a:close/>
                  <a:moveTo>
                    <a:pt x="121" y="239"/>
                  </a:moveTo>
                  <a:lnTo>
                    <a:pt x="121" y="27"/>
                  </a:lnTo>
                  <a:lnTo>
                    <a:pt x="417" y="27"/>
                  </a:lnTo>
                  <a:lnTo>
                    <a:pt x="417" y="239"/>
                  </a:lnTo>
                  <a:lnTo>
                    <a:pt x="121" y="239"/>
                  </a:lnTo>
                  <a:close/>
                  <a:moveTo>
                    <a:pt x="108" y="252"/>
                  </a:moveTo>
                  <a:lnTo>
                    <a:pt x="430" y="252"/>
                  </a:lnTo>
                  <a:lnTo>
                    <a:pt x="430" y="14"/>
                  </a:lnTo>
                  <a:lnTo>
                    <a:pt x="446" y="14"/>
                  </a:lnTo>
                  <a:lnTo>
                    <a:pt x="446" y="0"/>
                  </a:lnTo>
                  <a:lnTo>
                    <a:pt x="96" y="0"/>
                  </a:lnTo>
                  <a:lnTo>
                    <a:pt x="96" y="265"/>
                  </a:lnTo>
                  <a:lnTo>
                    <a:pt x="108" y="265"/>
                  </a:lnTo>
                  <a:lnTo>
                    <a:pt x="108" y="252"/>
                  </a:lnTo>
                  <a:close/>
                  <a:moveTo>
                    <a:pt x="0" y="388"/>
                  </a:moveTo>
                  <a:lnTo>
                    <a:pt x="54" y="388"/>
                  </a:lnTo>
                  <a:lnTo>
                    <a:pt x="54" y="368"/>
                  </a:lnTo>
                  <a:lnTo>
                    <a:pt x="0" y="368"/>
                  </a:lnTo>
                  <a:lnTo>
                    <a:pt x="0" y="388"/>
                  </a:lnTo>
                  <a:close/>
                  <a:moveTo>
                    <a:pt x="316" y="401"/>
                  </a:moveTo>
                  <a:lnTo>
                    <a:pt x="430" y="401"/>
                  </a:lnTo>
                  <a:lnTo>
                    <a:pt x="430" y="391"/>
                  </a:lnTo>
                  <a:lnTo>
                    <a:pt x="316" y="391"/>
                  </a:lnTo>
                  <a:lnTo>
                    <a:pt x="316" y="401"/>
                  </a:lnTo>
                  <a:close/>
                  <a:moveTo>
                    <a:pt x="523" y="378"/>
                  </a:moveTo>
                  <a:lnTo>
                    <a:pt x="538" y="378"/>
                  </a:lnTo>
                  <a:lnTo>
                    <a:pt x="538" y="368"/>
                  </a:lnTo>
                  <a:lnTo>
                    <a:pt x="523" y="368"/>
                  </a:lnTo>
                  <a:lnTo>
                    <a:pt x="523" y="378"/>
                  </a:lnTo>
                  <a:close/>
                  <a:moveTo>
                    <a:pt x="523" y="394"/>
                  </a:moveTo>
                  <a:lnTo>
                    <a:pt x="538" y="394"/>
                  </a:lnTo>
                  <a:lnTo>
                    <a:pt x="538" y="388"/>
                  </a:lnTo>
                  <a:lnTo>
                    <a:pt x="523" y="388"/>
                  </a:lnTo>
                  <a:lnTo>
                    <a:pt x="523" y="394"/>
                  </a:lnTo>
                  <a:close/>
                </a:path>
              </a:pathLst>
            </a:custGeom>
            <a:solidFill>
              <a:srgbClr val="000000"/>
            </a:solidFill>
            <a:ln w="4763">
              <a:solidFill>
                <a:srgbClr val="000000"/>
              </a:solidFill>
              <a:prstDash val="solid"/>
              <a:round/>
              <a:headEnd/>
              <a:tailEnd/>
            </a:ln>
          </p:spPr>
          <p:txBody>
            <a:bodyPr>
              <a:prstTxWarp prst="textNoShape">
                <a:avLst/>
              </a:prstTxWarp>
            </a:bodyPr>
            <a:lstStyle/>
            <a:p>
              <a:endParaRPr lang="en-US" sz="1799"/>
            </a:p>
          </p:txBody>
        </p:sp>
        <p:sp>
          <p:nvSpPr>
            <p:cNvPr id="1507390" name="Line 62"/>
            <p:cNvSpPr>
              <a:spLocks noChangeShapeType="1"/>
            </p:cNvSpPr>
            <p:nvPr/>
          </p:nvSpPr>
          <p:spPr bwMode="auto">
            <a:xfrm>
              <a:off x="1084" y="1257"/>
              <a:ext cx="430" cy="1"/>
            </a:xfrm>
            <a:prstGeom prst="line">
              <a:avLst/>
            </a:prstGeom>
            <a:noFill/>
            <a:ln w="4763">
              <a:solidFill>
                <a:srgbClr val="000000"/>
              </a:solidFill>
              <a:round/>
              <a:headEnd/>
              <a:tailEnd/>
            </a:ln>
          </p:spPr>
          <p:txBody>
            <a:bodyPr>
              <a:prstTxWarp prst="textNoShape">
                <a:avLst/>
              </a:prstTxWarp>
            </a:bodyPr>
            <a:lstStyle/>
            <a:p>
              <a:endParaRPr lang="en-US" sz="1799"/>
            </a:p>
          </p:txBody>
        </p:sp>
        <p:sp>
          <p:nvSpPr>
            <p:cNvPr id="1507391" name="Line 63"/>
            <p:cNvSpPr>
              <a:spLocks noChangeShapeType="1"/>
            </p:cNvSpPr>
            <p:nvPr/>
          </p:nvSpPr>
          <p:spPr bwMode="auto">
            <a:xfrm flipV="1">
              <a:off x="1193" y="1257"/>
              <a:ext cx="1" cy="19"/>
            </a:xfrm>
            <a:prstGeom prst="line">
              <a:avLst/>
            </a:prstGeom>
            <a:noFill/>
            <a:ln w="4763">
              <a:solidFill>
                <a:srgbClr val="000000"/>
              </a:solidFill>
              <a:round/>
              <a:headEnd/>
              <a:tailEnd/>
            </a:ln>
          </p:spPr>
          <p:txBody>
            <a:bodyPr>
              <a:prstTxWarp prst="textNoShape">
                <a:avLst/>
              </a:prstTxWarp>
            </a:bodyPr>
            <a:lstStyle/>
            <a:p>
              <a:endParaRPr lang="en-US" sz="1799"/>
            </a:p>
          </p:txBody>
        </p:sp>
        <p:sp>
          <p:nvSpPr>
            <p:cNvPr id="1507392" name="Line 64"/>
            <p:cNvSpPr>
              <a:spLocks noChangeShapeType="1"/>
            </p:cNvSpPr>
            <p:nvPr/>
          </p:nvSpPr>
          <p:spPr bwMode="auto">
            <a:xfrm flipV="1">
              <a:off x="1301" y="1257"/>
              <a:ext cx="1" cy="19"/>
            </a:xfrm>
            <a:prstGeom prst="line">
              <a:avLst/>
            </a:prstGeom>
            <a:noFill/>
            <a:ln w="4763">
              <a:solidFill>
                <a:srgbClr val="000000"/>
              </a:solidFill>
              <a:round/>
              <a:headEnd/>
              <a:tailEnd/>
            </a:ln>
          </p:spPr>
          <p:txBody>
            <a:bodyPr>
              <a:prstTxWarp prst="textNoShape">
                <a:avLst/>
              </a:prstTxWarp>
            </a:bodyPr>
            <a:lstStyle/>
            <a:p>
              <a:endParaRPr lang="en-US" sz="1799"/>
            </a:p>
          </p:txBody>
        </p:sp>
      </p:grpSp>
      <p:cxnSp>
        <p:nvCxnSpPr>
          <p:cNvPr id="1507393" name="AutoShape 65"/>
          <p:cNvCxnSpPr>
            <a:cxnSpLocks noChangeShapeType="1"/>
            <a:stCxn id="1507379" idx="3"/>
            <a:endCxn id="1507389" idx="22"/>
          </p:cNvCxnSpPr>
          <p:nvPr/>
        </p:nvCxnSpPr>
        <p:spPr bwMode="auto">
          <a:xfrm flipV="1">
            <a:off x="8869507" y="3110081"/>
            <a:ext cx="449029" cy="28560"/>
          </a:xfrm>
          <a:prstGeom prst="straightConnector1">
            <a:avLst/>
          </a:prstGeom>
          <a:noFill/>
          <a:ln w="25400">
            <a:solidFill>
              <a:schemeClr val="tx1"/>
            </a:solidFill>
            <a:round/>
            <a:headEnd/>
            <a:tailEnd/>
          </a:ln>
          <a:effectLst/>
        </p:spPr>
      </p:cxnSp>
      <p:cxnSp>
        <p:nvCxnSpPr>
          <p:cNvPr id="1507394" name="AutoShape 66"/>
          <p:cNvCxnSpPr>
            <a:cxnSpLocks noChangeShapeType="1"/>
            <a:stCxn id="1507395" idx="3"/>
            <a:endCxn id="1507379" idx="1"/>
          </p:cNvCxnSpPr>
          <p:nvPr/>
        </p:nvCxnSpPr>
        <p:spPr bwMode="auto">
          <a:xfrm flipV="1">
            <a:off x="6933763" y="3138641"/>
            <a:ext cx="1751688" cy="357001"/>
          </a:xfrm>
          <a:prstGeom prst="straightConnector1">
            <a:avLst/>
          </a:prstGeom>
          <a:noFill/>
          <a:ln w="25400">
            <a:solidFill>
              <a:schemeClr val="tx1"/>
            </a:solidFill>
            <a:round/>
            <a:headEnd/>
            <a:tailEnd/>
          </a:ln>
          <a:effectLst/>
        </p:spPr>
      </p:cxnSp>
      <p:sp>
        <p:nvSpPr>
          <p:cNvPr id="1507395" name="Rectangle 67"/>
          <p:cNvSpPr>
            <a:spLocks noChangeArrowheads="1"/>
          </p:cNvSpPr>
          <p:nvPr/>
        </p:nvSpPr>
        <p:spPr bwMode="auto">
          <a:xfrm>
            <a:off x="6749710" y="3409960"/>
            <a:ext cx="184054" cy="171361"/>
          </a:xfrm>
          <a:prstGeom prst="rect">
            <a:avLst/>
          </a:prstGeom>
          <a:solidFill>
            <a:schemeClr val="folHlink"/>
          </a:solidFill>
          <a:ln w="12700">
            <a:miter lim="800000"/>
            <a:headEnd/>
            <a:tailEnd/>
          </a:ln>
          <a:effectLst/>
          <a:scene3d>
            <a:camera prst="legacyObliqueTopLeft"/>
            <a:lightRig rig="legacyFlat3" dir="t"/>
          </a:scene3d>
          <a:sp3d extrusionH="125400" prstMaterial="legacyMatte">
            <a:bevelT w="13500" h="13500" prst="angle"/>
            <a:bevelB w="13500" h="13500" prst="angle"/>
            <a:extrusionClr>
              <a:schemeClr val="folHlink"/>
            </a:extrusionClr>
          </a:sp3d>
        </p:spPr>
        <p:txBody>
          <a:bodyPr wrap="none" lIns="90441" tIns="44427" rIns="90441" bIns="44427" anchor="ctr">
            <a:prstTxWarp prst="textNoShape">
              <a:avLst/>
            </a:prstTxWarp>
            <a:flatTx/>
          </a:bodyPr>
          <a:lstStyle/>
          <a:p>
            <a:endParaRPr lang="en-US" sz="1799"/>
          </a:p>
        </p:txBody>
      </p:sp>
      <p:cxnSp>
        <p:nvCxnSpPr>
          <p:cNvPr id="1507396" name="AutoShape 68"/>
          <p:cNvCxnSpPr>
            <a:cxnSpLocks noChangeShapeType="1"/>
            <a:stCxn id="1507353" idx="3"/>
            <a:endCxn id="1507395" idx="1"/>
          </p:cNvCxnSpPr>
          <p:nvPr/>
        </p:nvCxnSpPr>
        <p:spPr bwMode="auto">
          <a:xfrm>
            <a:off x="5061489" y="3138641"/>
            <a:ext cx="1688221" cy="357001"/>
          </a:xfrm>
          <a:prstGeom prst="straightConnector1">
            <a:avLst/>
          </a:prstGeom>
          <a:noFill/>
          <a:ln w="25400">
            <a:solidFill>
              <a:schemeClr val="tx1"/>
            </a:solidFill>
            <a:round/>
            <a:headEnd/>
            <a:tailEnd/>
          </a:ln>
          <a:effectLst/>
        </p:spPr>
      </p:cxnSp>
      <p:grpSp>
        <p:nvGrpSpPr>
          <p:cNvPr id="7" name="Group 70"/>
          <p:cNvGrpSpPr>
            <a:grpSpLocks/>
          </p:cNvGrpSpPr>
          <p:nvPr/>
        </p:nvGrpSpPr>
        <p:grpSpPr bwMode="auto">
          <a:xfrm>
            <a:off x="4344313" y="3352840"/>
            <a:ext cx="1447046" cy="228481"/>
            <a:chOff x="1776" y="2112"/>
            <a:chExt cx="912" cy="144"/>
          </a:xfrm>
        </p:grpSpPr>
        <p:sp>
          <p:nvSpPr>
            <p:cNvPr id="1507399" name="Rectangle 71"/>
            <p:cNvSpPr>
              <a:spLocks noChangeArrowheads="1"/>
            </p:cNvSpPr>
            <p:nvPr/>
          </p:nvSpPr>
          <p:spPr bwMode="auto">
            <a:xfrm>
              <a:off x="1776" y="2112"/>
              <a:ext cx="432" cy="144"/>
            </a:xfrm>
            <a:prstGeom prst="rect">
              <a:avLst/>
            </a:prstGeom>
            <a:solidFill>
              <a:srgbClr val="3366FF"/>
            </a:solidFill>
            <a:ln w="9525">
              <a:solidFill>
                <a:srgbClr val="3366FF"/>
              </a:solidFill>
              <a:miter lim="800000"/>
              <a:headEnd/>
              <a:tailEnd/>
            </a:ln>
            <a:effectLst/>
          </p:spPr>
          <p:txBody>
            <a:bodyPr wrap="none" anchor="ctr">
              <a:prstTxWarp prst="textNoShape">
                <a:avLst/>
              </a:prstTxWarp>
            </a:bodyPr>
            <a:lstStyle/>
            <a:p>
              <a:pPr algn="ctr"/>
              <a:r>
                <a:rPr lang="en-US" sz="1799">
                  <a:solidFill>
                    <a:schemeClr val="bg1"/>
                  </a:solidFill>
                </a:rPr>
                <a:t>500</a:t>
              </a:r>
            </a:p>
          </p:txBody>
        </p:sp>
        <p:sp>
          <p:nvSpPr>
            <p:cNvPr id="1507400" name="Rectangle 72"/>
            <p:cNvSpPr>
              <a:spLocks noChangeArrowheads="1"/>
            </p:cNvSpPr>
            <p:nvPr/>
          </p:nvSpPr>
          <p:spPr bwMode="auto">
            <a:xfrm>
              <a:off x="2256" y="2112"/>
              <a:ext cx="432" cy="144"/>
            </a:xfrm>
            <a:prstGeom prst="rect">
              <a:avLst/>
            </a:prstGeom>
            <a:solidFill>
              <a:srgbClr val="3366FF"/>
            </a:solidFill>
            <a:ln w="9525">
              <a:solidFill>
                <a:srgbClr val="3366FF"/>
              </a:solidFill>
              <a:miter lim="800000"/>
              <a:headEnd/>
              <a:tailEnd/>
            </a:ln>
            <a:effectLst/>
          </p:spPr>
          <p:txBody>
            <a:bodyPr wrap="none" anchor="ctr">
              <a:prstTxWarp prst="textNoShape">
                <a:avLst/>
              </a:prstTxWarp>
            </a:bodyPr>
            <a:lstStyle/>
            <a:p>
              <a:pPr algn="ctr"/>
              <a:r>
                <a:rPr lang="en-US" sz="1799">
                  <a:solidFill>
                    <a:schemeClr val="bg1"/>
                  </a:solidFill>
                </a:rPr>
                <a:t>500</a:t>
              </a:r>
            </a:p>
          </p:txBody>
        </p:sp>
      </p:grpSp>
      <p:sp>
        <p:nvSpPr>
          <p:cNvPr id="1507401" name="Text Box 73"/>
          <p:cNvSpPr txBox="1">
            <a:spLocks noChangeArrowheads="1"/>
          </p:cNvSpPr>
          <p:nvPr/>
        </p:nvSpPr>
        <p:spPr bwMode="auto">
          <a:xfrm>
            <a:off x="3138441" y="2139035"/>
            <a:ext cx="1349347" cy="369012"/>
          </a:xfrm>
          <a:prstGeom prst="rect">
            <a:avLst/>
          </a:prstGeom>
          <a:noFill/>
          <a:ln w="9525">
            <a:noFill/>
            <a:miter lim="800000"/>
            <a:headEnd/>
            <a:tailEnd/>
          </a:ln>
          <a:effectLst/>
        </p:spPr>
        <p:txBody>
          <a:bodyPr wrap="none">
            <a:prstTxWarp prst="textNoShape">
              <a:avLst/>
            </a:prstTxWarp>
            <a:spAutoFit/>
          </a:bodyPr>
          <a:lstStyle/>
          <a:p>
            <a:r>
              <a:rPr lang="en-US" sz="1799"/>
              <a:t>MTU=1000B</a:t>
            </a:r>
          </a:p>
        </p:txBody>
      </p:sp>
      <p:sp>
        <p:nvSpPr>
          <p:cNvPr id="1507402" name="Text Box 74"/>
          <p:cNvSpPr txBox="1">
            <a:spLocks noChangeArrowheads="1"/>
          </p:cNvSpPr>
          <p:nvPr/>
        </p:nvSpPr>
        <p:spPr bwMode="auto">
          <a:xfrm>
            <a:off x="5194769" y="2291355"/>
            <a:ext cx="1232388" cy="369012"/>
          </a:xfrm>
          <a:prstGeom prst="rect">
            <a:avLst/>
          </a:prstGeom>
          <a:noFill/>
          <a:ln w="9525">
            <a:noFill/>
            <a:miter lim="800000"/>
            <a:headEnd/>
            <a:tailEnd/>
          </a:ln>
          <a:effectLst/>
        </p:spPr>
        <p:txBody>
          <a:bodyPr wrap="none">
            <a:prstTxWarp prst="textNoShape">
              <a:avLst/>
            </a:prstTxWarp>
            <a:spAutoFit/>
          </a:bodyPr>
          <a:lstStyle/>
          <a:p>
            <a:r>
              <a:rPr lang="en-US" sz="1799"/>
              <a:t>MTU=500B</a:t>
            </a:r>
          </a:p>
        </p:txBody>
      </p:sp>
      <p:sp>
        <p:nvSpPr>
          <p:cNvPr id="1507403" name="Text Box 75"/>
          <p:cNvSpPr txBox="1">
            <a:spLocks noChangeArrowheads="1"/>
          </p:cNvSpPr>
          <p:nvPr/>
        </p:nvSpPr>
        <p:spPr bwMode="auto">
          <a:xfrm>
            <a:off x="7174938" y="2139035"/>
            <a:ext cx="1349347" cy="369012"/>
          </a:xfrm>
          <a:prstGeom prst="rect">
            <a:avLst/>
          </a:prstGeom>
          <a:noFill/>
          <a:ln w="9525">
            <a:noFill/>
            <a:miter lim="800000"/>
            <a:headEnd/>
            <a:tailEnd/>
          </a:ln>
          <a:effectLst/>
        </p:spPr>
        <p:txBody>
          <a:bodyPr wrap="none">
            <a:prstTxWarp prst="textNoShape">
              <a:avLst/>
            </a:prstTxWarp>
            <a:spAutoFit/>
          </a:bodyPr>
          <a:lstStyle/>
          <a:p>
            <a:r>
              <a:rPr lang="en-US" sz="1799"/>
              <a:t>MTU=1000B</a:t>
            </a:r>
          </a:p>
        </p:txBody>
      </p:sp>
      <p:sp>
        <p:nvSpPr>
          <p:cNvPr id="1507404" name="Text Box 76"/>
          <p:cNvSpPr txBox="1">
            <a:spLocks noChangeArrowheads="1"/>
          </p:cNvSpPr>
          <p:nvPr/>
        </p:nvSpPr>
        <p:spPr bwMode="auto">
          <a:xfrm>
            <a:off x="1678701" y="2229476"/>
            <a:ext cx="800443" cy="369012"/>
          </a:xfrm>
          <a:prstGeom prst="rect">
            <a:avLst/>
          </a:prstGeom>
          <a:noFill/>
          <a:ln w="9525">
            <a:noFill/>
            <a:miter lim="800000"/>
            <a:headEnd/>
            <a:tailEnd/>
          </a:ln>
          <a:effectLst/>
        </p:spPr>
        <p:txBody>
          <a:bodyPr wrap="none">
            <a:prstTxWarp prst="textNoShape">
              <a:avLst/>
            </a:prstTxWarp>
            <a:spAutoFit/>
          </a:bodyPr>
          <a:lstStyle/>
          <a:p>
            <a:r>
              <a:rPr lang="en-US" sz="1799"/>
              <a:t>Host A</a:t>
            </a:r>
          </a:p>
        </p:txBody>
      </p:sp>
      <p:sp>
        <p:nvSpPr>
          <p:cNvPr id="1507405" name="Text Box 77"/>
          <p:cNvSpPr txBox="1">
            <a:spLocks noChangeArrowheads="1"/>
          </p:cNvSpPr>
          <p:nvPr/>
        </p:nvSpPr>
        <p:spPr bwMode="auto">
          <a:xfrm>
            <a:off x="9136067" y="2438917"/>
            <a:ext cx="792433" cy="369012"/>
          </a:xfrm>
          <a:prstGeom prst="rect">
            <a:avLst/>
          </a:prstGeom>
          <a:noFill/>
          <a:ln w="9525">
            <a:noFill/>
            <a:miter lim="800000"/>
            <a:headEnd/>
            <a:tailEnd/>
          </a:ln>
          <a:effectLst/>
        </p:spPr>
        <p:txBody>
          <a:bodyPr wrap="none">
            <a:prstTxWarp prst="textNoShape">
              <a:avLst/>
            </a:prstTxWarp>
            <a:spAutoFit/>
          </a:bodyPr>
          <a:lstStyle/>
          <a:p>
            <a:r>
              <a:rPr lang="en-US" sz="1799"/>
              <a:t>Host B</a:t>
            </a:r>
          </a:p>
        </p:txBody>
      </p:sp>
      <p:sp>
        <p:nvSpPr>
          <p:cNvPr id="1507406" name="Text Box 78"/>
          <p:cNvSpPr txBox="1">
            <a:spLocks noChangeArrowheads="1"/>
          </p:cNvSpPr>
          <p:nvPr/>
        </p:nvSpPr>
        <p:spPr bwMode="auto">
          <a:xfrm>
            <a:off x="4706074" y="2681677"/>
            <a:ext cx="426498" cy="369012"/>
          </a:xfrm>
          <a:prstGeom prst="rect">
            <a:avLst/>
          </a:prstGeom>
          <a:noFill/>
          <a:ln w="9525">
            <a:noFill/>
            <a:miter lim="800000"/>
            <a:headEnd/>
            <a:tailEnd/>
          </a:ln>
          <a:effectLst/>
        </p:spPr>
        <p:txBody>
          <a:bodyPr wrap="none">
            <a:prstTxWarp prst="textNoShape">
              <a:avLst/>
            </a:prstTxWarp>
            <a:spAutoFit/>
          </a:bodyPr>
          <a:lstStyle/>
          <a:p>
            <a:r>
              <a:rPr lang="en-US" sz="1799"/>
              <a:t>R1</a:t>
            </a:r>
          </a:p>
        </p:txBody>
      </p:sp>
      <p:sp>
        <p:nvSpPr>
          <p:cNvPr id="1507407" name="Text Box 79"/>
          <p:cNvSpPr txBox="1">
            <a:spLocks noChangeArrowheads="1"/>
          </p:cNvSpPr>
          <p:nvPr/>
        </p:nvSpPr>
        <p:spPr bwMode="auto">
          <a:xfrm>
            <a:off x="6610082" y="3062479"/>
            <a:ext cx="426498" cy="369012"/>
          </a:xfrm>
          <a:prstGeom prst="rect">
            <a:avLst/>
          </a:prstGeom>
          <a:noFill/>
          <a:ln w="9525">
            <a:noFill/>
            <a:miter lim="800000"/>
            <a:headEnd/>
            <a:tailEnd/>
          </a:ln>
          <a:effectLst/>
        </p:spPr>
        <p:txBody>
          <a:bodyPr wrap="none">
            <a:prstTxWarp prst="textNoShape">
              <a:avLst/>
            </a:prstTxWarp>
            <a:spAutoFit/>
          </a:bodyPr>
          <a:lstStyle/>
          <a:p>
            <a:r>
              <a:rPr lang="en-US" sz="1799"/>
              <a:t>R2</a:t>
            </a:r>
          </a:p>
        </p:txBody>
      </p:sp>
      <p:sp>
        <p:nvSpPr>
          <p:cNvPr id="1507408" name="Text Box 80"/>
          <p:cNvSpPr txBox="1">
            <a:spLocks noChangeArrowheads="1"/>
          </p:cNvSpPr>
          <p:nvPr/>
        </p:nvSpPr>
        <p:spPr bwMode="auto">
          <a:xfrm>
            <a:off x="2202304" y="4500006"/>
            <a:ext cx="7208669" cy="369012"/>
          </a:xfrm>
          <a:prstGeom prst="rect">
            <a:avLst/>
          </a:prstGeom>
          <a:noFill/>
          <a:ln w="9525">
            <a:solidFill>
              <a:schemeClr val="tx1"/>
            </a:solidFill>
            <a:miter lim="800000"/>
            <a:headEnd/>
            <a:tailEnd/>
          </a:ln>
          <a:effectLst/>
        </p:spPr>
        <p:txBody>
          <a:bodyPr wrap="none">
            <a:prstTxWarp prst="textNoShape">
              <a:avLst/>
            </a:prstTxWarp>
            <a:spAutoFit/>
          </a:bodyPr>
          <a:lstStyle/>
          <a:p>
            <a:r>
              <a:rPr lang="en-US" sz="1799"/>
              <a:t>MTU (Maximum Transfer Unit) = Maximum packet size handled by network</a:t>
            </a:r>
          </a:p>
        </p:txBody>
      </p:sp>
      <p:sp>
        <p:nvSpPr>
          <p:cNvPr id="1507409" name="Rectangle 81"/>
          <p:cNvSpPr>
            <a:spLocks noChangeArrowheads="1"/>
          </p:cNvSpPr>
          <p:nvPr/>
        </p:nvSpPr>
        <p:spPr bwMode="auto">
          <a:xfrm>
            <a:off x="8533130" y="3276679"/>
            <a:ext cx="1523207" cy="228481"/>
          </a:xfrm>
          <a:prstGeom prst="rect">
            <a:avLst/>
          </a:prstGeom>
          <a:solidFill>
            <a:srgbClr val="3366FF"/>
          </a:solidFill>
          <a:ln w="9525">
            <a:solidFill>
              <a:srgbClr val="3366FF"/>
            </a:solidFill>
            <a:miter lim="800000"/>
            <a:headEnd/>
            <a:tailEnd/>
          </a:ln>
          <a:effectLst/>
        </p:spPr>
        <p:txBody>
          <a:bodyPr wrap="none" anchor="ctr">
            <a:prstTxWarp prst="textNoShape">
              <a:avLst/>
            </a:prstTxWarp>
          </a:bodyPr>
          <a:lstStyle/>
          <a:p>
            <a:pPr algn="ctr"/>
            <a:r>
              <a:rPr lang="en-US" sz="1799">
                <a:solidFill>
                  <a:schemeClr val="bg1"/>
                </a:solidFill>
              </a:rPr>
              <a:t>1000</a:t>
            </a:r>
          </a:p>
        </p:txBody>
      </p:sp>
    </p:spTree>
    <p:extLst>
      <p:ext uri="{BB962C8B-B14F-4D97-AF65-F5344CB8AC3E}">
        <p14:creationId xmlns:p14="http://schemas.microsoft.com/office/powerpoint/2010/main" val="761836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63" presetClass="path" presetSubtype="0" accel="50000" decel="50000" fill="hold" nodeType="clickEffect">
                                  <p:stCondLst>
                                    <p:cond delay="0"/>
                                  </p:stCondLst>
                                  <p:childTnLst>
                                    <p:animMotion origin="layout" path="M 5.55112E-17 4.44444E-6 L 0.47083 -0.01667 " pathEditMode="relative" rAng="0" ptsTypes="AA">
                                      <p:cBhvr>
                                        <p:cTn id="10" dur="2000" fill="hold"/>
                                        <p:tgtEl>
                                          <p:spTgt spid="7"/>
                                        </p:tgtEl>
                                        <p:attrNameLst>
                                          <p:attrName>ppt_x</p:attrName>
                                          <p:attrName>ppt_y</p:attrName>
                                        </p:attrNameLst>
                                      </p:cBhvr>
                                      <p:rCtr x="23500" y="-800"/>
                                    </p:animMotion>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7"/>
                                        </p:tgtEl>
                                        <p:attrNameLst>
                                          <p:attrName>style.visibility</p:attrName>
                                        </p:attrNameLst>
                                      </p:cBhvr>
                                      <p:to>
                                        <p:strVal val="hidden"/>
                                      </p:to>
                                    </p:set>
                                  </p:childTnLst>
                                </p:cTn>
                              </p:par>
                              <p:par>
                                <p:cTn id="15" presetID="1" presetClass="entr" presetSubtype="0" fill="hold" grpId="0" nodeType="withEffect">
                                  <p:stCondLst>
                                    <p:cond delay="0"/>
                                  </p:stCondLst>
                                  <p:childTnLst>
                                    <p:set>
                                      <p:cBhvr>
                                        <p:cTn id="16" dur="1" fill="hold">
                                          <p:stCondLst>
                                            <p:cond delay="0"/>
                                          </p:stCondLst>
                                        </p:cTn>
                                        <p:tgtEl>
                                          <p:spTgt spid="150740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7409"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4736223" y="2062875"/>
            <a:ext cx="2121382" cy="2056329"/>
            <a:chOff x="832" y="1344"/>
            <a:chExt cx="1136" cy="1024"/>
          </a:xfrm>
        </p:grpSpPr>
        <p:sp>
          <p:nvSpPr>
            <p:cNvPr id="1505283" name="Oval 3"/>
            <p:cNvSpPr>
              <a:spLocks noChangeArrowheads="1"/>
            </p:cNvSpPr>
            <p:nvPr/>
          </p:nvSpPr>
          <p:spPr bwMode="auto">
            <a:xfrm>
              <a:off x="1220" y="1344"/>
              <a:ext cx="495" cy="424"/>
            </a:xfrm>
            <a:prstGeom prst="ellipse">
              <a:avLst/>
            </a:prstGeom>
            <a:solidFill>
              <a:srgbClr val="CCFFFF"/>
            </a:solidFill>
            <a:ln w="9525">
              <a:noFill/>
              <a:round/>
              <a:headEnd/>
              <a:tailEnd/>
            </a:ln>
          </p:spPr>
          <p:txBody>
            <a:bodyPr>
              <a:prstTxWarp prst="textNoShape">
                <a:avLst/>
              </a:prstTxWarp>
            </a:bodyPr>
            <a:lstStyle/>
            <a:p>
              <a:endParaRPr lang="en-US" sz="1799"/>
            </a:p>
          </p:txBody>
        </p:sp>
        <p:sp>
          <p:nvSpPr>
            <p:cNvPr id="1505284" name="Oval 4"/>
            <p:cNvSpPr>
              <a:spLocks noChangeArrowheads="1"/>
            </p:cNvSpPr>
            <p:nvPr/>
          </p:nvSpPr>
          <p:spPr bwMode="auto">
            <a:xfrm>
              <a:off x="948" y="1455"/>
              <a:ext cx="379" cy="424"/>
            </a:xfrm>
            <a:prstGeom prst="ellipse">
              <a:avLst/>
            </a:prstGeom>
            <a:solidFill>
              <a:srgbClr val="CCFFFF"/>
            </a:solidFill>
            <a:ln w="9525">
              <a:noFill/>
              <a:round/>
              <a:headEnd/>
              <a:tailEnd/>
            </a:ln>
          </p:spPr>
          <p:txBody>
            <a:bodyPr>
              <a:prstTxWarp prst="textNoShape">
                <a:avLst/>
              </a:prstTxWarp>
            </a:bodyPr>
            <a:lstStyle/>
            <a:p>
              <a:endParaRPr lang="en-US" sz="1799"/>
            </a:p>
          </p:txBody>
        </p:sp>
        <p:sp>
          <p:nvSpPr>
            <p:cNvPr id="1505285" name="Oval 5"/>
            <p:cNvSpPr>
              <a:spLocks noChangeArrowheads="1"/>
            </p:cNvSpPr>
            <p:nvPr/>
          </p:nvSpPr>
          <p:spPr bwMode="auto">
            <a:xfrm>
              <a:off x="832" y="1710"/>
              <a:ext cx="256" cy="306"/>
            </a:xfrm>
            <a:prstGeom prst="ellipse">
              <a:avLst/>
            </a:prstGeom>
            <a:solidFill>
              <a:srgbClr val="CCFFFF"/>
            </a:solidFill>
            <a:ln w="9525">
              <a:noFill/>
              <a:round/>
              <a:headEnd/>
              <a:tailEnd/>
            </a:ln>
          </p:spPr>
          <p:txBody>
            <a:bodyPr>
              <a:prstTxWarp prst="textNoShape">
                <a:avLst/>
              </a:prstTxWarp>
            </a:bodyPr>
            <a:lstStyle/>
            <a:p>
              <a:endParaRPr lang="en-US" sz="1799"/>
            </a:p>
          </p:txBody>
        </p:sp>
        <p:sp>
          <p:nvSpPr>
            <p:cNvPr id="1505286" name="Oval 6"/>
            <p:cNvSpPr>
              <a:spLocks noChangeArrowheads="1"/>
            </p:cNvSpPr>
            <p:nvPr/>
          </p:nvSpPr>
          <p:spPr bwMode="auto">
            <a:xfrm>
              <a:off x="909" y="1862"/>
              <a:ext cx="435" cy="442"/>
            </a:xfrm>
            <a:prstGeom prst="ellipse">
              <a:avLst/>
            </a:prstGeom>
            <a:solidFill>
              <a:srgbClr val="CCFFFF"/>
            </a:solidFill>
            <a:ln w="9525">
              <a:noFill/>
              <a:round/>
              <a:headEnd/>
              <a:tailEnd/>
            </a:ln>
          </p:spPr>
          <p:txBody>
            <a:bodyPr>
              <a:prstTxWarp prst="textNoShape">
                <a:avLst/>
              </a:prstTxWarp>
            </a:bodyPr>
            <a:lstStyle/>
            <a:p>
              <a:endParaRPr lang="en-US" sz="1799"/>
            </a:p>
          </p:txBody>
        </p:sp>
        <p:sp>
          <p:nvSpPr>
            <p:cNvPr id="1505287" name="Oval 7"/>
            <p:cNvSpPr>
              <a:spLocks noChangeArrowheads="1"/>
            </p:cNvSpPr>
            <p:nvPr/>
          </p:nvSpPr>
          <p:spPr bwMode="auto">
            <a:xfrm>
              <a:off x="1086" y="1924"/>
              <a:ext cx="671" cy="444"/>
            </a:xfrm>
            <a:prstGeom prst="ellipse">
              <a:avLst/>
            </a:prstGeom>
            <a:solidFill>
              <a:srgbClr val="CCFFFF"/>
            </a:solidFill>
            <a:ln w="9525">
              <a:noFill/>
              <a:round/>
              <a:headEnd/>
              <a:tailEnd/>
            </a:ln>
          </p:spPr>
          <p:txBody>
            <a:bodyPr>
              <a:prstTxWarp prst="textNoShape">
                <a:avLst/>
              </a:prstTxWarp>
            </a:bodyPr>
            <a:lstStyle/>
            <a:p>
              <a:endParaRPr lang="en-US" sz="1799"/>
            </a:p>
          </p:txBody>
        </p:sp>
        <p:sp>
          <p:nvSpPr>
            <p:cNvPr id="1505288" name="Oval 8"/>
            <p:cNvSpPr>
              <a:spLocks noChangeArrowheads="1"/>
            </p:cNvSpPr>
            <p:nvPr/>
          </p:nvSpPr>
          <p:spPr bwMode="auto">
            <a:xfrm>
              <a:off x="1605" y="1488"/>
              <a:ext cx="311" cy="312"/>
            </a:xfrm>
            <a:prstGeom prst="ellipse">
              <a:avLst/>
            </a:prstGeom>
            <a:solidFill>
              <a:srgbClr val="CCFFFF"/>
            </a:solidFill>
            <a:ln w="9525">
              <a:noFill/>
              <a:round/>
              <a:headEnd/>
              <a:tailEnd/>
            </a:ln>
          </p:spPr>
          <p:txBody>
            <a:bodyPr>
              <a:prstTxWarp prst="textNoShape">
                <a:avLst/>
              </a:prstTxWarp>
            </a:bodyPr>
            <a:lstStyle/>
            <a:p>
              <a:endParaRPr lang="en-US" sz="1799"/>
            </a:p>
          </p:txBody>
        </p:sp>
        <p:sp>
          <p:nvSpPr>
            <p:cNvPr id="1505289" name="Oval 9"/>
            <p:cNvSpPr>
              <a:spLocks noChangeArrowheads="1"/>
            </p:cNvSpPr>
            <p:nvPr/>
          </p:nvSpPr>
          <p:spPr bwMode="auto">
            <a:xfrm>
              <a:off x="1602" y="1681"/>
              <a:ext cx="366" cy="333"/>
            </a:xfrm>
            <a:prstGeom prst="ellipse">
              <a:avLst/>
            </a:prstGeom>
            <a:solidFill>
              <a:srgbClr val="CCFFFF"/>
            </a:solidFill>
            <a:ln w="9525">
              <a:noFill/>
              <a:round/>
              <a:headEnd/>
              <a:tailEnd/>
            </a:ln>
          </p:spPr>
          <p:txBody>
            <a:bodyPr>
              <a:prstTxWarp prst="textNoShape">
                <a:avLst/>
              </a:prstTxWarp>
            </a:bodyPr>
            <a:lstStyle/>
            <a:p>
              <a:endParaRPr lang="en-US" sz="1799"/>
            </a:p>
          </p:txBody>
        </p:sp>
        <p:sp>
          <p:nvSpPr>
            <p:cNvPr id="1505290" name="Oval 10"/>
            <p:cNvSpPr>
              <a:spLocks noChangeArrowheads="1"/>
            </p:cNvSpPr>
            <p:nvPr/>
          </p:nvSpPr>
          <p:spPr bwMode="auto">
            <a:xfrm>
              <a:off x="1569" y="1751"/>
              <a:ext cx="364" cy="547"/>
            </a:xfrm>
            <a:prstGeom prst="ellipse">
              <a:avLst/>
            </a:prstGeom>
            <a:solidFill>
              <a:srgbClr val="CCFFFF"/>
            </a:solidFill>
            <a:ln w="9525">
              <a:noFill/>
              <a:round/>
              <a:headEnd/>
              <a:tailEnd/>
            </a:ln>
          </p:spPr>
          <p:txBody>
            <a:bodyPr>
              <a:prstTxWarp prst="textNoShape">
                <a:avLst/>
              </a:prstTxWarp>
            </a:bodyPr>
            <a:lstStyle/>
            <a:p>
              <a:endParaRPr lang="en-US" sz="1799"/>
            </a:p>
          </p:txBody>
        </p:sp>
        <p:sp>
          <p:nvSpPr>
            <p:cNvPr id="1505291" name="Oval 11"/>
            <p:cNvSpPr>
              <a:spLocks noChangeArrowheads="1"/>
            </p:cNvSpPr>
            <p:nvPr/>
          </p:nvSpPr>
          <p:spPr bwMode="auto">
            <a:xfrm>
              <a:off x="912" y="1434"/>
              <a:ext cx="1008" cy="918"/>
            </a:xfrm>
            <a:prstGeom prst="ellipse">
              <a:avLst/>
            </a:prstGeom>
            <a:solidFill>
              <a:srgbClr val="CCFFFF"/>
            </a:solidFill>
            <a:ln w="9525">
              <a:noFill/>
              <a:round/>
              <a:headEnd/>
              <a:tailEnd/>
            </a:ln>
          </p:spPr>
          <p:txBody>
            <a:bodyPr>
              <a:prstTxWarp prst="textNoShape">
                <a:avLst/>
              </a:prstTxWarp>
            </a:bodyPr>
            <a:lstStyle/>
            <a:p>
              <a:endParaRPr lang="en-US" sz="1799"/>
            </a:p>
          </p:txBody>
        </p:sp>
      </p:grpSp>
      <p:sp>
        <p:nvSpPr>
          <p:cNvPr id="1505292" name="Rectangle 12"/>
          <p:cNvSpPr>
            <a:spLocks noGrp="1" noChangeArrowheads="1"/>
          </p:cNvSpPr>
          <p:nvPr>
            <p:ph type="title"/>
          </p:nvPr>
        </p:nvSpPr>
        <p:spPr/>
        <p:txBody>
          <a:bodyPr/>
          <a:lstStyle/>
          <a:p>
            <a:r>
              <a:rPr lang="en-US" sz="3498"/>
              <a:t>Where does Reassemble Happen?</a:t>
            </a:r>
          </a:p>
        </p:txBody>
      </p:sp>
      <p:sp>
        <p:nvSpPr>
          <p:cNvPr id="1505293" name="Rectangle 13"/>
          <p:cNvSpPr>
            <a:spLocks noGrp="1" noChangeArrowheads="1"/>
          </p:cNvSpPr>
          <p:nvPr>
            <p:ph type="body" idx="1"/>
          </p:nvPr>
        </p:nvSpPr>
        <p:spPr>
          <a:xfrm>
            <a:off x="1983342" y="5333008"/>
            <a:ext cx="8225316" cy="1523207"/>
          </a:xfrm>
        </p:spPr>
        <p:txBody>
          <a:bodyPr>
            <a:normAutofit lnSpcReduction="10000"/>
          </a:bodyPr>
          <a:lstStyle/>
          <a:p>
            <a:r>
              <a:rPr lang="en-US" dirty="0"/>
              <a:t>A2: correct answer</a:t>
            </a:r>
          </a:p>
          <a:p>
            <a:pPr lvl="1"/>
            <a:r>
              <a:rPr lang="en-US" dirty="0"/>
              <a:t>Fragments can travel across different paths!</a:t>
            </a:r>
          </a:p>
          <a:p>
            <a:pPr lvl="1"/>
            <a:r>
              <a:rPr lang="en-US" dirty="0"/>
              <a:t>Why reassemble in network, if it could be further fragmented later?</a:t>
            </a:r>
          </a:p>
          <a:p>
            <a:pPr lvl="1">
              <a:buFont typeface="Wingdings" charset="2"/>
              <a:buNone/>
            </a:pPr>
            <a:endParaRPr lang="en-US" dirty="0"/>
          </a:p>
        </p:txBody>
      </p:sp>
      <p:grpSp>
        <p:nvGrpSpPr>
          <p:cNvPr id="3" name="Group 14"/>
          <p:cNvGrpSpPr>
            <a:grpSpLocks/>
          </p:cNvGrpSpPr>
          <p:nvPr/>
        </p:nvGrpSpPr>
        <p:grpSpPr bwMode="auto">
          <a:xfrm>
            <a:off x="2613252" y="1986714"/>
            <a:ext cx="2416503" cy="1827848"/>
            <a:chOff x="832" y="1344"/>
            <a:chExt cx="1136" cy="1024"/>
          </a:xfrm>
        </p:grpSpPr>
        <p:sp>
          <p:nvSpPr>
            <p:cNvPr id="1505295" name="Oval 15"/>
            <p:cNvSpPr>
              <a:spLocks noChangeArrowheads="1"/>
            </p:cNvSpPr>
            <p:nvPr/>
          </p:nvSpPr>
          <p:spPr bwMode="auto">
            <a:xfrm>
              <a:off x="1220" y="1344"/>
              <a:ext cx="495" cy="424"/>
            </a:xfrm>
            <a:prstGeom prst="ellipse">
              <a:avLst/>
            </a:prstGeom>
            <a:solidFill>
              <a:srgbClr val="EAEAEA"/>
            </a:solidFill>
            <a:ln w="9525">
              <a:noFill/>
              <a:round/>
              <a:headEnd/>
              <a:tailEnd/>
            </a:ln>
          </p:spPr>
          <p:txBody>
            <a:bodyPr>
              <a:prstTxWarp prst="textNoShape">
                <a:avLst/>
              </a:prstTxWarp>
            </a:bodyPr>
            <a:lstStyle/>
            <a:p>
              <a:endParaRPr lang="en-US" sz="1799"/>
            </a:p>
          </p:txBody>
        </p:sp>
        <p:sp>
          <p:nvSpPr>
            <p:cNvPr id="1505296" name="Oval 16"/>
            <p:cNvSpPr>
              <a:spLocks noChangeArrowheads="1"/>
            </p:cNvSpPr>
            <p:nvPr/>
          </p:nvSpPr>
          <p:spPr bwMode="auto">
            <a:xfrm>
              <a:off x="948" y="1455"/>
              <a:ext cx="379" cy="424"/>
            </a:xfrm>
            <a:prstGeom prst="ellipse">
              <a:avLst/>
            </a:prstGeom>
            <a:solidFill>
              <a:srgbClr val="EAEAEA"/>
            </a:solidFill>
            <a:ln w="9525">
              <a:noFill/>
              <a:round/>
              <a:headEnd/>
              <a:tailEnd/>
            </a:ln>
          </p:spPr>
          <p:txBody>
            <a:bodyPr>
              <a:prstTxWarp prst="textNoShape">
                <a:avLst/>
              </a:prstTxWarp>
            </a:bodyPr>
            <a:lstStyle/>
            <a:p>
              <a:endParaRPr lang="en-US" sz="1799"/>
            </a:p>
          </p:txBody>
        </p:sp>
        <p:sp>
          <p:nvSpPr>
            <p:cNvPr id="1505297" name="Oval 17"/>
            <p:cNvSpPr>
              <a:spLocks noChangeArrowheads="1"/>
            </p:cNvSpPr>
            <p:nvPr/>
          </p:nvSpPr>
          <p:spPr bwMode="auto">
            <a:xfrm>
              <a:off x="832" y="1710"/>
              <a:ext cx="256" cy="306"/>
            </a:xfrm>
            <a:prstGeom prst="ellipse">
              <a:avLst/>
            </a:prstGeom>
            <a:solidFill>
              <a:srgbClr val="EAEAEA"/>
            </a:solidFill>
            <a:ln w="9525">
              <a:noFill/>
              <a:round/>
              <a:headEnd/>
              <a:tailEnd/>
            </a:ln>
          </p:spPr>
          <p:txBody>
            <a:bodyPr>
              <a:prstTxWarp prst="textNoShape">
                <a:avLst/>
              </a:prstTxWarp>
            </a:bodyPr>
            <a:lstStyle/>
            <a:p>
              <a:endParaRPr lang="en-US" sz="1799"/>
            </a:p>
          </p:txBody>
        </p:sp>
        <p:sp>
          <p:nvSpPr>
            <p:cNvPr id="1505298" name="Oval 18"/>
            <p:cNvSpPr>
              <a:spLocks noChangeArrowheads="1"/>
            </p:cNvSpPr>
            <p:nvPr/>
          </p:nvSpPr>
          <p:spPr bwMode="auto">
            <a:xfrm>
              <a:off x="909" y="1862"/>
              <a:ext cx="435" cy="442"/>
            </a:xfrm>
            <a:prstGeom prst="ellipse">
              <a:avLst/>
            </a:prstGeom>
            <a:solidFill>
              <a:srgbClr val="EAEAEA"/>
            </a:solidFill>
            <a:ln w="9525">
              <a:noFill/>
              <a:round/>
              <a:headEnd/>
              <a:tailEnd/>
            </a:ln>
          </p:spPr>
          <p:txBody>
            <a:bodyPr>
              <a:prstTxWarp prst="textNoShape">
                <a:avLst/>
              </a:prstTxWarp>
            </a:bodyPr>
            <a:lstStyle/>
            <a:p>
              <a:endParaRPr lang="en-US" sz="1799"/>
            </a:p>
          </p:txBody>
        </p:sp>
        <p:sp>
          <p:nvSpPr>
            <p:cNvPr id="1505299" name="Oval 19"/>
            <p:cNvSpPr>
              <a:spLocks noChangeArrowheads="1"/>
            </p:cNvSpPr>
            <p:nvPr/>
          </p:nvSpPr>
          <p:spPr bwMode="auto">
            <a:xfrm>
              <a:off x="1086" y="1924"/>
              <a:ext cx="671" cy="444"/>
            </a:xfrm>
            <a:prstGeom prst="ellipse">
              <a:avLst/>
            </a:prstGeom>
            <a:solidFill>
              <a:srgbClr val="EAEAEA"/>
            </a:solidFill>
            <a:ln w="9525">
              <a:noFill/>
              <a:round/>
              <a:headEnd/>
              <a:tailEnd/>
            </a:ln>
          </p:spPr>
          <p:txBody>
            <a:bodyPr>
              <a:prstTxWarp prst="textNoShape">
                <a:avLst/>
              </a:prstTxWarp>
            </a:bodyPr>
            <a:lstStyle/>
            <a:p>
              <a:endParaRPr lang="en-US" sz="1799"/>
            </a:p>
          </p:txBody>
        </p:sp>
        <p:sp>
          <p:nvSpPr>
            <p:cNvPr id="1505300" name="Oval 20"/>
            <p:cNvSpPr>
              <a:spLocks noChangeArrowheads="1"/>
            </p:cNvSpPr>
            <p:nvPr/>
          </p:nvSpPr>
          <p:spPr bwMode="auto">
            <a:xfrm>
              <a:off x="1605" y="1488"/>
              <a:ext cx="311" cy="312"/>
            </a:xfrm>
            <a:prstGeom prst="ellipse">
              <a:avLst/>
            </a:prstGeom>
            <a:solidFill>
              <a:srgbClr val="EAEAEA"/>
            </a:solidFill>
            <a:ln w="9525">
              <a:noFill/>
              <a:round/>
              <a:headEnd/>
              <a:tailEnd/>
            </a:ln>
          </p:spPr>
          <p:txBody>
            <a:bodyPr>
              <a:prstTxWarp prst="textNoShape">
                <a:avLst/>
              </a:prstTxWarp>
            </a:bodyPr>
            <a:lstStyle/>
            <a:p>
              <a:endParaRPr lang="en-US" sz="1799"/>
            </a:p>
          </p:txBody>
        </p:sp>
        <p:sp>
          <p:nvSpPr>
            <p:cNvPr id="1505301" name="Oval 21"/>
            <p:cNvSpPr>
              <a:spLocks noChangeArrowheads="1"/>
            </p:cNvSpPr>
            <p:nvPr/>
          </p:nvSpPr>
          <p:spPr bwMode="auto">
            <a:xfrm>
              <a:off x="1602" y="1681"/>
              <a:ext cx="366" cy="333"/>
            </a:xfrm>
            <a:prstGeom prst="ellipse">
              <a:avLst/>
            </a:prstGeom>
            <a:solidFill>
              <a:srgbClr val="EAEAEA"/>
            </a:solidFill>
            <a:ln w="9525">
              <a:noFill/>
              <a:round/>
              <a:headEnd/>
              <a:tailEnd/>
            </a:ln>
          </p:spPr>
          <p:txBody>
            <a:bodyPr>
              <a:prstTxWarp prst="textNoShape">
                <a:avLst/>
              </a:prstTxWarp>
            </a:bodyPr>
            <a:lstStyle/>
            <a:p>
              <a:endParaRPr lang="en-US" sz="1799"/>
            </a:p>
          </p:txBody>
        </p:sp>
        <p:sp>
          <p:nvSpPr>
            <p:cNvPr id="1505302" name="Oval 22"/>
            <p:cNvSpPr>
              <a:spLocks noChangeArrowheads="1"/>
            </p:cNvSpPr>
            <p:nvPr/>
          </p:nvSpPr>
          <p:spPr bwMode="auto">
            <a:xfrm>
              <a:off x="1569" y="1751"/>
              <a:ext cx="364" cy="547"/>
            </a:xfrm>
            <a:prstGeom prst="ellipse">
              <a:avLst/>
            </a:prstGeom>
            <a:solidFill>
              <a:srgbClr val="EAEAEA"/>
            </a:solidFill>
            <a:ln w="9525">
              <a:noFill/>
              <a:round/>
              <a:headEnd/>
              <a:tailEnd/>
            </a:ln>
          </p:spPr>
          <p:txBody>
            <a:bodyPr>
              <a:prstTxWarp prst="textNoShape">
                <a:avLst/>
              </a:prstTxWarp>
            </a:bodyPr>
            <a:lstStyle/>
            <a:p>
              <a:endParaRPr lang="en-US" sz="1799"/>
            </a:p>
          </p:txBody>
        </p:sp>
        <p:sp>
          <p:nvSpPr>
            <p:cNvPr id="1505303" name="Oval 23"/>
            <p:cNvSpPr>
              <a:spLocks noChangeArrowheads="1"/>
            </p:cNvSpPr>
            <p:nvPr/>
          </p:nvSpPr>
          <p:spPr bwMode="auto">
            <a:xfrm>
              <a:off x="912" y="1434"/>
              <a:ext cx="1008" cy="918"/>
            </a:xfrm>
            <a:prstGeom prst="ellipse">
              <a:avLst/>
            </a:prstGeom>
            <a:solidFill>
              <a:srgbClr val="EAEAEA"/>
            </a:solidFill>
            <a:ln w="9525">
              <a:noFill/>
              <a:round/>
              <a:headEnd/>
              <a:tailEnd/>
            </a:ln>
          </p:spPr>
          <p:txBody>
            <a:bodyPr>
              <a:prstTxWarp prst="textNoShape">
                <a:avLst/>
              </a:prstTxWarp>
            </a:bodyPr>
            <a:lstStyle/>
            <a:p>
              <a:endParaRPr lang="en-US" sz="1799"/>
            </a:p>
          </p:txBody>
        </p:sp>
      </p:grpSp>
      <p:sp>
        <p:nvSpPr>
          <p:cNvPr id="1505304" name="Rectangle 24"/>
          <p:cNvSpPr>
            <a:spLocks noChangeArrowheads="1"/>
          </p:cNvSpPr>
          <p:nvPr/>
        </p:nvSpPr>
        <p:spPr bwMode="auto">
          <a:xfrm>
            <a:off x="2583105" y="2919678"/>
            <a:ext cx="184054" cy="171361"/>
          </a:xfrm>
          <a:prstGeom prst="rect">
            <a:avLst/>
          </a:prstGeom>
          <a:solidFill>
            <a:srgbClr val="EAEAEA"/>
          </a:solidFill>
          <a:ln w="12700">
            <a:miter lim="800000"/>
            <a:headEnd/>
            <a:tailEnd/>
          </a:ln>
          <a:effectLst/>
          <a:scene3d>
            <a:camera prst="legacyObliqueTopLeft"/>
            <a:lightRig rig="legacyFlat3" dir="t"/>
          </a:scene3d>
          <a:sp3d extrusionH="125400" prstMaterial="legacyMatte">
            <a:bevelT w="13500" h="13500" prst="angle"/>
            <a:bevelB w="13500" h="13500" prst="angle"/>
            <a:extrusionClr>
              <a:srgbClr val="EAEAEA"/>
            </a:extrusionClr>
          </a:sp3d>
        </p:spPr>
        <p:txBody>
          <a:bodyPr wrap="none" lIns="90441" tIns="44427" rIns="90441" bIns="44427" anchor="ctr">
            <a:prstTxWarp prst="textNoShape">
              <a:avLst/>
            </a:prstTxWarp>
            <a:flatTx/>
          </a:bodyPr>
          <a:lstStyle/>
          <a:p>
            <a:endParaRPr lang="en-US" sz="1799"/>
          </a:p>
        </p:txBody>
      </p:sp>
      <p:sp>
        <p:nvSpPr>
          <p:cNvPr id="1505305" name="Rectangle 25"/>
          <p:cNvSpPr>
            <a:spLocks noChangeArrowheads="1"/>
          </p:cNvSpPr>
          <p:nvPr/>
        </p:nvSpPr>
        <p:spPr bwMode="auto">
          <a:xfrm>
            <a:off x="4877435" y="3052959"/>
            <a:ext cx="184054" cy="171361"/>
          </a:xfrm>
          <a:prstGeom prst="rect">
            <a:avLst/>
          </a:prstGeom>
          <a:solidFill>
            <a:srgbClr val="EAEAEA"/>
          </a:solidFill>
          <a:ln w="12700">
            <a:miter lim="800000"/>
            <a:headEnd/>
            <a:tailEnd/>
          </a:ln>
          <a:effectLst/>
          <a:scene3d>
            <a:camera prst="legacyObliqueTopLeft"/>
            <a:lightRig rig="legacyFlat3" dir="t"/>
          </a:scene3d>
          <a:sp3d extrusionH="125400" prstMaterial="legacyMatte">
            <a:bevelT w="13500" h="13500" prst="angle"/>
            <a:bevelB w="13500" h="13500" prst="angle"/>
            <a:extrusionClr>
              <a:srgbClr val="EAEAEA"/>
            </a:extrusionClr>
          </a:sp3d>
        </p:spPr>
        <p:txBody>
          <a:bodyPr wrap="none" lIns="90441" tIns="44427" rIns="90441" bIns="44427" anchor="ctr">
            <a:prstTxWarp prst="textNoShape">
              <a:avLst/>
            </a:prstTxWarp>
            <a:flatTx/>
          </a:bodyPr>
          <a:lstStyle/>
          <a:p>
            <a:endParaRPr lang="en-US" sz="1799"/>
          </a:p>
        </p:txBody>
      </p:sp>
      <p:cxnSp>
        <p:nvCxnSpPr>
          <p:cNvPr id="1505306" name="AutoShape 26"/>
          <p:cNvCxnSpPr>
            <a:cxnSpLocks noChangeShapeType="1"/>
            <a:stCxn id="1505303" idx="2"/>
            <a:endCxn id="1505305" idx="1"/>
          </p:cNvCxnSpPr>
          <p:nvPr/>
        </p:nvCxnSpPr>
        <p:spPr bwMode="auto">
          <a:xfrm>
            <a:off x="2783026" y="2967278"/>
            <a:ext cx="2094409" cy="171361"/>
          </a:xfrm>
          <a:prstGeom prst="straightConnector1">
            <a:avLst/>
          </a:prstGeom>
          <a:noFill/>
          <a:ln w="25400">
            <a:solidFill>
              <a:schemeClr val="tx1"/>
            </a:solidFill>
            <a:round/>
            <a:headEnd/>
            <a:tailEnd/>
          </a:ln>
          <a:effectLst/>
        </p:spPr>
      </p:cxnSp>
      <p:grpSp>
        <p:nvGrpSpPr>
          <p:cNvPr id="4" name="Group 27"/>
          <p:cNvGrpSpPr>
            <a:grpSpLocks/>
          </p:cNvGrpSpPr>
          <p:nvPr/>
        </p:nvGrpSpPr>
        <p:grpSpPr bwMode="auto">
          <a:xfrm>
            <a:off x="1754863" y="2672157"/>
            <a:ext cx="523602" cy="488695"/>
            <a:chOff x="1014" y="912"/>
            <a:chExt cx="574" cy="596"/>
          </a:xfrm>
        </p:grpSpPr>
        <p:sp>
          <p:nvSpPr>
            <p:cNvPr id="1505308" name="Freeform 28"/>
            <p:cNvSpPr>
              <a:spLocks/>
            </p:cNvSpPr>
            <p:nvPr/>
          </p:nvSpPr>
          <p:spPr bwMode="auto">
            <a:xfrm>
              <a:off x="1014" y="912"/>
              <a:ext cx="574" cy="596"/>
            </a:xfrm>
            <a:custGeom>
              <a:avLst/>
              <a:gdLst/>
              <a:ahLst/>
              <a:cxnLst>
                <a:cxn ang="0">
                  <a:pos x="124" y="391"/>
                </a:cxn>
                <a:cxn ang="0">
                  <a:pos x="0" y="391"/>
                </a:cxn>
                <a:cxn ang="0">
                  <a:pos x="0" y="596"/>
                </a:cxn>
                <a:cxn ang="0">
                  <a:pos x="574" y="596"/>
                </a:cxn>
                <a:cxn ang="0">
                  <a:pos x="574" y="391"/>
                </a:cxn>
                <a:cxn ang="0">
                  <a:pos x="446" y="391"/>
                </a:cxn>
                <a:cxn ang="0">
                  <a:pos x="446" y="364"/>
                </a:cxn>
                <a:cxn ang="0">
                  <a:pos x="500" y="364"/>
                </a:cxn>
                <a:cxn ang="0">
                  <a:pos x="500" y="0"/>
                </a:cxn>
                <a:cxn ang="0">
                  <a:pos x="70" y="0"/>
                </a:cxn>
                <a:cxn ang="0">
                  <a:pos x="70" y="364"/>
                </a:cxn>
                <a:cxn ang="0">
                  <a:pos x="124" y="364"/>
                </a:cxn>
                <a:cxn ang="0">
                  <a:pos x="124" y="391"/>
                </a:cxn>
              </a:cxnLst>
              <a:rect l="0" t="0" r="r" b="b"/>
              <a:pathLst>
                <a:path w="574" h="596">
                  <a:moveTo>
                    <a:pt x="124" y="391"/>
                  </a:moveTo>
                  <a:lnTo>
                    <a:pt x="0" y="391"/>
                  </a:lnTo>
                  <a:lnTo>
                    <a:pt x="0" y="596"/>
                  </a:lnTo>
                  <a:lnTo>
                    <a:pt x="574" y="596"/>
                  </a:lnTo>
                  <a:lnTo>
                    <a:pt x="574" y="391"/>
                  </a:lnTo>
                  <a:lnTo>
                    <a:pt x="446" y="391"/>
                  </a:lnTo>
                  <a:lnTo>
                    <a:pt x="446" y="364"/>
                  </a:lnTo>
                  <a:lnTo>
                    <a:pt x="500" y="364"/>
                  </a:lnTo>
                  <a:lnTo>
                    <a:pt x="500" y="0"/>
                  </a:lnTo>
                  <a:lnTo>
                    <a:pt x="70" y="0"/>
                  </a:lnTo>
                  <a:lnTo>
                    <a:pt x="70" y="364"/>
                  </a:lnTo>
                  <a:lnTo>
                    <a:pt x="124" y="364"/>
                  </a:lnTo>
                  <a:lnTo>
                    <a:pt x="124" y="391"/>
                  </a:lnTo>
                  <a:close/>
                </a:path>
              </a:pathLst>
            </a:custGeom>
            <a:solidFill>
              <a:srgbClr val="FFFFFF"/>
            </a:solidFill>
            <a:ln w="15875">
              <a:solidFill>
                <a:srgbClr val="000000"/>
              </a:solidFill>
              <a:prstDash val="solid"/>
              <a:round/>
              <a:headEnd/>
              <a:tailEnd/>
            </a:ln>
          </p:spPr>
          <p:txBody>
            <a:bodyPr>
              <a:prstTxWarp prst="textNoShape">
                <a:avLst/>
              </a:prstTxWarp>
            </a:bodyPr>
            <a:lstStyle/>
            <a:p>
              <a:endParaRPr lang="en-US" sz="1799"/>
            </a:p>
          </p:txBody>
        </p:sp>
        <p:sp>
          <p:nvSpPr>
            <p:cNvPr id="1505309" name="Line 29"/>
            <p:cNvSpPr>
              <a:spLocks noChangeShapeType="1"/>
            </p:cNvSpPr>
            <p:nvPr/>
          </p:nvSpPr>
          <p:spPr bwMode="auto">
            <a:xfrm>
              <a:off x="1138" y="1303"/>
              <a:ext cx="322" cy="1"/>
            </a:xfrm>
            <a:prstGeom prst="line">
              <a:avLst/>
            </a:prstGeom>
            <a:noFill/>
            <a:ln w="15875">
              <a:solidFill>
                <a:srgbClr val="000000"/>
              </a:solidFill>
              <a:round/>
              <a:headEnd/>
              <a:tailEnd/>
            </a:ln>
          </p:spPr>
          <p:txBody>
            <a:bodyPr>
              <a:prstTxWarp prst="textNoShape">
                <a:avLst/>
              </a:prstTxWarp>
            </a:bodyPr>
            <a:lstStyle/>
            <a:p>
              <a:endParaRPr lang="en-US" sz="1799"/>
            </a:p>
          </p:txBody>
        </p:sp>
        <p:sp>
          <p:nvSpPr>
            <p:cNvPr id="1505310" name="Line 30"/>
            <p:cNvSpPr>
              <a:spLocks noChangeShapeType="1"/>
            </p:cNvSpPr>
            <p:nvPr/>
          </p:nvSpPr>
          <p:spPr bwMode="auto">
            <a:xfrm>
              <a:off x="1138" y="1276"/>
              <a:ext cx="322" cy="1"/>
            </a:xfrm>
            <a:prstGeom prst="line">
              <a:avLst/>
            </a:prstGeom>
            <a:noFill/>
            <a:ln w="15875">
              <a:solidFill>
                <a:srgbClr val="000000"/>
              </a:solidFill>
              <a:round/>
              <a:headEnd/>
              <a:tailEnd/>
            </a:ln>
          </p:spPr>
          <p:txBody>
            <a:bodyPr>
              <a:prstTxWarp prst="textNoShape">
                <a:avLst/>
              </a:prstTxWarp>
            </a:bodyPr>
            <a:lstStyle/>
            <a:p>
              <a:endParaRPr lang="en-US" sz="1799"/>
            </a:p>
          </p:txBody>
        </p:sp>
        <p:sp>
          <p:nvSpPr>
            <p:cNvPr id="1505311" name="Freeform 31"/>
            <p:cNvSpPr>
              <a:spLocks noEditPoints="1"/>
            </p:cNvSpPr>
            <p:nvPr/>
          </p:nvSpPr>
          <p:spPr bwMode="auto">
            <a:xfrm>
              <a:off x="1310" y="1323"/>
              <a:ext cx="233" cy="168"/>
            </a:xfrm>
            <a:custGeom>
              <a:avLst/>
              <a:gdLst/>
              <a:ahLst/>
              <a:cxnLst>
                <a:cxn ang="0">
                  <a:pos x="0" y="168"/>
                </a:cxn>
                <a:cxn ang="0">
                  <a:pos x="188" y="168"/>
                </a:cxn>
                <a:cxn ang="0">
                  <a:pos x="188" y="0"/>
                </a:cxn>
                <a:cxn ang="0">
                  <a:pos x="0" y="0"/>
                </a:cxn>
                <a:cxn ang="0">
                  <a:pos x="0" y="168"/>
                </a:cxn>
                <a:cxn ang="0">
                  <a:pos x="204" y="26"/>
                </a:cxn>
                <a:cxn ang="0">
                  <a:pos x="233" y="26"/>
                </a:cxn>
                <a:cxn ang="0">
                  <a:pos x="233" y="0"/>
                </a:cxn>
                <a:cxn ang="0">
                  <a:pos x="204" y="0"/>
                </a:cxn>
                <a:cxn ang="0">
                  <a:pos x="204" y="26"/>
                </a:cxn>
              </a:cxnLst>
              <a:rect l="0" t="0" r="r" b="b"/>
              <a:pathLst>
                <a:path w="233" h="168">
                  <a:moveTo>
                    <a:pt x="0" y="168"/>
                  </a:moveTo>
                  <a:lnTo>
                    <a:pt x="188" y="168"/>
                  </a:lnTo>
                  <a:lnTo>
                    <a:pt x="188" y="0"/>
                  </a:lnTo>
                  <a:lnTo>
                    <a:pt x="0" y="0"/>
                  </a:lnTo>
                  <a:lnTo>
                    <a:pt x="0" y="168"/>
                  </a:lnTo>
                  <a:close/>
                  <a:moveTo>
                    <a:pt x="204" y="26"/>
                  </a:moveTo>
                  <a:lnTo>
                    <a:pt x="233" y="26"/>
                  </a:lnTo>
                  <a:lnTo>
                    <a:pt x="233" y="0"/>
                  </a:lnTo>
                  <a:lnTo>
                    <a:pt x="204" y="0"/>
                  </a:lnTo>
                  <a:lnTo>
                    <a:pt x="204" y="26"/>
                  </a:lnTo>
                  <a:close/>
                </a:path>
              </a:pathLst>
            </a:custGeom>
            <a:solidFill>
              <a:srgbClr val="FFFFFF"/>
            </a:solidFill>
            <a:ln w="4763">
              <a:solidFill>
                <a:srgbClr val="000000"/>
              </a:solidFill>
              <a:prstDash val="solid"/>
              <a:round/>
              <a:headEnd/>
              <a:tailEnd/>
            </a:ln>
          </p:spPr>
          <p:txBody>
            <a:bodyPr>
              <a:prstTxWarp prst="textNoShape">
                <a:avLst/>
              </a:prstTxWarp>
            </a:bodyPr>
            <a:lstStyle/>
            <a:p>
              <a:endParaRPr lang="en-US" sz="1799"/>
            </a:p>
          </p:txBody>
        </p:sp>
        <p:sp>
          <p:nvSpPr>
            <p:cNvPr id="1505312" name="Line 32"/>
            <p:cNvSpPr>
              <a:spLocks noChangeShapeType="1"/>
            </p:cNvSpPr>
            <p:nvPr/>
          </p:nvSpPr>
          <p:spPr bwMode="auto">
            <a:xfrm>
              <a:off x="1310" y="1379"/>
              <a:ext cx="188" cy="1"/>
            </a:xfrm>
            <a:prstGeom prst="line">
              <a:avLst/>
            </a:prstGeom>
            <a:noFill/>
            <a:ln w="4763">
              <a:solidFill>
                <a:srgbClr val="000000"/>
              </a:solidFill>
              <a:round/>
              <a:headEnd/>
              <a:tailEnd/>
            </a:ln>
          </p:spPr>
          <p:txBody>
            <a:bodyPr>
              <a:prstTxWarp prst="textNoShape">
                <a:avLst/>
              </a:prstTxWarp>
            </a:bodyPr>
            <a:lstStyle/>
            <a:p>
              <a:endParaRPr lang="en-US" sz="1799"/>
            </a:p>
          </p:txBody>
        </p:sp>
        <p:sp>
          <p:nvSpPr>
            <p:cNvPr id="1505313" name="Line 33"/>
            <p:cNvSpPr>
              <a:spLocks noChangeShapeType="1"/>
            </p:cNvSpPr>
            <p:nvPr/>
          </p:nvSpPr>
          <p:spPr bwMode="auto">
            <a:xfrm>
              <a:off x="1310" y="1435"/>
              <a:ext cx="188" cy="1"/>
            </a:xfrm>
            <a:prstGeom prst="line">
              <a:avLst/>
            </a:prstGeom>
            <a:noFill/>
            <a:ln w="4763">
              <a:solidFill>
                <a:srgbClr val="000000"/>
              </a:solidFill>
              <a:round/>
              <a:headEnd/>
              <a:tailEnd/>
            </a:ln>
          </p:spPr>
          <p:txBody>
            <a:bodyPr>
              <a:prstTxWarp prst="textNoShape">
                <a:avLst/>
              </a:prstTxWarp>
            </a:bodyPr>
            <a:lstStyle/>
            <a:p>
              <a:endParaRPr lang="en-US" sz="1799"/>
            </a:p>
          </p:txBody>
        </p:sp>
        <p:sp>
          <p:nvSpPr>
            <p:cNvPr id="1505314" name="Line 34"/>
            <p:cNvSpPr>
              <a:spLocks noChangeShapeType="1"/>
            </p:cNvSpPr>
            <p:nvPr/>
          </p:nvSpPr>
          <p:spPr bwMode="auto">
            <a:xfrm>
              <a:off x="1317" y="1405"/>
              <a:ext cx="172" cy="1"/>
            </a:xfrm>
            <a:prstGeom prst="line">
              <a:avLst/>
            </a:prstGeom>
            <a:noFill/>
            <a:ln w="4763">
              <a:solidFill>
                <a:srgbClr val="000000"/>
              </a:solidFill>
              <a:round/>
              <a:headEnd/>
              <a:tailEnd/>
            </a:ln>
          </p:spPr>
          <p:txBody>
            <a:bodyPr>
              <a:prstTxWarp prst="textNoShape">
                <a:avLst/>
              </a:prstTxWarp>
            </a:bodyPr>
            <a:lstStyle/>
            <a:p>
              <a:endParaRPr lang="en-US" sz="1799"/>
            </a:p>
          </p:txBody>
        </p:sp>
        <p:sp>
          <p:nvSpPr>
            <p:cNvPr id="1505315" name="Rectangle 35"/>
            <p:cNvSpPr>
              <a:spLocks noChangeArrowheads="1"/>
            </p:cNvSpPr>
            <p:nvPr/>
          </p:nvSpPr>
          <p:spPr bwMode="auto">
            <a:xfrm>
              <a:off x="1416" y="1389"/>
              <a:ext cx="54" cy="36"/>
            </a:xfrm>
            <a:prstGeom prst="rect">
              <a:avLst/>
            </a:prstGeom>
            <a:noFill/>
            <a:ln w="4763">
              <a:solidFill>
                <a:srgbClr val="000000"/>
              </a:solidFill>
              <a:miter lim="800000"/>
              <a:headEnd/>
              <a:tailEnd/>
            </a:ln>
          </p:spPr>
          <p:txBody>
            <a:bodyPr>
              <a:prstTxWarp prst="textNoShape">
                <a:avLst/>
              </a:prstTxWarp>
            </a:bodyPr>
            <a:lstStyle/>
            <a:p>
              <a:endParaRPr lang="en-US" sz="1799"/>
            </a:p>
          </p:txBody>
        </p:sp>
        <p:sp>
          <p:nvSpPr>
            <p:cNvPr id="1505316" name="Freeform 36"/>
            <p:cNvSpPr>
              <a:spLocks noEditPoints="1"/>
            </p:cNvSpPr>
            <p:nvPr/>
          </p:nvSpPr>
          <p:spPr bwMode="auto">
            <a:xfrm>
              <a:off x="1030" y="955"/>
              <a:ext cx="538" cy="401"/>
            </a:xfrm>
            <a:custGeom>
              <a:avLst/>
              <a:gdLst/>
              <a:ahLst/>
              <a:cxnLst>
                <a:cxn ang="0">
                  <a:pos x="452" y="285"/>
                </a:cxn>
                <a:cxn ang="0">
                  <a:pos x="472" y="285"/>
                </a:cxn>
                <a:cxn ang="0">
                  <a:pos x="472" y="278"/>
                </a:cxn>
                <a:cxn ang="0">
                  <a:pos x="452" y="278"/>
                </a:cxn>
                <a:cxn ang="0">
                  <a:pos x="452" y="285"/>
                </a:cxn>
                <a:cxn ang="0">
                  <a:pos x="121" y="239"/>
                </a:cxn>
                <a:cxn ang="0">
                  <a:pos x="121" y="27"/>
                </a:cxn>
                <a:cxn ang="0">
                  <a:pos x="417" y="27"/>
                </a:cxn>
                <a:cxn ang="0">
                  <a:pos x="417" y="239"/>
                </a:cxn>
                <a:cxn ang="0">
                  <a:pos x="121" y="239"/>
                </a:cxn>
                <a:cxn ang="0">
                  <a:pos x="108" y="252"/>
                </a:cxn>
                <a:cxn ang="0">
                  <a:pos x="430" y="252"/>
                </a:cxn>
                <a:cxn ang="0">
                  <a:pos x="430" y="14"/>
                </a:cxn>
                <a:cxn ang="0">
                  <a:pos x="446" y="14"/>
                </a:cxn>
                <a:cxn ang="0">
                  <a:pos x="446" y="0"/>
                </a:cxn>
                <a:cxn ang="0">
                  <a:pos x="96" y="0"/>
                </a:cxn>
                <a:cxn ang="0">
                  <a:pos x="96" y="265"/>
                </a:cxn>
                <a:cxn ang="0">
                  <a:pos x="108" y="265"/>
                </a:cxn>
                <a:cxn ang="0">
                  <a:pos x="108" y="252"/>
                </a:cxn>
                <a:cxn ang="0">
                  <a:pos x="0" y="388"/>
                </a:cxn>
                <a:cxn ang="0">
                  <a:pos x="54" y="388"/>
                </a:cxn>
                <a:cxn ang="0">
                  <a:pos x="54" y="368"/>
                </a:cxn>
                <a:cxn ang="0">
                  <a:pos x="0" y="368"/>
                </a:cxn>
                <a:cxn ang="0">
                  <a:pos x="0" y="388"/>
                </a:cxn>
                <a:cxn ang="0">
                  <a:pos x="316" y="401"/>
                </a:cxn>
                <a:cxn ang="0">
                  <a:pos x="430" y="401"/>
                </a:cxn>
                <a:cxn ang="0">
                  <a:pos x="430" y="391"/>
                </a:cxn>
                <a:cxn ang="0">
                  <a:pos x="316" y="391"/>
                </a:cxn>
                <a:cxn ang="0">
                  <a:pos x="316" y="401"/>
                </a:cxn>
                <a:cxn ang="0">
                  <a:pos x="523" y="378"/>
                </a:cxn>
                <a:cxn ang="0">
                  <a:pos x="538" y="378"/>
                </a:cxn>
                <a:cxn ang="0">
                  <a:pos x="538" y="368"/>
                </a:cxn>
                <a:cxn ang="0">
                  <a:pos x="523" y="368"/>
                </a:cxn>
                <a:cxn ang="0">
                  <a:pos x="523" y="378"/>
                </a:cxn>
                <a:cxn ang="0">
                  <a:pos x="523" y="394"/>
                </a:cxn>
                <a:cxn ang="0">
                  <a:pos x="538" y="394"/>
                </a:cxn>
                <a:cxn ang="0">
                  <a:pos x="538" y="388"/>
                </a:cxn>
                <a:cxn ang="0">
                  <a:pos x="523" y="388"/>
                </a:cxn>
                <a:cxn ang="0">
                  <a:pos x="523" y="394"/>
                </a:cxn>
              </a:cxnLst>
              <a:rect l="0" t="0" r="r" b="b"/>
              <a:pathLst>
                <a:path w="538" h="401">
                  <a:moveTo>
                    <a:pt x="452" y="285"/>
                  </a:moveTo>
                  <a:lnTo>
                    <a:pt x="472" y="285"/>
                  </a:lnTo>
                  <a:lnTo>
                    <a:pt x="472" y="278"/>
                  </a:lnTo>
                  <a:lnTo>
                    <a:pt x="452" y="278"/>
                  </a:lnTo>
                  <a:lnTo>
                    <a:pt x="452" y="285"/>
                  </a:lnTo>
                  <a:close/>
                  <a:moveTo>
                    <a:pt x="121" y="239"/>
                  </a:moveTo>
                  <a:lnTo>
                    <a:pt x="121" y="27"/>
                  </a:lnTo>
                  <a:lnTo>
                    <a:pt x="417" y="27"/>
                  </a:lnTo>
                  <a:lnTo>
                    <a:pt x="417" y="239"/>
                  </a:lnTo>
                  <a:lnTo>
                    <a:pt x="121" y="239"/>
                  </a:lnTo>
                  <a:close/>
                  <a:moveTo>
                    <a:pt x="108" y="252"/>
                  </a:moveTo>
                  <a:lnTo>
                    <a:pt x="430" y="252"/>
                  </a:lnTo>
                  <a:lnTo>
                    <a:pt x="430" y="14"/>
                  </a:lnTo>
                  <a:lnTo>
                    <a:pt x="446" y="14"/>
                  </a:lnTo>
                  <a:lnTo>
                    <a:pt x="446" y="0"/>
                  </a:lnTo>
                  <a:lnTo>
                    <a:pt x="96" y="0"/>
                  </a:lnTo>
                  <a:lnTo>
                    <a:pt x="96" y="265"/>
                  </a:lnTo>
                  <a:lnTo>
                    <a:pt x="108" y="265"/>
                  </a:lnTo>
                  <a:lnTo>
                    <a:pt x="108" y="252"/>
                  </a:lnTo>
                  <a:close/>
                  <a:moveTo>
                    <a:pt x="0" y="388"/>
                  </a:moveTo>
                  <a:lnTo>
                    <a:pt x="54" y="388"/>
                  </a:lnTo>
                  <a:lnTo>
                    <a:pt x="54" y="368"/>
                  </a:lnTo>
                  <a:lnTo>
                    <a:pt x="0" y="368"/>
                  </a:lnTo>
                  <a:lnTo>
                    <a:pt x="0" y="388"/>
                  </a:lnTo>
                  <a:close/>
                  <a:moveTo>
                    <a:pt x="316" y="401"/>
                  </a:moveTo>
                  <a:lnTo>
                    <a:pt x="430" y="401"/>
                  </a:lnTo>
                  <a:lnTo>
                    <a:pt x="430" y="391"/>
                  </a:lnTo>
                  <a:lnTo>
                    <a:pt x="316" y="391"/>
                  </a:lnTo>
                  <a:lnTo>
                    <a:pt x="316" y="401"/>
                  </a:lnTo>
                  <a:close/>
                  <a:moveTo>
                    <a:pt x="523" y="378"/>
                  </a:moveTo>
                  <a:lnTo>
                    <a:pt x="538" y="378"/>
                  </a:lnTo>
                  <a:lnTo>
                    <a:pt x="538" y="368"/>
                  </a:lnTo>
                  <a:lnTo>
                    <a:pt x="523" y="368"/>
                  </a:lnTo>
                  <a:lnTo>
                    <a:pt x="523" y="378"/>
                  </a:lnTo>
                  <a:close/>
                  <a:moveTo>
                    <a:pt x="523" y="394"/>
                  </a:moveTo>
                  <a:lnTo>
                    <a:pt x="538" y="394"/>
                  </a:lnTo>
                  <a:lnTo>
                    <a:pt x="538" y="388"/>
                  </a:lnTo>
                  <a:lnTo>
                    <a:pt x="523" y="388"/>
                  </a:lnTo>
                  <a:lnTo>
                    <a:pt x="523" y="394"/>
                  </a:lnTo>
                  <a:close/>
                </a:path>
              </a:pathLst>
            </a:custGeom>
            <a:solidFill>
              <a:srgbClr val="000000"/>
            </a:solidFill>
            <a:ln w="4763">
              <a:solidFill>
                <a:srgbClr val="000000"/>
              </a:solidFill>
              <a:prstDash val="solid"/>
              <a:round/>
              <a:headEnd/>
              <a:tailEnd/>
            </a:ln>
          </p:spPr>
          <p:txBody>
            <a:bodyPr>
              <a:prstTxWarp prst="textNoShape">
                <a:avLst/>
              </a:prstTxWarp>
            </a:bodyPr>
            <a:lstStyle/>
            <a:p>
              <a:endParaRPr lang="en-US" sz="1799"/>
            </a:p>
          </p:txBody>
        </p:sp>
        <p:sp>
          <p:nvSpPr>
            <p:cNvPr id="1505317" name="Line 37"/>
            <p:cNvSpPr>
              <a:spLocks noChangeShapeType="1"/>
            </p:cNvSpPr>
            <p:nvPr/>
          </p:nvSpPr>
          <p:spPr bwMode="auto">
            <a:xfrm>
              <a:off x="1084" y="1257"/>
              <a:ext cx="430" cy="1"/>
            </a:xfrm>
            <a:prstGeom prst="line">
              <a:avLst/>
            </a:prstGeom>
            <a:noFill/>
            <a:ln w="4763">
              <a:solidFill>
                <a:srgbClr val="000000"/>
              </a:solidFill>
              <a:round/>
              <a:headEnd/>
              <a:tailEnd/>
            </a:ln>
          </p:spPr>
          <p:txBody>
            <a:bodyPr>
              <a:prstTxWarp prst="textNoShape">
                <a:avLst/>
              </a:prstTxWarp>
            </a:bodyPr>
            <a:lstStyle/>
            <a:p>
              <a:endParaRPr lang="en-US" sz="1799"/>
            </a:p>
          </p:txBody>
        </p:sp>
        <p:sp>
          <p:nvSpPr>
            <p:cNvPr id="1505318" name="Line 38"/>
            <p:cNvSpPr>
              <a:spLocks noChangeShapeType="1"/>
            </p:cNvSpPr>
            <p:nvPr/>
          </p:nvSpPr>
          <p:spPr bwMode="auto">
            <a:xfrm flipV="1">
              <a:off x="1193" y="1257"/>
              <a:ext cx="1" cy="19"/>
            </a:xfrm>
            <a:prstGeom prst="line">
              <a:avLst/>
            </a:prstGeom>
            <a:noFill/>
            <a:ln w="4763">
              <a:solidFill>
                <a:srgbClr val="000000"/>
              </a:solidFill>
              <a:round/>
              <a:headEnd/>
              <a:tailEnd/>
            </a:ln>
          </p:spPr>
          <p:txBody>
            <a:bodyPr>
              <a:prstTxWarp prst="textNoShape">
                <a:avLst/>
              </a:prstTxWarp>
            </a:bodyPr>
            <a:lstStyle/>
            <a:p>
              <a:endParaRPr lang="en-US" sz="1799"/>
            </a:p>
          </p:txBody>
        </p:sp>
        <p:sp>
          <p:nvSpPr>
            <p:cNvPr id="1505319" name="Line 39"/>
            <p:cNvSpPr>
              <a:spLocks noChangeShapeType="1"/>
            </p:cNvSpPr>
            <p:nvPr/>
          </p:nvSpPr>
          <p:spPr bwMode="auto">
            <a:xfrm flipV="1">
              <a:off x="1301" y="1257"/>
              <a:ext cx="1" cy="19"/>
            </a:xfrm>
            <a:prstGeom prst="line">
              <a:avLst/>
            </a:prstGeom>
            <a:noFill/>
            <a:ln w="4763">
              <a:solidFill>
                <a:srgbClr val="000000"/>
              </a:solidFill>
              <a:round/>
              <a:headEnd/>
              <a:tailEnd/>
            </a:ln>
          </p:spPr>
          <p:txBody>
            <a:bodyPr>
              <a:prstTxWarp prst="textNoShape">
                <a:avLst/>
              </a:prstTxWarp>
            </a:bodyPr>
            <a:lstStyle/>
            <a:p>
              <a:endParaRPr lang="en-US" sz="1799"/>
            </a:p>
          </p:txBody>
        </p:sp>
      </p:grpSp>
      <p:cxnSp>
        <p:nvCxnSpPr>
          <p:cNvPr id="1505320" name="AutoShape 40"/>
          <p:cNvCxnSpPr>
            <a:cxnSpLocks noChangeShapeType="1"/>
            <a:stCxn id="1505308" idx="4"/>
            <a:endCxn id="1505304" idx="1"/>
          </p:cNvCxnSpPr>
          <p:nvPr/>
        </p:nvCxnSpPr>
        <p:spPr bwMode="auto">
          <a:xfrm>
            <a:off x="2286397" y="2992665"/>
            <a:ext cx="296707" cy="12693"/>
          </a:xfrm>
          <a:prstGeom prst="straightConnector1">
            <a:avLst/>
          </a:prstGeom>
          <a:noFill/>
          <a:ln w="25400">
            <a:solidFill>
              <a:schemeClr val="tx1"/>
            </a:solidFill>
            <a:round/>
            <a:headEnd/>
            <a:tailEnd/>
          </a:ln>
          <a:effectLst/>
        </p:spPr>
      </p:cxnSp>
      <p:grpSp>
        <p:nvGrpSpPr>
          <p:cNvPr id="5" name="Group 41"/>
          <p:cNvGrpSpPr>
            <a:grpSpLocks/>
          </p:cNvGrpSpPr>
          <p:nvPr/>
        </p:nvGrpSpPr>
        <p:grpSpPr bwMode="auto">
          <a:xfrm>
            <a:off x="6649749" y="1910554"/>
            <a:ext cx="2264183" cy="1827848"/>
            <a:chOff x="832" y="1344"/>
            <a:chExt cx="1136" cy="1024"/>
          </a:xfrm>
        </p:grpSpPr>
        <p:sp>
          <p:nvSpPr>
            <p:cNvPr id="1505322" name="Oval 42"/>
            <p:cNvSpPr>
              <a:spLocks noChangeArrowheads="1"/>
            </p:cNvSpPr>
            <p:nvPr/>
          </p:nvSpPr>
          <p:spPr bwMode="auto">
            <a:xfrm>
              <a:off x="1220" y="1344"/>
              <a:ext cx="495" cy="424"/>
            </a:xfrm>
            <a:prstGeom prst="ellipse">
              <a:avLst/>
            </a:prstGeom>
            <a:solidFill>
              <a:srgbClr val="CCFFCC"/>
            </a:solidFill>
            <a:ln w="9525">
              <a:noFill/>
              <a:round/>
              <a:headEnd/>
              <a:tailEnd/>
            </a:ln>
          </p:spPr>
          <p:txBody>
            <a:bodyPr>
              <a:prstTxWarp prst="textNoShape">
                <a:avLst/>
              </a:prstTxWarp>
            </a:bodyPr>
            <a:lstStyle/>
            <a:p>
              <a:endParaRPr lang="en-US" sz="1799"/>
            </a:p>
          </p:txBody>
        </p:sp>
        <p:sp>
          <p:nvSpPr>
            <p:cNvPr id="1505323" name="Oval 43"/>
            <p:cNvSpPr>
              <a:spLocks noChangeArrowheads="1"/>
            </p:cNvSpPr>
            <p:nvPr/>
          </p:nvSpPr>
          <p:spPr bwMode="auto">
            <a:xfrm>
              <a:off x="948" y="1455"/>
              <a:ext cx="379" cy="424"/>
            </a:xfrm>
            <a:prstGeom prst="ellipse">
              <a:avLst/>
            </a:prstGeom>
            <a:solidFill>
              <a:srgbClr val="CCFFCC"/>
            </a:solidFill>
            <a:ln w="9525">
              <a:noFill/>
              <a:round/>
              <a:headEnd/>
              <a:tailEnd/>
            </a:ln>
          </p:spPr>
          <p:txBody>
            <a:bodyPr>
              <a:prstTxWarp prst="textNoShape">
                <a:avLst/>
              </a:prstTxWarp>
            </a:bodyPr>
            <a:lstStyle/>
            <a:p>
              <a:endParaRPr lang="en-US" sz="1799"/>
            </a:p>
          </p:txBody>
        </p:sp>
        <p:sp>
          <p:nvSpPr>
            <p:cNvPr id="1505324" name="Oval 44"/>
            <p:cNvSpPr>
              <a:spLocks noChangeArrowheads="1"/>
            </p:cNvSpPr>
            <p:nvPr/>
          </p:nvSpPr>
          <p:spPr bwMode="auto">
            <a:xfrm>
              <a:off x="832" y="1710"/>
              <a:ext cx="256" cy="306"/>
            </a:xfrm>
            <a:prstGeom prst="ellipse">
              <a:avLst/>
            </a:prstGeom>
            <a:solidFill>
              <a:srgbClr val="CCFFCC"/>
            </a:solidFill>
            <a:ln w="9525">
              <a:noFill/>
              <a:round/>
              <a:headEnd/>
              <a:tailEnd/>
            </a:ln>
          </p:spPr>
          <p:txBody>
            <a:bodyPr>
              <a:prstTxWarp prst="textNoShape">
                <a:avLst/>
              </a:prstTxWarp>
            </a:bodyPr>
            <a:lstStyle/>
            <a:p>
              <a:endParaRPr lang="en-US" sz="1799"/>
            </a:p>
          </p:txBody>
        </p:sp>
        <p:sp>
          <p:nvSpPr>
            <p:cNvPr id="1505325" name="Oval 45"/>
            <p:cNvSpPr>
              <a:spLocks noChangeArrowheads="1"/>
            </p:cNvSpPr>
            <p:nvPr/>
          </p:nvSpPr>
          <p:spPr bwMode="auto">
            <a:xfrm>
              <a:off x="909" y="1862"/>
              <a:ext cx="435" cy="442"/>
            </a:xfrm>
            <a:prstGeom prst="ellipse">
              <a:avLst/>
            </a:prstGeom>
            <a:solidFill>
              <a:srgbClr val="CCFFCC"/>
            </a:solidFill>
            <a:ln w="9525">
              <a:noFill/>
              <a:round/>
              <a:headEnd/>
              <a:tailEnd/>
            </a:ln>
          </p:spPr>
          <p:txBody>
            <a:bodyPr>
              <a:prstTxWarp prst="textNoShape">
                <a:avLst/>
              </a:prstTxWarp>
            </a:bodyPr>
            <a:lstStyle/>
            <a:p>
              <a:endParaRPr lang="en-US" sz="1799"/>
            </a:p>
          </p:txBody>
        </p:sp>
        <p:sp>
          <p:nvSpPr>
            <p:cNvPr id="1505326" name="Oval 46"/>
            <p:cNvSpPr>
              <a:spLocks noChangeArrowheads="1"/>
            </p:cNvSpPr>
            <p:nvPr/>
          </p:nvSpPr>
          <p:spPr bwMode="auto">
            <a:xfrm>
              <a:off x="1086" y="1924"/>
              <a:ext cx="671" cy="444"/>
            </a:xfrm>
            <a:prstGeom prst="ellipse">
              <a:avLst/>
            </a:prstGeom>
            <a:solidFill>
              <a:srgbClr val="CCFFCC"/>
            </a:solidFill>
            <a:ln w="9525">
              <a:noFill/>
              <a:round/>
              <a:headEnd/>
              <a:tailEnd/>
            </a:ln>
          </p:spPr>
          <p:txBody>
            <a:bodyPr>
              <a:prstTxWarp prst="textNoShape">
                <a:avLst/>
              </a:prstTxWarp>
            </a:bodyPr>
            <a:lstStyle/>
            <a:p>
              <a:endParaRPr lang="en-US" sz="1799"/>
            </a:p>
          </p:txBody>
        </p:sp>
        <p:sp>
          <p:nvSpPr>
            <p:cNvPr id="1505327" name="Oval 47"/>
            <p:cNvSpPr>
              <a:spLocks noChangeArrowheads="1"/>
            </p:cNvSpPr>
            <p:nvPr/>
          </p:nvSpPr>
          <p:spPr bwMode="auto">
            <a:xfrm>
              <a:off x="1605" y="1488"/>
              <a:ext cx="311" cy="312"/>
            </a:xfrm>
            <a:prstGeom prst="ellipse">
              <a:avLst/>
            </a:prstGeom>
            <a:solidFill>
              <a:srgbClr val="CCFFCC"/>
            </a:solidFill>
            <a:ln w="9525">
              <a:noFill/>
              <a:round/>
              <a:headEnd/>
              <a:tailEnd/>
            </a:ln>
          </p:spPr>
          <p:txBody>
            <a:bodyPr>
              <a:prstTxWarp prst="textNoShape">
                <a:avLst/>
              </a:prstTxWarp>
            </a:bodyPr>
            <a:lstStyle/>
            <a:p>
              <a:endParaRPr lang="en-US" sz="1799"/>
            </a:p>
          </p:txBody>
        </p:sp>
        <p:sp>
          <p:nvSpPr>
            <p:cNvPr id="1505328" name="Oval 48"/>
            <p:cNvSpPr>
              <a:spLocks noChangeArrowheads="1"/>
            </p:cNvSpPr>
            <p:nvPr/>
          </p:nvSpPr>
          <p:spPr bwMode="auto">
            <a:xfrm>
              <a:off x="1602" y="1681"/>
              <a:ext cx="366" cy="333"/>
            </a:xfrm>
            <a:prstGeom prst="ellipse">
              <a:avLst/>
            </a:prstGeom>
            <a:solidFill>
              <a:srgbClr val="CCFFCC"/>
            </a:solidFill>
            <a:ln w="9525">
              <a:noFill/>
              <a:round/>
              <a:headEnd/>
              <a:tailEnd/>
            </a:ln>
          </p:spPr>
          <p:txBody>
            <a:bodyPr>
              <a:prstTxWarp prst="textNoShape">
                <a:avLst/>
              </a:prstTxWarp>
            </a:bodyPr>
            <a:lstStyle/>
            <a:p>
              <a:endParaRPr lang="en-US" sz="1799"/>
            </a:p>
          </p:txBody>
        </p:sp>
        <p:sp>
          <p:nvSpPr>
            <p:cNvPr id="1505329" name="Oval 49"/>
            <p:cNvSpPr>
              <a:spLocks noChangeArrowheads="1"/>
            </p:cNvSpPr>
            <p:nvPr/>
          </p:nvSpPr>
          <p:spPr bwMode="auto">
            <a:xfrm>
              <a:off x="1569" y="1751"/>
              <a:ext cx="364" cy="547"/>
            </a:xfrm>
            <a:prstGeom prst="ellipse">
              <a:avLst/>
            </a:prstGeom>
            <a:solidFill>
              <a:srgbClr val="CCFFCC"/>
            </a:solidFill>
            <a:ln w="9525">
              <a:noFill/>
              <a:round/>
              <a:headEnd/>
              <a:tailEnd/>
            </a:ln>
          </p:spPr>
          <p:txBody>
            <a:bodyPr>
              <a:prstTxWarp prst="textNoShape">
                <a:avLst/>
              </a:prstTxWarp>
            </a:bodyPr>
            <a:lstStyle/>
            <a:p>
              <a:endParaRPr lang="en-US" sz="1799"/>
            </a:p>
          </p:txBody>
        </p:sp>
        <p:sp>
          <p:nvSpPr>
            <p:cNvPr id="1505330" name="Oval 50"/>
            <p:cNvSpPr>
              <a:spLocks noChangeArrowheads="1"/>
            </p:cNvSpPr>
            <p:nvPr/>
          </p:nvSpPr>
          <p:spPr bwMode="auto">
            <a:xfrm>
              <a:off x="912" y="1434"/>
              <a:ext cx="1008" cy="918"/>
            </a:xfrm>
            <a:prstGeom prst="ellipse">
              <a:avLst/>
            </a:prstGeom>
            <a:solidFill>
              <a:srgbClr val="CCFFCC"/>
            </a:solidFill>
            <a:ln w="9525">
              <a:noFill/>
              <a:round/>
              <a:headEnd/>
              <a:tailEnd/>
            </a:ln>
          </p:spPr>
          <p:txBody>
            <a:bodyPr>
              <a:prstTxWarp prst="textNoShape">
                <a:avLst/>
              </a:prstTxWarp>
            </a:bodyPr>
            <a:lstStyle/>
            <a:p>
              <a:endParaRPr lang="en-US" sz="1799"/>
            </a:p>
          </p:txBody>
        </p:sp>
      </p:grpSp>
      <p:sp>
        <p:nvSpPr>
          <p:cNvPr id="1505331" name="Rectangle 51"/>
          <p:cNvSpPr>
            <a:spLocks noChangeArrowheads="1"/>
          </p:cNvSpPr>
          <p:nvPr/>
        </p:nvSpPr>
        <p:spPr bwMode="auto">
          <a:xfrm>
            <a:off x="8685451" y="3052959"/>
            <a:ext cx="184054" cy="171361"/>
          </a:xfrm>
          <a:prstGeom prst="rect">
            <a:avLst/>
          </a:prstGeom>
          <a:solidFill>
            <a:srgbClr val="EAEAEA"/>
          </a:solidFill>
          <a:ln w="12700">
            <a:miter lim="800000"/>
            <a:headEnd/>
            <a:tailEnd/>
          </a:ln>
          <a:effectLst/>
          <a:scene3d>
            <a:camera prst="legacyObliqueTopLeft"/>
            <a:lightRig rig="legacyFlat3" dir="t"/>
          </a:scene3d>
          <a:sp3d extrusionH="125400" prstMaterial="legacyMatte">
            <a:bevelT w="13500" h="13500" prst="angle"/>
            <a:bevelB w="13500" h="13500" prst="angle"/>
            <a:extrusionClr>
              <a:srgbClr val="EAEAEA"/>
            </a:extrusionClr>
          </a:sp3d>
        </p:spPr>
        <p:txBody>
          <a:bodyPr wrap="none" lIns="90441" tIns="44427" rIns="90441" bIns="44427" anchor="ctr">
            <a:prstTxWarp prst="textNoShape">
              <a:avLst/>
            </a:prstTxWarp>
            <a:flatTx/>
          </a:bodyPr>
          <a:lstStyle/>
          <a:p>
            <a:endParaRPr lang="en-US" sz="1799"/>
          </a:p>
        </p:txBody>
      </p:sp>
      <p:grpSp>
        <p:nvGrpSpPr>
          <p:cNvPr id="6" name="Group 52"/>
          <p:cNvGrpSpPr>
            <a:grpSpLocks/>
          </p:cNvGrpSpPr>
          <p:nvPr/>
        </p:nvGrpSpPr>
        <p:grpSpPr bwMode="auto">
          <a:xfrm>
            <a:off x="9304256" y="2773705"/>
            <a:ext cx="523602" cy="488695"/>
            <a:chOff x="1014" y="912"/>
            <a:chExt cx="574" cy="596"/>
          </a:xfrm>
        </p:grpSpPr>
        <p:sp>
          <p:nvSpPr>
            <p:cNvPr id="1505333" name="Freeform 53"/>
            <p:cNvSpPr>
              <a:spLocks/>
            </p:cNvSpPr>
            <p:nvPr/>
          </p:nvSpPr>
          <p:spPr bwMode="auto">
            <a:xfrm>
              <a:off x="1014" y="912"/>
              <a:ext cx="574" cy="596"/>
            </a:xfrm>
            <a:custGeom>
              <a:avLst/>
              <a:gdLst/>
              <a:ahLst/>
              <a:cxnLst>
                <a:cxn ang="0">
                  <a:pos x="124" y="391"/>
                </a:cxn>
                <a:cxn ang="0">
                  <a:pos x="0" y="391"/>
                </a:cxn>
                <a:cxn ang="0">
                  <a:pos x="0" y="596"/>
                </a:cxn>
                <a:cxn ang="0">
                  <a:pos x="574" y="596"/>
                </a:cxn>
                <a:cxn ang="0">
                  <a:pos x="574" y="391"/>
                </a:cxn>
                <a:cxn ang="0">
                  <a:pos x="446" y="391"/>
                </a:cxn>
                <a:cxn ang="0">
                  <a:pos x="446" y="364"/>
                </a:cxn>
                <a:cxn ang="0">
                  <a:pos x="500" y="364"/>
                </a:cxn>
                <a:cxn ang="0">
                  <a:pos x="500" y="0"/>
                </a:cxn>
                <a:cxn ang="0">
                  <a:pos x="70" y="0"/>
                </a:cxn>
                <a:cxn ang="0">
                  <a:pos x="70" y="364"/>
                </a:cxn>
                <a:cxn ang="0">
                  <a:pos x="124" y="364"/>
                </a:cxn>
                <a:cxn ang="0">
                  <a:pos x="124" y="391"/>
                </a:cxn>
              </a:cxnLst>
              <a:rect l="0" t="0" r="r" b="b"/>
              <a:pathLst>
                <a:path w="574" h="596">
                  <a:moveTo>
                    <a:pt x="124" y="391"/>
                  </a:moveTo>
                  <a:lnTo>
                    <a:pt x="0" y="391"/>
                  </a:lnTo>
                  <a:lnTo>
                    <a:pt x="0" y="596"/>
                  </a:lnTo>
                  <a:lnTo>
                    <a:pt x="574" y="596"/>
                  </a:lnTo>
                  <a:lnTo>
                    <a:pt x="574" y="391"/>
                  </a:lnTo>
                  <a:lnTo>
                    <a:pt x="446" y="391"/>
                  </a:lnTo>
                  <a:lnTo>
                    <a:pt x="446" y="364"/>
                  </a:lnTo>
                  <a:lnTo>
                    <a:pt x="500" y="364"/>
                  </a:lnTo>
                  <a:lnTo>
                    <a:pt x="500" y="0"/>
                  </a:lnTo>
                  <a:lnTo>
                    <a:pt x="70" y="0"/>
                  </a:lnTo>
                  <a:lnTo>
                    <a:pt x="70" y="364"/>
                  </a:lnTo>
                  <a:lnTo>
                    <a:pt x="124" y="364"/>
                  </a:lnTo>
                  <a:lnTo>
                    <a:pt x="124" y="391"/>
                  </a:lnTo>
                  <a:close/>
                </a:path>
              </a:pathLst>
            </a:custGeom>
            <a:solidFill>
              <a:srgbClr val="FFFFFF"/>
            </a:solidFill>
            <a:ln w="15875">
              <a:solidFill>
                <a:srgbClr val="000000"/>
              </a:solidFill>
              <a:prstDash val="solid"/>
              <a:round/>
              <a:headEnd/>
              <a:tailEnd/>
            </a:ln>
          </p:spPr>
          <p:txBody>
            <a:bodyPr>
              <a:prstTxWarp prst="textNoShape">
                <a:avLst/>
              </a:prstTxWarp>
            </a:bodyPr>
            <a:lstStyle/>
            <a:p>
              <a:endParaRPr lang="en-US" sz="1799"/>
            </a:p>
          </p:txBody>
        </p:sp>
        <p:sp>
          <p:nvSpPr>
            <p:cNvPr id="1505334" name="Line 54"/>
            <p:cNvSpPr>
              <a:spLocks noChangeShapeType="1"/>
            </p:cNvSpPr>
            <p:nvPr/>
          </p:nvSpPr>
          <p:spPr bwMode="auto">
            <a:xfrm>
              <a:off x="1138" y="1303"/>
              <a:ext cx="322" cy="1"/>
            </a:xfrm>
            <a:prstGeom prst="line">
              <a:avLst/>
            </a:prstGeom>
            <a:noFill/>
            <a:ln w="15875">
              <a:solidFill>
                <a:srgbClr val="000000"/>
              </a:solidFill>
              <a:round/>
              <a:headEnd/>
              <a:tailEnd/>
            </a:ln>
          </p:spPr>
          <p:txBody>
            <a:bodyPr>
              <a:prstTxWarp prst="textNoShape">
                <a:avLst/>
              </a:prstTxWarp>
            </a:bodyPr>
            <a:lstStyle/>
            <a:p>
              <a:endParaRPr lang="en-US" sz="1799"/>
            </a:p>
          </p:txBody>
        </p:sp>
        <p:sp>
          <p:nvSpPr>
            <p:cNvPr id="1505335" name="Line 55"/>
            <p:cNvSpPr>
              <a:spLocks noChangeShapeType="1"/>
            </p:cNvSpPr>
            <p:nvPr/>
          </p:nvSpPr>
          <p:spPr bwMode="auto">
            <a:xfrm>
              <a:off x="1138" y="1276"/>
              <a:ext cx="322" cy="1"/>
            </a:xfrm>
            <a:prstGeom prst="line">
              <a:avLst/>
            </a:prstGeom>
            <a:noFill/>
            <a:ln w="15875">
              <a:solidFill>
                <a:srgbClr val="000000"/>
              </a:solidFill>
              <a:round/>
              <a:headEnd/>
              <a:tailEnd/>
            </a:ln>
          </p:spPr>
          <p:txBody>
            <a:bodyPr>
              <a:prstTxWarp prst="textNoShape">
                <a:avLst/>
              </a:prstTxWarp>
            </a:bodyPr>
            <a:lstStyle/>
            <a:p>
              <a:endParaRPr lang="en-US" sz="1799"/>
            </a:p>
          </p:txBody>
        </p:sp>
        <p:sp>
          <p:nvSpPr>
            <p:cNvPr id="1505336" name="Freeform 56"/>
            <p:cNvSpPr>
              <a:spLocks noEditPoints="1"/>
            </p:cNvSpPr>
            <p:nvPr/>
          </p:nvSpPr>
          <p:spPr bwMode="auto">
            <a:xfrm>
              <a:off x="1310" y="1323"/>
              <a:ext cx="233" cy="168"/>
            </a:xfrm>
            <a:custGeom>
              <a:avLst/>
              <a:gdLst/>
              <a:ahLst/>
              <a:cxnLst>
                <a:cxn ang="0">
                  <a:pos x="0" y="168"/>
                </a:cxn>
                <a:cxn ang="0">
                  <a:pos x="188" y="168"/>
                </a:cxn>
                <a:cxn ang="0">
                  <a:pos x="188" y="0"/>
                </a:cxn>
                <a:cxn ang="0">
                  <a:pos x="0" y="0"/>
                </a:cxn>
                <a:cxn ang="0">
                  <a:pos x="0" y="168"/>
                </a:cxn>
                <a:cxn ang="0">
                  <a:pos x="204" y="26"/>
                </a:cxn>
                <a:cxn ang="0">
                  <a:pos x="233" y="26"/>
                </a:cxn>
                <a:cxn ang="0">
                  <a:pos x="233" y="0"/>
                </a:cxn>
                <a:cxn ang="0">
                  <a:pos x="204" y="0"/>
                </a:cxn>
                <a:cxn ang="0">
                  <a:pos x="204" y="26"/>
                </a:cxn>
              </a:cxnLst>
              <a:rect l="0" t="0" r="r" b="b"/>
              <a:pathLst>
                <a:path w="233" h="168">
                  <a:moveTo>
                    <a:pt x="0" y="168"/>
                  </a:moveTo>
                  <a:lnTo>
                    <a:pt x="188" y="168"/>
                  </a:lnTo>
                  <a:lnTo>
                    <a:pt x="188" y="0"/>
                  </a:lnTo>
                  <a:lnTo>
                    <a:pt x="0" y="0"/>
                  </a:lnTo>
                  <a:lnTo>
                    <a:pt x="0" y="168"/>
                  </a:lnTo>
                  <a:close/>
                  <a:moveTo>
                    <a:pt x="204" y="26"/>
                  </a:moveTo>
                  <a:lnTo>
                    <a:pt x="233" y="26"/>
                  </a:lnTo>
                  <a:lnTo>
                    <a:pt x="233" y="0"/>
                  </a:lnTo>
                  <a:lnTo>
                    <a:pt x="204" y="0"/>
                  </a:lnTo>
                  <a:lnTo>
                    <a:pt x="204" y="26"/>
                  </a:lnTo>
                  <a:close/>
                </a:path>
              </a:pathLst>
            </a:custGeom>
            <a:solidFill>
              <a:srgbClr val="FFFFFF"/>
            </a:solidFill>
            <a:ln w="4763">
              <a:solidFill>
                <a:srgbClr val="000000"/>
              </a:solidFill>
              <a:prstDash val="solid"/>
              <a:round/>
              <a:headEnd/>
              <a:tailEnd/>
            </a:ln>
          </p:spPr>
          <p:txBody>
            <a:bodyPr>
              <a:prstTxWarp prst="textNoShape">
                <a:avLst/>
              </a:prstTxWarp>
            </a:bodyPr>
            <a:lstStyle/>
            <a:p>
              <a:endParaRPr lang="en-US" sz="1799"/>
            </a:p>
          </p:txBody>
        </p:sp>
        <p:sp>
          <p:nvSpPr>
            <p:cNvPr id="1505337" name="Line 57"/>
            <p:cNvSpPr>
              <a:spLocks noChangeShapeType="1"/>
            </p:cNvSpPr>
            <p:nvPr/>
          </p:nvSpPr>
          <p:spPr bwMode="auto">
            <a:xfrm>
              <a:off x="1310" y="1379"/>
              <a:ext cx="188" cy="1"/>
            </a:xfrm>
            <a:prstGeom prst="line">
              <a:avLst/>
            </a:prstGeom>
            <a:noFill/>
            <a:ln w="4763">
              <a:solidFill>
                <a:srgbClr val="000000"/>
              </a:solidFill>
              <a:round/>
              <a:headEnd/>
              <a:tailEnd/>
            </a:ln>
          </p:spPr>
          <p:txBody>
            <a:bodyPr>
              <a:prstTxWarp prst="textNoShape">
                <a:avLst/>
              </a:prstTxWarp>
            </a:bodyPr>
            <a:lstStyle/>
            <a:p>
              <a:endParaRPr lang="en-US" sz="1799"/>
            </a:p>
          </p:txBody>
        </p:sp>
        <p:sp>
          <p:nvSpPr>
            <p:cNvPr id="1505338" name="Line 58"/>
            <p:cNvSpPr>
              <a:spLocks noChangeShapeType="1"/>
            </p:cNvSpPr>
            <p:nvPr/>
          </p:nvSpPr>
          <p:spPr bwMode="auto">
            <a:xfrm>
              <a:off x="1310" y="1435"/>
              <a:ext cx="188" cy="1"/>
            </a:xfrm>
            <a:prstGeom prst="line">
              <a:avLst/>
            </a:prstGeom>
            <a:noFill/>
            <a:ln w="4763">
              <a:solidFill>
                <a:srgbClr val="000000"/>
              </a:solidFill>
              <a:round/>
              <a:headEnd/>
              <a:tailEnd/>
            </a:ln>
          </p:spPr>
          <p:txBody>
            <a:bodyPr>
              <a:prstTxWarp prst="textNoShape">
                <a:avLst/>
              </a:prstTxWarp>
            </a:bodyPr>
            <a:lstStyle/>
            <a:p>
              <a:endParaRPr lang="en-US" sz="1799"/>
            </a:p>
          </p:txBody>
        </p:sp>
        <p:sp>
          <p:nvSpPr>
            <p:cNvPr id="1505339" name="Line 59"/>
            <p:cNvSpPr>
              <a:spLocks noChangeShapeType="1"/>
            </p:cNvSpPr>
            <p:nvPr/>
          </p:nvSpPr>
          <p:spPr bwMode="auto">
            <a:xfrm>
              <a:off x="1317" y="1405"/>
              <a:ext cx="172" cy="1"/>
            </a:xfrm>
            <a:prstGeom prst="line">
              <a:avLst/>
            </a:prstGeom>
            <a:noFill/>
            <a:ln w="4763">
              <a:solidFill>
                <a:srgbClr val="000000"/>
              </a:solidFill>
              <a:round/>
              <a:headEnd/>
              <a:tailEnd/>
            </a:ln>
          </p:spPr>
          <p:txBody>
            <a:bodyPr>
              <a:prstTxWarp prst="textNoShape">
                <a:avLst/>
              </a:prstTxWarp>
            </a:bodyPr>
            <a:lstStyle/>
            <a:p>
              <a:endParaRPr lang="en-US" sz="1799"/>
            </a:p>
          </p:txBody>
        </p:sp>
        <p:sp>
          <p:nvSpPr>
            <p:cNvPr id="1505340" name="Rectangle 60"/>
            <p:cNvSpPr>
              <a:spLocks noChangeArrowheads="1"/>
            </p:cNvSpPr>
            <p:nvPr/>
          </p:nvSpPr>
          <p:spPr bwMode="auto">
            <a:xfrm>
              <a:off x="1416" y="1389"/>
              <a:ext cx="54" cy="36"/>
            </a:xfrm>
            <a:prstGeom prst="rect">
              <a:avLst/>
            </a:prstGeom>
            <a:noFill/>
            <a:ln w="4763">
              <a:solidFill>
                <a:srgbClr val="000000"/>
              </a:solidFill>
              <a:miter lim="800000"/>
              <a:headEnd/>
              <a:tailEnd/>
            </a:ln>
          </p:spPr>
          <p:txBody>
            <a:bodyPr>
              <a:prstTxWarp prst="textNoShape">
                <a:avLst/>
              </a:prstTxWarp>
            </a:bodyPr>
            <a:lstStyle/>
            <a:p>
              <a:endParaRPr lang="en-US" sz="1799"/>
            </a:p>
          </p:txBody>
        </p:sp>
        <p:sp>
          <p:nvSpPr>
            <p:cNvPr id="1505341" name="Freeform 61"/>
            <p:cNvSpPr>
              <a:spLocks noEditPoints="1"/>
            </p:cNvSpPr>
            <p:nvPr/>
          </p:nvSpPr>
          <p:spPr bwMode="auto">
            <a:xfrm>
              <a:off x="1030" y="955"/>
              <a:ext cx="538" cy="401"/>
            </a:xfrm>
            <a:custGeom>
              <a:avLst/>
              <a:gdLst/>
              <a:ahLst/>
              <a:cxnLst>
                <a:cxn ang="0">
                  <a:pos x="452" y="285"/>
                </a:cxn>
                <a:cxn ang="0">
                  <a:pos x="472" y="285"/>
                </a:cxn>
                <a:cxn ang="0">
                  <a:pos x="472" y="278"/>
                </a:cxn>
                <a:cxn ang="0">
                  <a:pos x="452" y="278"/>
                </a:cxn>
                <a:cxn ang="0">
                  <a:pos x="452" y="285"/>
                </a:cxn>
                <a:cxn ang="0">
                  <a:pos x="121" y="239"/>
                </a:cxn>
                <a:cxn ang="0">
                  <a:pos x="121" y="27"/>
                </a:cxn>
                <a:cxn ang="0">
                  <a:pos x="417" y="27"/>
                </a:cxn>
                <a:cxn ang="0">
                  <a:pos x="417" y="239"/>
                </a:cxn>
                <a:cxn ang="0">
                  <a:pos x="121" y="239"/>
                </a:cxn>
                <a:cxn ang="0">
                  <a:pos x="108" y="252"/>
                </a:cxn>
                <a:cxn ang="0">
                  <a:pos x="430" y="252"/>
                </a:cxn>
                <a:cxn ang="0">
                  <a:pos x="430" y="14"/>
                </a:cxn>
                <a:cxn ang="0">
                  <a:pos x="446" y="14"/>
                </a:cxn>
                <a:cxn ang="0">
                  <a:pos x="446" y="0"/>
                </a:cxn>
                <a:cxn ang="0">
                  <a:pos x="96" y="0"/>
                </a:cxn>
                <a:cxn ang="0">
                  <a:pos x="96" y="265"/>
                </a:cxn>
                <a:cxn ang="0">
                  <a:pos x="108" y="265"/>
                </a:cxn>
                <a:cxn ang="0">
                  <a:pos x="108" y="252"/>
                </a:cxn>
                <a:cxn ang="0">
                  <a:pos x="0" y="388"/>
                </a:cxn>
                <a:cxn ang="0">
                  <a:pos x="54" y="388"/>
                </a:cxn>
                <a:cxn ang="0">
                  <a:pos x="54" y="368"/>
                </a:cxn>
                <a:cxn ang="0">
                  <a:pos x="0" y="368"/>
                </a:cxn>
                <a:cxn ang="0">
                  <a:pos x="0" y="388"/>
                </a:cxn>
                <a:cxn ang="0">
                  <a:pos x="316" y="401"/>
                </a:cxn>
                <a:cxn ang="0">
                  <a:pos x="430" y="401"/>
                </a:cxn>
                <a:cxn ang="0">
                  <a:pos x="430" y="391"/>
                </a:cxn>
                <a:cxn ang="0">
                  <a:pos x="316" y="391"/>
                </a:cxn>
                <a:cxn ang="0">
                  <a:pos x="316" y="401"/>
                </a:cxn>
                <a:cxn ang="0">
                  <a:pos x="523" y="378"/>
                </a:cxn>
                <a:cxn ang="0">
                  <a:pos x="538" y="378"/>
                </a:cxn>
                <a:cxn ang="0">
                  <a:pos x="538" y="368"/>
                </a:cxn>
                <a:cxn ang="0">
                  <a:pos x="523" y="368"/>
                </a:cxn>
                <a:cxn ang="0">
                  <a:pos x="523" y="378"/>
                </a:cxn>
                <a:cxn ang="0">
                  <a:pos x="523" y="394"/>
                </a:cxn>
                <a:cxn ang="0">
                  <a:pos x="538" y="394"/>
                </a:cxn>
                <a:cxn ang="0">
                  <a:pos x="538" y="388"/>
                </a:cxn>
                <a:cxn ang="0">
                  <a:pos x="523" y="388"/>
                </a:cxn>
                <a:cxn ang="0">
                  <a:pos x="523" y="394"/>
                </a:cxn>
              </a:cxnLst>
              <a:rect l="0" t="0" r="r" b="b"/>
              <a:pathLst>
                <a:path w="538" h="401">
                  <a:moveTo>
                    <a:pt x="452" y="285"/>
                  </a:moveTo>
                  <a:lnTo>
                    <a:pt x="472" y="285"/>
                  </a:lnTo>
                  <a:lnTo>
                    <a:pt x="472" y="278"/>
                  </a:lnTo>
                  <a:lnTo>
                    <a:pt x="452" y="278"/>
                  </a:lnTo>
                  <a:lnTo>
                    <a:pt x="452" y="285"/>
                  </a:lnTo>
                  <a:close/>
                  <a:moveTo>
                    <a:pt x="121" y="239"/>
                  </a:moveTo>
                  <a:lnTo>
                    <a:pt x="121" y="27"/>
                  </a:lnTo>
                  <a:lnTo>
                    <a:pt x="417" y="27"/>
                  </a:lnTo>
                  <a:lnTo>
                    <a:pt x="417" y="239"/>
                  </a:lnTo>
                  <a:lnTo>
                    <a:pt x="121" y="239"/>
                  </a:lnTo>
                  <a:close/>
                  <a:moveTo>
                    <a:pt x="108" y="252"/>
                  </a:moveTo>
                  <a:lnTo>
                    <a:pt x="430" y="252"/>
                  </a:lnTo>
                  <a:lnTo>
                    <a:pt x="430" y="14"/>
                  </a:lnTo>
                  <a:lnTo>
                    <a:pt x="446" y="14"/>
                  </a:lnTo>
                  <a:lnTo>
                    <a:pt x="446" y="0"/>
                  </a:lnTo>
                  <a:lnTo>
                    <a:pt x="96" y="0"/>
                  </a:lnTo>
                  <a:lnTo>
                    <a:pt x="96" y="265"/>
                  </a:lnTo>
                  <a:lnTo>
                    <a:pt x="108" y="265"/>
                  </a:lnTo>
                  <a:lnTo>
                    <a:pt x="108" y="252"/>
                  </a:lnTo>
                  <a:close/>
                  <a:moveTo>
                    <a:pt x="0" y="388"/>
                  </a:moveTo>
                  <a:lnTo>
                    <a:pt x="54" y="388"/>
                  </a:lnTo>
                  <a:lnTo>
                    <a:pt x="54" y="368"/>
                  </a:lnTo>
                  <a:lnTo>
                    <a:pt x="0" y="368"/>
                  </a:lnTo>
                  <a:lnTo>
                    <a:pt x="0" y="388"/>
                  </a:lnTo>
                  <a:close/>
                  <a:moveTo>
                    <a:pt x="316" y="401"/>
                  </a:moveTo>
                  <a:lnTo>
                    <a:pt x="430" y="401"/>
                  </a:lnTo>
                  <a:lnTo>
                    <a:pt x="430" y="391"/>
                  </a:lnTo>
                  <a:lnTo>
                    <a:pt x="316" y="391"/>
                  </a:lnTo>
                  <a:lnTo>
                    <a:pt x="316" y="401"/>
                  </a:lnTo>
                  <a:close/>
                  <a:moveTo>
                    <a:pt x="523" y="378"/>
                  </a:moveTo>
                  <a:lnTo>
                    <a:pt x="538" y="378"/>
                  </a:lnTo>
                  <a:lnTo>
                    <a:pt x="538" y="368"/>
                  </a:lnTo>
                  <a:lnTo>
                    <a:pt x="523" y="368"/>
                  </a:lnTo>
                  <a:lnTo>
                    <a:pt x="523" y="378"/>
                  </a:lnTo>
                  <a:close/>
                  <a:moveTo>
                    <a:pt x="523" y="394"/>
                  </a:moveTo>
                  <a:lnTo>
                    <a:pt x="538" y="394"/>
                  </a:lnTo>
                  <a:lnTo>
                    <a:pt x="538" y="388"/>
                  </a:lnTo>
                  <a:lnTo>
                    <a:pt x="523" y="388"/>
                  </a:lnTo>
                  <a:lnTo>
                    <a:pt x="523" y="394"/>
                  </a:lnTo>
                  <a:close/>
                </a:path>
              </a:pathLst>
            </a:custGeom>
            <a:solidFill>
              <a:srgbClr val="000000"/>
            </a:solidFill>
            <a:ln w="4763">
              <a:solidFill>
                <a:srgbClr val="000000"/>
              </a:solidFill>
              <a:prstDash val="solid"/>
              <a:round/>
              <a:headEnd/>
              <a:tailEnd/>
            </a:ln>
          </p:spPr>
          <p:txBody>
            <a:bodyPr>
              <a:prstTxWarp prst="textNoShape">
                <a:avLst/>
              </a:prstTxWarp>
            </a:bodyPr>
            <a:lstStyle/>
            <a:p>
              <a:endParaRPr lang="en-US" sz="1799"/>
            </a:p>
          </p:txBody>
        </p:sp>
        <p:sp>
          <p:nvSpPr>
            <p:cNvPr id="1505342" name="Line 62"/>
            <p:cNvSpPr>
              <a:spLocks noChangeShapeType="1"/>
            </p:cNvSpPr>
            <p:nvPr/>
          </p:nvSpPr>
          <p:spPr bwMode="auto">
            <a:xfrm>
              <a:off x="1084" y="1257"/>
              <a:ext cx="430" cy="1"/>
            </a:xfrm>
            <a:prstGeom prst="line">
              <a:avLst/>
            </a:prstGeom>
            <a:noFill/>
            <a:ln w="4763">
              <a:solidFill>
                <a:srgbClr val="000000"/>
              </a:solidFill>
              <a:round/>
              <a:headEnd/>
              <a:tailEnd/>
            </a:ln>
          </p:spPr>
          <p:txBody>
            <a:bodyPr>
              <a:prstTxWarp prst="textNoShape">
                <a:avLst/>
              </a:prstTxWarp>
            </a:bodyPr>
            <a:lstStyle/>
            <a:p>
              <a:endParaRPr lang="en-US" sz="1799"/>
            </a:p>
          </p:txBody>
        </p:sp>
        <p:sp>
          <p:nvSpPr>
            <p:cNvPr id="1505343" name="Line 63"/>
            <p:cNvSpPr>
              <a:spLocks noChangeShapeType="1"/>
            </p:cNvSpPr>
            <p:nvPr/>
          </p:nvSpPr>
          <p:spPr bwMode="auto">
            <a:xfrm flipV="1">
              <a:off x="1193" y="1257"/>
              <a:ext cx="1" cy="19"/>
            </a:xfrm>
            <a:prstGeom prst="line">
              <a:avLst/>
            </a:prstGeom>
            <a:noFill/>
            <a:ln w="4763">
              <a:solidFill>
                <a:srgbClr val="000000"/>
              </a:solidFill>
              <a:round/>
              <a:headEnd/>
              <a:tailEnd/>
            </a:ln>
          </p:spPr>
          <p:txBody>
            <a:bodyPr>
              <a:prstTxWarp prst="textNoShape">
                <a:avLst/>
              </a:prstTxWarp>
            </a:bodyPr>
            <a:lstStyle/>
            <a:p>
              <a:endParaRPr lang="en-US" sz="1799"/>
            </a:p>
          </p:txBody>
        </p:sp>
        <p:sp>
          <p:nvSpPr>
            <p:cNvPr id="1505344" name="Line 64"/>
            <p:cNvSpPr>
              <a:spLocks noChangeShapeType="1"/>
            </p:cNvSpPr>
            <p:nvPr/>
          </p:nvSpPr>
          <p:spPr bwMode="auto">
            <a:xfrm flipV="1">
              <a:off x="1301" y="1257"/>
              <a:ext cx="1" cy="19"/>
            </a:xfrm>
            <a:prstGeom prst="line">
              <a:avLst/>
            </a:prstGeom>
            <a:noFill/>
            <a:ln w="4763">
              <a:solidFill>
                <a:srgbClr val="000000"/>
              </a:solidFill>
              <a:round/>
              <a:headEnd/>
              <a:tailEnd/>
            </a:ln>
          </p:spPr>
          <p:txBody>
            <a:bodyPr>
              <a:prstTxWarp prst="textNoShape">
                <a:avLst/>
              </a:prstTxWarp>
            </a:bodyPr>
            <a:lstStyle/>
            <a:p>
              <a:endParaRPr lang="en-US" sz="1799"/>
            </a:p>
          </p:txBody>
        </p:sp>
      </p:grpSp>
      <p:cxnSp>
        <p:nvCxnSpPr>
          <p:cNvPr id="1505345" name="AutoShape 65"/>
          <p:cNvCxnSpPr>
            <a:cxnSpLocks noChangeShapeType="1"/>
            <a:stCxn id="1505331" idx="3"/>
            <a:endCxn id="1505341" idx="22"/>
          </p:cNvCxnSpPr>
          <p:nvPr/>
        </p:nvCxnSpPr>
        <p:spPr bwMode="auto">
          <a:xfrm flipV="1">
            <a:off x="8869507" y="3110081"/>
            <a:ext cx="449029" cy="28560"/>
          </a:xfrm>
          <a:prstGeom prst="straightConnector1">
            <a:avLst/>
          </a:prstGeom>
          <a:noFill/>
          <a:ln w="25400">
            <a:solidFill>
              <a:schemeClr val="tx1"/>
            </a:solidFill>
            <a:round/>
            <a:headEnd/>
            <a:tailEnd/>
          </a:ln>
          <a:effectLst/>
        </p:spPr>
      </p:cxnSp>
      <p:cxnSp>
        <p:nvCxnSpPr>
          <p:cNvPr id="1505346" name="AutoShape 66"/>
          <p:cNvCxnSpPr>
            <a:cxnSpLocks noChangeShapeType="1"/>
            <a:stCxn id="1505347" idx="3"/>
            <a:endCxn id="1505331" idx="1"/>
          </p:cNvCxnSpPr>
          <p:nvPr/>
        </p:nvCxnSpPr>
        <p:spPr bwMode="auto">
          <a:xfrm flipV="1">
            <a:off x="6933763" y="3138641"/>
            <a:ext cx="1751688" cy="357001"/>
          </a:xfrm>
          <a:prstGeom prst="straightConnector1">
            <a:avLst/>
          </a:prstGeom>
          <a:noFill/>
          <a:ln w="25400">
            <a:solidFill>
              <a:schemeClr val="tx1"/>
            </a:solidFill>
            <a:round/>
            <a:headEnd/>
            <a:tailEnd/>
          </a:ln>
          <a:effectLst/>
        </p:spPr>
      </p:cxnSp>
      <p:sp>
        <p:nvSpPr>
          <p:cNvPr id="1505347" name="Rectangle 67"/>
          <p:cNvSpPr>
            <a:spLocks noChangeArrowheads="1"/>
          </p:cNvSpPr>
          <p:nvPr/>
        </p:nvSpPr>
        <p:spPr bwMode="auto">
          <a:xfrm>
            <a:off x="6749710" y="3409960"/>
            <a:ext cx="184054" cy="171361"/>
          </a:xfrm>
          <a:prstGeom prst="rect">
            <a:avLst/>
          </a:prstGeom>
          <a:solidFill>
            <a:schemeClr val="folHlink"/>
          </a:solidFill>
          <a:ln w="12700">
            <a:miter lim="800000"/>
            <a:headEnd/>
            <a:tailEnd/>
          </a:ln>
          <a:effectLst/>
          <a:scene3d>
            <a:camera prst="legacyObliqueTopLeft"/>
            <a:lightRig rig="legacyFlat3" dir="t"/>
          </a:scene3d>
          <a:sp3d extrusionH="125400" prstMaterial="legacyMatte">
            <a:bevelT w="13500" h="13500" prst="angle"/>
            <a:bevelB w="13500" h="13500" prst="angle"/>
            <a:extrusionClr>
              <a:schemeClr val="folHlink"/>
            </a:extrusionClr>
          </a:sp3d>
        </p:spPr>
        <p:txBody>
          <a:bodyPr wrap="none" lIns="90441" tIns="44427" rIns="90441" bIns="44427" anchor="ctr">
            <a:prstTxWarp prst="textNoShape">
              <a:avLst/>
            </a:prstTxWarp>
            <a:flatTx/>
          </a:bodyPr>
          <a:lstStyle/>
          <a:p>
            <a:endParaRPr lang="en-US" sz="1799"/>
          </a:p>
        </p:txBody>
      </p:sp>
      <p:cxnSp>
        <p:nvCxnSpPr>
          <p:cNvPr id="1505348" name="AutoShape 68"/>
          <p:cNvCxnSpPr>
            <a:cxnSpLocks noChangeShapeType="1"/>
            <a:stCxn id="1505305" idx="3"/>
            <a:endCxn id="1505347" idx="1"/>
          </p:cNvCxnSpPr>
          <p:nvPr/>
        </p:nvCxnSpPr>
        <p:spPr bwMode="auto">
          <a:xfrm>
            <a:off x="5061489" y="3138641"/>
            <a:ext cx="1688221" cy="357001"/>
          </a:xfrm>
          <a:prstGeom prst="straightConnector1">
            <a:avLst/>
          </a:prstGeom>
          <a:noFill/>
          <a:ln w="25400">
            <a:solidFill>
              <a:schemeClr val="tx1"/>
            </a:solidFill>
            <a:round/>
            <a:headEnd/>
            <a:tailEnd/>
          </a:ln>
          <a:effectLst/>
        </p:spPr>
      </p:cxnSp>
      <p:sp>
        <p:nvSpPr>
          <p:cNvPr id="1505352" name="Rectangle 72"/>
          <p:cNvSpPr>
            <a:spLocks noChangeArrowheads="1"/>
          </p:cNvSpPr>
          <p:nvPr/>
        </p:nvSpPr>
        <p:spPr bwMode="auto">
          <a:xfrm>
            <a:off x="5105916" y="3352840"/>
            <a:ext cx="685443" cy="228481"/>
          </a:xfrm>
          <a:prstGeom prst="rect">
            <a:avLst/>
          </a:prstGeom>
          <a:solidFill>
            <a:srgbClr val="3366FF"/>
          </a:solidFill>
          <a:ln w="9525">
            <a:solidFill>
              <a:srgbClr val="3366FF"/>
            </a:solidFill>
            <a:miter lim="800000"/>
            <a:headEnd/>
            <a:tailEnd/>
          </a:ln>
          <a:effectLst/>
        </p:spPr>
        <p:txBody>
          <a:bodyPr wrap="none" anchor="ctr">
            <a:prstTxWarp prst="textNoShape">
              <a:avLst/>
            </a:prstTxWarp>
          </a:bodyPr>
          <a:lstStyle/>
          <a:p>
            <a:pPr algn="ctr"/>
            <a:r>
              <a:rPr lang="en-US" sz="1799">
                <a:solidFill>
                  <a:schemeClr val="bg1"/>
                </a:solidFill>
              </a:rPr>
              <a:t>500</a:t>
            </a:r>
          </a:p>
        </p:txBody>
      </p:sp>
      <p:sp>
        <p:nvSpPr>
          <p:cNvPr id="1505353" name="Text Box 73"/>
          <p:cNvSpPr txBox="1">
            <a:spLocks noChangeArrowheads="1"/>
          </p:cNvSpPr>
          <p:nvPr/>
        </p:nvSpPr>
        <p:spPr bwMode="auto">
          <a:xfrm>
            <a:off x="3138441" y="2139035"/>
            <a:ext cx="1349347" cy="369012"/>
          </a:xfrm>
          <a:prstGeom prst="rect">
            <a:avLst/>
          </a:prstGeom>
          <a:noFill/>
          <a:ln w="9525">
            <a:noFill/>
            <a:miter lim="800000"/>
            <a:headEnd/>
            <a:tailEnd/>
          </a:ln>
          <a:effectLst/>
        </p:spPr>
        <p:txBody>
          <a:bodyPr wrap="none">
            <a:prstTxWarp prst="textNoShape">
              <a:avLst/>
            </a:prstTxWarp>
            <a:spAutoFit/>
          </a:bodyPr>
          <a:lstStyle/>
          <a:p>
            <a:r>
              <a:rPr lang="en-US" sz="1799"/>
              <a:t>MTU=1000B</a:t>
            </a:r>
          </a:p>
        </p:txBody>
      </p:sp>
      <p:sp>
        <p:nvSpPr>
          <p:cNvPr id="1505354" name="Text Box 74"/>
          <p:cNvSpPr txBox="1">
            <a:spLocks noChangeArrowheads="1"/>
          </p:cNvSpPr>
          <p:nvPr/>
        </p:nvSpPr>
        <p:spPr bwMode="auto">
          <a:xfrm>
            <a:off x="5194769" y="2291355"/>
            <a:ext cx="1232388" cy="369012"/>
          </a:xfrm>
          <a:prstGeom prst="rect">
            <a:avLst/>
          </a:prstGeom>
          <a:noFill/>
          <a:ln w="9525">
            <a:noFill/>
            <a:miter lim="800000"/>
            <a:headEnd/>
            <a:tailEnd/>
          </a:ln>
          <a:effectLst/>
        </p:spPr>
        <p:txBody>
          <a:bodyPr wrap="none">
            <a:prstTxWarp prst="textNoShape">
              <a:avLst/>
            </a:prstTxWarp>
            <a:spAutoFit/>
          </a:bodyPr>
          <a:lstStyle/>
          <a:p>
            <a:r>
              <a:rPr lang="en-US" sz="1799"/>
              <a:t>MTU=500B</a:t>
            </a:r>
          </a:p>
        </p:txBody>
      </p:sp>
      <p:sp>
        <p:nvSpPr>
          <p:cNvPr id="1505355" name="Text Box 75"/>
          <p:cNvSpPr txBox="1">
            <a:spLocks noChangeArrowheads="1"/>
          </p:cNvSpPr>
          <p:nvPr/>
        </p:nvSpPr>
        <p:spPr bwMode="auto">
          <a:xfrm>
            <a:off x="7174938" y="2139035"/>
            <a:ext cx="1349347" cy="369012"/>
          </a:xfrm>
          <a:prstGeom prst="rect">
            <a:avLst/>
          </a:prstGeom>
          <a:noFill/>
          <a:ln w="9525">
            <a:noFill/>
            <a:miter lim="800000"/>
            <a:headEnd/>
            <a:tailEnd/>
          </a:ln>
          <a:effectLst/>
        </p:spPr>
        <p:txBody>
          <a:bodyPr wrap="none">
            <a:prstTxWarp prst="textNoShape">
              <a:avLst/>
            </a:prstTxWarp>
            <a:spAutoFit/>
          </a:bodyPr>
          <a:lstStyle/>
          <a:p>
            <a:r>
              <a:rPr lang="en-US" sz="1799"/>
              <a:t>MTU=1000B</a:t>
            </a:r>
          </a:p>
        </p:txBody>
      </p:sp>
      <p:sp>
        <p:nvSpPr>
          <p:cNvPr id="1505356" name="Text Box 76"/>
          <p:cNvSpPr txBox="1">
            <a:spLocks noChangeArrowheads="1"/>
          </p:cNvSpPr>
          <p:nvPr/>
        </p:nvSpPr>
        <p:spPr bwMode="auto">
          <a:xfrm>
            <a:off x="1678701" y="2229476"/>
            <a:ext cx="800443" cy="369012"/>
          </a:xfrm>
          <a:prstGeom prst="rect">
            <a:avLst/>
          </a:prstGeom>
          <a:noFill/>
          <a:ln w="9525">
            <a:noFill/>
            <a:miter lim="800000"/>
            <a:headEnd/>
            <a:tailEnd/>
          </a:ln>
          <a:effectLst/>
        </p:spPr>
        <p:txBody>
          <a:bodyPr wrap="none">
            <a:prstTxWarp prst="textNoShape">
              <a:avLst/>
            </a:prstTxWarp>
            <a:spAutoFit/>
          </a:bodyPr>
          <a:lstStyle/>
          <a:p>
            <a:r>
              <a:rPr lang="en-US" sz="1799"/>
              <a:t>Host A</a:t>
            </a:r>
          </a:p>
        </p:txBody>
      </p:sp>
      <p:sp>
        <p:nvSpPr>
          <p:cNvPr id="1505357" name="Text Box 77"/>
          <p:cNvSpPr txBox="1">
            <a:spLocks noChangeArrowheads="1"/>
          </p:cNvSpPr>
          <p:nvPr/>
        </p:nvSpPr>
        <p:spPr bwMode="auto">
          <a:xfrm>
            <a:off x="9136067" y="2438917"/>
            <a:ext cx="792433" cy="369012"/>
          </a:xfrm>
          <a:prstGeom prst="rect">
            <a:avLst/>
          </a:prstGeom>
          <a:noFill/>
          <a:ln w="9525">
            <a:noFill/>
            <a:miter lim="800000"/>
            <a:headEnd/>
            <a:tailEnd/>
          </a:ln>
          <a:effectLst/>
        </p:spPr>
        <p:txBody>
          <a:bodyPr wrap="none">
            <a:prstTxWarp prst="textNoShape">
              <a:avLst/>
            </a:prstTxWarp>
            <a:spAutoFit/>
          </a:bodyPr>
          <a:lstStyle/>
          <a:p>
            <a:r>
              <a:rPr lang="en-US" sz="1799"/>
              <a:t>Host B</a:t>
            </a:r>
          </a:p>
        </p:txBody>
      </p:sp>
      <p:sp>
        <p:nvSpPr>
          <p:cNvPr id="1505358" name="Text Box 78"/>
          <p:cNvSpPr txBox="1">
            <a:spLocks noChangeArrowheads="1"/>
          </p:cNvSpPr>
          <p:nvPr/>
        </p:nvSpPr>
        <p:spPr bwMode="auto">
          <a:xfrm>
            <a:off x="4706074" y="2681677"/>
            <a:ext cx="426498" cy="369012"/>
          </a:xfrm>
          <a:prstGeom prst="rect">
            <a:avLst/>
          </a:prstGeom>
          <a:noFill/>
          <a:ln w="9525">
            <a:noFill/>
            <a:miter lim="800000"/>
            <a:headEnd/>
            <a:tailEnd/>
          </a:ln>
          <a:effectLst/>
        </p:spPr>
        <p:txBody>
          <a:bodyPr wrap="none">
            <a:prstTxWarp prst="textNoShape">
              <a:avLst/>
            </a:prstTxWarp>
            <a:spAutoFit/>
          </a:bodyPr>
          <a:lstStyle/>
          <a:p>
            <a:r>
              <a:rPr lang="en-US" sz="1799"/>
              <a:t>R1</a:t>
            </a:r>
          </a:p>
        </p:txBody>
      </p:sp>
      <p:sp>
        <p:nvSpPr>
          <p:cNvPr id="1505359" name="Text Box 79"/>
          <p:cNvSpPr txBox="1">
            <a:spLocks noChangeArrowheads="1"/>
          </p:cNvSpPr>
          <p:nvPr/>
        </p:nvSpPr>
        <p:spPr bwMode="auto">
          <a:xfrm>
            <a:off x="6610082" y="3062479"/>
            <a:ext cx="426498" cy="369012"/>
          </a:xfrm>
          <a:prstGeom prst="rect">
            <a:avLst/>
          </a:prstGeom>
          <a:noFill/>
          <a:ln w="9525">
            <a:noFill/>
            <a:miter lim="800000"/>
            <a:headEnd/>
            <a:tailEnd/>
          </a:ln>
          <a:effectLst/>
        </p:spPr>
        <p:txBody>
          <a:bodyPr wrap="none">
            <a:prstTxWarp prst="textNoShape">
              <a:avLst/>
            </a:prstTxWarp>
            <a:spAutoFit/>
          </a:bodyPr>
          <a:lstStyle/>
          <a:p>
            <a:r>
              <a:rPr lang="en-US" sz="1799"/>
              <a:t>R2</a:t>
            </a:r>
          </a:p>
        </p:txBody>
      </p:sp>
      <p:sp>
        <p:nvSpPr>
          <p:cNvPr id="1505360" name="Text Box 80"/>
          <p:cNvSpPr txBox="1">
            <a:spLocks noChangeArrowheads="1"/>
          </p:cNvSpPr>
          <p:nvPr/>
        </p:nvSpPr>
        <p:spPr bwMode="auto">
          <a:xfrm>
            <a:off x="2202304" y="4500006"/>
            <a:ext cx="7208669" cy="369012"/>
          </a:xfrm>
          <a:prstGeom prst="rect">
            <a:avLst/>
          </a:prstGeom>
          <a:noFill/>
          <a:ln w="9525">
            <a:solidFill>
              <a:schemeClr val="tx1"/>
            </a:solidFill>
            <a:miter lim="800000"/>
            <a:headEnd/>
            <a:tailEnd/>
          </a:ln>
          <a:effectLst/>
        </p:spPr>
        <p:txBody>
          <a:bodyPr wrap="none">
            <a:prstTxWarp prst="textNoShape">
              <a:avLst/>
            </a:prstTxWarp>
            <a:spAutoFit/>
          </a:bodyPr>
          <a:lstStyle/>
          <a:p>
            <a:r>
              <a:rPr lang="en-US" sz="1799"/>
              <a:t>MTU (Maximum Transfer Unit) = Maximum packet size handled by network</a:t>
            </a:r>
          </a:p>
        </p:txBody>
      </p:sp>
      <p:sp>
        <p:nvSpPr>
          <p:cNvPr id="1505361" name="Rectangle 81"/>
          <p:cNvSpPr>
            <a:spLocks noChangeArrowheads="1"/>
          </p:cNvSpPr>
          <p:nvPr/>
        </p:nvSpPr>
        <p:spPr bwMode="auto">
          <a:xfrm>
            <a:off x="8685451" y="3352840"/>
            <a:ext cx="1523207" cy="228481"/>
          </a:xfrm>
          <a:prstGeom prst="rect">
            <a:avLst/>
          </a:prstGeom>
          <a:solidFill>
            <a:srgbClr val="3366FF"/>
          </a:solidFill>
          <a:ln w="9525">
            <a:solidFill>
              <a:srgbClr val="3366FF"/>
            </a:solidFill>
            <a:miter lim="800000"/>
            <a:headEnd/>
            <a:tailEnd/>
          </a:ln>
          <a:effectLst/>
        </p:spPr>
        <p:txBody>
          <a:bodyPr wrap="none" anchor="ctr">
            <a:prstTxWarp prst="textNoShape">
              <a:avLst/>
            </a:prstTxWarp>
          </a:bodyPr>
          <a:lstStyle/>
          <a:p>
            <a:pPr algn="ctr"/>
            <a:r>
              <a:rPr lang="en-US" sz="1799">
                <a:solidFill>
                  <a:schemeClr val="bg1"/>
                </a:solidFill>
              </a:rPr>
              <a:t>1000</a:t>
            </a:r>
          </a:p>
        </p:txBody>
      </p:sp>
      <p:sp>
        <p:nvSpPr>
          <p:cNvPr id="1505363" name="Rectangle 83"/>
          <p:cNvSpPr>
            <a:spLocks noChangeArrowheads="1"/>
          </p:cNvSpPr>
          <p:nvPr/>
        </p:nvSpPr>
        <p:spPr bwMode="auto">
          <a:xfrm>
            <a:off x="6705283" y="2496036"/>
            <a:ext cx="184054" cy="171361"/>
          </a:xfrm>
          <a:prstGeom prst="rect">
            <a:avLst/>
          </a:prstGeom>
          <a:solidFill>
            <a:schemeClr val="folHlink"/>
          </a:solidFill>
          <a:ln w="12700">
            <a:miter lim="800000"/>
            <a:headEnd/>
            <a:tailEnd/>
          </a:ln>
          <a:effectLst/>
          <a:scene3d>
            <a:camera prst="legacyObliqueTopLeft"/>
            <a:lightRig rig="legacyFlat3" dir="t"/>
          </a:scene3d>
          <a:sp3d extrusionH="125400" prstMaterial="legacyMatte">
            <a:bevelT w="13500" h="13500" prst="angle"/>
            <a:bevelB w="13500" h="13500" prst="angle"/>
            <a:extrusionClr>
              <a:schemeClr val="folHlink"/>
            </a:extrusionClr>
          </a:sp3d>
        </p:spPr>
        <p:txBody>
          <a:bodyPr wrap="none" lIns="90441" tIns="44427" rIns="90441" bIns="44427" anchor="ctr">
            <a:prstTxWarp prst="textNoShape">
              <a:avLst/>
            </a:prstTxWarp>
            <a:flatTx/>
          </a:bodyPr>
          <a:lstStyle/>
          <a:p>
            <a:endParaRPr lang="en-US" sz="1799"/>
          </a:p>
        </p:txBody>
      </p:sp>
      <p:cxnSp>
        <p:nvCxnSpPr>
          <p:cNvPr id="1505365" name="AutoShape 85"/>
          <p:cNvCxnSpPr>
            <a:cxnSpLocks noChangeShapeType="1"/>
            <a:stCxn id="1505305" idx="3"/>
            <a:endCxn id="1505363" idx="1"/>
          </p:cNvCxnSpPr>
          <p:nvPr/>
        </p:nvCxnSpPr>
        <p:spPr bwMode="auto">
          <a:xfrm flipV="1">
            <a:off x="5061489" y="2581718"/>
            <a:ext cx="1643794" cy="556923"/>
          </a:xfrm>
          <a:prstGeom prst="straightConnector1">
            <a:avLst/>
          </a:prstGeom>
          <a:noFill/>
          <a:ln w="25400">
            <a:solidFill>
              <a:schemeClr val="tx1"/>
            </a:solidFill>
            <a:round/>
            <a:headEnd/>
            <a:tailEnd/>
          </a:ln>
          <a:effectLst/>
        </p:spPr>
      </p:cxnSp>
      <p:sp>
        <p:nvSpPr>
          <p:cNvPr id="1505366" name="Text Box 86"/>
          <p:cNvSpPr txBox="1">
            <a:spLocks noChangeArrowheads="1"/>
          </p:cNvSpPr>
          <p:nvPr/>
        </p:nvSpPr>
        <p:spPr bwMode="auto">
          <a:xfrm>
            <a:off x="6552962" y="2134275"/>
            <a:ext cx="426498" cy="369012"/>
          </a:xfrm>
          <a:prstGeom prst="rect">
            <a:avLst/>
          </a:prstGeom>
          <a:noFill/>
          <a:ln w="9525">
            <a:noFill/>
            <a:miter lim="800000"/>
            <a:headEnd/>
            <a:tailEnd/>
          </a:ln>
          <a:effectLst/>
        </p:spPr>
        <p:txBody>
          <a:bodyPr wrap="none">
            <a:prstTxWarp prst="textNoShape">
              <a:avLst/>
            </a:prstTxWarp>
            <a:spAutoFit/>
          </a:bodyPr>
          <a:lstStyle/>
          <a:p>
            <a:r>
              <a:rPr lang="en-US" sz="1799"/>
              <a:t>R3</a:t>
            </a:r>
          </a:p>
        </p:txBody>
      </p:sp>
      <p:cxnSp>
        <p:nvCxnSpPr>
          <p:cNvPr id="1505367" name="AutoShape 87"/>
          <p:cNvCxnSpPr>
            <a:cxnSpLocks noChangeShapeType="1"/>
            <a:stCxn id="1505363" idx="3"/>
            <a:endCxn id="1505331" idx="1"/>
          </p:cNvCxnSpPr>
          <p:nvPr/>
        </p:nvCxnSpPr>
        <p:spPr bwMode="auto">
          <a:xfrm>
            <a:off x="6889337" y="2581718"/>
            <a:ext cx="1796115" cy="556923"/>
          </a:xfrm>
          <a:prstGeom prst="straightConnector1">
            <a:avLst/>
          </a:prstGeom>
          <a:noFill/>
          <a:ln w="25400">
            <a:solidFill>
              <a:schemeClr val="tx1"/>
            </a:solidFill>
            <a:round/>
            <a:headEnd/>
            <a:tailEnd/>
          </a:ln>
          <a:effectLst/>
        </p:spPr>
      </p:cxnSp>
      <p:sp>
        <p:nvSpPr>
          <p:cNvPr id="1505351" name="Rectangle 71"/>
          <p:cNvSpPr>
            <a:spLocks noChangeArrowheads="1"/>
          </p:cNvSpPr>
          <p:nvPr/>
        </p:nvSpPr>
        <p:spPr bwMode="auto">
          <a:xfrm>
            <a:off x="4344312" y="3352840"/>
            <a:ext cx="685443" cy="228481"/>
          </a:xfrm>
          <a:prstGeom prst="rect">
            <a:avLst/>
          </a:prstGeom>
          <a:solidFill>
            <a:srgbClr val="3366FF"/>
          </a:solidFill>
          <a:ln w="9525">
            <a:solidFill>
              <a:srgbClr val="3366FF"/>
            </a:solidFill>
            <a:miter lim="800000"/>
            <a:headEnd/>
            <a:tailEnd/>
          </a:ln>
          <a:effectLst/>
        </p:spPr>
        <p:txBody>
          <a:bodyPr wrap="none" anchor="ctr">
            <a:prstTxWarp prst="textNoShape">
              <a:avLst/>
            </a:prstTxWarp>
          </a:bodyPr>
          <a:lstStyle/>
          <a:p>
            <a:pPr algn="ctr"/>
            <a:r>
              <a:rPr lang="en-US" sz="1799">
                <a:solidFill>
                  <a:schemeClr val="bg1"/>
                </a:solidFill>
              </a:rPr>
              <a:t>500</a:t>
            </a:r>
          </a:p>
        </p:txBody>
      </p:sp>
    </p:spTree>
    <p:extLst>
      <p:ext uri="{BB962C8B-B14F-4D97-AF65-F5344CB8AC3E}">
        <p14:creationId xmlns:p14="http://schemas.microsoft.com/office/powerpoint/2010/main" val="41969480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3.33333E-6 0.00231 L 0.16493 0.02453 L 0.47916 -0.00556 " pathEditMode="relative" rAng="0" ptsTypes="AAA">
                                      <p:cBhvr>
                                        <p:cTn id="6" dur="2000" fill="hold"/>
                                        <p:tgtEl>
                                          <p:spTgt spid="1505352"/>
                                        </p:tgtEl>
                                        <p:attrNameLst>
                                          <p:attrName>ppt_x</p:attrName>
                                          <p:attrName>ppt_y</p:attrName>
                                        </p:attrNameLst>
                                      </p:cBhvr>
                                      <p:rCtr x="24000" y="700"/>
                                    </p:animMotion>
                                  </p:childTnLst>
                                </p:cTn>
                              </p:par>
                            </p:childTnLst>
                          </p:cTn>
                        </p:par>
                      </p:childTnLst>
                    </p:cTn>
                  </p:par>
                  <p:par>
                    <p:cTn id="7" fill="hold">
                      <p:stCondLst>
                        <p:cond delay="indefinite"/>
                      </p:stCondLst>
                      <p:childTnLst>
                        <p:par>
                          <p:cTn id="8" fill="hold">
                            <p:stCondLst>
                              <p:cond delay="0"/>
                            </p:stCondLst>
                            <p:childTnLst>
                              <p:par>
                                <p:cTn id="9" presetID="0" presetClass="path" presetSubtype="0" accel="50000" decel="50000" fill="hold" grpId="0" nodeType="clickEffect">
                                  <p:stCondLst>
                                    <p:cond delay="0"/>
                                  </p:stCondLst>
                                  <p:childTnLst>
                                    <p:animMotion origin="layout" path="M -3.33333E-6 -0.01528 L 0.22118 -0.10672 L 0.45261 -0.0382 L 0.47917 -0.00556 " pathEditMode="relative" rAng="0" ptsTypes="AAAA">
                                      <p:cBhvr>
                                        <p:cTn id="10" dur="2000" fill="hold"/>
                                        <p:tgtEl>
                                          <p:spTgt spid="1505351"/>
                                        </p:tgtEl>
                                        <p:attrNameLst>
                                          <p:attrName>ppt_x</p:attrName>
                                          <p:attrName>ppt_y</p:attrName>
                                        </p:attrNameLst>
                                      </p:cBhvr>
                                      <p:rCtr x="24000" y="-4100"/>
                                    </p:animMotion>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1505351"/>
                                        </p:tgtEl>
                                        <p:attrNameLst>
                                          <p:attrName>style.visibility</p:attrName>
                                        </p:attrNameLst>
                                      </p:cBhvr>
                                      <p:to>
                                        <p:strVal val="hidden"/>
                                      </p:to>
                                    </p:set>
                                  </p:childTnLst>
                                </p:cTn>
                              </p:par>
                              <p:par>
                                <p:cTn id="15" presetID="1" presetClass="exit" presetSubtype="0" fill="hold" grpId="1" nodeType="withEffect">
                                  <p:stCondLst>
                                    <p:cond delay="0"/>
                                  </p:stCondLst>
                                  <p:childTnLst>
                                    <p:set>
                                      <p:cBhvr>
                                        <p:cTn id="16" dur="1" fill="hold">
                                          <p:stCondLst>
                                            <p:cond delay="0"/>
                                          </p:stCondLst>
                                        </p:cTn>
                                        <p:tgtEl>
                                          <p:spTgt spid="1505352"/>
                                        </p:tgtEl>
                                        <p:attrNameLst>
                                          <p:attrName>style.visibility</p:attrName>
                                        </p:attrNameLst>
                                      </p:cBhvr>
                                      <p:to>
                                        <p:strVal val="hidden"/>
                                      </p:to>
                                    </p:set>
                                  </p:childTnLst>
                                </p:cTn>
                              </p:par>
                              <p:par>
                                <p:cTn id="17" presetID="1" presetClass="entr" presetSubtype="0" fill="hold" grpId="0" nodeType="withEffect">
                                  <p:stCondLst>
                                    <p:cond delay="0"/>
                                  </p:stCondLst>
                                  <p:childTnLst>
                                    <p:set>
                                      <p:cBhvr>
                                        <p:cTn id="18" dur="1" fill="hold">
                                          <p:stCondLst>
                                            <p:cond delay="0"/>
                                          </p:stCondLst>
                                        </p:cTn>
                                        <p:tgtEl>
                                          <p:spTgt spid="15053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5352" grpId="0" animBg="1"/>
      <p:bldP spid="1505352" grpId="1" animBg="1"/>
      <p:bldP spid="1505361" grpId="0" animBg="1"/>
      <p:bldP spid="1505351" grpId="0" animBg="1"/>
      <p:bldP spid="1505351" grpId="1"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Sockets</a:t>
            </a:r>
            <a:endParaRPr lang="en-US" dirty="0"/>
          </a:p>
        </p:txBody>
      </p:sp>
      <p:sp>
        <p:nvSpPr>
          <p:cNvPr id="3" name="Content Placeholder 2"/>
          <p:cNvSpPr>
            <a:spLocks noGrp="1"/>
          </p:cNvSpPr>
          <p:nvPr>
            <p:ph idx="1"/>
          </p:nvPr>
        </p:nvSpPr>
        <p:spPr/>
        <p:txBody>
          <a:bodyPr/>
          <a:lstStyle/>
          <a:p>
            <a:endParaRPr lang="en-US" dirty="0" smtClean="0"/>
          </a:p>
          <a:p>
            <a:r>
              <a:rPr lang="en-US" dirty="0" smtClean="0"/>
              <a:t>A </a:t>
            </a:r>
            <a:r>
              <a:rPr lang="en-US" dirty="0"/>
              <a:t>socket is created using the socket() system call, which returns a file descriptor </a:t>
            </a:r>
            <a:r>
              <a:rPr lang="en-US" dirty="0" smtClean="0"/>
              <a:t>used to </a:t>
            </a:r>
            <a:r>
              <a:rPr lang="en-US" dirty="0"/>
              <a:t>refer to the socket in subsequent system calls:</a:t>
            </a:r>
          </a:p>
          <a:p>
            <a:r>
              <a:rPr lang="en-US" dirty="0" err="1" smtClean="0"/>
              <a:t>fd</a:t>
            </a:r>
            <a:r>
              <a:rPr lang="en-US" dirty="0" smtClean="0"/>
              <a:t> </a:t>
            </a:r>
            <a:r>
              <a:rPr lang="en-US" dirty="0"/>
              <a:t>= socket(domain, type, protocol);</a:t>
            </a:r>
          </a:p>
          <a:p>
            <a:r>
              <a:rPr lang="en-US" dirty="0" smtClean="0"/>
              <a:t>Q: </a:t>
            </a:r>
            <a:r>
              <a:rPr lang="en-US" dirty="0"/>
              <a:t>Do you remember what is a file descriptor?</a:t>
            </a:r>
          </a:p>
          <a:p>
            <a:r>
              <a:rPr lang="en-US" dirty="0"/>
              <a:t> </a:t>
            </a:r>
          </a:p>
          <a:p>
            <a:endParaRPr lang="en-US" dirty="0"/>
          </a:p>
        </p:txBody>
      </p:sp>
    </p:spTree>
    <p:extLst>
      <p:ext uri="{BB962C8B-B14F-4D97-AF65-F5344CB8AC3E}">
        <p14:creationId xmlns:p14="http://schemas.microsoft.com/office/powerpoint/2010/main" val="33803565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2098" name="Rectangle 2"/>
          <p:cNvSpPr>
            <a:spLocks noGrp="1" noChangeArrowheads="1"/>
          </p:cNvSpPr>
          <p:nvPr>
            <p:ph type="title"/>
          </p:nvPr>
        </p:nvSpPr>
        <p:spPr/>
        <p:txBody>
          <a:bodyPr/>
          <a:lstStyle/>
          <a:p>
            <a:r>
              <a:rPr lang="en-US"/>
              <a:t>Time-to-Live (TTL) Field  (8 bits) </a:t>
            </a:r>
          </a:p>
        </p:txBody>
      </p:sp>
      <p:sp>
        <p:nvSpPr>
          <p:cNvPr id="1412099" name="Rectangle 3"/>
          <p:cNvSpPr>
            <a:spLocks noGrp="1" noChangeArrowheads="1"/>
          </p:cNvSpPr>
          <p:nvPr>
            <p:ph type="body" idx="1"/>
          </p:nvPr>
        </p:nvSpPr>
        <p:spPr>
          <a:xfrm>
            <a:off x="1983342" y="1720153"/>
            <a:ext cx="8225316" cy="4307818"/>
          </a:xfrm>
        </p:spPr>
        <p:txBody>
          <a:bodyPr>
            <a:normAutofit fontScale="92500" lnSpcReduction="10000"/>
          </a:bodyPr>
          <a:lstStyle/>
          <a:p>
            <a:pPr>
              <a:lnSpc>
                <a:spcPct val="90000"/>
              </a:lnSpc>
            </a:pPr>
            <a:r>
              <a:rPr lang="en-US" dirty="0"/>
              <a:t>Potentially lethal problem</a:t>
            </a:r>
          </a:p>
          <a:p>
            <a:pPr lvl="1">
              <a:lnSpc>
                <a:spcPct val="90000"/>
              </a:lnSpc>
            </a:pPr>
            <a:r>
              <a:rPr lang="en-US" dirty="0"/>
              <a:t>Forwarding loops can cause packets to cycle forever</a:t>
            </a:r>
          </a:p>
          <a:p>
            <a:pPr lvl="1">
              <a:lnSpc>
                <a:spcPct val="90000"/>
              </a:lnSpc>
            </a:pPr>
            <a:r>
              <a:rPr lang="en-US" dirty="0"/>
              <a:t>As these accumulate, eventually consume </a:t>
            </a:r>
            <a:r>
              <a:rPr lang="en-US" b="1" dirty="0">
                <a:solidFill>
                  <a:srgbClr val="FF0000"/>
                </a:solidFill>
              </a:rPr>
              <a:t>all</a:t>
            </a:r>
            <a:r>
              <a:rPr lang="en-US" dirty="0"/>
              <a:t> capacity</a:t>
            </a:r>
          </a:p>
          <a:p>
            <a:pPr>
              <a:lnSpc>
                <a:spcPct val="90000"/>
              </a:lnSpc>
            </a:pPr>
            <a:endParaRPr lang="en-US" dirty="0"/>
          </a:p>
          <a:p>
            <a:pPr>
              <a:lnSpc>
                <a:spcPct val="90000"/>
              </a:lnSpc>
            </a:pPr>
            <a:endParaRPr lang="en-US" dirty="0"/>
          </a:p>
          <a:p>
            <a:pPr>
              <a:lnSpc>
                <a:spcPct val="90000"/>
              </a:lnSpc>
            </a:pPr>
            <a:endParaRPr lang="en-US" dirty="0"/>
          </a:p>
          <a:p>
            <a:pPr>
              <a:lnSpc>
                <a:spcPct val="90000"/>
              </a:lnSpc>
            </a:pPr>
            <a:r>
              <a:rPr lang="en-US" dirty="0"/>
              <a:t>Time-to-live field in packet header</a:t>
            </a:r>
          </a:p>
          <a:p>
            <a:pPr lvl="1">
              <a:lnSpc>
                <a:spcPct val="90000"/>
              </a:lnSpc>
            </a:pPr>
            <a:r>
              <a:rPr lang="en-US" dirty="0"/>
              <a:t>Decremented at each hop, packet discarded </a:t>
            </a:r>
          </a:p>
          <a:p>
            <a:pPr lvl="1">
              <a:lnSpc>
                <a:spcPct val="90000"/>
              </a:lnSpc>
            </a:pPr>
            <a:r>
              <a:rPr lang="en-US" dirty="0"/>
              <a:t>if reaches 0</a:t>
            </a:r>
          </a:p>
          <a:p>
            <a:pPr lvl="1">
              <a:lnSpc>
                <a:spcPct val="90000"/>
              </a:lnSpc>
            </a:pPr>
            <a:r>
              <a:rPr lang="en-US" dirty="0"/>
              <a:t>…and “time exceeded” message is sent to the source</a:t>
            </a:r>
          </a:p>
          <a:p>
            <a:pPr lvl="2">
              <a:lnSpc>
                <a:spcPct val="90000"/>
              </a:lnSpc>
            </a:pPr>
            <a:r>
              <a:rPr lang="en-US" dirty="0"/>
              <a:t>Using “ICMP” control message; basis for </a:t>
            </a:r>
            <a:r>
              <a:rPr lang="en-US" b="1" dirty="0"/>
              <a:t>traceroute</a:t>
            </a:r>
            <a:endParaRPr lang="en-US" dirty="0"/>
          </a:p>
        </p:txBody>
      </p:sp>
      <p:pic>
        <p:nvPicPr>
          <p:cNvPr id="1412100" name="Picture 4"/>
          <p:cNvPicPr>
            <a:picLocks noChangeArrowheads="1"/>
          </p:cNvPicPr>
          <p:nvPr/>
        </p:nvPicPr>
        <p:blipFill>
          <a:blip r:embed="rId3" cstate="print">
            <a:lum bright="6000" contrast="-64000"/>
          </a:blip>
          <a:srcRect/>
          <a:stretch>
            <a:fillRect/>
          </a:stretch>
        </p:blipFill>
        <p:spPr bwMode="auto">
          <a:xfrm>
            <a:off x="3359921" y="2576164"/>
            <a:ext cx="609283" cy="374455"/>
          </a:xfrm>
          <a:prstGeom prst="rect">
            <a:avLst/>
          </a:prstGeom>
          <a:noFill/>
          <a:ln w="9525">
            <a:noFill/>
            <a:miter lim="800000"/>
            <a:headEnd/>
            <a:tailEnd/>
          </a:ln>
          <a:effectLst/>
        </p:spPr>
      </p:pic>
      <p:pic>
        <p:nvPicPr>
          <p:cNvPr id="1412101" name="Picture 5"/>
          <p:cNvPicPr>
            <a:picLocks noChangeArrowheads="1"/>
          </p:cNvPicPr>
          <p:nvPr/>
        </p:nvPicPr>
        <p:blipFill>
          <a:blip r:embed="rId3" cstate="print">
            <a:lum bright="6000" contrast="-64000"/>
          </a:blip>
          <a:srcRect/>
          <a:stretch>
            <a:fillRect/>
          </a:stretch>
        </p:blipFill>
        <p:spPr bwMode="auto">
          <a:xfrm>
            <a:off x="5590784" y="2576164"/>
            <a:ext cx="609283" cy="374455"/>
          </a:xfrm>
          <a:prstGeom prst="rect">
            <a:avLst/>
          </a:prstGeom>
          <a:noFill/>
          <a:ln w="9525">
            <a:noFill/>
            <a:miter lim="800000"/>
            <a:headEnd/>
            <a:tailEnd/>
          </a:ln>
          <a:effectLst/>
        </p:spPr>
      </p:pic>
      <p:pic>
        <p:nvPicPr>
          <p:cNvPr id="1412102" name="Picture 6"/>
          <p:cNvPicPr>
            <a:picLocks noChangeArrowheads="1"/>
          </p:cNvPicPr>
          <p:nvPr/>
        </p:nvPicPr>
        <p:blipFill>
          <a:blip r:embed="rId3" cstate="print">
            <a:lum bright="6000" contrast="-64000"/>
          </a:blip>
          <a:srcRect/>
          <a:stretch>
            <a:fillRect/>
          </a:stretch>
        </p:blipFill>
        <p:spPr bwMode="auto">
          <a:xfrm>
            <a:off x="7823233" y="2576164"/>
            <a:ext cx="609283" cy="374455"/>
          </a:xfrm>
          <a:prstGeom prst="rect">
            <a:avLst/>
          </a:prstGeom>
          <a:noFill/>
          <a:ln w="9525">
            <a:noFill/>
            <a:miter lim="800000"/>
            <a:headEnd/>
            <a:tailEnd/>
          </a:ln>
          <a:effectLst/>
        </p:spPr>
      </p:pic>
      <p:sp>
        <p:nvSpPr>
          <p:cNvPr id="1412103" name="Line 7"/>
          <p:cNvSpPr>
            <a:spLocks noChangeShapeType="1"/>
          </p:cNvSpPr>
          <p:nvPr/>
        </p:nvSpPr>
        <p:spPr bwMode="auto">
          <a:xfrm>
            <a:off x="2142944" y="2730071"/>
            <a:ext cx="1228085" cy="0"/>
          </a:xfrm>
          <a:prstGeom prst="line">
            <a:avLst/>
          </a:prstGeom>
          <a:noFill/>
          <a:ln w="25400">
            <a:solidFill>
              <a:schemeClr val="tx1"/>
            </a:solidFill>
            <a:round/>
            <a:headEnd/>
            <a:tailEnd/>
          </a:ln>
          <a:effectLst/>
        </p:spPr>
        <p:txBody>
          <a:bodyPr wrap="none" anchor="ctr">
            <a:prstTxWarp prst="textNoShape">
              <a:avLst/>
            </a:prstTxWarp>
          </a:bodyPr>
          <a:lstStyle/>
          <a:p>
            <a:endParaRPr lang="en-US" sz="1799"/>
          </a:p>
        </p:txBody>
      </p:sp>
      <p:sp>
        <p:nvSpPr>
          <p:cNvPr id="1412104" name="Line 8"/>
          <p:cNvSpPr>
            <a:spLocks noChangeShapeType="1"/>
          </p:cNvSpPr>
          <p:nvPr/>
        </p:nvSpPr>
        <p:spPr bwMode="auto">
          <a:xfrm>
            <a:off x="3831164" y="2730071"/>
            <a:ext cx="1881795" cy="0"/>
          </a:xfrm>
          <a:prstGeom prst="line">
            <a:avLst/>
          </a:prstGeom>
          <a:noFill/>
          <a:ln w="25400">
            <a:solidFill>
              <a:schemeClr val="tx1"/>
            </a:solidFill>
            <a:round/>
            <a:headEnd/>
            <a:tailEnd/>
          </a:ln>
          <a:effectLst/>
        </p:spPr>
        <p:txBody>
          <a:bodyPr wrap="none" anchor="ctr">
            <a:prstTxWarp prst="textNoShape">
              <a:avLst/>
            </a:prstTxWarp>
          </a:bodyPr>
          <a:lstStyle/>
          <a:p>
            <a:endParaRPr lang="en-US" sz="1799"/>
          </a:p>
        </p:txBody>
      </p:sp>
      <p:sp>
        <p:nvSpPr>
          <p:cNvPr id="1412105" name="Line 9"/>
          <p:cNvSpPr>
            <a:spLocks noChangeShapeType="1"/>
          </p:cNvSpPr>
          <p:nvPr/>
        </p:nvSpPr>
        <p:spPr bwMode="auto">
          <a:xfrm flipV="1">
            <a:off x="6095348" y="2730071"/>
            <a:ext cx="1767554" cy="0"/>
          </a:xfrm>
          <a:prstGeom prst="line">
            <a:avLst/>
          </a:prstGeom>
          <a:noFill/>
          <a:ln w="25400">
            <a:solidFill>
              <a:schemeClr val="tx1"/>
            </a:solidFill>
            <a:round/>
            <a:headEnd/>
            <a:tailEnd/>
          </a:ln>
          <a:effectLst/>
        </p:spPr>
        <p:txBody>
          <a:bodyPr wrap="none" anchor="ctr">
            <a:prstTxWarp prst="textNoShape">
              <a:avLst/>
            </a:prstTxWarp>
          </a:bodyPr>
          <a:lstStyle/>
          <a:p>
            <a:endParaRPr lang="en-US" sz="1799"/>
          </a:p>
        </p:txBody>
      </p:sp>
      <p:sp>
        <p:nvSpPr>
          <p:cNvPr id="1412106" name="Line 10"/>
          <p:cNvSpPr>
            <a:spLocks noChangeShapeType="1"/>
          </p:cNvSpPr>
          <p:nvPr/>
        </p:nvSpPr>
        <p:spPr bwMode="auto">
          <a:xfrm>
            <a:off x="8323038" y="2730071"/>
            <a:ext cx="1228085" cy="0"/>
          </a:xfrm>
          <a:prstGeom prst="line">
            <a:avLst/>
          </a:prstGeom>
          <a:noFill/>
          <a:ln w="25400">
            <a:solidFill>
              <a:schemeClr val="tx1"/>
            </a:solidFill>
            <a:round/>
            <a:headEnd/>
            <a:tailEnd/>
          </a:ln>
          <a:effectLst/>
        </p:spPr>
        <p:txBody>
          <a:bodyPr wrap="none" anchor="ctr">
            <a:prstTxWarp prst="textNoShape">
              <a:avLst/>
            </a:prstTxWarp>
          </a:bodyPr>
          <a:lstStyle/>
          <a:p>
            <a:endParaRPr lang="en-US" sz="1799"/>
          </a:p>
        </p:txBody>
      </p:sp>
      <p:sp>
        <p:nvSpPr>
          <p:cNvPr id="1412107" name="Freeform 11"/>
          <p:cNvSpPr>
            <a:spLocks/>
          </p:cNvSpPr>
          <p:nvPr/>
        </p:nvSpPr>
        <p:spPr bwMode="auto">
          <a:xfrm>
            <a:off x="4860491" y="3138938"/>
            <a:ext cx="3971445" cy="620390"/>
          </a:xfrm>
          <a:custGeom>
            <a:avLst/>
            <a:gdLst/>
            <a:ahLst/>
            <a:cxnLst>
              <a:cxn ang="0">
                <a:pos x="0" y="24"/>
              </a:cxn>
              <a:cxn ang="0">
                <a:pos x="2177" y="48"/>
              </a:cxn>
              <a:cxn ang="0">
                <a:pos x="1959" y="314"/>
              </a:cxn>
              <a:cxn ang="0">
                <a:pos x="1137" y="363"/>
              </a:cxn>
              <a:cxn ang="0">
                <a:pos x="1137" y="145"/>
              </a:cxn>
              <a:cxn ang="0">
                <a:pos x="1621" y="145"/>
              </a:cxn>
            </a:cxnLst>
            <a:rect l="0" t="0" r="r" b="b"/>
            <a:pathLst>
              <a:path w="2503" h="391">
                <a:moveTo>
                  <a:pt x="0" y="24"/>
                </a:moveTo>
                <a:cubicBezTo>
                  <a:pt x="925" y="12"/>
                  <a:pt x="1851" y="0"/>
                  <a:pt x="2177" y="48"/>
                </a:cubicBezTo>
                <a:cubicBezTo>
                  <a:pt x="2503" y="96"/>
                  <a:pt x="2132" y="262"/>
                  <a:pt x="1959" y="314"/>
                </a:cubicBezTo>
                <a:cubicBezTo>
                  <a:pt x="1786" y="366"/>
                  <a:pt x="1274" y="391"/>
                  <a:pt x="1137" y="363"/>
                </a:cubicBezTo>
                <a:cubicBezTo>
                  <a:pt x="1000" y="335"/>
                  <a:pt x="1056" y="181"/>
                  <a:pt x="1137" y="145"/>
                </a:cubicBezTo>
                <a:cubicBezTo>
                  <a:pt x="1218" y="109"/>
                  <a:pt x="1419" y="127"/>
                  <a:pt x="1621" y="145"/>
                </a:cubicBezTo>
              </a:path>
            </a:pathLst>
          </a:custGeom>
          <a:noFill/>
          <a:ln w="63500" cap="flat" cmpd="sng">
            <a:solidFill>
              <a:srgbClr val="FF3300"/>
            </a:solidFill>
            <a:prstDash val="solid"/>
            <a:round/>
            <a:headEnd/>
            <a:tailEnd type="arrow" w="med" len="med"/>
          </a:ln>
          <a:effectLst/>
        </p:spPr>
        <p:txBody>
          <a:bodyPr wrap="none" anchor="ctr">
            <a:prstTxWarp prst="textNoShape">
              <a:avLst/>
            </a:prstTxWarp>
          </a:bodyPr>
          <a:lstStyle/>
          <a:p>
            <a:endParaRPr lang="en-US" sz="1799"/>
          </a:p>
        </p:txBody>
      </p:sp>
      <p:sp>
        <p:nvSpPr>
          <p:cNvPr id="1412108" name="Line 12"/>
          <p:cNvSpPr>
            <a:spLocks noChangeShapeType="1"/>
          </p:cNvSpPr>
          <p:nvPr/>
        </p:nvSpPr>
        <p:spPr bwMode="auto">
          <a:xfrm>
            <a:off x="3677910" y="3000598"/>
            <a:ext cx="1036098" cy="0"/>
          </a:xfrm>
          <a:prstGeom prst="line">
            <a:avLst/>
          </a:prstGeom>
          <a:noFill/>
          <a:ln w="9525">
            <a:solidFill>
              <a:schemeClr val="tx1"/>
            </a:solidFill>
            <a:round/>
            <a:headEnd/>
            <a:tailEnd type="triangle" w="med" len="med"/>
          </a:ln>
          <a:effectLst/>
        </p:spPr>
        <p:txBody>
          <a:bodyPr wrap="none" anchor="ctr">
            <a:prstTxWarp prst="textNoShape">
              <a:avLst/>
            </a:prstTxWarp>
          </a:bodyPr>
          <a:lstStyle/>
          <a:p>
            <a:endParaRPr lang="en-US" sz="1799"/>
          </a:p>
        </p:txBody>
      </p:sp>
      <p:sp>
        <p:nvSpPr>
          <p:cNvPr id="1412109" name="Line 13"/>
          <p:cNvSpPr>
            <a:spLocks noChangeShapeType="1"/>
          </p:cNvSpPr>
          <p:nvPr/>
        </p:nvSpPr>
        <p:spPr bwMode="auto">
          <a:xfrm flipH="1">
            <a:off x="5059904" y="3000598"/>
            <a:ext cx="1036097" cy="0"/>
          </a:xfrm>
          <a:prstGeom prst="line">
            <a:avLst/>
          </a:prstGeom>
          <a:noFill/>
          <a:ln w="9525">
            <a:solidFill>
              <a:schemeClr val="tx1"/>
            </a:solidFill>
            <a:round/>
            <a:headEnd/>
            <a:tailEnd type="triangle" w="med" len="med"/>
          </a:ln>
          <a:effectLst/>
        </p:spPr>
        <p:txBody>
          <a:bodyPr wrap="none" anchor="ctr">
            <a:prstTxWarp prst="textNoShape">
              <a:avLst/>
            </a:prstTxWarp>
          </a:bodyPr>
          <a:lstStyle/>
          <a:p>
            <a:endParaRPr lang="en-US" sz="1799"/>
          </a:p>
        </p:txBody>
      </p:sp>
    </p:spTree>
    <p:extLst>
      <p:ext uri="{BB962C8B-B14F-4D97-AF65-F5344CB8AC3E}">
        <p14:creationId xmlns:p14="http://schemas.microsoft.com/office/powerpoint/2010/main" val="25674174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12099">
                                            <p:txEl>
                                              <p:pRg st="6" end="6"/>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12099">
                                            <p:txEl>
                                              <p:pRg st="7" end="7"/>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12099">
                                            <p:txEl>
                                              <p:pRg st="8" end="8"/>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12099">
                                            <p:txEl>
                                              <p:pRg st="9" end="9"/>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1209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2099"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5826" name="Rectangle 2"/>
          <p:cNvSpPr>
            <a:spLocks noGrp="1" noChangeArrowheads="1"/>
          </p:cNvSpPr>
          <p:nvPr>
            <p:ph type="title"/>
          </p:nvPr>
        </p:nvSpPr>
        <p:spPr/>
        <p:txBody>
          <a:bodyPr/>
          <a:lstStyle/>
          <a:p>
            <a:r>
              <a:rPr lang="en-US"/>
              <a:t>IP Packet Header (cont’d)</a:t>
            </a:r>
          </a:p>
        </p:txBody>
      </p:sp>
      <p:sp>
        <p:nvSpPr>
          <p:cNvPr id="1485827" name="Rectangle 3"/>
          <p:cNvSpPr>
            <a:spLocks noGrp="1" noChangeArrowheads="1"/>
          </p:cNvSpPr>
          <p:nvPr>
            <p:ph type="body" idx="1"/>
          </p:nvPr>
        </p:nvSpPr>
        <p:spPr>
          <a:xfrm>
            <a:off x="287286" y="1392385"/>
            <a:ext cx="5185276" cy="5003346"/>
          </a:xfrm>
        </p:spPr>
        <p:txBody>
          <a:bodyPr>
            <a:normAutofit fontScale="92500" lnSpcReduction="10000"/>
          </a:bodyPr>
          <a:lstStyle/>
          <a:p>
            <a:pPr>
              <a:lnSpc>
                <a:spcPct val="90000"/>
              </a:lnSpc>
            </a:pPr>
            <a:r>
              <a:rPr lang="en-US" dirty="0"/>
              <a:t>Two IP addresses</a:t>
            </a:r>
          </a:p>
          <a:p>
            <a:pPr lvl="1">
              <a:lnSpc>
                <a:spcPct val="90000"/>
              </a:lnSpc>
            </a:pPr>
            <a:r>
              <a:rPr lang="en-US" dirty="0"/>
              <a:t>Source IP address (32 bits)</a:t>
            </a:r>
          </a:p>
          <a:p>
            <a:pPr lvl="1">
              <a:lnSpc>
                <a:spcPct val="90000"/>
              </a:lnSpc>
            </a:pPr>
            <a:r>
              <a:rPr lang="en-US" dirty="0"/>
              <a:t>Destination IP address (32 bits)</a:t>
            </a:r>
          </a:p>
          <a:p>
            <a:pPr>
              <a:lnSpc>
                <a:spcPct val="90000"/>
              </a:lnSpc>
            </a:pPr>
            <a:r>
              <a:rPr lang="en-US" dirty="0"/>
              <a:t>Destination address</a:t>
            </a:r>
          </a:p>
          <a:p>
            <a:pPr lvl="1">
              <a:lnSpc>
                <a:spcPct val="90000"/>
              </a:lnSpc>
            </a:pPr>
            <a:r>
              <a:rPr lang="en-US" dirty="0"/>
              <a:t>Unique </a:t>
            </a:r>
            <a:r>
              <a:rPr lang="en-US" dirty="0">
                <a:solidFill>
                  <a:srgbClr val="FF0000"/>
                </a:solidFill>
              </a:rPr>
              <a:t>identifier/locator</a:t>
            </a:r>
            <a:r>
              <a:rPr lang="en-US" dirty="0"/>
              <a:t> for the receiving host</a:t>
            </a:r>
          </a:p>
          <a:p>
            <a:pPr lvl="1">
              <a:lnSpc>
                <a:spcPct val="90000"/>
              </a:lnSpc>
            </a:pPr>
            <a:r>
              <a:rPr lang="en-US" dirty="0"/>
              <a:t>Allows each node to make forwarding decisions</a:t>
            </a:r>
          </a:p>
          <a:p>
            <a:pPr>
              <a:lnSpc>
                <a:spcPct val="90000"/>
              </a:lnSpc>
            </a:pPr>
            <a:r>
              <a:rPr lang="en-US" dirty="0"/>
              <a:t>Source address</a:t>
            </a:r>
          </a:p>
          <a:p>
            <a:pPr lvl="1">
              <a:lnSpc>
                <a:spcPct val="90000"/>
              </a:lnSpc>
            </a:pPr>
            <a:r>
              <a:rPr lang="en-US" dirty="0"/>
              <a:t>Unique identifier/locator for the sending host</a:t>
            </a:r>
          </a:p>
          <a:p>
            <a:pPr lvl="1">
              <a:lnSpc>
                <a:spcPct val="90000"/>
              </a:lnSpc>
            </a:pPr>
            <a:r>
              <a:rPr lang="en-US" dirty="0"/>
              <a:t>Recipient can decide whether to accept packet</a:t>
            </a:r>
          </a:p>
          <a:p>
            <a:pPr lvl="1">
              <a:lnSpc>
                <a:spcPct val="90000"/>
              </a:lnSpc>
            </a:pPr>
            <a:r>
              <a:rPr lang="en-US" dirty="0"/>
              <a:t>Enables recipient to send a reply back to source</a:t>
            </a:r>
            <a:endParaRPr lang="en-US" sz="1999" dirty="0"/>
          </a:p>
        </p:txBody>
      </p:sp>
      <p:sp>
        <p:nvSpPr>
          <p:cNvPr id="4" name="Rectangle 2">
            <a:extLst>
              <a:ext uri="{FF2B5EF4-FFF2-40B4-BE49-F238E27FC236}">
                <a16:creationId xmlns:a16="http://schemas.microsoft.com/office/drawing/2014/main" id="{A8EA5A3C-6AAF-E847-8BE9-FCEE046864E5}"/>
              </a:ext>
            </a:extLst>
          </p:cNvPr>
          <p:cNvSpPr>
            <a:spLocks noChangeArrowheads="1"/>
          </p:cNvSpPr>
          <p:nvPr/>
        </p:nvSpPr>
        <p:spPr bwMode="auto">
          <a:xfrm>
            <a:off x="5570200" y="1397450"/>
            <a:ext cx="6003973" cy="3309801"/>
          </a:xfrm>
          <a:prstGeom prst="rect">
            <a:avLst/>
          </a:prstGeom>
          <a:solidFill>
            <a:schemeClr val="accent6">
              <a:lumMod val="40000"/>
              <a:lumOff val="60000"/>
            </a:schemeClr>
          </a:solidFill>
          <a:ln w="12700">
            <a:solidFill>
              <a:schemeClr val="tx1"/>
            </a:solidFill>
            <a:miter lim="800000"/>
            <a:headEnd/>
            <a:tailEnd/>
          </a:ln>
          <a:effectLst/>
        </p:spPr>
        <p:txBody>
          <a:bodyPr wrap="none" anchor="ctr">
            <a:prstTxWarp prst="textNoShape">
              <a:avLst/>
            </a:prstTxWarp>
          </a:bodyPr>
          <a:lstStyle/>
          <a:p>
            <a:endParaRPr lang="en-US" sz="1799"/>
          </a:p>
        </p:txBody>
      </p:sp>
      <p:sp>
        <p:nvSpPr>
          <p:cNvPr id="5" name="Rectangle 3">
            <a:extLst>
              <a:ext uri="{FF2B5EF4-FFF2-40B4-BE49-F238E27FC236}">
                <a16:creationId xmlns:a16="http://schemas.microsoft.com/office/drawing/2014/main" id="{75F8072E-7EED-7842-96EC-FB3D2B826087}"/>
              </a:ext>
            </a:extLst>
          </p:cNvPr>
          <p:cNvSpPr>
            <a:spLocks noChangeArrowheads="1"/>
          </p:cNvSpPr>
          <p:nvPr/>
        </p:nvSpPr>
        <p:spPr bwMode="auto">
          <a:xfrm>
            <a:off x="5571789" y="4697729"/>
            <a:ext cx="5999212" cy="634669"/>
          </a:xfrm>
          <a:prstGeom prst="rect">
            <a:avLst/>
          </a:prstGeom>
          <a:solidFill>
            <a:schemeClr val="accent1"/>
          </a:solidFill>
          <a:ln w="12700">
            <a:solidFill>
              <a:schemeClr val="tx1"/>
            </a:solidFill>
            <a:miter lim="800000"/>
            <a:headEnd/>
            <a:tailEnd/>
          </a:ln>
          <a:effectLst/>
        </p:spPr>
        <p:txBody>
          <a:bodyPr wrap="none" anchor="ctr">
            <a:prstTxWarp prst="textNoShape">
              <a:avLst/>
            </a:prstTxWarp>
          </a:bodyPr>
          <a:lstStyle/>
          <a:p>
            <a:endParaRPr lang="en-US" sz="1799"/>
          </a:p>
        </p:txBody>
      </p:sp>
      <p:sp>
        <p:nvSpPr>
          <p:cNvPr id="6" name="Rectangle 6">
            <a:extLst>
              <a:ext uri="{FF2B5EF4-FFF2-40B4-BE49-F238E27FC236}">
                <a16:creationId xmlns:a16="http://schemas.microsoft.com/office/drawing/2014/main" id="{1547CBA5-9FF7-CF4C-B84B-490477F77D8D}"/>
              </a:ext>
            </a:extLst>
          </p:cNvPr>
          <p:cNvSpPr>
            <a:spLocks noChangeArrowheads="1"/>
          </p:cNvSpPr>
          <p:nvPr/>
        </p:nvSpPr>
        <p:spPr bwMode="auto">
          <a:xfrm>
            <a:off x="5559095" y="5343505"/>
            <a:ext cx="5999212" cy="825070"/>
          </a:xfrm>
          <a:prstGeom prst="rect">
            <a:avLst/>
          </a:prstGeom>
          <a:solidFill>
            <a:schemeClr val="bg1">
              <a:lumMod val="85000"/>
            </a:schemeClr>
          </a:solidFill>
          <a:ln w="12700">
            <a:solidFill>
              <a:schemeClr val="tx1"/>
            </a:solidFill>
            <a:miter lim="800000"/>
            <a:headEnd/>
            <a:tailEnd/>
          </a:ln>
          <a:effectLst/>
        </p:spPr>
        <p:txBody>
          <a:bodyPr wrap="none" anchor="ctr">
            <a:prstTxWarp prst="textNoShape">
              <a:avLst/>
            </a:prstTxWarp>
          </a:bodyPr>
          <a:lstStyle/>
          <a:p>
            <a:endParaRPr lang="en-US" sz="1799"/>
          </a:p>
        </p:txBody>
      </p:sp>
      <p:sp>
        <p:nvSpPr>
          <p:cNvPr id="7" name="Line 7">
            <a:extLst>
              <a:ext uri="{FF2B5EF4-FFF2-40B4-BE49-F238E27FC236}">
                <a16:creationId xmlns:a16="http://schemas.microsoft.com/office/drawing/2014/main" id="{35CA71B6-1C75-1048-BEE0-2D6F2A486F93}"/>
              </a:ext>
            </a:extLst>
          </p:cNvPr>
          <p:cNvSpPr>
            <a:spLocks noChangeShapeType="1"/>
          </p:cNvSpPr>
          <p:nvPr/>
        </p:nvSpPr>
        <p:spPr bwMode="auto">
          <a:xfrm flipV="1">
            <a:off x="5628907" y="2125732"/>
            <a:ext cx="5946853" cy="15867"/>
          </a:xfrm>
          <a:prstGeom prst="line">
            <a:avLst/>
          </a:prstGeom>
          <a:noFill/>
          <a:ln w="25400">
            <a:solidFill>
              <a:srgbClr val="000000"/>
            </a:solidFill>
            <a:round/>
            <a:headEnd type="none" w="sm" len="sm"/>
            <a:tailEnd type="none" w="sm" len="sm"/>
          </a:ln>
          <a:effectLst/>
        </p:spPr>
        <p:txBody>
          <a:bodyPr wrap="none" anchor="ctr">
            <a:prstTxWarp prst="textNoShape">
              <a:avLst/>
            </a:prstTxWarp>
          </a:bodyPr>
          <a:lstStyle/>
          <a:p>
            <a:endParaRPr lang="en-US" sz="1799"/>
          </a:p>
        </p:txBody>
      </p:sp>
      <p:sp>
        <p:nvSpPr>
          <p:cNvPr id="8" name="Line 8">
            <a:extLst>
              <a:ext uri="{FF2B5EF4-FFF2-40B4-BE49-F238E27FC236}">
                <a16:creationId xmlns:a16="http://schemas.microsoft.com/office/drawing/2014/main" id="{CFB32A68-2C8F-6747-92B2-C557CFEA71AB}"/>
              </a:ext>
            </a:extLst>
          </p:cNvPr>
          <p:cNvSpPr>
            <a:spLocks noChangeShapeType="1"/>
          </p:cNvSpPr>
          <p:nvPr/>
        </p:nvSpPr>
        <p:spPr bwMode="auto">
          <a:xfrm>
            <a:off x="5641601" y="2827041"/>
            <a:ext cx="5951612" cy="1587"/>
          </a:xfrm>
          <a:prstGeom prst="line">
            <a:avLst/>
          </a:prstGeom>
          <a:noFill/>
          <a:ln w="25400">
            <a:solidFill>
              <a:srgbClr val="000000"/>
            </a:solidFill>
            <a:round/>
            <a:headEnd type="none" w="sm" len="sm"/>
            <a:tailEnd type="none" w="sm" len="sm"/>
          </a:ln>
          <a:effectLst/>
        </p:spPr>
        <p:txBody>
          <a:bodyPr wrap="none" anchor="ctr">
            <a:prstTxWarp prst="textNoShape">
              <a:avLst/>
            </a:prstTxWarp>
          </a:bodyPr>
          <a:lstStyle/>
          <a:p>
            <a:endParaRPr lang="en-US" sz="1799"/>
          </a:p>
        </p:txBody>
      </p:sp>
      <p:sp>
        <p:nvSpPr>
          <p:cNvPr id="9" name="Line 9">
            <a:extLst>
              <a:ext uri="{FF2B5EF4-FFF2-40B4-BE49-F238E27FC236}">
                <a16:creationId xmlns:a16="http://schemas.microsoft.com/office/drawing/2014/main" id="{DA52FFC8-3C2F-2244-AB41-85988EBAEC7A}"/>
              </a:ext>
            </a:extLst>
          </p:cNvPr>
          <p:cNvSpPr>
            <a:spLocks noChangeShapeType="1"/>
          </p:cNvSpPr>
          <p:nvPr/>
        </p:nvSpPr>
        <p:spPr bwMode="auto">
          <a:xfrm>
            <a:off x="5641601" y="3474403"/>
            <a:ext cx="5953199" cy="1587"/>
          </a:xfrm>
          <a:prstGeom prst="line">
            <a:avLst/>
          </a:prstGeom>
          <a:noFill/>
          <a:ln w="25400">
            <a:solidFill>
              <a:srgbClr val="000000"/>
            </a:solidFill>
            <a:round/>
            <a:headEnd type="none" w="sm" len="sm"/>
            <a:tailEnd type="none" w="sm" len="sm"/>
          </a:ln>
          <a:effectLst/>
        </p:spPr>
        <p:txBody>
          <a:bodyPr wrap="none" anchor="ctr">
            <a:prstTxWarp prst="textNoShape">
              <a:avLst/>
            </a:prstTxWarp>
          </a:bodyPr>
          <a:lstStyle/>
          <a:p>
            <a:endParaRPr lang="en-US" sz="1799"/>
          </a:p>
        </p:txBody>
      </p:sp>
      <p:sp>
        <p:nvSpPr>
          <p:cNvPr id="10" name="Line 10">
            <a:extLst>
              <a:ext uri="{FF2B5EF4-FFF2-40B4-BE49-F238E27FC236}">
                <a16:creationId xmlns:a16="http://schemas.microsoft.com/office/drawing/2014/main" id="{6F0D5D23-F851-244E-A868-814E3C8C12CC}"/>
              </a:ext>
            </a:extLst>
          </p:cNvPr>
          <p:cNvSpPr>
            <a:spLocks noChangeShapeType="1"/>
          </p:cNvSpPr>
          <p:nvPr/>
        </p:nvSpPr>
        <p:spPr bwMode="auto">
          <a:xfrm>
            <a:off x="8534106" y="1422836"/>
            <a:ext cx="1587" cy="2026182"/>
          </a:xfrm>
          <a:prstGeom prst="line">
            <a:avLst/>
          </a:prstGeom>
          <a:noFill/>
          <a:ln w="25400">
            <a:solidFill>
              <a:srgbClr val="000000"/>
            </a:solidFill>
            <a:round/>
            <a:headEnd type="none" w="sm" len="sm"/>
            <a:tailEnd type="none" w="sm" len="sm"/>
          </a:ln>
          <a:effectLst/>
        </p:spPr>
        <p:txBody>
          <a:bodyPr wrap="none" anchor="ctr">
            <a:prstTxWarp prst="textNoShape">
              <a:avLst/>
            </a:prstTxWarp>
          </a:bodyPr>
          <a:lstStyle/>
          <a:p>
            <a:endParaRPr lang="en-US" sz="1799"/>
          </a:p>
        </p:txBody>
      </p:sp>
      <p:sp>
        <p:nvSpPr>
          <p:cNvPr id="11" name="Line 11">
            <a:extLst>
              <a:ext uri="{FF2B5EF4-FFF2-40B4-BE49-F238E27FC236}">
                <a16:creationId xmlns:a16="http://schemas.microsoft.com/office/drawing/2014/main" id="{4394941E-59CF-954B-83BF-0B7351DB6020}"/>
              </a:ext>
            </a:extLst>
          </p:cNvPr>
          <p:cNvSpPr>
            <a:spLocks noChangeShapeType="1"/>
          </p:cNvSpPr>
          <p:nvPr/>
        </p:nvSpPr>
        <p:spPr bwMode="auto">
          <a:xfrm>
            <a:off x="7061673" y="1457742"/>
            <a:ext cx="1587" cy="658469"/>
          </a:xfrm>
          <a:prstGeom prst="line">
            <a:avLst/>
          </a:prstGeom>
          <a:noFill/>
          <a:ln w="25400">
            <a:solidFill>
              <a:srgbClr val="000000"/>
            </a:solidFill>
            <a:round/>
            <a:headEnd type="none" w="sm" len="sm"/>
            <a:tailEnd type="none" w="sm" len="sm"/>
          </a:ln>
          <a:effectLst/>
        </p:spPr>
        <p:txBody>
          <a:bodyPr wrap="none" anchor="ctr">
            <a:prstTxWarp prst="textNoShape">
              <a:avLst/>
            </a:prstTxWarp>
          </a:bodyPr>
          <a:lstStyle/>
          <a:p>
            <a:endParaRPr lang="en-US" sz="1799"/>
          </a:p>
        </p:txBody>
      </p:sp>
      <p:sp>
        <p:nvSpPr>
          <p:cNvPr id="12" name="Line 12">
            <a:extLst>
              <a:ext uri="{FF2B5EF4-FFF2-40B4-BE49-F238E27FC236}">
                <a16:creationId xmlns:a16="http://schemas.microsoft.com/office/drawing/2014/main" id="{6E2877AF-8E07-6841-B7ED-BED0FF9CA17B}"/>
              </a:ext>
            </a:extLst>
          </p:cNvPr>
          <p:cNvSpPr>
            <a:spLocks noChangeShapeType="1"/>
          </p:cNvSpPr>
          <p:nvPr/>
        </p:nvSpPr>
        <p:spPr bwMode="auto">
          <a:xfrm>
            <a:off x="6338150" y="1457742"/>
            <a:ext cx="1587" cy="658469"/>
          </a:xfrm>
          <a:prstGeom prst="line">
            <a:avLst/>
          </a:prstGeom>
          <a:noFill/>
          <a:ln w="25400">
            <a:solidFill>
              <a:srgbClr val="000000"/>
            </a:solidFill>
            <a:round/>
            <a:headEnd type="none" w="sm" len="sm"/>
            <a:tailEnd type="none" w="sm" len="sm"/>
          </a:ln>
          <a:effectLst/>
        </p:spPr>
        <p:txBody>
          <a:bodyPr wrap="none" anchor="ctr">
            <a:prstTxWarp prst="textNoShape">
              <a:avLst/>
            </a:prstTxWarp>
          </a:bodyPr>
          <a:lstStyle/>
          <a:p>
            <a:endParaRPr lang="en-US" sz="1799"/>
          </a:p>
        </p:txBody>
      </p:sp>
      <p:sp>
        <p:nvSpPr>
          <p:cNvPr id="13" name="Rectangle 13">
            <a:extLst>
              <a:ext uri="{FF2B5EF4-FFF2-40B4-BE49-F238E27FC236}">
                <a16:creationId xmlns:a16="http://schemas.microsoft.com/office/drawing/2014/main" id="{9C05C4DF-EB7D-BD49-BFA8-1DCD4791B807}"/>
              </a:ext>
            </a:extLst>
          </p:cNvPr>
          <p:cNvSpPr>
            <a:spLocks noChangeArrowheads="1"/>
          </p:cNvSpPr>
          <p:nvPr/>
        </p:nvSpPr>
        <p:spPr bwMode="auto">
          <a:xfrm>
            <a:off x="5596421" y="1506930"/>
            <a:ext cx="726617" cy="520128"/>
          </a:xfrm>
          <a:prstGeom prst="rect">
            <a:avLst/>
          </a:prstGeom>
          <a:noFill/>
          <a:ln w="9525">
            <a:noFill/>
            <a:miter lim="800000"/>
            <a:headEnd/>
            <a:tailEnd/>
          </a:ln>
          <a:effectLst/>
        </p:spPr>
        <p:txBody>
          <a:bodyPr wrap="none" lIns="90441" tIns="44427" rIns="90441" bIns="44427">
            <a:prstTxWarp prst="textNoShape">
              <a:avLst/>
            </a:prstTxWarp>
            <a:spAutoFit/>
          </a:bodyPr>
          <a:lstStyle/>
          <a:p>
            <a:pPr algn="ctr" eaLnBrk="0" hangingPunct="0"/>
            <a:r>
              <a:rPr lang="en-US" sz="1399">
                <a:solidFill>
                  <a:srgbClr val="000000"/>
                </a:solidFill>
              </a:rPr>
              <a:t>4-bit</a:t>
            </a:r>
          </a:p>
          <a:p>
            <a:pPr algn="ctr" eaLnBrk="0" hangingPunct="0"/>
            <a:r>
              <a:rPr lang="en-US" sz="1399">
                <a:solidFill>
                  <a:srgbClr val="000000"/>
                </a:solidFill>
              </a:rPr>
              <a:t>Version</a:t>
            </a:r>
          </a:p>
        </p:txBody>
      </p:sp>
      <p:sp>
        <p:nvSpPr>
          <p:cNvPr id="14" name="Rectangle 14">
            <a:extLst>
              <a:ext uri="{FF2B5EF4-FFF2-40B4-BE49-F238E27FC236}">
                <a16:creationId xmlns:a16="http://schemas.microsoft.com/office/drawing/2014/main" id="{793077C4-5AB3-B248-8918-B8BA0B680579}"/>
              </a:ext>
            </a:extLst>
          </p:cNvPr>
          <p:cNvSpPr>
            <a:spLocks noChangeArrowheads="1"/>
          </p:cNvSpPr>
          <p:nvPr/>
        </p:nvSpPr>
        <p:spPr bwMode="auto">
          <a:xfrm>
            <a:off x="6347372" y="1429183"/>
            <a:ext cx="717772" cy="735331"/>
          </a:xfrm>
          <a:prstGeom prst="rect">
            <a:avLst/>
          </a:prstGeom>
          <a:noFill/>
          <a:ln w="9525">
            <a:noFill/>
            <a:miter lim="800000"/>
            <a:headEnd/>
            <a:tailEnd/>
          </a:ln>
          <a:effectLst/>
        </p:spPr>
        <p:txBody>
          <a:bodyPr wrap="none" lIns="90441" tIns="44427" rIns="90441" bIns="44427">
            <a:prstTxWarp prst="textNoShape">
              <a:avLst/>
            </a:prstTxWarp>
            <a:spAutoFit/>
          </a:bodyPr>
          <a:lstStyle/>
          <a:p>
            <a:pPr algn="ctr" eaLnBrk="0" hangingPunct="0"/>
            <a:r>
              <a:rPr lang="en-US" sz="1399">
                <a:solidFill>
                  <a:srgbClr val="000000"/>
                </a:solidFill>
              </a:rPr>
              <a:t>4-bit</a:t>
            </a:r>
          </a:p>
          <a:p>
            <a:pPr algn="ctr" eaLnBrk="0" hangingPunct="0"/>
            <a:r>
              <a:rPr lang="en-US" sz="1399">
                <a:solidFill>
                  <a:srgbClr val="000000"/>
                </a:solidFill>
              </a:rPr>
              <a:t>Header</a:t>
            </a:r>
          </a:p>
          <a:p>
            <a:pPr algn="ctr" eaLnBrk="0" hangingPunct="0"/>
            <a:r>
              <a:rPr lang="en-US" sz="1399">
                <a:solidFill>
                  <a:srgbClr val="000000"/>
                </a:solidFill>
              </a:rPr>
              <a:t>Length</a:t>
            </a:r>
          </a:p>
        </p:txBody>
      </p:sp>
      <p:sp>
        <p:nvSpPr>
          <p:cNvPr id="15" name="Rectangle 15">
            <a:extLst>
              <a:ext uri="{FF2B5EF4-FFF2-40B4-BE49-F238E27FC236}">
                <a16:creationId xmlns:a16="http://schemas.microsoft.com/office/drawing/2014/main" id="{DCFE0278-D7DA-AF47-944C-07594F61FDCF}"/>
              </a:ext>
            </a:extLst>
          </p:cNvPr>
          <p:cNvSpPr>
            <a:spLocks noChangeArrowheads="1"/>
          </p:cNvSpPr>
          <p:nvPr/>
        </p:nvSpPr>
        <p:spPr bwMode="auto">
          <a:xfrm>
            <a:off x="7141188" y="1429183"/>
            <a:ext cx="1281672" cy="735331"/>
          </a:xfrm>
          <a:prstGeom prst="rect">
            <a:avLst/>
          </a:prstGeom>
          <a:noFill/>
          <a:ln w="9525">
            <a:noFill/>
            <a:miter lim="800000"/>
            <a:headEnd/>
            <a:tailEnd/>
          </a:ln>
          <a:effectLst/>
        </p:spPr>
        <p:txBody>
          <a:bodyPr wrap="none" lIns="90441" tIns="44427" rIns="90441" bIns="44427">
            <a:prstTxWarp prst="textNoShape">
              <a:avLst/>
            </a:prstTxWarp>
            <a:spAutoFit/>
          </a:bodyPr>
          <a:lstStyle/>
          <a:p>
            <a:pPr algn="ctr" eaLnBrk="0" hangingPunct="0"/>
            <a:r>
              <a:rPr lang="en-US" sz="1399">
                <a:solidFill>
                  <a:srgbClr val="000000"/>
                </a:solidFill>
              </a:rPr>
              <a:t>8-bit</a:t>
            </a:r>
          </a:p>
          <a:p>
            <a:pPr algn="ctr" eaLnBrk="0" hangingPunct="0"/>
            <a:r>
              <a:rPr lang="en-US" sz="1399">
                <a:solidFill>
                  <a:srgbClr val="000000"/>
                </a:solidFill>
              </a:rPr>
              <a:t>Type of Service</a:t>
            </a:r>
          </a:p>
          <a:p>
            <a:pPr algn="ctr" eaLnBrk="0" hangingPunct="0"/>
            <a:r>
              <a:rPr lang="en-US" sz="1399">
                <a:solidFill>
                  <a:srgbClr val="000000"/>
                </a:solidFill>
              </a:rPr>
              <a:t>(TOS)</a:t>
            </a:r>
          </a:p>
        </p:txBody>
      </p:sp>
      <p:sp>
        <p:nvSpPr>
          <p:cNvPr id="16" name="Rectangle 16">
            <a:extLst>
              <a:ext uri="{FF2B5EF4-FFF2-40B4-BE49-F238E27FC236}">
                <a16:creationId xmlns:a16="http://schemas.microsoft.com/office/drawing/2014/main" id="{7183428B-B7B0-B940-8FF8-2C29AB111D89}"/>
              </a:ext>
            </a:extLst>
          </p:cNvPr>
          <p:cNvSpPr>
            <a:spLocks noChangeArrowheads="1"/>
          </p:cNvSpPr>
          <p:nvPr/>
        </p:nvSpPr>
        <p:spPr bwMode="auto">
          <a:xfrm>
            <a:off x="8694361" y="1600544"/>
            <a:ext cx="2358714" cy="335686"/>
          </a:xfrm>
          <a:prstGeom prst="rect">
            <a:avLst/>
          </a:prstGeom>
          <a:noFill/>
          <a:ln w="9525">
            <a:noFill/>
            <a:miter lim="800000"/>
            <a:headEnd/>
            <a:tailEnd/>
          </a:ln>
          <a:effectLst/>
        </p:spPr>
        <p:txBody>
          <a:bodyPr wrap="none" lIns="90441" tIns="44427" rIns="90441" bIns="44427">
            <a:prstTxWarp prst="textNoShape">
              <a:avLst/>
            </a:prstTxWarp>
            <a:spAutoFit/>
          </a:bodyPr>
          <a:lstStyle/>
          <a:p>
            <a:pPr algn="l" eaLnBrk="0" hangingPunct="0"/>
            <a:r>
              <a:rPr lang="en-US" sz="1599">
                <a:solidFill>
                  <a:srgbClr val="0E04D6"/>
                </a:solidFill>
              </a:rPr>
              <a:t>16-bit Total Length (Bytes)</a:t>
            </a:r>
            <a:endParaRPr lang="en-US" sz="1399">
              <a:solidFill>
                <a:srgbClr val="0E04D6"/>
              </a:solidFill>
            </a:endParaRPr>
          </a:p>
        </p:txBody>
      </p:sp>
      <p:sp>
        <p:nvSpPr>
          <p:cNvPr id="17" name="Rectangle 17">
            <a:extLst>
              <a:ext uri="{FF2B5EF4-FFF2-40B4-BE49-F238E27FC236}">
                <a16:creationId xmlns:a16="http://schemas.microsoft.com/office/drawing/2014/main" id="{8542AF31-60DE-9447-A5DC-CBF07B1965EA}"/>
              </a:ext>
            </a:extLst>
          </p:cNvPr>
          <p:cNvSpPr>
            <a:spLocks noChangeArrowheads="1"/>
          </p:cNvSpPr>
          <p:nvPr/>
        </p:nvSpPr>
        <p:spPr bwMode="auto">
          <a:xfrm>
            <a:off x="6247710" y="2330414"/>
            <a:ext cx="1824102" cy="335686"/>
          </a:xfrm>
          <a:prstGeom prst="rect">
            <a:avLst/>
          </a:prstGeom>
          <a:noFill/>
          <a:ln w="9525">
            <a:noFill/>
            <a:miter lim="800000"/>
            <a:headEnd/>
            <a:tailEnd/>
          </a:ln>
          <a:effectLst/>
        </p:spPr>
        <p:txBody>
          <a:bodyPr wrap="none" lIns="90441" tIns="44427" rIns="90441" bIns="44427">
            <a:prstTxWarp prst="textNoShape">
              <a:avLst/>
            </a:prstTxWarp>
            <a:spAutoFit/>
          </a:bodyPr>
          <a:lstStyle/>
          <a:p>
            <a:pPr algn="l" eaLnBrk="0" hangingPunct="0"/>
            <a:r>
              <a:rPr lang="en-US" sz="1599">
                <a:solidFill>
                  <a:srgbClr val="000000"/>
                </a:solidFill>
              </a:rPr>
              <a:t>16-bit Identification</a:t>
            </a:r>
            <a:endParaRPr lang="en-US" sz="1399">
              <a:solidFill>
                <a:srgbClr val="000000"/>
              </a:solidFill>
            </a:endParaRPr>
          </a:p>
        </p:txBody>
      </p:sp>
      <p:sp>
        <p:nvSpPr>
          <p:cNvPr id="18" name="Line 18">
            <a:extLst>
              <a:ext uri="{FF2B5EF4-FFF2-40B4-BE49-F238E27FC236}">
                <a16:creationId xmlns:a16="http://schemas.microsoft.com/office/drawing/2014/main" id="{31A25AA1-97F6-FD4E-8837-C782CE82A3F4}"/>
              </a:ext>
            </a:extLst>
          </p:cNvPr>
          <p:cNvSpPr>
            <a:spLocks noChangeShapeType="1"/>
          </p:cNvSpPr>
          <p:nvPr/>
        </p:nvSpPr>
        <p:spPr bwMode="auto">
          <a:xfrm>
            <a:off x="9194162" y="2155878"/>
            <a:ext cx="1587" cy="658469"/>
          </a:xfrm>
          <a:prstGeom prst="line">
            <a:avLst/>
          </a:prstGeom>
          <a:noFill/>
          <a:ln w="25400">
            <a:solidFill>
              <a:srgbClr val="000000"/>
            </a:solidFill>
            <a:round/>
            <a:headEnd type="none" w="sm" len="sm"/>
            <a:tailEnd type="none" w="sm" len="sm"/>
          </a:ln>
          <a:effectLst/>
        </p:spPr>
        <p:txBody>
          <a:bodyPr wrap="none" anchor="ctr">
            <a:prstTxWarp prst="textNoShape">
              <a:avLst/>
            </a:prstTxWarp>
          </a:bodyPr>
          <a:lstStyle/>
          <a:p>
            <a:endParaRPr lang="en-US" sz="1799"/>
          </a:p>
        </p:txBody>
      </p:sp>
      <p:sp>
        <p:nvSpPr>
          <p:cNvPr id="19" name="Rectangle 19">
            <a:extLst>
              <a:ext uri="{FF2B5EF4-FFF2-40B4-BE49-F238E27FC236}">
                <a16:creationId xmlns:a16="http://schemas.microsoft.com/office/drawing/2014/main" id="{E620688E-0819-424C-98A4-DFFCB1C4E24D}"/>
              </a:ext>
            </a:extLst>
          </p:cNvPr>
          <p:cNvSpPr>
            <a:spLocks noChangeArrowheads="1"/>
          </p:cNvSpPr>
          <p:nvPr/>
        </p:nvSpPr>
        <p:spPr bwMode="auto">
          <a:xfrm>
            <a:off x="8592544" y="2216173"/>
            <a:ext cx="547943" cy="520128"/>
          </a:xfrm>
          <a:prstGeom prst="rect">
            <a:avLst/>
          </a:prstGeom>
          <a:noFill/>
          <a:ln w="9525">
            <a:noFill/>
            <a:miter lim="800000"/>
            <a:headEnd/>
            <a:tailEnd/>
          </a:ln>
          <a:effectLst/>
        </p:spPr>
        <p:txBody>
          <a:bodyPr wrap="none" lIns="90441" tIns="44427" rIns="90441" bIns="44427">
            <a:prstTxWarp prst="textNoShape">
              <a:avLst/>
            </a:prstTxWarp>
            <a:spAutoFit/>
          </a:bodyPr>
          <a:lstStyle/>
          <a:p>
            <a:pPr algn="ctr" eaLnBrk="0" hangingPunct="0"/>
            <a:r>
              <a:rPr lang="en-US" sz="1399">
                <a:solidFill>
                  <a:srgbClr val="000000"/>
                </a:solidFill>
              </a:rPr>
              <a:t>3-bit</a:t>
            </a:r>
          </a:p>
          <a:p>
            <a:pPr algn="ctr" eaLnBrk="0" hangingPunct="0"/>
            <a:r>
              <a:rPr lang="en-US" sz="1399">
                <a:solidFill>
                  <a:srgbClr val="000000"/>
                </a:solidFill>
              </a:rPr>
              <a:t>Flags</a:t>
            </a:r>
          </a:p>
        </p:txBody>
      </p:sp>
      <p:sp>
        <p:nvSpPr>
          <p:cNvPr id="20" name="Rectangle 20">
            <a:extLst>
              <a:ext uri="{FF2B5EF4-FFF2-40B4-BE49-F238E27FC236}">
                <a16:creationId xmlns:a16="http://schemas.microsoft.com/office/drawing/2014/main" id="{9181F29F-583D-C547-8FF0-396C93661B8A}"/>
              </a:ext>
            </a:extLst>
          </p:cNvPr>
          <p:cNvSpPr>
            <a:spLocks noChangeArrowheads="1"/>
          </p:cNvSpPr>
          <p:nvPr/>
        </p:nvSpPr>
        <p:spPr bwMode="auto">
          <a:xfrm>
            <a:off x="9254457" y="2347867"/>
            <a:ext cx="2072503" cy="335686"/>
          </a:xfrm>
          <a:prstGeom prst="rect">
            <a:avLst/>
          </a:prstGeom>
          <a:noFill/>
          <a:ln w="9525">
            <a:noFill/>
            <a:miter lim="800000"/>
            <a:headEnd/>
            <a:tailEnd/>
          </a:ln>
          <a:effectLst/>
        </p:spPr>
        <p:txBody>
          <a:bodyPr wrap="none" lIns="90441" tIns="44427" rIns="90441" bIns="44427">
            <a:prstTxWarp prst="textNoShape">
              <a:avLst/>
            </a:prstTxWarp>
            <a:spAutoFit/>
          </a:bodyPr>
          <a:lstStyle/>
          <a:p>
            <a:pPr algn="l" eaLnBrk="0" hangingPunct="0"/>
            <a:r>
              <a:rPr lang="en-US" sz="1599">
                <a:solidFill>
                  <a:srgbClr val="000000"/>
                </a:solidFill>
              </a:rPr>
              <a:t>13-bit Fragment Offset</a:t>
            </a:r>
            <a:endParaRPr lang="en-US" sz="1399">
              <a:solidFill>
                <a:srgbClr val="000000"/>
              </a:solidFill>
            </a:endParaRPr>
          </a:p>
        </p:txBody>
      </p:sp>
      <p:sp>
        <p:nvSpPr>
          <p:cNvPr id="21" name="Line 21">
            <a:extLst>
              <a:ext uri="{FF2B5EF4-FFF2-40B4-BE49-F238E27FC236}">
                <a16:creationId xmlns:a16="http://schemas.microsoft.com/office/drawing/2014/main" id="{05D9A04C-078D-2343-AF67-D996D3F68988}"/>
              </a:ext>
            </a:extLst>
          </p:cNvPr>
          <p:cNvSpPr>
            <a:spLocks noChangeShapeType="1"/>
          </p:cNvSpPr>
          <p:nvPr/>
        </p:nvSpPr>
        <p:spPr bwMode="auto">
          <a:xfrm>
            <a:off x="7125140" y="2854014"/>
            <a:ext cx="1587" cy="601349"/>
          </a:xfrm>
          <a:prstGeom prst="line">
            <a:avLst/>
          </a:prstGeom>
          <a:noFill/>
          <a:ln w="25400">
            <a:solidFill>
              <a:srgbClr val="000000"/>
            </a:solidFill>
            <a:round/>
            <a:headEnd type="none" w="sm" len="sm"/>
            <a:tailEnd type="none" w="sm" len="sm"/>
          </a:ln>
          <a:effectLst/>
        </p:spPr>
        <p:txBody>
          <a:bodyPr wrap="none" anchor="ctr">
            <a:prstTxWarp prst="textNoShape">
              <a:avLst/>
            </a:prstTxWarp>
          </a:bodyPr>
          <a:lstStyle/>
          <a:p>
            <a:endParaRPr lang="en-US" sz="1799"/>
          </a:p>
        </p:txBody>
      </p:sp>
      <p:sp>
        <p:nvSpPr>
          <p:cNvPr id="22" name="Rectangle 22">
            <a:extLst>
              <a:ext uri="{FF2B5EF4-FFF2-40B4-BE49-F238E27FC236}">
                <a16:creationId xmlns:a16="http://schemas.microsoft.com/office/drawing/2014/main" id="{40A821A6-BFA2-734E-9CB1-4833B3ACD33C}"/>
              </a:ext>
            </a:extLst>
          </p:cNvPr>
          <p:cNvSpPr>
            <a:spLocks noChangeArrowheads="1"/>
          </p:cNvSpPr>
          <p:nvPr/>
        </p:nvSpPr>
        <p:spPr bwMode="auto">
          <a:xfrm>
            <a:off x="5793143" y="2888923"/>
            <a:ext cx="1158241" cy="520128"/>
          </a:xfrm>
          <a:prstGeom prst="rect">
            <a:avLst/>
          </a:prstGeom>
          <a:noFill/>
          <a:ln w="9525">
            <a:noFill/>
            <a:miter lim="800000"/>
            <a:headEnd/>
            <a:tailEnd/>
          </a:ln>
          <a:effectLst/>
        </p:spPr>
        <p:txBody>
          <a:bodyPr wrap="none" lIns="90441" tIns="44427" rIns="90441" bIns="44427">
            <a:prstTxWarp prst="textNoShape">
              <a:avLst/>
            </a:prstTxWarp>
            <a:spAutoFit/>
          </a:bodyPr>
          <a:lstStyle/>
          <a:p>
            <a:pPr algn="ctr" eaLnBrk="0" hangingPunct="0"/>
            <a:r>
              <a:rPr lang="en-US" sz="1399">
                <a:solidFill>
                  <a:srgbClr val="000000"/>
                </a:solidFill>
              </a:rPr>
              <a:t>8-bit Time to </a:t>
            </a:r>
          </a:p>
          <a:p>
            <a:pPr algn="ctr" eaLnBrk="0" hangingPunct="0"/>
            <a:r>
              <a:rPr lang="en-US" sz="1399">
                <a:solidFill>
                  <a:srgbClr val="000000"/>
                </a:solidFill>
              </a:rPr>
              <a:t>Live (TTL)</a:t>
            </a:r>
          </a:p>
        </p:txBody>
      </p:sp>
      <p:sp>
        <p:nvSpPr>
          <p:cNvPr id="23" name="Rectangle 23">
            <a:extLst>
              <a:ext uri="{FF2B5EF4-FFF2-40B4-BE49-F238E27FC236}">
                <a16:creationId xmlns:a16="http://schemas.microsoft.com/office/drawing/2014/main" id="{E516C875-FB49-1B4A-911A-FC069B489A2E}"/>
              </a:ext>
            </a:extLst>
          </p:cNvPr>
          <p:cNvSpPr>
            <a:spLocks noChangeArrowheads="1"/>
          </p:cNvSpPr>
          <p:nvPr/>
        </p:nvSpPr>
        <p:spPr bwMode="auto">
          <a:xfrm>
            <a:off x="7102927" y="2985709"/>
            <a:ext cx="1313138" cy="335686"/>
          </a:xfrm>
          <a:prstGeom prst="rect">
            <a:avLst/>
          </a:prstGeom>
          <a:noFill/>
          <a:ln w="9525">
            <a:noFill/>
            <a:miter lim="800000"/>
            <a:headEnd/>
            <a:tailEnd/>
          </a:ln>
          <a:effectLst/>
        </p:spPr>
        <p:txBody>
          <a:bodyPr wrap="none" lIns="90441" tIns="44427" rIns="90441" bIns="44427">
            <a:prstTxWarp prst="textNoShape">
              <a:avLst/>
            </a:prstTxWarp>
            <a:spAutoFit/>
          </a:bodyPr>
          <a:lstStyle/>
          <a:p>
            <a:pPr algn="l" eaLnBrk="0" hangingPunct="0"/>
            <a:r>
              <a:rPr lang="en-US" sz="1599">
                <a:solidFill>
                  <a:srgbClr val="0E04D6"/>
                </a:solidFill>
              </a:rPr>
              <a:t>8-bit Protocol</a:t>
            </a:r>
            <a:endParaRPr lang="en-US" sz="1399">
              <a:solidFill>
                <a:srgbClr val="0E04D6"/>
              </a:solidFill>
            </a:endParaRPr>
          </a:p>
        </p:txBody>
      </p:sp>
      <p:sp>
        <p:nvSpPr>
          <p:cNvPr id="24" name="Rectangle 24">
            <a:extLst>
              <a:ext uri="{FF2B5EF4-FFF2-40B4-BE49-F238E27FC236}">
                <a16:creationId xmlns:a16="http://schemas.microsoft.com/office/drawing/2014/main" id="{8F6BA601-A5C8-CC4B-ABDB-9871EC6B7FFD}"/>
              </a:ext>
            </a:extLst>
          </p:cNvPr>
          <p:cNvSpPr>
            <a:spLocks noChangeArrowheads="1"/>
          </p:cNvSpPr>
          <p:nvPr/>
        </p:nvSpPr>
        <p:spPr bwMode="auto">
          <a:xfrm>
            <a:off x="8811776" y="3003163"/>
            <a:ext cx="2226695" cy="335686"/>
          </a:xfrm>
          <a:prstGeom prst="rect">
            <a:avLst/>
          </a:prstGeom>
          <a:noFill/>
          <a:ln w="9525">
            <a:noFill/>
            <a:miter lim="800000"/>
            <a:headEnd/>
            <a:tailEnd/>
          </a:ln>
          <a:effectLst/>
        </p:spPr>
        <p:txBody>
          <a:bodyPr wrap="none" lIns="90441" tIns="44427" rIns="90441" bIns="44427">
            <a:prstTxWarp prst="textNoShape">
              <a:avLst/>
            </a:prstTxWarp>
            <a:spAutoFit/>
          </a:bodyPr>
          <a:lstStyle/>
          <a:p>
            <a:pPr algn="l" eaLnBrk="0" hangingPunct="0"/>
            <a:r>
              <a:rPr lang="en-US" sz="1599">
                <a:solidFill>
                  <a:srgbClr val="000000"/>
                </a:solidFill>
              </a:rPr>
              <a:t>16-bit Header Checksum</a:t>
            </a:r>
            <a:endParaRPr lang="en-US" sz="1399">
              <a:solidFill>
                <a:srgbClr val="000000"/>
              </a:solidFill>
            </a:endParaRPr>
          </a:p>
        </p:txBody>
      </p:sp>
      <p:sp>
        <p:nvSpPr>
          <p:cNvPr id="25" name="Line 25">
            <a:extLst>
              <a:ext uri="{FF2B5EF4-FFF2-40B4-BE49-F238E27FC236}">
                <a16:creationId xmlns:a16="http://schemas.microsoft.com/office/drawing/2014/main" id="{5986CC9C-6685-7144-8210-51B03E8B1893}"/>
              </a:ext>
            </a:extLst>
          </p:cNvPr>
          <p:cNvSpPr>
            <a:spLocks noChangeShapeType="1"/>
          </p:cNvSpPr>
          <p:nvPr/>
        </p:nvSpPr>
        <p:spPr bwMode="auto">
          <a:xfrm>
            <a:off x="5628907" y="4121766"/>
            <a:ext cx="5964306" cy="1587"/>
          </a:xfrm>
          <a:prstGeom prst="line">
            <a:avLst/>
          </a:prstGeom>
          <a:noFill/>
          <a:ln w="25400">
            <a:solidFill>
              <a:srgbClr val="000000"/>
            </a:solidFill>
            <a:round/>
            <a:headEnd type="none" w="sm" len="sm"/>
            <a:tailEnd type="none" w="sm" len="sm"/>
          </a:ln>
          <a:effectLst/>
        </p:spPr>
        <p:txBody>
          <a:bodyPr wrap="none" anchor="ctr">
            <a:prstTxWarp prst="textNoShape">
              <a:avLst/>
            </a:prstTxWarp>
          </a:bodyPr>
          <a:lstStyle/>
          <a:p>
            <a:endParaRPr lang="en-US" sz="1799"/>
          </a:p>
        </p:txBody>
      </p:sp>
      <p:sp>
        <p:nvSpPr>
          <p:cNvPr id="26" name="Rectangle 26">
            <a:extLst>
              <a:ext uri="{FF2B5EF4-FFF2-40B4-BE49-F238E27FC236}">
                <a16:creationId xmlns:a16="http://schemas.microsoft.com/office/drawing/2014/main" id="{1F484F28-88A3-8C40-AAB4-62A23EC367EC}"/>
              </a:ext>
            </a:extLst>
          </p:cNvPr>
          <p:cNvSpPr>
            <a:spLocks noChangeArrowheads="1"/>
          </p:cNvSpPr>
          <p:nvPr/>
        </p:nvSpPr>
        <p:spPr bwMode="auto">
          <a:xfrm>
            <a:off x="7304435" y="3645766"/>
            <a:ext cx="2205290" cy="335686"/>
          </a:xfrm>
          <a:prstGeom prst="rect">
            <a:avLst/>
          </a:prstGeom>
          <a:noFill/>
          <a:ln w="9525">
            <a:noFill/>
            <a:miter lim="800000"/>
            <a:headEnd/>
            <a:tailEnd/>
          </a:ln>
          <a:effectLst/>
        </p:spPr>
        <p:txBody>
          <a:bodyPr wrap="none" lIns="90441" tIns="44427" rIns="90441" bIns="44427">
            <a:prstTxWarp prst="textNoShape">
              <a:avLst/>
            </a:prstTxWarp>
            <a:spAutoFit/>
          </a:bodyPr>
          <a:lstStyle/>
          <a:p>
            <a:pPr algn="l" eaLnBrk="0" hangingPunct="0"/>
            <a:r>
              <a:rPr lang="en-US" sz="1599">
                <a:solidFill>
                  <a:srgbClr val="0E04D6"/>
                </a:solidFill>
              </a:rPr>
              <a:t>32-bit Source IP Address</a:t>
            </a:r>
            <a:endParaRPr lang="en-US" sz="1399">
              <a:solidFill>
                <a:srgbClr val="0E04D6"/>
              </a:solidFill>
            </a:endParaRPr>
          </a:p>
        </p:txBody>
      </p:sp>
      <p:sp>
        <p:nvSpPr>
          <p:cNvPr id="27" name="Rectangle 27">
            <a:extLst>
              <a:ext uri="{FF2B5EF4-FFF2-40B4-BE49-F238E27FC236}">
                <a16:creationId xmlns:a16="http://schemas.microsoft.com/office/drawing/2014/main" id="{C56D7A1C-975F-DC4F-B3EC-BC0D3BC99A96}"/>
              </a:ext>
            </a:extLst>
          </p:cNvPr>
          <p:cNvSpPr>
            <a:spLocks noChangeArrowheads="1"/>
          </p:cNvSpPr>
          <p:nvPr/>
        </p:nvSpPr>
        <p:spPr bwMode="auto">
          <a:xfrm>
            <a:off x="7134661" y="4270915"/>
            <a:ext cx="2593399" cy="335686"/>
          </a:xfrm>
          <a:prstGeom prst="rect">
            <a:avLst/>
          </a:prstGeom>
          <a:noFill/>
          <a:ln w="9525">
            <a:noFill/>
            <a:miter lim="800000"/>
            <a:headEnd/>
            <a:tailEnd/>
          </a:ln>
          <a:effectLst/>
        </p:spPr>
        <p:txBody>
          <a:bodyPr wrap="none" lIns="90441" tIns="44427" rIns="90441" bIns="44427">
            <a:prstTxWarp prst="textNoShape">
              <a:avLst/>
            </a:prstTxWarp>
            <a:spAutoFit/>
          </a:bodyPr>
          <a:lstStyle/>
          <a:p>
            <a:pPr algn="l" eaLnBrk="0" hangingPunct="0"/>
            <a:r>
              <a:rPr lang="en-US" sz="1599">
                <a:solidFill>
                  <a:srgbClr val="0E04D6"/>
                </a:solidFill>
              </a:rPr>
              <a:t>32-bit Destination IP Address</a:t>
            </a:r>
            <a:endParaRPr lang="en-US" sz="1399">
              <a:solidFill>
                <a:srgbClr val="0E04D6"/>
              </a:solidFill>
            </a:endParaRPr>
          </a:p>
        </p:txBody>
      </p:sp>
      <p:sp>
        <p:nvSpPr>
          <p:cNvPr id="28" name="Rectangle 29">
            <a:extLst>
              <a:ext uri="{FF2B5EF4-FFF2-40B4-BE49-F238E27FC236}">
                <a16:creationId xmlns:a16="http://schemas.microsoft.com/office/drawing/2014/main" id="{FA81C24D-04DD-7245-837C-97AFAC16781A}"/>
              </a:ext>
            </a:extLst>
          </p:cNvPr>
          <p:cNvSpPr>
            <a:spLocks noChangeArrowheads="1"/>
          </p:cNvSpPr>
          <p:nvPr/>
        </p:nvSpPr>
        <p:spPr bwMode="auto">
          <a:xfrm>
            <a:off x="8139026" y="5687815"/>
            <a:ext cx="829733" cy="335686"/>
          </a:xfrm>
          <a:prstGeom prst="rect">
            <a:avLst/>
          </a:prstGeom>
          <a:noFill/>
          <a:ln w="9525">
            <a:noFill/>
            <a:miter lim="800000"/>
            <a:headEnd/>
            <a:tailEnd/>
          </a:ln>
          <a:effectLst/>
        </p:spPr>
        <p:txBody>
          <a:bodyPr wrap="none" lIns="90441" tIns="44427" rIns="90441" bIns="44427">
            <a:prstTxWarp prst="textNoShape">
              <a:avLst/>
            </a:prstTxWarp>
            <a:spAutoFit/>
          </a:bodyPr>
          <a:lstStyle/>
          <a:p>
            <a:pPr algn="l" eaLnBrk="0" hangingPunct="0"/>
            <a:r>
              <a:rPr lang="en-US" sz="1599">
                <a:solidFill>
                  <a:srgbClr val="000000"/>
                </a:solidFill>
              </a:rPr>
              <a:t>Payload</a:t>
            </a:r>
            <a:endParaRPr lang="en-US" sz="1399">
              <a:solidFill>
                <a:srgbClr val="000000"/>
              </a:solidFill>
            </a:endParaRPr>
          </a:p>
        </p:txBody>
      </p:sp>
      <p:sp>
        <p:nvSpPr>
          <p:cNvPr id="29" name="Oval 30">
            <a:extLst>
              <a:ext uri="{FF2B5EF4-FFF2-40B4-BE49-F238E27FC236}">
                <a16:creationId xmlns:a16="http://schemas.microsoft.com/office/drawing/2014/main" id="{BC332EDB-4851-E54B-9BC9-7D6D14793C79}"/>
              </a:ext>
            </a:extLst>
          </p:cNvPr>
          <p:cNvSpPr>
            <a:spLocks noChangeArrowheads="1"/>
          </p:cNvSpPr>
          <p:nvPr/>
        </p:nvSpPr>
        <p:spPr bwMode="auto">
          <a:xfrm>
            <a:off x="5475000" y="3417283"/>
            <a:ext cx="6245147" cy="1370886"/>
          </a:xfrm>
          <a:prstGeom prst="ellipse">
            <a:avLst/>
          </a:prstGeom>
          <a:noFill/>
          <a:ln w="31750">
            <a:solidFill>
              <a:srgbClr val="3366FF"/>
            </a:solidFill>
            <a:round/>
            <a:headEnd/>
            <a:tailEnd/>
          </a:ln>
          <a:effectLst/>
        </p:spPr>
        <p:txBody>
          <a:bodyPr wrap="none" anchor="ctr">
            <a:prstTxWarp prst="textNoShape">
              <a:avLst/>
            </a:prstTxWarp>
          </a:bodyPr>
          <a:lstStyle/>
          <a:p>
            <a:endParaRPr lang="en-US" sz="1799"/>
          </a:p>
        </p:txBody>
      </p:sp>
      <p:sp>
        <p:nvSpPr>
          <p:cNvPr id="30" name="Rectangle 28">
            <a:extLst>
              <a:ext uri="{FF2B5EF4-FFF2-40B4-BE49-F238E27FC236}">
                <a16:creationId xmlns:a16="http://schemas.microsoft.com/office/drawing/2014/main" id="{A52FD531-54C9-AB46-8325-3AF418158A55}"/>
              </a:ext>
            </a:extLst>
          </p:cNvPr>
          <p:cNvSpPr>
            <a:spLocks noChangeArrowheads="1"/>
          </p:cNvSpPr>
          <p:nvPr/>
        </p:nvSpPr>
        <p:spPr bwMode="auto">
          <a:xfrm>
            <a:off x="6922046" y="4951599"/>
            <a:ext cx="3272142" cy="335686"/>
          </a:xfrm>
          <a:prstGeom prst="rect">
            <a:avLst/>
          </a:prstGeom>
          <a:noFill/>
          <a:ln w="9525">
            <a:noFill/>
            <a:miter lim="800000"/>
            <a:headEnd/>
            <a:tailEnd/>
          </a:ln>
          <a:effectLst/>
        </p:spPr>
        <p:txBody>
          <a:bodyPr wrap="none" lIns="90441" tIns="44427" rIns="90441" bIns="44427">
            <a:prstTxWarp prst="textNoShape">
              <a:avLst/>
            </a:prstTxWarp>
            <a:spAutoFit/>
          </a:bodyPr>
          <a:lstStyle/>
          <a:p>
            <a:pPr algn="l" eaLnBrk="0" hangingPunct="0"/>
            <a:r>
              <a:rPr lang="en-US" sz="1599" dirty="0"/>
              <a:t>Options (if any) + Padding (if needed)</a:t>
            </a:r>
            <a:endParaRPr lang="en-US" sz="1399" dirty="0"/>
          </a:p>
        </p:txBody>
      </p:sp>
    </p:spTree>
    <p:extLst>
      <p:ext uri="{BB962C8B-B14F-4D97-AF65-F5344CB8AC3E}">
        <p14:creationId xmlns:p14="http://schemas.microsoft.com/office/powerpoint/2010/main" val="111114033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8582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8582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8582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85827">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85827">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85827">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85827">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85827">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85827">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48582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5827"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Slide Number Placeholder 5"/>
          <p:cNvSpPr>
            <a:spLocks noGrp="1"/>
          </p:cNvSpPr>
          <p:nvPr>
            <p:ph type="sldNum" sz="quarter" idx="12"/>
          </p:nvPr>
        </p:nvSpPr>
        <p:spPr/>
        <p:txBody>
          <a:bodyPr/>
          <a:lstStyle/>
          <a:p>
            <a:fld id="{F0CE3385-991A-7E47-B50F-F3FF66219FDD}" type="slidenum">
              <a:rPr lang="en-US"/>
              <a:pPr/>
              <a:t>32</a:t>
            </a:fld>
            <a:endParaRPr lang="en-US"/>
          </a:p>
        </p:txBody>
      </p:sp>
      <p:sp>
        <p:nvSpPr>
          <p:cNvPr id="1542146" name="Rectangle 2"/>
          <p:cNvSpPr>
            <a:spLocks noGrp="1" noChangeArrowheads="1"/>
          </p:cNvSpPr>
          <p:nvPr>
            <p:ph type="title"/>
          </p:nvPr>
        </p:nvSpPr>
        <p:spPr/>
        <p:txBody>
          <a:bodyPr/>
          <a:lstStyle/>
          <a:p>
            <a:r>
              <a:rPr lang="en-US"/>
              <a:t>IP Addresses (IPv4)</a:t>
            </a:r>
          </a:p>
        </p:txBody>
      </p:sp>
      <p:sp>
        <p:nvSpPr>
          <p:cNvPr id="1542147" name="Rectangle 3"/>
          <p:cNvSpPr>
            <a:spLocks noGrp="1" noChangeArrowheads="1"/>
          </p:cNvSpPr>
          <p:nvPr>
            <p:ph type="body" idx="1"/>
          </p:nvPr>
        </p:nvSpPr>
        <p:spPr>
          <a:xfrm>
            <a:off x="1983342" y="1448833"/>
            <a:ext cx="8225316" cy="4409366"/>
          </a:xfrm>
        </p:spPr>
        <p:txBody>
          <a:bodyPr>
            <a:normAutofit/>
          </a:bodyPr>
          <a:lstStyle/>
          <a:p>
            <a:r>
              <a:rPr lang="en-US" sz="2799" dirty="0"/>
              <a:t>A unique 32-bit number</a:t>
            </a:r>
          </a:p>
          <a:p>
            <a:r>
              <a:rPr lang="en-US" sz="2799" dirty="0"/>
              <a:t>Identifies an </a:t>
            </a:r>
            <a:r>
              <a:rPr lang="en-US" sz="2799" dirty="0">
                <a:solidFill>
                  <a:srgbClr val="0000FF"/>
                </a:solidFill>
              </a:rPr>
              <a:t>interface</a:t>
            </a:r>
            <a:r>
              <a:rPr lang="en-US" sz="2799" dirty="0"/>
              <a:t> (on a host, on a router, …)</a:t>
            </a:r>
          </a:p>
          <a:p>
            <a:r>
              <a:rPr lang="en-US" sz="2799" dirty="0"/>
              <a:t>Represented in </a:t>
            </a:r>
            <a:r>
              <a:rPr lang="en-US" sz="2799" dirty="0">
                <a:solidFill>
                  <a:srgbClr val="0000FF"/>
                </a:solidFill>
              </a:rPr>
              <a:t>dotted-quad</a:t>
            </a:r>
            <a:r>
              <a:rPr lang="en-US" sz="2799" dirty="0"/>
              <a:t> notation.  </a:t>
            </a:r>
            <a:r>
              <a:rPr lang="en-US" sz="2799" dirty="0" err="1"/>
              <a:t>E.g</a:t>
            </a:r>
            <a:r>
              <a:rPr lang="en-US" sz="2799" dirty="0"/>
              <a:t>, </a:t>
            </a:r>
            <a:r>
              <a:rPr lang="en-US" sz="2799" b="1" dirty="0"/>
              <a:t>12.34.158.5</a:t>
            </a:r>
            <a:r>
              <a:rPr lang="en-US" sz="2799" dirty="0"/>
              <a:t>:</a:t>
            </a:r>
          </a:p>
        </p:txBody>
      </p:sp>
      <p:grpSp>
        <p:nvGrpSpPr>
          <p:cNvPr id="2" name="Group 4"/>
          <p:cNvGrpSpPr>
            <a:grpSpLocks/>
          </p:cNvGrpSpPr>
          <p:nvPr/>
        </p:nvGrpSpPr>
        <p:grpSpPr bwMode="auto">
          <a:xfrm>
            <a:off x="2376837" y="4909369"/>
            <a:ext cx="7325673" cy="598175"/>
            <a:chOff x="428" y="893"/>
            <a:chExt cx="4617" cy="377"/>
          </a:xfrm>
        </p:grpSpPr>
        <p:grpSp>
          <p:nvGrpSpPr>
            <p:cNvPr id="3" name="Group 5"/>
            <p:cNvGrpSpPr>
              <a:grpSpLocks/>
            </p:cNvGrpSpPr>
            <p:nvPr/>
          </p:nvGrpSpPr>
          <p:grpSpPr bwMode="auto">
            <a:xfrm>
              <a:off x="428" y="904"/>
              <a:ext cx="4616" cy="328"/>
              <a:chOff x="428" y="904"/>
              <a:chExt cx="4616" cy="328"/>
            </a:xfrm>
          </p:grpSpPr>
          <p:sp>
            <p:nvSpPr>
              <p:cNvPr id="1542150" name="Rectangle 6"/>
              <p:cNvSpPr>
                <a:spLocks noChangeArrowheads="1"/>
              </p:cNvSpPr>
              <p:nvPr/>
            </p:nvSpPr>
            <p:spPr bwMode="auto">
              <a:xfrm>
                <a:off x="428" y="908"/>
                <a:ext cx="4616" cy="320"/>
              </a:xfrm>
              <a:prstGeom prst="rect">
                <a:avLst/>
              </a:prstGeom>
              <a:solidFill>
                <a:schemeClr val="bg1"/>
              </a:solidFill>
              <a:ln w="12700">
                <a:solidFill>
                  <a:schemeClr val="tx1"/>
                </a:solidFill>
                <a:miter lim="800000"/>
                <a:headEnd/>
                <a:tailEnd/>
              </a:ln>
              <a:effectLst>
                <a:outerShdw blurRad="63500" dist="107763" dir="2700000" algn="ctr" rotWithShape="0">
                  <a:schemeClr val="bg2">
                    <a:alpha val="74998"/>
                  </a:schemeClr>
                </a:outerShdw>
              </a:effectLst>
            </p:spPr>
            <p:txBody>
              <a:bodyPr wrap="none" anchor="ctr">
                <a:prstTxWarp prst="textNoShape">
                  <a:avLst/>
                </a:prstTxWarp>
              </a:bodyPr>
              <a:lstStyle/>
              <a:p>
                <a:endParaRPr lang="en-US" sz="1799"/>
              </a:p>
            </p:txBody>
          </p:sp>
          <p:sp>
            <p:nvSpPr>
              <p:cNvPr id="1542151" name="Line 7"/>
              <p:cNvSpPr>
                <a:spLocks noChangeShapeType="1"/>
              </p:cNvSpPr>
              <p:nvPr/>
            </p:nvSpPr>
            <p:spPr bwMode="auto">
              <a:xfrm>
                <a:off x="2728" y="904"/>
                <a:ext cx="0" cy="320"/>
              </a:xfrm>
              <a:prstGeom prst="line">
                <a:avLst/>
              </a:prstGeom>
              <a:noFill/>
              <a:ln w="12700">
                <a:solidFill>
                  <a:schemeClr val="tx1"/>
                </a:solidFill>
                <a:round/>
                <a:headEnd type="none" w="sm" len="sm"/>
                <a:tailEnd type="none" w="sm" len="sm"/>
              </a:ln>
              <a:effectLst/>
            </p:spPr>
            <p:txBody>
              <a:bodyPr wrap="none" anchor="ctr">
                <a:prstTxWarp prst="textNoShape">
                  <a:avLst/>
                </a:prstTxWarp>
              </a:bodyPr>
              <a:lstStyle/>
              <a:p>
                <a:endParaRPr lang="en-US" sz="1799"/>
              </a:p>
            </p:txBody>
          </p:sp>
          <p:sp>
            <p:nvSpPr>
              <p:cNvPr id="1542152" name="Line 8"/>
              <p:cNvSpPr>
                <a:spLocks noChangeShapeType="1"/>
              </p:cNvSpPr>
              <p:nvPr/>
            </p:nvSpPr>
            <p:spPr bwMode="auto">
              <a:xfrm>
                <a:off x="1592" y="904"/>
                <a:ext cx="0" cy="328"/>
              </a:xfrm>
              <a:prstGeom prst="line">
                <a:avLst/>
              </a:prstGeom>
              <a:noFill/>
              <a:ln w="12700">
                <a:solidFill>
                  <a:schemeClr val="tx1"/>
                </a:solidFill>
                <a:round/>
                <a:headEnd type="none" w="sm" len="sm"/>
                <a:tailEnd type="none" w="sm" len="sm"/>
              </a:ln>
              <a:effectLst/>
            </p:spPr>
            <p:txBody>
              <a:bodyPr wrap="none" anchor="ctr">
                <a:prstTxWarp prst="textNoShape">
                  <a:avLst/>
                </a:prstTxWarp>
              </a:bodyPr>
              <a:lstStyle/>
              <a:p>
                <a:endParaRPr lang="en-US" sz="1799"/>
              </a:p>
            </p:txBody>
          </p:sp>
          <p:sp>
            <p:nvSpPr>
              <p:cNvPr id="1542153" name="Line 9"/>
              <p:cNvSpPr>
                <a:spLocks noChangeShapeType="1"/>
              </p:cNvSpPr>
              <p:nvPr/>
            </p:nvSpPr>
            <p:spPr bwMode="auto">
              <a:xfrm>
                <a:off x="3896" y="912"/>
                <a:ext cx="0" cy="320"/>
              </a:xfrm>
              <a:prstGeom prst="line">
                <a:avLst/>
              </a:prstGeom>
              <a:noFill/>
              <a:ln w="12700">
                <a:solidFill>
                  <a:schemeClr val="tx1"/>
                </a:solidFill>
                <a:round/>
                <a:headEnd type="none" w="sm" len="sm"/>
                <a:tailEnd type="none" w="sm" len="sm"/>
              </a:ln>
              <a:effectLst/>
            </p:spPr>
            <p:txBody>
              <a:bodyPr wrap="none" anchor="ctr">
                <a:prstTxWarp prst="textNoShape">
                  <a:avLst/>
                </a:prstTxWarp>
              </a:bodyPr>
              <a:lstStyle/>
              <a:p>
                <a:endParaRPr lang="en-US" sz="1799"/>
              </a:p>
            </p:txBody>
          </p:sp>
        </p:grpSp>
        <p:sp>
          <p:nvSpPr>
            <p:cNvPr id="1542154" name="Rectangle 10"/>
            <p:cNvSpPr>
              <a:spLocks noChangeArrowheads="1"/>
            </p:cNvSpPr>
            <p:nvPr/>
          </p:nvSpPr>
          <p:spPr bwMode="auto">
            <a:xfrm>
              <a:off x="438" y="893"/>
              <a:ext cx="1142" cy="369"/>
            </a:xfrm>
            <a:prstGeom prst="rect">
              <a:avLst/>
            </a:prstGeom>
            <a:noFill/>
            <a:ln w="9525">
              <a:noFill/>
              <a:miter lim="800000"/>
              <a:headEnd/>
              <a:tailEnd/>
            </a:ln>
            <a:effectLst/>
          </p:spPr>
          <p:txBody>
            <a:bodyPr wrap="none" lIns="92027" tIns="46014" rIns="92027" bIns="46014">
              <a:prstTxWarp prst="textNoShape">
                <a:avLst/>
              </a:prstTxWarp>
              <a:spAutoFit/>
            </a:bodyPr>
            <a:lstStyle/>
            <a:p>
              <a:pPr algn="l" eaLnBrk="0" hangingPunct="0"/>
              <a:r>
                <a:rPr lang="en-US" sz="3198">
                  <a:solidFill>
                    <a:srgbClr val="FF0000"/>
                  </a:solidFill>
                  <a:latin typeface="Times New Roman" charset="0"/>
                </a:rPr>
                <a:t>00001100</a:t>
              </a:r>
            </a:p>
          </p:txBody>
        </p:sp>
        <p:sp>
          <p:nvSpPr>
            <p:cNvPr id="1542155" name="Rectangle 11"/>
            <p:cNvSpPr>
              <a:spLocks noChangeArrowheads="1"/>
            </p:cNvSpPr>
            <p:nvPr/>
          </p:nvSpPr>
          <p:spPr bwMode="auto">
            <a:xfrm>
              <a:off x="1606" y="893"/>
              <a:ext cx="1151" cy="369"/>
            </a:xfrm>
            <a:prstGeom prst="rect">
              <a:avLst/>
            </a:prstGeom>
            <a:noFill/>
            <a:ln w="9525">
              <a:noFill/>
              <a:miter lim="800000"/>
              <a:headEnd/>
              <a:tailEnd/>
            </a:ln>
            <a:effectLst/>
          </p:spPr>
          <p:txBody>
            <a:bodyPr wrap="none" lIns="92027" tIns="46014" rIns="92027" bIns="46014">
              <a:prstTxWarp prst="textNoShape">
                <a:avLst/>
              </a:prstTxWarp>
              <a:spAutoFit/>
            </a:bodyPr>
            <a:lstStyle/>
            <a:p>
              <a:pPr algn="l" eaLnBrk="0" hangingPunct="0"/>
              <a:r>
                <a:rPr lang="en-US" sz="3198">
                  <a:solidFill>
                    <a:srgbClr val="FF0000"/>
                  </a:solidFill>
                  <a:latin typeface="Times New Roman" charset="0"/>
                </a:rPr>
                <a:t>00100010</a:t>
              </a:r>
            </a:p>
          </p:txBody>
        </p:sp>
        <p:sp>
          <p:nvSpPr>
            <p:cNvPr id="1542156" name="Rectangle 12"/>
            <p:cNvSpPr>
              <a:spLocks noChangeArrowheads="1"/>
            </p:cNvSpPr>
            <p:nvPr/>
          </p:nvSpPr>
          <p:spPr bwMode="auto">
            <a:xfrm>
              <a:off x="2758" y="901"/>
              <a:ext cx="1122" cy="369"/>
            </a:xfrm>
            <a:prstGeom prst="rect">
              <a:avLst/>
            </a:prstGeom>
            <a:noFill/>
            <a:ln w="9525">
              <a:noFill/>
              <a:miter lim="800000"/>
              <a:headEnd/>
              <a:tailEnd/>
            </a:ln>
            <a:effectLst/>
          </p:spPr>
          <p:txBody>
            <a:bodyPr wrap="none" lIns="92027" tIns="46014" rIns="92027" bIns="46014">
              <a:prstTxWarp prst="textNoShape">
                <a:avLst/>
              </a:prstTxWarp>
              <a:spAutoFit/>
            </a:bodyPr>
            <a:lstStyle/>
            <a:p>
              <a:pPr algn="l" eaLnBrk="0" hangingPunct="0"/>
              <a:r>
                <a:rPr lang="en-US" sz="3198">
                  <a:solidFill>
                    <a:srgbClr val="FF0000"/>
                  </a:solidFill>
                  <a:latin typeface="Times New Roman" charset="0"/>
                </a:rPr>
                <a:t>10011110</a:t>
              </a:r>
              <a:endParaRPr lang="en-US" sz="3198">
                <a:solidFill>
                  <a:srgbClr val="9966FF"/>
                </a:solidFill>
                <a:latin typeface="Times New Roman" charset="0"/>
              </a:endParaRPr>
            </a:p>
          </p:txBody>
        </p:sp>
        <p:sp>
          <p:nvSpPr>
            <p:cNvPr id="1542157" name="Rectangle 13"/>
            <p:cNvSpPr>
              <a:spLocks noChangeArrowheads="1"/>
            </p:cNvSpPr>
            <p:nvPr/>
          </p:nvSpPr>
          <p:spPr bwMode="auto">
            <a:xfrm>
              <a:off x="3894" y="901"/>
              <a:ext cx="1151" cy="369"/>
            </a:xfrm>
            <a:prstGeom prst="rect">
              <a:avLst/>
            </a:prstGeom>
            <a:noFill/>
            <a:ln w="9525">
              <a:noFill/>
              <a:miter lim="800000"/>
              <a:headEnd/>
              <a:tailEnd/>
            </a:ln>
            <a:effectLst/>
          </p:spPr>
          <p:txBody>
            <a:bodyPr wrap="none" lIns="92027" tIns="46014" rIns="92027" bIns="46014">
              <a:prstTxWarp prst="textNoShape">
                <a:avLst/>
              </a:prstTxWarp>
              <a:spAutoFit/>
            </a:bodyPr>
            <a:lstStyle/>
            <a:p>
              <a:pPr algn="l" eaLnBrk="0" hangingPunct="0"/>
              <a:r>
                <a:rPr lang="en-US" sz="3198">
                  <a:solidFill>
                    <a:srgbClr val="FF3300"/>
                  </a:solidFill>
                  <a:latin typeface="Times New Roman" charset="0"/>
                </a:rPr>
                <a:t>00000101</a:t>
              </a:r>
            </a:p>
          </p:txBody>
        </p:sp>
      </p:grpSp>
      <p:sp>
        <p:nvSpPr>
          <p:cNvPr id="1542158" name="Text Box 14"/>
          <p:cNvSpPr txBox="1">
            <a:spLocks noChangeArrowheads="1"/>
          </p:cNvSpPr>
          <p:nvPr/>
        </p:nvSpPr>
        <p:spPr bwMode="auto">
          <a:xfrm>
            <a:off x="3019442" y="3506748"/>
            <a:ext cx="521297" cy="461537"/>
          </a:xfrm>
          <a:prstGeom prst="rect">
            <a:avLst/>
          </a:prstGeom>
          <a:noFill/>
          <a:ln w="9525">
            <a:noFill/>
            <a:miter lim="800000"/>
            <a:headEnd/>
            <a:tailEnd/>
          </a:ln>
          <a:effectLst/>
        </p:spPr>
        <p:txBody>
          <a:bodyPr wrap="none">
            <a:prstTxWarp prst="textNoShape">
              <a:avLst/>
            </a:prstTxWarp>
            <a:spAutoFit/>
          </a:bodyPr>
          <a:lstStyle/>
          <a:p>
            <a:pPr algn="l" eaLnBrk="0" hangingPunct="0"/>
            <a:r>
              <a:rPr lang="en-US" sz="2399">
                <a:latin typeface="Tahoma" charset="0"/>
              </a:rPr>
              <a:t>12</a:t>
            </a:r>
          </a:p>
        </p:txBody>
      </p:sp>
      <p:sp>
        <p:nvSpPr>
          <p:cNvPr id="1542159" name="Text Box 15"/>
          <p:cNvSpPr txBox="1">
            <a:spLocks noChangeArrowheads="1"/>
          </p:cNvSpPr>
          <p:nvPr/>
        </p:nvSpPr>
        <p:spPr bwMode="auto">
          <a:xfrm>
            <a:off x="4920277" y="3506748"/>
            <a:ext cx="521297" cy="461537"/>
          </a:xfrm>
          <a:prstGeom prst="rect">
            <a:avLst/>
          </a:prstGeom>
          <a:noFill/>
          <a:ln w="9525">
            <a:noFill/>
            <a:miter lim="800000"/>
            <a:headEnd/>
            <a:tailEnd/>
          </a:ln>
          <a:effectLst/>
        </p:spPr>
        <p:txBody>
          <a:bodyPr wrap="none">
            <a:prstTxWarp prst="textNoShape">
              <a:avLst/>
            </a:prstTxWarp>
            <a:spAutoFit/>
          </a:bodyPr>
          <a:lstStyle/>
          <a:p>
            <a:pPr algn="l" eaLnBrk="0" hangingPunct="0"/>
            <a:r>
              <a:rPr lang="en-US" sz="2399">
                <a:latin typeface="Tahoma" charset="0"/>
              </a:rPr>
              <a:t>34</a:t>
            </a:r>
          </a:p>
        </p:txBody>
      </p:sp>
      <p:sp>
        <p:nvSpPr>
          <p:cNvPr id="1542160" name="Text Box 16"/>
          <p:cNvSpPr txBox="1">
            <a:spLocks noChangeArrowheads="1"/>
          </p:cNvSpPr>
          <p:nvPr/>
        </p:nvSpPr>
        <p:spPr bwMode="auto">
          <a:xfrm>
            <a:off x="6603735" y="3506748"/>
            <a:ext cx="689612" cy="461537"/>
          </a:xfrm>
          <a:prstGeom prst="rect">
            <a:avLst/>
          </a:prstGeom>
          <a:noFill/>
          <a:ln w="9525">
            <a:noFill/>
            <a:miter lim="800000"/>
            <a:headEnd/>
            <a:tailEnd/>
          </a:ln>
          <a:effectLst/>
        </p:spPr>
        <p:txBody>
          <a:bodyPr wrap="none">
            <a:prstTxWarp prst="textNoShape">
              <a:avLst/>
            </a:prstTxWarp>
            <a:spAutoFit/>
          </a:bodyPr>
          <a:lstStyle/>
          <a:p>
            <a:pPr algn="l" eaLnBrk="0" hangingPunct="0"/>
            <a:r>
              <a:rPr lang="en-US" sz="2399">
                <a:latin typeface="Tahoma" charset="0"/>
              </a:rPr>
              <a:t>158</a:t>
            </a:r>
          </a:p>
        </p:txBody>
      </p:sp>
      <p:sp>
        <p:nvSpPr>
          <p:cNvPr id="1542161" name="Text Box 17"/>
          <p:cNvSpPr txBox="1">
            <a:spLocks noChangeArrowheads="1"/>
          </p:cNvSpPr>
          <p:nvPr/>
        </p:nvSpPr>
        <p:spPr bwMode="auto">
          <a:xfrm>
            <a:off x="8553758" y="3506748"/>
            <a:ext cx="352982" cy="461537"/>
          </a:xfrm>
          <a:prstGeom prst="rect">
            <a:avLst/>
          </a:prstGeom>
          <a:noFill/>
          <a:ln w="9525">
            <a:noFill/>
            <a:miter lim="800000"/>
            <a:headEnd/>
            <a:tailEnd/>
          </a:ln>
          <a:effectLst/>
        </p:spPr>
        <p:txBody>
          <a:bodyPr wrap="none">
            <a:prstTxWarp prst="textNoShape">
              <a:avLst/>
            </a:prstTxWarp>
            <a:spAutoFit/>
          </a:bodyPr>
          <a:lstStyle/>
          <a:p>
            <a:pPr algn="l" eaLnBrk="0" hangingPunct="0"/>
            <a:r>
              <a:rPr lang="en-US" sz="2399">
                <a:latin typeface="Tahoma" charset="0"/>
              </a:rPr>
              <a:t>5</a:t>
            </a:r>
          </a:p>
        </p:txBody>
      </p:sp>
      <p:sp>
        <p:nvSpPr>
          <p:cNvPr id="1542162" name="Line 18"/>
          <p:cNvSpPr>
            <a:spLocks noChangeShapeType="1"/>
          </p:cNvSpPr>
          <p:nvPr/>
        </p:nvSpPr>
        <p:spPr bwMode="auto">
          <a:xfrm>
            <a:off x="3300281" y="3963709"/>
            <a:ext cx="0" cy="747323"/>
          </a:xfrm>
          <a:prstGeom prst="line">
            <a:avLst/>
          </a:prstGeom>
          <a:noFill/>
          <a:ln w="9525">
            <a:solidFill>
              <a:schemeClr val="tx1"/>
            </a:solidFill>
            <a:round/>
            <a:headEnd/>
            <a:tailEnd type="triangle" w="med" len="lg"/>
          </a:ln>
          <a:effectLst/>
        </p:spPr>
        <p:txBody>
          <a:bodyPr>
            <a:prstTxWarp prst="textNoShape">
              <a:avLst/>
            </a:prstTxWarp>
          </a:bodyPr>
          <a:lstStyle/>
          <a:p>
            <a:endParaRPr lang="en-US" sz="1799"/>
          </a:p>
        </p:txBody>
      </p:sp>
      <p:sp>
        <p:nvSpPr>
          <p:cNvPr id="1542163" name="Line 19"/>
          <p:cNvSpPr>
            <a:spLocks noChangeShapeType="1"/>
          </p:cNvSpPr>
          <p:nvPr/>
        </p:nvSpPr>
        <p:spPr bwMode="auto">
          <a:xfrm>
            <a:off x="5224917" y="3963709"/>
            <a:ext cx="0" cy="747323"/>
          </a:xfrm>
          <a:prstGeom prst="line">
            <a:avLst/>
          </a:prstGeom>
          <a:noFill/>
          <a:ln w="9525">
            <a:solidFill>
              <a:schemeClr val="tx1"/>
            </a:solidFill>
            <a:round/>
            <a:headEnd/>
            <a:tailEnd type="triangle" w="med" len="lg"/>
          </a:ln>
          <a:effectLst/>
        </p:spPr>
        <p:txBody>
          <a:bodyPr>
            <a:prstTxWarp prst="textNoShape">
              <a:avLst/>
            </a:prstTxWarp>
          </a:bodyPr>
          <a:lstStyle/>
          <a:p>
            <a:endParaRPr lang="en-US" sz="1799"/>
          </a:p>
        </p:txBody>
      </p:sp>
      <p:sp>
        <p:nvSpPr>
          <p:cNvPr id="1542164" name="Line 20"/>
          <p:cNvSpPr>
            <a:spLocks noChangeShapeType="1"/>
          </p:cNvSpPr>
          <p:nvPr/>
        </p:nvSpPr>
        <p:spPr bwMode="auto">
          <a:xfrm>
            <a:off x="6997231" y="3963709"/>
            <a:ext cx="0" cy="747323"/>
          </a:xfrm>
          <a:prstGeom prst="line">
            <a:avLst/>
          </a:prstGeom>
          <a:noFill/>
          <a:ln w="9525">
            <a:solidFill>
              <a:schemeClr val="tx1"/>
            </a:solidFill>
            <a:round/>
            <a:headEnd/>
            <a:tailEnd type="triangle" w="med" len="lg"/>
          </a:ln>
          <a:effectLst/>
        </p:spPr>
        <p:txBody>
          <a:bodyPr>
            <a:prstTxWarp prst="textNoShape">
              <a:avLst/>
            </a:prstTxWarp>
          </a:bodyPr>
          <a:lstStyle/>
          <a:p>
            <a:endParaRPr lang="en-US" sz="1799"/>
          </a:p>
        </p:txBody>
      </p:sp>
      <p:sp>
        <p:nvSpPr>
          <p:cNvPr id="1542165" name="Line 21"/>
          <p:cNvSpPr>
            <a:spLocks noChangeShapeType="1"/>
          </p:cNvSpPr>
          <p:nvPr/>
        </p:nvSpPr>
        <p:spPr bwMode="auto">
          <a:xfrm>
            <a:off x="8742572" y="3963709"/>
            <a:ext cx="0" cy="747323"/>
          </a:xfrm>
          <a:prstGeom prst="line">
            <a:avLst/>
          </a:prstGeom>
          <a:noFill/>
          <a:ln w="9525">
            <a:solidFill>
              <a:schemeClr val="tx1"/>
            </a:solidFill>
            <a:round/>
            <a:headEnd/>
            <a:tailEnd type="triangle" w="med" len="lg"/>
          </a:ln>
          <a:effectLst/>
        </p:spPr>
        <p:txBody>
          <a:bodyPr>
            <a:prstTxWarp prst="textNoShape">
              <a:avLst/>
            </a:prstTxWarp>
          </a:bodyPr>
          <a:lstStyle/>
          <a:p>
            <a:endParaRPr lang="en-US" sz="1799"/>
          </a:p>
        </p:txBody>
      </p:sp>
    </p:spTree>
    <p:extLst>
      <p:ext uri="{BB962C8B-B14F-4D97-AF65-F5344CB8AC3E}">
        <p14:creationId xmlns:p14="http://schemas.microsoft.com/office/powerpoint/2010/main" val="243518889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Slide Number Placeholder 5"/>
          <p:cNvSpPr>
            <a:spLocks noGrp="1"/>
          </p:cNvSpPr>
          <p:nvPr>
            <p:ph type="sldNum" sz="quarter" idx="12"/>
          </p:nvPr>
        </p:nvSpPr>
        <p:spPr/>
        <p:txBody>
          <a:bodyPr/>
          <a:lstStyle/>
          <a:p>
            <a:fld id="{B1FA6848-E423-2A4E-871F-5F39BFB84AC2}" type="slidenum">
              <a:rPr lang="en-US"/>
              <a:pPr/>
              <a:t>33</a:t>
            </a:fld>
            <a:endParaRPr lang="en-US"/>
          </a:p>
        </p:txBody>
      </p:sp>
      <p:sp>
        <p:nvSpPr>
          <p:cNvPr id="1605634" name="Rectangle 2"/>
          <p:cNvSpPr>
            <a:spLocks noGrp="1" noChangeArrowheads="1"/>
          </p:cNvSpPr>
          <p:nvPr>
            <p:ph type="title"/>
          </p:nvPr>
        </p:nvSpPr>
        <p:spPr/>
        <p:txBody>
          <a:bodyPr/>
          <a:lstStyle/>
          <a:p>
            <a:r>
              <a:rPr lang="en-US"/>
              <a:t>Hierarchical Addressing: IP Prefixes</a:t>
            </a:r>
          </a:p>
        </p:txBody>
      </p:sp>
      <p:sp>
        <p:nvSpPr>
          <p:cNvPr id="1605635" name="Rectangle 3"/>
          <p:cNvSpPr>
            <a:spLocks noGrp="1" noChangeArrowheads="1"/>
          </p:cNvSpPr>
          <p:nvPr>
            <p:ph type="body" idx="1"/>
          </p:nvPr>
        </p:nvSpPr>
        <p:spPr>
          <a:xfrm>
            <a:off x="1983342" y="1720154"/>
            <a:ext cx="8225316" cy="1404206"/>
          </a:xfrm>
        </p:spPr>
        <p:txBody>
          <a:bodyPr/>
          <a:lstStyle/>
          <a:p>
            <a:r>
              <a:rPr lang="en-US" sz="2399" dirty="0"/>
              <a:t>Divided into network (left) &amp; host portions (right) </a:t>
            </a:r>
          </a:p>
          <a:p>
            <a:r>
              <a:rPr lang="en-US" sz="2399" dirty="0"/>
              <a:t>12.34.158.0/24 is a 24-bit </a:t>
            </a:r>
            <a:r>
              <a:rPr lang="en-US" sz="2399" dirty="0">
                <a:solidFill>
                  <a:srgbClr val="0000FF"/>
                </a:solidFill>
              </a:rPr>
              <a:t>prefix</a:t>
            </a:r>
            <a:r>
              <a:rPr lang="en-US" sz="2399" dirty="0"/>
              <a:t> with 2</a:t>
            </a:r>
            <a:r>
              <a:rPr lang="en-US" sz="2399" baseline="30000" dirty="0"/>
              <a:t>8</a:t>
            </a:r>
            <a:r>
              <a:rPr lang="en-US" sz="2399" dirty="0"/>
              <a:t> addresses</a:t>
            </a:r>
          </a:p>
          <a:p>
            <a:pPr lvl="1"/>
            <a:r>
              <a:rPr lang="en-US" sz="1999" dirty="0"/>
              <a:t>Terminology: “</a:t>
            </a:r>
            <a:r>
              <a:rPr lang="en-US" sz="1999" dirty="0">
                <a:solidFill>
                  <a:srgbClr val="0000FF"/>
                </a:solidFill>
              </a:rPr>
              <a:t>Slash 24</a:t>
            </a:r>
            <a:r>
              <a:rPr lang="en-US" sz="1999" dirty="0"/>
              <a:t>”</a:t>
            </a:r>
          </a:p>
        </p:txBody>
      </p:sp>
      <p:grpSp>
        <p:nvGrpSpPr>
          <p:cNvPr id="2" name="Group 4"/>
          <p:cNvGrpSpPr>
            <a:grpSpLocks/>
          </p:cNvGrpSpPr>
          <p:nvPr/>
        </p:nvGrpSpPr>
        <p:grpSpPr bwMode="auto">
          <a:xfrm>
            <a:off x="2372077" y="4563474"/>
            <a:ext cx="7325673" cy="598175"/>
            <a:chOff x="428" y="893"/>
            <a:chExt cx="4617" cy="377"/>
          </a:xfrm>
        </p:grpSpPr>
        <p:grpSp>
          <p:nvGrpSpPr>
            <p:cNvPr id="3" name="Group 5"/>
            <p:cNvGrpSpPr>
              <a:grpSpLocks/>
            </p:cNvGrpSpPr>
            <p:nvPr/>
          </p:nvGrpSpPr>
          <p:grpSpPr bwMode="auto">
            <a:xfrm>
              <a:off x="428" y="904"/>
              <a:ext cx="4616" cy="328"/>
              <a:chOff x="428" y="904"/>
              <a:chExt cx="4616" cy="328"/>
            </a:xfrm>
          </p:grpSpPr>
          <p:sp>
            <p:nvSpPr>
              <p:cNvPr id="1605638" name="Rectangle 6"/>
              <p:cNvSpPr>
                <a:spLocks noChangeArrowheads="1"/>
              </p:cNvSpPr>
              <p:nvPr/>
            </p:nvSpPr>
            <p:spPr bwMode="auto">
              <a:xfrm>
                <a:off x="428" y="908"/>
                <a:ext cx="4616" cy="320"/>
              </a:xfrm>
              <a:prstGeom prst="rect">
                <a:avLst/>
              </a:prstGeom>
              <a:solidFill>
                <a:schemeClr val="bg1"/>
              </a:solidFill>
              <a:ln w="12700">
                <a:solidFill>
                  <a:schemeClr val="tx1"/>
                </a:solidFill>
                <a:miter lim="800000"/>
                <a:headEnd/>
                <a:tailEnd/>
              </a:ln>
              <a:effectLst>
                <a:outerShdw blurRad="63500" dist="107763" dir="2700000" algn="ctr" rotWithShape="0">
                  <a:schemeClr val="bg2">
                    <a:alpha val="74998"/>
                  </a:schemeClr>
                </a:outerShdw>
              </a:effectLst>
            </p:spPr>
            <p:txBody>
              <a:bodyPr wrap="none" anchor="ctr">
                <a:prstTxWarp prst="textNoShape">
                  <a:avLst/>
                </a:prstTxWarp>
              </a:bodyPr>
              <a:lstStyle/>
              <a:p>
                <a:endParaRPr lang="en-US" sz="1799"/>
              </a:p>
            </p:txBody>
          </p:sp>
          <p:sp>
            <p:nvSpPr>
              <p:cNvPr id="1605639" name="Line 7"/>
              <p:cNvSpPr>
                <a:spLocks noChangeShapeType="1"/>
              </p:cNvSpPr>
              <p:nvPr/>
            </p:nvSpPr>
            <p:spPr bwMode="auto">
              <a:xfrm>
                <a:off x="2728" y="904"/>
                <a:ext cx="0" cy="320"/>
              </a:xfrm>
              <a:prstGeom prst="line">
                <a:avLst/>
              </a:prstGeom>
              <a:noFill/>
              <a:ln w="12700">
                <a:solidFill>
                  <a:schemeClr val="tx1"/>
                </a:solidFill>
                <a:round/>
                <a:headEnd type="none" w="sm" len="sm"/>
                <a:tailEnd type="none" w="sm" len="sm"/>
              </a:ln>
              <a:effectLst/>
            </p:spPr>
            <p:txBody>
              <a:bodyPr wrap="none" anchor="ctr">
                <a:prstTxWarp prst="textNoShape">
                  <a:avLst/>
                </a:prstTxWarp>
              </a:bodyPr>
              <a:lstStyle/>
              <a:p>
                <a:endParaRPr lang="en-US" sz="1799"/>
              </a:p>
            </p:txBody>
          </p:sp>
          <p:sp>
            <p:nvSpPr>
              <p:cNvPr id="1605640" name="Line 8"/>
              <p:cNvSpPr>
                <a:spLocks noChangeShapeType="1"/>
              </p:cNvSpPr>
              <p:nvPr/>
            </p:nvSpPr>
            <p:spPr bwMode="auto">
              <a:xfrm>
                <a:off x="1592" y="904"/>
                <a:ext cx="0" cy="328"/>
              </a:xfrm>
              <a:prstGeom prst="line">
                <a:avLst/>
              </a:prstGeom>
              <a:noFill/>
              <a:ln w="12700">
                <a:solidFill>
                  <a:schemeClr val="tx1"/>
                </a:solidFill>
                <a:round/>
                <a:headEnd type="none" w="sm" len="sm"/>
                <a:tailEnd type="none" w="sm" len="sm"/>
              </a:ln>
              <a:effectLst/>
            </p:spPr>
            <p:txBody>
              <a:bodyPr wrap="none" anchor="ctr">
                <a:prstTxWarp prst="textNoShape">
                  <a:avLst/>
                </a:prstTxWarp>
              </a:bodyPr>
              <a:lstStyle/>
              <a:p>
                <a:endParaRPr lang="en-US" sz="1799"/>
              </a:p>
            </p:txBody>
          </p:sp>
          <p:sp>
            <p:nvSpPr>
              <p:cNvPr id="1605641" name="Line 9"/>
              <p:cNvSpPr>
                <a:spLocks noChangeShapeType="1"/>
              </p:cNvSpPr>
              <p:nvPr/>
            </p:nvSpPr>
            <p:spPr bwMode="auto">
              <a:xfrm>
                <a:off x="3896" y="912"/>
                <a:ext cx="0" cy="320"/>
              </a:xfrm>
              <a:prstGeom prst="line">
                <a:avLst/>
              </a:prstGeom>
              <a:noFill/>
              <a:ln w="12700">
                <a:solidFill>
                  <a:schemeClr val="tx1"/>
                </a:solidFill>
                <a:round/>
                <a:headEnd type="none" w="sm" len="sm"/>
                <a:tailEnd type="none" w="sm" len="sm"/>
              </a:ln>
              <a:effectLst/>
            </p:spPr>
            <p:txBody>
              <a:bodyPr wrap="none" anchor="ctr">
                <a:prstTxWarp prst="textNoShape">
                  <a:avLst/>
                </a:prstTxWarp>
              </a:bodyPr>
              <a:lstStyle/>
              <a:p>
                <a:endParaRPr lang="en-US" sz="1799"/>
              </a:p>
            </p:txBody>
          </p:sp>
        </p:grpSp>
        <p:sp>
          <p:nvSpPr>
            <p:cNvPr id="1605642" name="Rectangle 10"/>
            <p:cNvSpPr>
              <a:spLocks noChangeArrowheads="1"/>
            </p:cNvSpPr>
            <p:nvPr/>
          </p:nvSpPr>
          <p:spPr bwMode="auto">
            <a:xfrm>
              <a:off x="438" y="893"/>
              <a:ext cx="1142" cy="369"/>
            </a:xfrm>
            <a:prstGeom prst="rect">
              <a:avLst/>
            </a:prstGeom>
            <a:noFill/>
            <a:ln w="9525">
              <a:noFill/>
              <a:miter lim="800000"/>
              <a:headEnd/>
              <a:tailEnd/>
            </a:ln>
            <a:effectLst/>
          </p:spPr>
          <p:txBody>
            <a:bodyPr wrap="none" lIns="92027" tIns="46014" rIns="92027" bIns="46014">
              <a:prstTxWarp prst="textNoShape">
                <a:avLst/>
              </a:prstTxWarp>
              <a:spAutoFit/>
            </a:bodyPr>
            <a:lstStyle/>
            <a:p>
              <a:pPr algn="l" eaLnBrk="0" hangingPunct="0"/>
              <a:r>
                <a:rPr lang="en-US" sz="3198">
                  <a:solidFill>
                    <a:srgbClr val="FF0000"/>
                  </a:solidFill>
                  <a:latin typeface="Times New Roman" charset="0"/>
                </a:rPr>
                <a:t>00001100</a:t>
              </a:r>
            </a:p>
          </p:txBody>
        </p:sp>
        <p:sp>
          <p:nvSpPr>
            <p:cNvPr id="1605643" name="Rectangle 11"/>
            <p:cNvSpPr>
              <a:spLocks noChangeArrowheads="1"/>
            </p:cNvSpPr>
            <p:nvPr/>
          </p:nvSpPr>
          <p:spPr bwMode="auto">
            <a:xfrm>
              <a:off x="1606" y="893"/>
              <a:ext cx="1151" cy="369"/>
            </a:xfrm>
            <a:prstGeom prst="rect">
              <a:avLst/>
            </a:prstGeom>
            <a:noFill/>
            <a:ln w="9525">
              <a:noFill/>
              <a:miter lim="800000"/>
              <a:headEnd/>
              <a:tailEnd/>
            </a:ln>
            <a:effectLst/>
          </p:spPr>
          <p:txBody>
            <a:bodyPr wrap="none" lIns="92027" tIns="46014" rIns="92027" bIns="46014">
              <a:prstTxWarp prst="textNoShape">
                <a:avLst/>
              </a:prstTxWarp>
              <a:spAutoFit/>
            </a:bodyPr>
            <a:lstStyle/>
            <a:p>
              <a:pPr algn="l" eaLnBrk="0" hangingPunct="0"/>
              <a:r>
                <a:rPr lang="en-US" sz="3198">
                  <a:solidFill>
                    <a:srgbClr val="FF0000"/>
                  </a:solidFill>
                  <a:latin typeface="Times New Roman" charset="0"/>
                </a:rPr>
                <a:t>00100010</a:t>
              </a:r>
            </a:p>
          </p:txBody>
        </p:sp>
        <p:sp>
          <p:nvSpPr>
            <p:cNvPr id="1605644" name="Rectangle 12"/>
            <p:cNvSpPr>
              <a:spLocks noChangeArrowheads="1"/>
            </p:cNvSpPr>
            <p:nvPr/>
          </p:nvSpPr>
          <p:spPr bwMode="auto">
            <a:xfrm>
              <a:off x="2758" y="901"/>
              <a:ext cx="1122" cy="369"/>
            </a:xfrm>
            <a:prstGeom prst="rect">
              <a:avLst/>
            </a:prstGeom>
            <a:noFill/>
            <a:ln w="9525">
              <a:noFill/>
              <a:miter lim="800000"/>
              <a:headEnd/>
              <a:tailEnd/>
            </a:ln>
            <a:effectLst/>
          </p:spPr>
          <p:txBody>
            <a:bodyPr wrap="none" lIns="92027" tIns="46014" rIns="92027" bIns="46014">
              <a:prstTxWarp prst="textNoShape">
                <a:avLst/>
              </a:prstTxWarp>
              <a:spAutoFit/>
            </a:bodyPr>
            <a:lstStyle/>
            <a:p>
              <a:pPr algn="l" eaLnBrk="0" hangingPunct="0"/>
              <a:r>
                <a:rPr lang="en-US" sz="3198">
                  <a:solidFill>
                    <a:srgbClr val="FF0000"/>
                  </a:solidFill>
                  <a:latin typeface="Times New Roman" charset="0"/>
                </a:rPr>
                <a:t>1001111</a:t>
              </a:r>
              <a:r>
                <a:rPr lang="en-US" sz="3198">
                  <a:solidFill>
                    <a:srgbClr val="FF3300"/>
                  </a:solidFill>
                  <a:latin typeface="Times New Roman" charset="0"/>
                </a:rPr>
                <a:t>0</a:t>
              </a:r>
            </a:p>
          </p:txBody>
        </p:sp>
        <p:sp>
          <p:nvSpPr>
            <p:cNvPr id="1605645" name="Rectangle 13"/>
            <p:cNvSpPr>
              <a:spLocks noChangeArrowheads="1"/>
            </p:cNvSpPr>
            <p:nvPr/>
          </p:nvSpPr>
          <p:spPr bwMode="auto">
            <a:xfrm>
              <a:off x="3894" y="901"/>
              <a:ext cx="1151" cy="369"/>
            </a:xfrm>
            <a:prstGeom prst="rect">
              <a:avLst/>
            </a:prstGeom>
            <a:noFill/>
            <a:ln w="9525">
              <a:noFill/>
              <a:miter lim="800000"/>
              <a:headEnd/>
              <a:tailEnd/>
            </a:ln>
            <a:effectLst/>
          </p:spPr>
          <p:txBody>
            <a:bodyPr wrap="none" lIns="92027" tIns="46014" rIns="92027" bIns="46014">
              <a:prstTxWarp prst="textNoShape">
                <a:avLst/>
              </a:prstTxWarp>
              <a:spAutoFit/>
            </a:bodyPr>
            <a:lstStyle/>
            <a:p>
              <a:pPr algn="l" eaLnBrk="0" hangingPunct="0"/>
              <a:r>
                <a:rPr lang="en-US" sz="3198">
                  <a:solidFill>
                    <a:srgbClr val="9966FF"/>
                  </a:solidFill>
                  <a:latin typeface="Times New Roman" charset="0"/>
                </a:rPr>
                <a:t>00000101</a:t>
              </a:r>
            </a:p>
          </p:txBody>
        </p:sp>
      </p:grpSp>
      <p:sp>
        <p:nvSpPr>
          <p:cNvPr id="1605646" name="Line 14"/>
          <p:cNvSpPr>
            <a:spLocks noChangeShapeType="1"/>
          </p:cNvSpPr>
          <p:nvPr/>
        </p:nvSpPr>
        <p:spPr bwMode="auto">
          <a:xfrm>
            <a:off x="2387944" y="5339355"/>
            <a:ext cx="0" cy="533122"/>
          </a:xfrm>
          <a:prstGeom prst="line">
            <a:avLst/>
          </a:prstGeom>
          <a:noFill/>
          <a:ln w="50800">
            <a:solidFill>
              <a:schemeClr val="tx1"/>
            </a:solidFill>
            <a:round/>
            <a:headEnd type="none" w="sm" len="sm"/>
            <a:tailEnd type="none" w="sm" len="sm"/>
          </a:ln>
          <a:effectLst/>
        </p:spPr>
        <p:txBody>
          <a:bodyPr wrap="none" anchor="ctr">
            <a:prstTxWarp prst="textNoShape">
              <a:avLst/>
            </a:prstTxWarp>
          </a:bodyPr>
          <a:lstStyle/>
          <a:p>
            <a:endParaRPr lang="en-US" sz="1799"/>
          </a:p>
        </p:txBody>
      </p:sp>
      <p:sp>
        <p:nvSpPr>
          <p:cNvPr id="1605647" name="Rectangle 15"/>
          <p:cNvSpPr>
            <a:spLocks noChangeArrowheads="1"/>
          </p:cNvSpPr>
          <p:nvPr/>
        </p:nvSpPr>
        <p:spPr bwMode="auto">
          <a:xfrm>
            <a:off x="3719164" y="5643998"/>
            <a:ext cx="2072693" cy="461938"/>
          </a:xfrm>
          <a:prstGeom prst="rect">
            <a:avLst/>
          </a:prstGeom>
          <a:noFill/>
          <a:ln w="9525">
            <a:noFill/>
            <a:miter lim="800000"/>
            <a:headEnd/>
            <a:tailEnd/>
          </a:ln>
          <a:effectLst/>
        </p:spPr>
        <p:txBody>
          <a:bodyPr wrap="none" lIns="92027" tIns="46014" rIns="92027" bIns="46014">
            <a:prstTxWarp prst="textNoShape">
              <a:avLst/>
            </a:prstTxWarp>
            <a:spAutoFit/>
          </a:bodyPr>
          <a:lstStyle/>
          <a:p>
            <a:pPr algn="l" eaLnBrk="0" hangingPunct="0"/>
            <a:r>
              <a:rPr lang="en-US" sz="1999">
                <a:solidFill>
                  <a:srgbClr val="FF0000"/>
                </a:solidFill>
              </a:rPr>
              <a:t>Network (24 bits)</a:t>
            </a:r>
            <a:r>
              <a:rPr lang="en-US" sz="2399">
                <a:solidFill>
                  <a:srgbClr val="FF0000"/>
                </a:solidFill>
                <a:latin typeface="Times New Roman" charset="0"/>
              </a:rPr>
              <a:t> </a:t>
            </a:r>
          </a:p>
        </p:txBody>
      </p:sp>
      <p:sp>
        <p:nvSpPr>
          <p:cNvPr id="1605648" name="Line 16"/>
          <p:cNvSpPr>
            <a:spLocks noChangeShapeType="1"/>
          </p:cNvSpPr>
          <p:nvPr/>
        </p:nvSpPr>
        <p:spPr bwMode="auto">
          <a:xfrm flipH="1">
            <a:off x="2387946" y="5561489"/>
            <a:ext cx="5459743" cy="19040"/>
          </a:xfrm>
          <a:prstGeom prst="line">
            <a:avLst/>
          </a:prstGeom>
          <a:noFill/>
          <a:ln w="50800">
            <a:solidFill>
              <a:schemeClr val="tx1"/>
            </a:solidFill>
            <a:round/>
            <a:headEnd type="stealth" w="med" len="med"/>
            <a:tailEnd type="stealth" w="med" len="med"/>
          </a:ln>
          <a:effectLst/>
        </p:spPr>
        <p:txBody>
          <a:bodyPr wrap="none" anchor="ctr">
            <a:prstTxWarp prst="textNoShape">
              <a:avLst/>
            </a:prstTxWarp>
          </a:bodyPr>
          <a:lstStyle/>
          <a:p>
            <a:endParaRPr lang="en-US" sz="1799"/>
          </a:p>
        </p:txBody>
      </p:sp>
      <p:sp>
        <p:nvSpPr>
          <p:cNvPr id="1605649" name="Line 17"/>
          <p:cNvSpPr>
            <a:spLocks noChangeShapeType="1"/>
          </p:cNvSpPr>
          <p:nvPr/>
        </p:nvSpPr>
        <p:spPr bwMode="auto">
          <a:xfrm>
            <a:off x="9696163" y="5313968"/>
            <a:ext cx="0" cy="533122"/>
          </a:xfrm>
          <a:prstGeom prst="line">
            <a:avLst/>
          </a:prstGeom>
          <a:noFill/>
          <a:ln w="50800">
            <a:solidFill>
              <a:schemeClr val="tx1"/>
            </a:solidFill>
            <a:round/>
            <a:headEnd type="none" w="sm" len="sm"/>
            <a:tailEnd type="none" w="sm" len="sm"/>
          </a:ln>
          <a:effectLst/>
        </p:spPr>
        <p:txBody>
          <a:bodyPr wrap="none" anchor="ctr">
            <a:prstTxWarp prst="textNoShape">
              <a:avLst/>
            </a:prstTxWarp>
          </a:bodyPr>
          <a:lstStyle/>
          <a:p>
            <a:endParaRPr lang="en-US" sz="1799"/>
          </a:p>
        </p:txBody>
      </p:sp>
      <p:sp>
        <p:nvSpPr>
          <p:cNvPr id="1605650" name="Line 18"/>
          <p:cNvSpPr>
            <a:spLocks noChangeShapeType="1"/>
          </p:cNvSpPr>
          <p:nvPr/>
        </p:nvSpPr>
        <p:spPr bwMode="auto">
          <a:xfrm>
            <a:off x="7923848" y="5256848"/>
            <a:ext cx="0" cy="533122"/>
          </a:xfrm>
          <a:prstGeom prst="line">
            <a:avLst/>
          </a:prstGeom>
          <a:noFill/>
          <a:ln w="50800">
            <a:solidFill>
              <a:schemeClr val="tx1"/>
            </a:solidFill>
            <a:round/>
            <a:headEnd type="none" w="sm" len="sm"/>
            <a:tailEnd type="none" w="sm" len="sm"/>
          </a:ln>
          <a:effectLst/>
        </p:spPr>
        <p:txBody>
          <a:bodyPr wrap="none" anchor="ctr">
            <a:prstTxWarp prst="textNoShape">
              <a:avLst/>
            </a:prstTxWarp>
          </a:bodyPr>
          <a:lstStyle/>
          <a:p>
            <a:endParaRPr lang="en-US" sz="1799"/>
          </a:p>
        </p:txBody>
      </p:sp>
      <p:sp>
        <p:nvSpPr>
          <p:cNvPr id="1605651" name="Rectangle 19"/>
          <p:cNvSpPr>
            <a:spLocks noChangeArrowheads="1"/>
          </p:cNvSpPr>
          <p:nvPr/>
        </p:nvSpPr>
        <p:spPr bwMode="auto">
          <a:xfrm>
            <a:off x="7871489" y="5643998"/>
            <a:ext cx="1522381" cy="461938"/>
          </a:xfrm>
          <a:prstGeom prst="rect">
            <a:avLst/>
          </a:prstGeom>
          <a:noFill/>
          <a:ln w="9525">
            <a:noFill/>
            <a:miter lim="800000"/>
            <a:headEnd/>
            <a:tailEnd/>
          </a:ln>
          <a:effectLst/>
        </p:spPr>
        <p:txBody>
          <a:bodyPr wrap="none" lIns="92027" tIns="46014" rIns="92027" bIns="46014">
            <a:prstTxWarp prst="textNoShape">
              <a:avLst/>
            </a:prstTxWarp>
            <a:spAutoFit/>
          </a:bodyPr>
          <a:lstStyle/>
          <a:p>
            <a:pPr algn="l" eaLnBrk="0" hangingPunct="0"/>
            <a:r>
              <a:rPr lang="en-US" sz="1999">
                <a:solidFill>
                  <a:srgbClr val="9966FF"/>
                </a:solidFill>
              </a:rPr>
              <a:t>Host (8 bits)</a:t>
            </a:r>
            <a:r>
              <a:rPr lang="en-US" sz="2399">
                <a:latin typeface="Times New Roman" charset="0"/>
              </a:rPr>
              <a:t> </a:t>
            </a:r>
          </a:p>
        </p:txBody>
      </p:sp>
      <p:sp>
        <p:nvSpPr>
          <p:cNvPr id="1605652" name="Line 20"/>
          <p:cNvSpPr>
            <a:spLocks noChangeShapeType="1"/>
          </p:cNvSpPr>
          <p:nvPr/>
        </p:nvSpPr>
        <p:spPr bwMode="auto">
          <a:xfrm>
            <a:off x="7923849" y="5561489"/>
            <a:ext cx="1769142" cy="19040"/>
          </a:xfrm>
          <a:prstGeom prst="line">
            <a:avLst/>
          </a:prstGeom>
          <a:noFill/>
          <a:ln w="50800">
            <a:solidFill>
              <a:schemeClr val="tx1"/>
            </a:solidFill>
            <a:round/>
            <a:headEnd type="stealth" w="med" len="med"/>
            <a:tailEnd type="stealth" w="med" len="med"/>
          </a:ln>
          <a:effectLst/>
        </p:spPr>
        <p:txBody>
          <a:bodyPr wrap="none" anchor="ctr">
            <a:prstTxWarp prst="textNoShape">
              <a:avLst/>
            </a:prstTxWarp>
          </a:bodyPr>
          <a:lstStyle/>
          <a:p>
            <a:endParaRPr lang="en-US" sz="1799"/>
          </a:p>
        </p:txBody>
      </p:sp>
      <p:sp>
        <p:nvSpPr>
          <p:cNvPr id="1605653" name="Text Box 21"/>
          <p:cNvSpPr txBox="1">
            <a:spLocks noChangeArrowheads="1"/>
          </p:cNvSpPr>
          <p:nvPr/>
        </p:nvSpPr>
        <p:spPr bwMode="auto">
          <a:xfrm>
            <a:off x="3014681" y="3160853"/>
            <a:ext cx="521297" cy="461537"/>
          </a:xfrm>
          <a:prstGeom prst="rect">
            <a:avLst/>
          </a:prstGeom>
          <a:noFill/>
          <a:ln w="9525">
            <a:noFill/>
            <a:miter lim="800000"/>
            <a:headEnd/>
            <a:tailEnd/>
          </a:ln>
          <a:effectLst/>
        </p:spPr>
        <p:txBody>
          <a:bodyPr wrap="none">
            <a:prstTxWarp prst="textNoShape">
              <a:avLst/>
            </a:prstTxWarp>
            <a:spAutoFit/>
          </a:bodyPr>
          <a:lstStyle/>
          <a:p>
            <a:pPr algn="l" eaLnBrk="0" hangingPunct="0"/>
            <a:r>
              <a:rPr lang="en-US" sz="2399">
                <a:latin typeface="Tahoma" charset="0"/>
              </a:rPr>
              <a:t>12</a:t>
            </a:r>
          </a:p>
        </p:txBody>
      </p:sp>
      <p:sp>
        <p:nvSpPr>
          <p:cNvPr id="1605654" name="Text Box 22"/>
          <p:cNvSpPr txBox="1">
            <a:spLocks noChangeArrowheads="1"/>
          </p:cNvSpPr>
          <p:nvPr/>
        </p:nvSpPr>
        <p:spPr bwMode="auto">
          <a:xfrm>
            <a:off x="4915516" y="3160853"/>
            <a:ext cx="521297" cy="461537"/>
          </a:xfrm>
          <a:prstGeom prst="rect">
            <a:avLst/>
          </a:prstGeom>
          <a:noFill/>
          <a:ln w="9525">
            <a:noFill/>
            <a:miter lim="800000"/>
            <a:headEnd/>
            <a:tailEnd/>
          </a:ln>
          <a:effectLst/>
        </p:spPr>
        <p:txBody>
          <a:bodyPr wrap="none">
            <a:prstTxWarp prst="textNoShape">
              <a:avLst/>
            </a:prstTxWarp>
            <a:spAutoFit/>
          </a:bodyPr>
          <a:lstStyle/>
          <a:p>
            <a:pPr algn="l" eaLnBrk="0" hangingPunct="0"/>
            <a:r>
              <a:rPr lang="en-US" sz="2399">
                <a:latin typeface="Tahoma" charset="0"/>
              </a:rPr>
              <a:t>34</a:t>
            </a:r>
          </a:p>
        </p:txBody>
      </p:sp>
      <p:sp>
        <p:nvSpPr>
          <p:cNvPr id="1605655" name="Text Box 23"/>
          <p:cNvSpPr txBox="1">
            <a:spLocks noChangeArrowheads="1"/>
          </p:cNvSpPr>
          <p:nvPr/>
        </p:nvSpPr>
        <p:spPr bwMode="auto">
          <a:xfrm>
            <a:off x="6598976" y="3160853"/>
            <a:ext cx="689612" cy="461537"/>
          </a:xfrm>
          <a:prstGeom prst="rect">
            <a:avLst/>
          </a:prstGeom>
          <a:noFill/>
          <a:ln w="9525">
            <a:noFill/>
            <a:miter lim="800000"/>
            <a:headEnd/>
            <a:tailEnd/>
          </a:ln>
          <a:effectLst/>
        </p:spPr>
        <p:txBody>
          <a:bodyPr wrap="none">
            <a:prstTxWarp prst="textNoShape">
              <a:avLst/>
            </a:prstTxWarp>
            <a:spAutoFit/>
          </a:bodyPr>
          <a:lstStyle/>
          <a:p>
            <a:pPr algn="l" eaLnBrk="0" hangingPunct="0"/>
            <a:r>
              <a:rPr lang="en-US" sz="2399">
                <a:latin typeface="Tahoma" charset="0"/>
              </a:rPr>
              <a:t>158</a:t>
            </a:r>
          </a:p>
        </p:txBody>
      </p:sp>
      <p:sp>
        <p:nvSpPr>
          <p:cNvPr id="1605656" name="Text Box 24"/>
          <p:cNvSpPr txBox="1">
            <a:spLocks noChangeArrowheads="1"/>
          </p:cNvSpPr>
          <p:nvPr/>
        </p:nvSpPr>
        <p:spPr bwMode="auto">
          <a:xfrm>
            <a:off x="8548999" y="3160853"/>
            <a:ext cx="352982" cy="461537"/>
          </a:xfrm>
          <a:prstGeom prst="rect">
            <a:avLst/>
          </a:prstGeom>
          <a:noFill/>
          <a:ln w="9525">
            <a:noFill/>
            <a:miter lim="800000"/>
            <a:headEnd/>
            <a:tailEnd/>
          </a:ln>
          <a:effectLst/>
        </p:spPr>
        <p:txBody>
          <a:bodyPr wrap="none">
            <a:prstTxWarp prst="textNoShape">
              <a:avLst/>
            </a:prstTxWarp>
            <a:spAutoFit/>
          </a:bodyPr>
          <a:lstStyle/>
          <a:p>
            <a:pPr algn="l" eaLnBrk="0" hangingPunct="0"/>
            <a:r>
              <a:rPr lang="en-US" sz="2399">
                <a:latin typeface="Tahoma" charset="0"/>
              </a:rPr>
              <a:t>5</a:t>
            </a:r>
          </a:p>
        </p:txBody>
      </p:sp>
      <p:sp>
        <p:nvSpPr>
          <p:cNvPr id="1605657" name="Line 25"/>
          <p:cNvSpPr>
            <a:spLocks noChangeShapeType="1"/>
          </p:cNvSpPr>
          <p:nvPr/>
        </p:nvSpPr>
        <p:spPr bwMode="auto">
          <a:xfrm>
            <a:off x="3295522" y="3617815"/>
            <a:ext cx="0" cy="747323"/>
          </a:xfrm>
          <a:prstGeom prst="line">
            <a:avLst/>
          </a:prstGeom>
          <a:noFill/>
          <a:ln w="9525">
            <a:solidFill>
              <a:schemeClr val="tx1"/>
            </a:solidFill>
            <a:round/>
            <a:headEnd/>
            <a:tailEnd type="triangle" w="med" len="lg"/>
          </a:ln>
          <a:effectLst/>
        </p:spPr>
        <p:txBody>
          <a:bodyPr>
            <a:prstTxWarp prst="textNoShape">
              <a:avLst/>
            </a:prstTxWarp>
          </a:bodyPr>
          <a:lstStyle/>
          <a:p>
            <a:endParaRPr lang="en-US" sz="1799"/>
          </a:p>
        </p:txBody>
      </p:sp>
      <p:sp>
        <p:nvSpPr>
          <p:cNvPr id="1605658" name="Line 26"/>
          <p:cNvSpPr>
            <a:spLocks noChangeShapeType="1"/>
          </p:cNvSpPr>
          <p:nvPr/>
        </p:nvSpPr>
        <p:spPr bwMode="auto">
          <a:xfrm>
            <a:off x="5220156" y="3617815"/>
            <a:ext cx="0" cy="747323"/>
          </a:xfrm>
          <a:prstGeom prst="line">
            <a:avLst/>
          </a:prstGeom>
          <a:noFill/>
          <a:ln w="9525">
            <a:solidFill>
              <a:schemeClr val="tx1"/>
            </a:solidFill>
            <a:round/>
            <a:headEnd/>
            <a:tailEnd type="triangle" w="med" len="lg"/>
          </a:ln>
          <a:effectLst/>
        </p:spPr>
        <p:txBody>
          <a:bodyPr>
            <a:prstTxWarp prst="textNoShape">
              <a:avLst/>
            </a:prstTxWarp>
          </a:bodyPr>
          <a:lstStyle/>
          <a:p>
            <a:endParaRPr lang="en-US" sz="1799"/>
          </a:p>
        </p:txBody>
      </p:sp>
      <p:sp>
        <p:nvSpPr>
          <p:cNvPr id="1605659" name="Line 27"/>
          <p:cNvSpPr>
            <a:spLocks noChangeShapeType="1"/>
          </p:cNvSpPr>
          <p:nvPr/>
        </p:nvSpPr>
        <p:spPr bwMode="auto">
          <a:xfrm>
            <a:off x="6992471" y="3617815"/>
            <a:ext cx="0" cy="747323"/>
          </a:xfrm>
          <a:prstGeom prst="line">
            <a:avLst/>
          </a:prstGeom>
          <a:noFill/>
          <a:ln w="9525">
            <a:solidFill>
              <a:schemeClr val="tx1"/>
            </a:solidFill>
            <a:round/>
            <a:headEnd/>
            <a:tailEnd type="triangle" w="med" len="lg"/>
          </a:ln>
          <a:effectLst/>
        </p:spPr>
        <p:txBody>
          <a:bodyPr>
            <a:prstTxWarp prst="textNoShape">
              <a:avLst/>
            </a:prstTxWarp>
          </a:bodyPr>
          <a:lstStyle/>
          <a:p>
            <a:endParaRPr lang="en-US" sz="1799"/>
          </a:p>
        </p:txBody>
      </p:sp>
      <p:sp>
        <p:nvSpPr>
          <p:cNvPr id="1605660" name="Line 28"/>
          <p:cNvSpPr>
            <a:spLocks noChangeShapeType="1"/>
          </p:cNvSpPr>
          <p:nvPr/>
        </p:nvSpPr>
        <p:spPr bwMode="auto">
          <a:xfrm>
            <a:off x="8737812" y="3617815"/>
            <a:ext cx="0" cy="747323"/>
          </a:xfrm>
          <a:prstGeom prst="line">
            <a:avLst/>
          </a:prstGeom>
          <a:noFill/>
          <a:ln w="9525">
            <a:solidFill>
              <a:schemeClr val="tx1"/>
            </a:solidFill>
            <a:round/>
            <a:headEnd/>
            <a:tailEnd type="triangle" w="med" len="lg"/>
          </a:ln>
          <a:effectLst/>
        </p:spPr>
        <p:txBody>
          <a:bodyPr>
            <a:prstTxWarp prst="textNoShape">
              <a:avLst/>
            </a:prstTxWarp>
          </a:bodyPr>
          <a:lstStyle/>
          <a:p>
            <a:endParaRPr lang="en-US" sz="1799"/>
          </a:p>
        </p:txBody>
      </p:sp>
    </p:spTree>
    <p:extLst>
      <p:ext uri="{BB962C8B-B14F-4D97-AF65-F5344CB8AC3E}">
        <p14:creationId xmlns:p14="http://schemas.microsoft.com/office/powerpoint/2010/main" val="331023995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Subnets</a:t>
            </a:r>
            <a:endParaRPr lang="en-US" dirty="0"/>
          </a:p>
        </p:txBody>
      </p:sp>
      <p:sp>
        <p:nvSpPr>
          <p:cNvPr id="3" name="Content Placeholder 2"/>
          <p:cNvSpPr>
            <a:spLocks noGrp="1"/>
          </p:cNvSpPr>
          <p:nvPr>
            <p:ph idx="1"/>
          </p:nvPr>
        </p:nvSpPr>
        <p:spPr/>
        <p:txBody>
          <a:bodyPr/>
          <a:lstStyle/>
          <a:p>
            <a:pPr fontAlgn="ctr"/>
            <a:r>
              <a:rPr lang="en-US" dirty="0"/>
              <a:t>Typically, IPv4 addresses are </a:t>
            </a:r>
            <a:r>
              <a:rPr lang="en-US" dirty="0" err="1"/>
              <a:t>subnetted</a:t>
            </a:r>
            <a:r>
              <a:rPr lang="en-US" dirty="0"/>
              <a:t>. </a:t>
            </a:r>
            <a:r>
              <a:rPr lang="en-US" dirty="0" err="1"/>
              <a:t>Subnetting</a:t>
            </a:r>
            <a:r>
              <a:rPr lang="en-US" dirty="0"/>
              <a:t> divides the host ID part of an IPv4 address into two parts: a subnet ID and a host ID. </a:t>
            </a:r>
          </a:p>
          <a:p>
            <a:pPr fontAlgn="ctr"/>
            <a:r>
              <a:rPr lang="en-US" dirty="0"/>
              <a:t>The rationale for </a:t>
            </a:r>
            <a:r>
              <a:rPr lang="en-US" dirty="0" err="1"/>
              <a:t>subnetting</a:t>
            </a:r>
            <a:r>
              <a:rPr lang="en-US" dirty="0"/>
              <a:t> is that an organization often doesn’t attach all of its hosts to a single network. Instead, the organization may operate a set of subnetworks  (an “internal internetwork”), with each subnetwork being identified by the combination of the network ID plus the subnet ID</a:t>
            </a:r>
          </a:p>
          <a:p>
            <a:endParaRPr lang="en-US" dirty="0"/>
          </a:p>
        </p:txBody>
      </p:sp>
      <p:pic>
        <p:nvPicPr>
          <p:cNvPr id="4" name="Picture 3"/>
          <p:cNvPicPr>
            <a:picLocks noChangeAspect="1"/>
          </p:cNvPicPr>
          <p:nvPr/>
        </p:nvPicPr>
        <p:blipFill>
          <a:blip r:embed="rId2"/>
          <a:stretch>
            <a:fillRect/>
          </a:stretch>
        </p:blipFill>
        <p:spPr>
          <a:xfrm>
            <a:off x="1685925" y="4027997"/>
            <a:ext cx="8820150" cy="2114550"/>
          </a:xfrm>
          <a:prstGeom prst="rect">
            <a:avLst/>
          </a:prstGeom>
        </p:spPr>
      </p:pic>
    </p:spTree>
    <p:extLst>
      <p:ext uri="{BB962C8B-B14F-4D97-AF65-F5344CB8AC3E}">
        <p14:creationId xmlns:p14="http://schemas.microsoft.com/office/powerpoint/2010/main" val="89025412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Ports</a:t>
            </a:r>
            <a:endParaRPr lang="en-US" dirty="0"/>
          </a:p>
        </p:txBody>
      </p:sp>
      <p:sp>
        <p:nvSpPr>
          <p:cNvPr id="3" name="Content Placeholder 2"/>
          <p:cNvSpPr>
            <a:spLocks noGrp="1"/>
          </p:cNvSpPr>
          <p:nvPr>
            <p:ph idx="1"/>
          </p:nvPr>
        </p:nvSpPr>
        <p:spPr/>
        <p:txBody>
          <a:bodyPr>
            <a:normAutofit fontScale="92500" lnSpcReduction="10000"/>
          </a:bodyPr>
          <a:lstStyle/>
          <a:p>
            <a:r>
              <a:rPr lang="en-US" dirty="0"/>
              <a:t>The task of the transport protocol is to provide an end-to-end communication service to applications residing on different hosts (or sometimes on the same host). In order to do this, the transport layer requires a method of differentiating the applications on a host. In TCP and UDP, this differentiation is provided by a 16-bit port number.</a:t>
            </a:r>
          </a:p>
          <a:p>
            <a:r>
              <a:rPr lang="en-US" dirty="0" smtClean="0"/>
              <a:t>Privileged</a:t>
            </a:r>
          </a:p>
          <a:p>
            <a:pPr lvl="1"/>
            <a:r>
              <a:rPr lang="en-US" dirty="0"/>
              <a:t>Some well-known port numbers are permanently assigned to specific applications (also known as services). For example, the </a:t>
            </a:r>
            <a:r>
              <a:rPr lang="en-US" dirty="0" err="1"/>
              <a:t>ssh</a:t>
            </a:r>
            <a:r>
              <a:rPr lang="en-US" dirty="0"/>
              <a:t> (secure shell) daemon uses the well known port 22, and HTTP (the protocol used for communication between web servers and browsers) uses the well-known port 80.</a:t>
            </a:r>
          </a:p>
          <a:p>
            <a:r>
              <a:rPr lang="en-US" dirty="0" smtClean="0"/>
              <a:t>Ephemeral</a:t>
            </a:r>
          </a:p>
          <a:p>
            <a:pPr lvl="1"/>
            <a:r>
              <a:rPr lang="en-US" dirty="0"/>
              <a:t>If an application doesn’t select a particular port (i.e., in sockets terminology, it doesn’t bind() its socket to a particular port), then TCP and UDP assign a unique ephemeral port (i.e., short-lived) number to the socket.</a:t>
            </a:r>
          </a:p>
          <a:p>
            <a:endParaRPr lang="en-US" dirty="0"/>
          </a:p>
        </p:txBody>
      </p:sp>
      <p:sp>
        <p:nvSpPr>
          <p:cNvPr id="4" name="Rectangle 3"/>
          <p:cNvSpPr/>
          <p:nvPr/>
        </p:nvSpPr>
        <p:spPr>
          <a:xfrm>
            <a:off x="3310619" y="6160062"/>
            <a:ext cx="5795048" cy="369332"/>
          </a:xfrm>
          <a:prstGeom prst="rect">
            <a:avLst/>
          </a:prstGeom>
        </p:spPr>
        <p:txBody>
          <a:bodyPr wrap="none">
            <a:spAutoFit/>
          </a:bodyPr>
          <a:lstStyle/>
          <a:p>
            <a:r>
              <a:rPr lang="en-US" dirty="0">
                <a:solidFill>
                  <a:srgbClr val="000000"/>
                </a:solidFill>
                <a:latin typeface="Calibri" panose="020F0502020204030204" pitchFamily="34" charset="0"/>
              </a:rPr>
              <a:t>sock </a:t>
            </a:r>
            <a:r>
              <a:rPr lang="en-US" dirty="0">
                <a:solidFill>
                  <a:srgbClr val="666666"/>
                </a:solidFill>
                <a:latin typeface="Calibri" panose="020F0502020204030204" pitchFamily="34" charset="0"/>
              </a:rPr>
              <a:t>=</a:t>
            </a:r>
            <a:r>
              <a:rPr lang="en-US" dirty="0">
                <a:solidFill>
                  <a:srgbClr val="000000"/>
                </a:solidFill>
                <a:latin typeface="Calibri" panose="020F0502020204030204" pitchFamily="34" charset="0"/>
              </a:rPr>
              <a:t> </a:t>
            </a:r>
            <a:r>
              <a:rPr lang="en-US" dirty="0" err="1">
                <a:solidFill>
                  <a:srgbClr val="000000"/>
                </a:solidFill>
                <a:latin typeface="Calibri" panose="020F0502020204030204" pitchFamily="34" charset="0"/>
              </a:rPr>
              <a:t>socket</a:t>
            </a:r>
            <a:r>
              <a:rPr lang="en-US" dirty="0" err="1">
                <a:solidFill>
                  <a:srgbClr val="666666"/>
                </a:solidFill>
                <a:latin typeface="Calibri" panose="020F0502020204030204" pitchFamily="34" charset="0"/>
              </a:rPr>
              <a:t>.</a:t>
            </a:r>
            <a:r>
              <a:rPr lang="en-US" dirty="0" err="1">
                <a:solidFill>
                  <a:srgbClr val="000000"/>
                </a:solidFill>
                <a:latin typeface="Calibri" panose="020F0502020204030204" pitchFamily="34" charset="0"/>
              </a:rPr>
              <a:t>socket</a:t>
            </a:r>
            <a:r>
              <a:rPr lang="en-US" dirty="0">
                <a:solidFill>
                  <a:srgbClr val="000000"/>
                </a:solidFill>
                <a:latin typeface="Calibri" panose="020F0502020204030204" pitchFamily="34" charset="0"/>
              </a:rPr>
              <a:t>(</a:t>
            </a:r>
            <a:r>
              <a:rPr lang="en-US" dirty="0" err="1">
                <a:solidFill>
                  <a:srgbClr val="000000"/>
                </a:solidFill>
                <a:latin typeface="Calibri" panose="020F0502020204030204" pitchFamily="34" charset="0"/>
              </a:rPr>
              <a:t>socket</a:t>
            </a:r>
            <a:r>
              <a:rPr lang="en-US" dirty="0" err="1">
                <a:solidFill>
                  <a:srgbClr val="666666"/>
                </a:solidFill>
                <a:latin typeface="Calibri" panose="020F0502020204030204" pitchFamily="34" charset="0"/>
              </a:rPr>
              <a:t>.</a:t>
            </a:r>
            <a:r>
              <a:rPr lang="en-US" dirty="0" err="1">
                <a:solidFill>
                  <a:srgbClr val="000000"/>
                </a:solidFill>
                <a:latin typeface="Calibri" panose="020F0502020204030204" pitchFamily="34" charset="0"/>
              </a:rPr>
              <a:t>AF_INET</a:t>
            </a:r>
            <a:r>
              <a:rPr lang="en-US" dirty="0">
                <a:solidFill>
                  <a:srgbClr val="000000"/>
                </a:solidFill>
                <a:latin typeface="Calibri" panose="020F0502020204030204" pitchFamily="34" charset="0"/>
              </a:rPr>
              <a:t>, </a:t>
            </a:r>
            <a:r>
              <a:rPr lang="en-US" dirty="0" err="1">
                <a:solidFill>
                  <a:srgbClr val="000000"/>
                </a:solidFill>
                <a:latin typeface="Calibri" panose="020F0502020204030204" pitchFamily="34" charset="0"/>
              </a:rPr>
              <a:t>socket</a:t>
            </a:r>
            <a:r>
              <a:rPr lang="en-US" dirty="0" err="1">
                <a:solidFill>
                  <a:srgbClr val="666666"/>
                </a:solidFill>
                <a:latin typeface="Calibri" panose="020F0502020204030204" pitchFamily="34" charset="0"/>
              </a:rPr>
              <a:t>.</a:t>
            </a:r>
            <a:r>
              <a:rPr lang="en-US" dirty="0" err="1">
                <a:solidFill>
                  <a:srgbClr val="000000"/>
                </a:solidFill>
                <a:latin typeface="Calibri" panose="020F0502020204030204" pitchFamily="34" charset="0"/>
              </a:rPr>
              <a:t>SOCK_STREAM</a:t>
            </a:r>
            <a:r>
              <a:rPr lang="en-US" dirty="0">
                <a:solidFill>
                  <a:srgbClr val="000000"/>
                </a:solidFill>
                <a:latin typeface="Calibri" panose="020F0502020204030204" pitchFamily="34" charset="0"/>
              </a:rPr>
              <a:t>)</a:t>
            </a:r>
            <a:endParaRPr lang="en-US" dirty="0">
              <a:latin typeface="Calibri" panose="020F0502020204030204" pitchFamily="34" charset="0"/>
            </a:endParaRPr>
          </a:p>
        </p:txBody>
      </p:sp>
    </p:spTree>
    <p:extLst>
      <p:ext uri="{BB962C8B-B14F-4D97-AF65-F5344CB8AC3E}">
        <p14:creationId xmlns:p14="http://schemas.microsoft.com/office/powerpoint/2010/main" val="215879223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Slide Number Placeholder 5"/>
          <p:cNvSpPr>
            <a:spLocks noGrp="1"/>
          </p:cNvSpPr>
          <p:nvPr>
            <p:ph type="sldNum" sz="quarter" idx="12"/>
          </p:nvPr>
        </p:nvSpPr>
        <p:spPr/>
        <p:txBody>
          <a:bodyPr/>
          <a:lstStyle/>
          <a:p>
            <a:fld id="{6CABAF2E-5DE2-A648-9559-3D4D5BE4E8CC}" type="slidenum">
              <a:rPr lang="en-US"/>
              <a:pPr/>
              <a:t>36</a:t>
            </a:fld>
            <a:endParaRPr lang="en-US"/>
          </a:p>
        </p:txBody>
      </p:sp>
      <p:sp>
        <p:nvSpPr>
          <p:cNvPr id="1678338" name="Rectangle 2"/>
          <p:cNvSpPr>
            <a:spLocks noGrp="1" noChangeArrowheads="1"/>
          </p:cNvSpPr>
          <p:nvPr>
            <p:ph type="title"/>
          </p:nvPr>
        </p:nvSpPr>
        <p:spPr/>
        <p:txBody>
          <a:bodyPr/>
          <a:lstStyle/>
          <a:p>
            <a:r>
              <a:rPr lang="en-US"/>
              <a:t>Addressing Hosts in the Internet</a:t>
            </a:r>
          </a:p>
        </p:txBody>
      </p:sp>
      <p:sp>
        <p:nvSpPr>
          <p:cNvPr id="1678339" name="Rectangle 3"/>
          <p:cNvSpPr>
            <a:spLocks noGrp="1" noChangeArrowheads="1"/>
          </p:cNvSpPr>
          <p:nvPr>
            <p:ph type="body" idx="1"/>
          </p:nvPr>
        </p:nvSpPr>
        <p:spPr>
          <a:xfrm>
            <a:off x="1983342" y="1524993"/>
            <a:ext cx="8225316" cy="4409366"/>
          </a:xfrm>
        </p:spPr>
        <p:txBody>
          <a:bodyPr/>
          <a:lstStyle/>
          <a:p>
            <a:r>
              <a:rPr lang="en-US"/>
              <a:t>The Internet is an “inter-network”</a:t>
            </a:r>
          </a:p>
          <a:p>
            <a:pPr lvl="1"/>
            <a:r>
              <a:rPr lang="en-US"/>
              <a:t>Used to connect </a:t>
            </a:r>
            <a:r>
              <a:rPr lang="en-US" i="1"/>
              <a:t>networks</a:t>
            </a:r>
            <a:r>
              <a:rPr lang="en-US"/>
              <a:t> together, not </a:t>
            </a:r>
            <a:r>
              <a:rPr lang="en-US" i="1"/>
              <a:t>hosts</a:t>
            </a:r>
          </a:p>
          <a:p>
            <a:pPr lvl="1"/>
            <a:r>
              <a:rPr lang="en-US"/>
              <a:t>Needs a way to address a network (i.e., group of hosts)</a:t>
            </a:r>
          </a:p>
        </p:txBody>
      </p:sp>
      <p:sp>
        <p:nvSpPr>
          <p:cNvPr id="1678340" name="Line 4"/>
          <p:cNvSpPr>
            <a:spLocks noChangeShapeType="1"/>
          </p:cNvSpPr>
          <p:nvPr/>
        </p:nvSpPr>
        <p:spPr bwMode="auto">
          <a:xfrm>
            <a:off x="2522811" y="4114443"/>
            <a:ext cx="2589451" cy="0"/>
          </a:xfrm>
          <a:prstGeom prst="line">
            <a:avLst/>
          </a:prstGeom>
          <a:noFill/>
          <a:ln w="76200" cmpd="tri">
            <a:solidFill>
              <a:schemeClr val="tx1"/>
            </a:solidFill>
            <a:round/>
            <a:headEnd/>
            <a:tailEnd/>
          </a:ln>
          <a:effectLst/>
        </p:spPr>
        <p:txBody>
          <a:bodyPr wrap="none" anchor="ctr">
            <a:prstTxWarp prst="textNoShape">
              <a:avLst/>
            </a:prstTxWarp>
          </a:bodyPr>
          <a:lstStyle/>
          <a:p>
            <a:endParaRPr lang="en-US" sz="1799"/>
          </a:p>
        </p:txBody>
      </p:sp>
      <p:sp>
        <p:nvSpPr>
          <p:cNvPr id="1678341" name="Line 5"/>
          <p:cNvSpPr>
            <a:spLocks noChangeShapeType="1"/>
          </p:cNvSpPr>
          <p:nvPr/>
        </p:nvSpPr>
        <p:spPr bwMode="auto">
          <a:xfrm>
            <a:off x="2827452" y="3809802"/>
            <a:ext cx="0" cy="304641"/>
          </a:xfrm>
          <a:prstGeom prst="line">
            <a:avLst/>
          </a:prstGeom>
          <a:noFill/>
          <a:ln w="12700">
            <a:solidFill>
              <a:schemeClr val="tx1"/>
            </a:solidFill>
            <a:round/>
            <a:headEnd/>
            <a:tailEnd/>
          </a:ln>
          <a:effectLst/>
        </p:spPr>
        <p:txBody>
          <a:bodyPr wrap="none" anchor="ctr">
            <a:prstTxWarp prst="textNoShape">
              <a:avLst/>
            </a:prstTxWarp>
          </a:bodyPr>
          <a:lstStyle/>
          <a:p>
            <a:endParaRPr lang="en-US" sz="1799"/>
          </a:p>
        </p:txBody>
      </p:sp>
      <p:sp>
        <p:nvSpPr>
          <p:cNvPr id="1678342" name="Line 6"/>
          <p:cNvSpPr>
            <a:spLocks noChangeShapeType="1"/>
          </p:cNvSpPr>
          <p:nvPr/>
        </p:nvSpPr>
        <p:spPr bwMode="auto">
          <a:xfrm>
            <a:off x="3741376" y="3809802"/>
            <a:ext cx="0" cy="304641"/>
          </a:xfrm>
          <a:prstGeom prst="line">
            <a:avLst/>
          </a:prstGeom>
          <a:noFill/>
          <a:ln w="12700">
            <a:solidFill>
              <a:schemeClr val="tx1"/>
            </a:solidFill>
            <a:round/>
            <a:headEnd/>
            <a:tailEnd/>
          </a:ln>
          <a:effectLst/>
        </p:spPr>
        <p:txBody>
          <a:bodyPr wrap="none" anchor="ctr">
            <a:prstTxWarp prst="textNoShape">
              <a:avLst/>
            </a:prstTxWarp>
          </a:bodyPr>
          <a:lstStyle/>
          <a:p>
            <a:endParaRPr lang="en-US" sz="1799"/>
          </a:p>
        </p:txBody>
      </p:sp>
      <p:sp>
        <p:nvSpPr>
          <p:cNvPr id="1678343" name="Line 7"/>
          <p:cNvSpPr>
            <a:spLocks noChangeShapeType="1"/>
          </p:cNvSpPr>
          <p:nvPr/>
        </p:nvSpPr>
        <p:spPr bwMode="auto">
          <a:xfrm>
            <a:off x="4807621" y="3809802"/>
            <a:ext cx="0" cy="304641"/>
          </a:xfrm>
          <a:prstGeom prst="line">
            <a:avLst/>
          </a:prstGeom>
          <a:noFill/>
          <a:ln w="12700">
            <a:solidFill>
              <a:schemeClr val="tx1"/>
            </a:solidFill>
            <a:round/>
            <a:headEnd/>
            <a:tailEnd/>
          </a:ln>
          <a:effectLst/>
        </p:spPr>
        <p:txBody>
          <a:bodyPr wrap="none" anchor="ctr">
            <a:prstTxWarp prst="textNoShape">
              <a:avLst/>
            </a:prstTxWarp>
          </a:bodyPr>
          <a:lstStyle/>
          <a:p>
            <a:endParaRPr lang="en-US" sz="1799"/>
          </a:p>
        </p:txBody>
      </p:sp>
      <p:sp>
        <p:nvSpPr>
          <p:cNvPr id="1678344" name="Rectangle 8"/>
          <p:cNvSpPr>
            <a:spLocks noChangeArrowheads="1"/>
          </p:cNvSpPr>
          <p:nvPr/>
        </p:nvSpPr>
        <p:spPr bwMode="auto">
          <a:xfrm>
            <a:off x="2546066" y="3529546"/>
            <a:ext cx="572295" cy="338378"/>
          </a:xfrm>
          <a:prstGeom prst="rect">
            <a:avLst/>
          </a:prstGeom>
          <a:solidFill>
            <a:srgbClr val="CCFFFF"/>
          </a:solidFill>
          <a:ln w="12700">
            <a:solidFill>
              <a:schemeClr val="tx1"/>
            </a:solidFill>
            <a:miter lim="800000"/>
            <a:headEnd/>
            <a:tailEnd/>
          </a:ln>
          <a:effectLst/>
        </p:spPr>
        <p:txBody>
          <a:bodyPr wrap="none" anchor="ctr">
            <a:prstTxWarp prst="textNoShape">
              <a:avLst/>
            </a:prstTxWarp>
            <a:spAutoFit/>
          </a:bodyPr>
          <a:lstStyle/>
          <a:p>
            <a:pPr algn="ctr" eaLnBrk="0" hangingPunct="0"/>
            <a:r>
              <a:rPr lang="en-US" sz="1599">
                <a:latin typeface="Helvetica" charset="0"/>
              </a:rPr>
              <a:t>host</a:t>
            </a:r>
          </a:p>
        </p:txBody>
      </p:sp>
      <p:sp>
        <p:nvSpPr>
          <p:cNvPr id="1678345" name="Rectangle 9"/>
          <p:cNvSpPr>
            <a:spLocks noChangeArrowheads="1"/>
          </p:cNvSpPr>
          <p:nvPr/>
        </p:nvSpPr>
        <p:spPr bwMode="auto">
          <a:xfrm>
            <a:off x="3440950" y="3510505"/>
            <a:ext cx="572295" cy="338378"/>
          </a:xfrm>
          <a:prstGeom prst="rect">
            <a:avLst/>
          </a:prstGeom>
          <a:solidFill>
            <a:srgbClr val="CCFFFF"/>
          </a:solidFill>
          <a:ln w="12700">
            <a:solidFill>
              <a:schemeClr val="tx1"/>
            </a:solidFill>
            <a:miter lim="800000"/>
            <a:headEnd/>
            <a:tailEnd/>
          </a:ln>
          <a:effectLst/>
        </p:spPr>
        <p:txBody>
          <a:bodyPr wrap="none" anchor="ctr">
            <a:prstTxWarp prst="textNoShape">
              <a:avLst/>
            </a:prstTxWarp>
            <a:spAutoFit/>
          </a:bodyPr>
          <a:lstStyle/>
          <a:p>
            <a:pPr algn="ctr" eaLnBrk="0" hangingPunct="0"/>
            <a:r>
              <a:rPr lang="en-US" sz="1599">
                <a:latin typeface="Helvetica" charset="0"/>
              </a:rPr>
              <a:t>host</a:t>
            </a:r>
          </a:p>
        </p:txBody>
      </p:sp>
      <p:sp>
        <p:nvSpPr>
          <p:cNvPr id="1678346" name="Rectangle 10"/>
          <p:cNvSpPr>
            <a:spLocks noChangeArrowheads="1"/>
          </p:cNvSpPr>
          <p:nvPr/>
        </p:nvSpPr>
        <p:spPr bwMode="auto">
          <a:xfrm>
            <a:off x="4507195" y="3510505"/>
            <a:ext cx="572295" cy="338378"/>
          </a:xfrm>
          <a:prstGeom prst="rect">
            <a:avLst/>
          </a:prstGeom>
          <a:solidFill>
            <a:srgbClr val="CCFFFF"/>
          </a:solidFill>
          <a:ln w="12700">
            <a:solidFill>
              <a:schemeClr val="tx1"/>
            </a:solidFill>
            <a:miter lim="800000"/>
            <a:headEnd/>
            <a:tailEnd/>
          </a:ln>
          <a:effectLst/>
        </p:spPr>
        <p:txBody>
          <a:bodyPr wrap="none" anchor="ctr">
            <a:prstTxWarp prst="textNoShape">
              <a:avLst/>
            </a:prstTxWarp>
            <a:spAutoFit/>
          </a:bodyPr>
          <a:lstStyle/>
          <a:p>
            <a:pPr algn="ctr" eaLnBrk="0" hangingPunct="0"/>
            <a:r>
              <a:rPr lang="en-US" sz="1599">
                <a:latin typeface="Helvetica" charset="0"/>
              </a:rPr>
              <a:t>host</a:t>
            </a:r>
          </a:p>
        </p:txBody>
      </p:sp>
      <p:sp>
        <p:nvSpPr>
          <p:cNvPr id="1678347" name="Text Box 11"/>
          <p:cNvSpPr txBox="1">
            <a:spLocks noChangeArrowheads="1"/>
          </p:cNvSpPr>
          <p:nvPr/>
        </p:nvSpPr>
        <p:spPr bwMode="auto">
          <a:xfrm>
            <a:off x="2651334" y="4128723"/>
            <a:ext cx="771123" cy="336375"/>
          </a:xfrm>
          <a:prstGeom prst="rect">
            <a:avLst/>
          </a:prstGeom>
          <a:noFill/>
          <a:ln w="12700">
            <a:noFill/>
            <a:miter lim="800000"/>
            <a:headEnd/>
            <a:tailEnd/>
          </a:ln>
          <a:effectLst/>
        </p:spPr>
        <p:txBody>
          <a:bodyPr wrap="none" anchor="ctr">
            <a:prstTxWarp prst="textNoShape">
              <a:avLst/>
            </a:prstTxWarp>
            <a:spAutoFit/>
          </a:bodyPr>
          <a:lstStyle/>
          <a:p>
            <a:pPr algn="ctr" eaLnBrk="0" hangingPunct="0"/>
            <a:r>
              <a:rPr lang="en-US" sz="1599">
                <a:latin typeface="Helvetica" charset="0"/>
              </a:rPr>
              <a:t>LAN 1</a:t>
            </a:r>
          </a:p>
        </p:txBody>
      </p:sp>
      <p:sp>
        <p:nvSpPr>
          <p:cNvPr id="1678348" name="Text Box 12"/>
          <p:cNvSpPr txBox="1">
            <a:spLocks noChangeArrowheads="1"/>
          </p:cNvSpPr>
          <p:nvPr/>
        </p:nvSpPr>
        <p:spPr bwMode="auto">
          <a:xfrm>
            <a:off x="4045717" y="3427998"/>
            <a:ext cx="357604" cy="338378"/>
          </a:xfrm>
          <a:prstGeom prst="rect">
            <a:avLst/>
          </a:prstGeom>
          <a:noFill/>
          <a:ln w="12700">
            <a:noFill/>
            <a:miter lim="800000"/>
            <a:headEnd/>
            <a:tailEnd/>
          </a:ln>
          <a:effectLst/>
        </p:spPr>
        <p:txBody>
          <a:bodyPr wrap="none" anchor="ctr">
            <a:prstTxWarp prst="textNoShape">
              <a:avLst/>
            </a:prstTxWarp>
            <a:spAutoFit/>
          </a:bodyPr>
          <a:lstStyle/>
          <a:p>
            <a:pPr algn="ctr" eaLnBrk="0" hangingPunct="0"/>
            <a:r>
              <a:rPr lang="en-US" sz="1599">
                <a:latin typeface="Helvetica" charset="0"/>
              </a:rPr>
              <a:t>...</a:t>
            </a:r>
          </a:p>
        </p:txBody>
      </p:sp>
      <p:sp>
        <p:nvSpPr>
          <p:cNvPr id="1678349" name="Line 13"/>
          <p:cNvSpPr>
            <a:spLocks noChangeShapeType="1"/>
          </p:cNvSpPr>
          <p:nvPr/>
        </p:nvSpPr>
        <p:spPr bwMode="auto">
          <a:xfrm>
            <a:off x="7168592" y="4114443"/>
            <a:ext cx="2589451" cy="0"/>
          </a:xfrm>
          <a:prstGeom prst="line">
            <a:avLst/>
          </a:prstGeom>
          <a:noFill/>
          <a:ln w="76200" cmpd="tri">
            <a:solidFill>
              <a:schemeClr val="tx1"/>
            </a:solidFill>
            <a:round/>
            <a:headEnd/>
            <a:tailEnd/>
          </a:ln>
          <a:effectLst/>
        </p:spPr>
        <p:txBody>
          <a:bodyPr wrap="none" anchor="ctr">
            <a:prstTxWarp prst="textNoShape">
              <a:avLst/>
            </a:prstTxWarp>
          </a:bodyPr>
          <a:lstStyle/>
          <a:p>
            <a:endParaRPr lang="en-US" sz="1799"/>
          </a:p>
        </p:txBody>
      </p:sp>
      <p:sp>
        <p:nvSpPr>
          <p:cNvPr id="1678350" name="Line 14"/>
          <p:cNvSpPr>
            <a:spLocks noChangeShapeType="1"/>
          </p:cNvSpPr>
          <p:nvPr/>
        </p:nvSpPr>
        <p:spPr bwMode="auto">
          <a:xfrm>
            <a:off x="7473233" y="3809802"/>
            <a:ext cx="0" cy="304641"/>
          </a:xfrm>
          <a:prstGeom prst="line">
            <a:avLst/>
          </a:prstGeom>
          <a:noFill/>
          <a:ln w="12700">
            <a:solidFill>
              <a:schemeClr val="tx1"/>
            </a:solidFill>
            <a:round/>
            <a:headEnd/>
            <a:tailEnd/>
          </a:ln>
          <a:effectLst/>
        </p:spPr>
        <p:txBody>
          <a:bodyPr wrap="none" anchor="ctr">
            <a:prstTxWarp prst="textNoShape">
              <a:avLst/>
            </a:prstTxWarp>
          </a:bodyPr>
          <a:lstStyle/>
          <a:p>
            <a:endParaRPr lang="en-US" sz="1799"/>
          </a:p>
        </p:txBody>
      </p:sp>
      <p:sp>
        <p:nvSpPr>
          <p:cNvPr id="1678351" name="Line 15"/>
          <p:cNvSpPr>
            <a:spLocks noChangeShapeType="1"/>
          </p:cNvSpPr>
          <p:nvPr/>
        </p:nvSpPr>
        <p:spPr bwMode="auto">
          <a:xfrm>
            <a:off x="8387157" y="3809802"/>
            <a:ext cx="0" cy="304641"/>
          </a:xfrm>
          <a:prstGeom prst="line">
            <a:avLst/>
          </a:prstGeom>
          <a:noFill/>
          <a:ln w="12700">
            <a:solidFill>
              <a:schemeClr val="tx1"/>
            </a:solidFill>
            <a:round/>
            <a:headEnd/>
            <a:tailEnd/>
          </a:ln>
          <a:effectLst/>
        </p:spPr>
        <p:txBody>
          <a:bodyPr wrap="none" anchor="ctr">
            <a:prstTxWarp prst="textNoShape">
              <a:avLst/>
            </a:prstTxWarp>
          </a:bodyPr>
          <a:lstStyle/>
          <a:p>
            <a:endParaRPr lang="en-US" sz="1799"/>
          </a:p>
        </p:txBody>
      </p:sp>
      <p:sp>
        <p:nvSpPr>
          <p:cNvPr id="1678352" name="Line 16"/>
          <p:cNvSpPr>
            <a:spLocks noChangeShapeType="1"/>
          </p:cNvSpPr>
          <p:nvPr/>
        </p:nvSpPr>
        <p:spPr bwMode="auto">
          <a:xfrm>
            <a:off x="9453401" y="3809802"/>
            <a:ext cx="0" cy="304641"/>
          </a:xfrm>
          <a:prstGeom prst="line">
            <a:avLst/>
          </a:prstGeom>
          <a:noFill/>
          <a:ln w="12700">
            <a:solidFill>
              <a:schemeClr val="tx1"/>
            </a:solidFill>
            <a:round/>
            <a:headEnd/>
            <a:tailEnd/>
          </a:ln>
          <a:effectLst/>
        </p:spPr>
        <p:txBody>
          <a:bodyPr wrap="none" anchor="ctr">
            <a:prstTxWarp prst="textNoShape">
              <a:avLst/>
            </a:prstTxWarp>
          </a:bodyPr>
          <a:lstStyle/>
          <a:p>
            <a:endParaRPr lang="en-US" sz="1799"/>
          </a:p>
        </p:txBody>
      </p:sp>
      <p:sp>
        <p:nvSpPr>
          <p:cNvPr id="1678353" name="Rectangle 17"/>
          <p:cNvSpPr>
            <a:spLocks noChangeArrowheads="1"/>
          </p:cNvSpPr>
          <p:nvPr/>
        </p:nvSpPr>
        <p:spPr bwMode="auto">
          <a:xfrm>
            <a:off x="7191847" y="3529546"/>
            <a:ext cx="572295" cy="338378"/>
          </a:xfrm>
          <a:prstGeom prst="rect">
            <a:avLst/>
          </a:prstGeom>
          <a:solidFill>
            <a:srgbClr val="CCFFFF"/>
          </a:solidFill>
          <a:ln w="12700">
            <a:solidFill>
              <a:schemeClr val="tx1"/>
            </a:solidFill>
            <a:miter lim="800000"/>
            <a:headEnd/>
            <a:tailEnd/>
          </a:ln>
          <a:effectLst/>
        </p:spPr>
        <p:txBody>
          <a:bodyPr wrap="none" anchor="ctr">
            <a:prstTxWarp prst="textNoShape">
              <a:avLst/>
            </a:prstTxWarp>
            <a:spAutoFit/>
          </a:bodyPr>
          <a:lstStyle/>
          <a:p>
            <a:pPr algn="ctr" eaLnBrk="0" hangingPunct="0"/>
            <a:r>
              <a:rPr lang="en-US" sz="1599">
                <a:latin typeface="Helvetica" charset="0"/>
              </a:rPr>
              <a:t>host</a:t>
            </a:r>
          </a:p>
        </p:txBody>
      </p:sp>
      <p:sp>
        <p:nvSpPr>
          <p:cNvPr id="1678354" name="Rectangle 18"/>
          <p:cNvSpPr>
            <a:spLocks noChangeArrowheads="1"/>
          </p:cNvSpPr>
          <p:nvPr/>
        </p:nvSpPr>
        <p:spPr bwMode="auto">
          <a:xfrm>
            <a:off x="8086731" y="3510505"/>
            <a:ext cx="572295" cy="338378"/>
          </a:xfrm>
          <a:prstGeom prst="rect">
            <a:avLst/>
          </a:prstGeom>
          <a:solidFill>
            <a:srgbClr val="CCFFFF"/>
          </a:solidFill>
          <a:ln w="12700">
            <a:solidFill>
              <a:schemeClr val="tx1"/>
            </a:solidFill>
            <a:miter lim="800000"/>
            <a:headEnd/>
            <a:tailEnd/>
          </a:ln>
          <a:effectLst/>
        </p:spPr>
        <p:txBody>
          <a:bodyPr wrap="none" anchor="ctr">
            <a:prstTxWarp prst="textNoShape">
              <a:avLst/>
            </a:prstTxWarp>
            <a:spAutoFit/>
          </a:bodyPr>
          <a:lstStyle/>
          <a:p>
            <a:pPr algn="ctr" eaLnBrk="0" hangingPunct="0"/>
            <a:r>
              <a:rPr lang="en-US" sz="1599">
                <a:latin typeface="Helvetica" charset="0"/>
              </a:rPr>
              <a:t>host</a:t>
            </a:r>
          </a:p>
        </p:txBody>
      </p:sp>
      <p:sp>
        <p:nvSpPr>
          <p:cNvPr id="1678355" name="Rectangle 19"/>
          <p:cNvSpPr>
            <a:spLocks noChangeArrowheads="1"/>
          </p:cNvSpPr>
          <p:nvPr/>
        </p:nvSpPr>
        <p:spPr bwMode="auto">
          <a:xfrm>
            <a:off x="9152975" y="3510505"/>
            <a:ext cx="572295" cy="338378"/>
          </a:xfrm>
          <a:prstGeom prst="rect">
            <a:avLst/>
          </a:prstGeom>
          <a:solidFill>
            <a:srgbClr val="CCFFFF"/>
          </a:solidFill>
          <a:ln w="12700">
            <a:solidFill>
              <a:schemeClr val="tx1"/>
            </a:solidFill>
            <a:miter lim="800000"/>
            <a:headEnd/>
            <a:tailEnd/>
          </a:ln>
          <a:effectLst/>
        </p:spPr>
        <p:txBody>
          <a:bodyPr wrap="none" anchor="ctr">
            <a:prstTxWarp prst="textNoShape">
              <a:avLst/>
            </a:prstTxWarp>
            <a:spAutoFit/>
          </a:bodyPr>
          <a:lstStyle/>
          <a:p>
            <a:pPr algn="ctr" eaLnBrk="0" hangingPunct="0"/>
            <a:r>
              <a:rPr lang="en-US" sz="1599">
                <a:latin typeface="Helvetica" charset="0"/>
              </a:rPr>
              <a:t>host</a:t>
            </a:r>
          </a:p>
        </p:txBody>
      </p:sp>
      <p:sp>
        <p:nvSpPr>
          <p:cNvPr id="1678356" name="Text Box 20"/>
          <p:cNvSpPr txBox="1">
            <a:spLocks noChangeArrowheads="1"/>
          </p:cNvSpPr>
          <p:nvPr/>
        </p:nvSpPr>
        <p:spPr bwMode="auto">
          <a:xfrm>
            <a:off x="8591840" y="4114443"/>
            <a:ext cx="771123" cy="336375"/>
          </a:xfrm>
          <a:prstGeom prst="rect">
            <a:avLst/>
          </a:prstGeom>
          <a:noFill/>
          <a:ln w="12700">
            <a:noFill/>
            <a:miter lim="800000"/>
            <a:headEnd/>
            <a:tailEnd/>
          </a:ln>
          <a:effectLst/>
        </p:spPr>
        <p:txBody>
          <a:bodyPr wrap="none" anchor="ctr">
            <a:prstTxWarp prst="textNoShape">
              <a:avLst/>
            </a:prstTxWarp>
            <a:spAutoFit/>
          </a:bodyPr>
          <a:lstStyle/>
          <a:p>
            <a:pPr algn="ctr" eaLnBrk="0" hangingPunct="0"/>
            <a:r>
              <a:rPr lang="en-US" sz="1599">
                <a:latin typeface="Helvetica" charset="0"/>
              </a:rPr>
              <a:t>LAN 2</a:t>
            </a:r>
          </a:p>
        </p:txBody>
      </p:sp>
      <p:sp>
        <p:nvSpPr>
          <p:cNvPr id="1678357" name="Text Box 21"/>
          <p:cNvSpPr txBox="1">
            <a:spLocks noChangeArrowheads="1"/>
          </p:cNvSpPr>
          <p:nvPr/>
        </p:nvSpPr>
        <p:spPr bwMode="auto">
          <a:xfrm>
            <a:off x="8691497" y="3427998"/>
            <a:ext cx="357604" cy="338378"/>
          </a:xfrm>
          <a:prstGeom prst="rect">
            <a:avLst/>
          </a:prstGeom>
          <a:noFill/>
          <a:ln w="12700">
            <a:noFill/>
            <a:miter lim="800000"/>
            <a:headEnd/>
            <a:tailEnd/>
          </a:ln>
          <a:effectLst/>
        </p:spPr>
        <p:txBody>
          <a:bodyPr wrap="none" anchor="ctr">
            <a:prstTxWarp prst="textNoShape">
              <a:avLst/>
            </a:prstTxWarp>
            <a:spAutoFit/>
          </a:bodyPr>
          <a:lstStyle/>
          <a:p>
            <a:pPr algn="ctr" eaLnBrk="0" hangingPunct="0"/>
            <a:r>
              <a:rPr lang="en-US" sz="1599">
                <a:latin typeface="Helvetica" charset="0"/>
              </a:rPr>
              <a:t>...</a:t>
            </a:r>
          </a:p>
        </p:txBody>
      </p:sp>
      <p:sp>
        <p:nvSpPr>
          <p:cNvPr id="1678358" name="AutoShape 22"/>
          <p:cNvSpPr>
            <a:spLocks noChangeArrowheads="1"/>
          </p:cNvSpPr>
          <p:nvPr/>
        </p:nvSpPr>
        <p:spPr bwMode="auto">
          <a:xfrm>
            <a:off x="4046018" y="4419084"/>
            <a:ext cx="609283" cy="380802"/>
          </a:xfrm>
          <a:prstGeom prst="roundRect">
            <a:avLst>
              <a:gd name="adj" fmla="val 16667"/>
            </a:avLst>
          </a:prstGeom>
          <a:solidFill>
            <a:srgbClr val="FF99CC"/>
          </a:solidFill>
          <a:ln w="12700">
            <a:solidFill>
              <a:schemeClr val="tx1"/>
            </a:solidFill>
            <a:round/>
            <a:headEnd/>
            <a:tailEnd/>
          </a:ln>
          <a:effectLst/>
        </p:spPr>
        <p:txBody>
          <a:bodyPr wrap="none" anchor="ctr">
            <a:prstTxWarp prst="textNoShape">
              <a:avLst/>
            </a:prstTxWarp>
          </a:bodyPr>
          <a:lstStyle/>
          <a:p>
            <a:pPr algn="ctr" eaLnBrk="0" hangingPunct="0"/>
            <a:r>
              <a:rPr lang="en-US" sz="1599">
                <a:latin typeface="Helvetica" charset="0"/>
              </a:rPr>
              <a:t>router</a:t>
            </a:r>
          </a:p>
        </p:txBody>
      </p:sp>
      <p:sp>
        <p:nvSpPr>
          <p:cNvPr id="1678359" name="AutoShape 23"/>
          <p:cNvSpPr>
            <a:spLocks noChangeArrowheads="1"/>
          </p:cNvSpPr>
          <p:nvPr/>
        </p:nvSpPr>
        <p:spPr bwMode="auto">
          <a:xfrm>
            <a:off x="5873866" y="4419084"/>
            <a:ext cx="609283" cy="380802"/>
          </a:xfrm>
          <a:prstGeom prst="roundRect">
            <a:avLst>
              <a:gd name="adj" fmla="val 16667"/>
            </a:avLst>
          </a:prstGeom>
          <a:solidFill>
            <a:srgbClr val="FF99CC"/>
          </a:solidFill>
          <a:ln w="12700">
            <a:solidFill>
              <a:schemeClr val="tx1"/>
            </a:solidFill>
            <a:round/>
            <a:headEnd/>
            <a:tailEnd/>
          </a:ln>
          <a:effectLst/>
        </p:spPr>
        <p:txBody>
          <a:bodyPr wrap="none" anchor="ctr">
            <a:prstTxWarp prst="textNoShape">
              <a:avLst/>
            </a:prstTxWarp>
          </a:bodyPr>
          <a:lstStyle/>
          <a:p>
            <a:pPr algn="ctr" eaLnBrk="0" hangingPunct="0"/>
            <a:r>
              <a:rPr lang="en-US" sz="1599">
                <a:latin typeface="Helvetica" charset="0"/>
              </a:rPr>
              <a:t>router</a:t>
            </a:r>
          </a:p>
        </p:txBody>
      </p:sp>
      <p:sp>
        <p:nvSpPr>
          <p:cNvPr id="1678360" name="Line 24"/>
          <p:cNvSpPr>
            <a:spLocks noChangeShapeType="1"/>
          </p:cNvSpPr>
          <p:nvPr/>
        </p:nvSpPr>
        <p:spPr bwMode="auto">
          <a:xfrm>
            <a:off x="4350659" y="4114443"/>
            <a:ext cx="0" cy="304641"/>
          </a:xfrm>
          <a:prstGeom prst="line">
            <a:avLst/>
          </a:prstGeom>
          <a:noFill/>
          <a:ln w="12700">
            <a:solidFill>
              <a:schemeClr val="tx1"/>
            </a:solidFill>
            <a:round/>
            <a:headEnd/>
            <a:tailEnd/>
          </a:ln>
          <a:effectLst/>
        </p:spPr>
        <p:txBody>
          <a:bodyPr wrap="none" anchor="ctr">
            <a:prstTxWarp prst="textNoShape">
              <a:avLst/>
            </a:prstTxWarp>
          </a:bodyPr>
          <a:lstStyle/>
          <a:p>
            <a:endParaRPr lang="en-US" sz="1799"/>
          </a:p>
        </p:txBody>
      </p:sp>
      <p:sp>
        <p:nvSpPr>
          <p:cNvPr id="1678361" name="AutoShape 25"/>
          <p:cNvSpPr>
            <a:spLocks noChangeArrowheads="1"/>
          </p:cNvSpPr>
          <p:nvPr/>
        </p:nvSpPr>
        <p:spPr bwMode="auto">
          <a:xfrm>
            <a:off x="7701714" y="4419084"/>
            <a:ext cx="609283" cy="380802"/>
          </a:xfrm>
          <a:prstGeom prst="roundRect">
            <a:avLst>
              <a:gd name="adj" fmla="val 16667"/>
            </a:avLst>
          </a:prstGeom>
          <a:solidFill>
            <a:srgbClr val="FF99CC"/>
          </a:solidFill>
          <a:ln w="12700">
            <a:solidFill>
              <a:schemeClr val="tx1"/>
            </a:solidFill>
            <a:round/>
            <a:headEnd/>
            <a:tailEnd/>
          </a:ln>
          <a:effectLst/>
        </p:spPr>
        <p:txBody>
          <a:bodyPr wrap="none" anchor="ctr">
            <a:prstTxWarp prst="textNoShape">
              <a:avLst/>
            </a:prstTxWarp>
          </a:bodyPr>
          <a:lstStyle/>
          <a:p>
            <a:pPr algn="ctr" eaLnBrk="0" hangingPunct="0"/>
            <a:r>
              <a:rPr lang="en-US" sz="1599">
                <a:latin typeface="Helvetica" charset="0"/>
              </a:rPr>
              <a:t>router</a:t>
            </a:r>
          </a:p>
        </p:txBody>
      </p:sp>
      <p:sp>
        <p:nvSpPr>
          <p:cNvPr id="1678362" name="Line 26"/>
          <p:cNvSpPr>
            <a:spLocks noChangeShapeType="1"/>
          </p:cNvSpPr>
          <p:nvPr/>
        </p:nvSpPr>
        <p:spPr bwMode="auto">
          <a:xfrm>
            <a:off x="8006355" y="4114443"/>
            <a:ext cx="0" cy="304641"/>
          </a:xfrm>
          <a:prstGeom prst="line">
            <a:avLst/>
          </a:prstGeom>
          <a:noFill/>
          <a:ln w="12700">
            <a:solidFill>
              <a:schemeClr val="tx1"/>
            </a:solidFill>
            <a:round/>
            <a:headEnd/>
            <a:tailEnd/>
          </a:ln>
          <a:effectLst/>
        </p:spPr>
        <p:txBody>
          <a:bodyPr wrap="none" anchor="ctr">
            <a:prstTxWarp prst="textNoShape">
              <a:avLst/>
            </a:prstTxWarp>
          </a:bodyPr>
          <a:lstStyle/>
          <a:p>
            <a:endParaRPr lang="en-US" sz="1799"/>
          </a:p>
        </p:txBody>
      </p:sp>
      <p:sp>
        <p:nvSpPr>
          <p:cNvPr id="1678363" name="Line 27"/>
          <p:cNvSpPr>
            <a:spLocks noChangeShapeType="1"/>
          </p:cNvSpPr>
          <p:nvPr/>
        </p:nvSpPr>
        <p:spPr bwMode="auto">
          <a:xfrm>
            <a:off x="4655301" y="4571405"/>
            <a:ext cx="1218565" cy="0"/>
          </a:xfrm>
          <a:prstGeom prst="line">
            <a:avLst/>
          </a:prstGeom>
          <a:noFill/>
          <a:ln w="76200">
            <a:solidFill>
              <a:schemeClr val="tx1"/>
            </a:solidFill>
            <a:round/>
            <a:headEnd/>
            <a:tailEnd/>
          </a:ln>
          <a:effectLst/>
        </p:spPr>
        <p:txBody>
          <a:bodyPr wrap="none" anchor="ctr">
            <a:prstTxWarp prst="textNoShape">
              <a:avLst/>
            </a:prstTxWarp>
          </a:bodyPr>
          <a:lstStyle/>
          <a:p>
            <a:endParaRPr lang="en-US" sz="1799"/>
          </a:p>
        </p:txBody>
      </p:sp>
      <p:sp>
        <p:nvSpPr>
          <p:cNvPr id="1678364" name="Line 28"/>
          <p:cNvSpPr>
            <a:spLocks noChangeShapeType="1"/>
          </p:cNvSpPr>
          <p:nvPr/>
        </p:nvSpPr>
        <p:spPr bwMode="auto">
          <a:xfrm>
            <a:off x="6483149" y="4571405"/>
            <a:ext cx="1218565" cy="0"/>
          </a:xfrm>
          <a:prstGeom prst="line">
            <a:avLst/>
          </a:prstGeom>
          <a:noFill/>
          <a:ln w="76200">
            <a:solidFill>
              <a:schemeClr val="tx1"/>
            </a:solidFill>
            <a:round/>
            <a:headEnd/>
            <a:tailEnd/>
          </a:ln>
          <a:effectLst/>
        </p:spPr>
        <p:txBody>
          <a:bodyPr wrap="none" anchor="ctr">
            <a:prstTxWarp prst="textNoShape">
              <a:avLst/>
            </a:prstTxWarp>
          </a:bodyPr>
          <a:lstStyle/>
          <a:p>
            <a:endParaRPr lang="en-US" sz="1799"/>
          </a:p>
        </p:txBody>
      </p:sp>
      <p:sp>
        <p:nvSpPr>
          <p:cNvPr id="1678365" name="Text Box 29"/>
          <p:cNvSpPr txBox="1">
            <a:spLocks noChangeArrowheads="1"/>
          </p:cNvSpPr>
          <p:nvPr/>
        </p:nvSpPr>
        <p:spPr bwMode="auto">
          <a:xfrm>
            <a:off x="4932970" y="4571405"/>
            <a:ext cx="669576" cy="336375"/>
          </a:xfrm>
          <a:prstGeom prst="rect">
            <a:avLst/>
          </a:prstGeom>
          <a:noFill/>
          <a:ln w="12700">
            <a:noFill/>
            <a:miter lim="800000"/>
            <a:headEnd/>
            <a:tailEnd/>
          </a:ln>
          <a:effectLst/>
        </p:spPr>
        <p:txBody>
          <a:bodyPr wrap="none" anchor="ctr">
            <a:prstTxWarp prst="textNoShape">
              <a:avLst/>
            </a:prstTxWarp>
            <a:spAutoFit/>
          </a:bodyPr>
          <a:lstStyle/>
          <a:p>
            <a:pPr algn="ctr" eaLnBrk="0" hangingPunct="0"/>
            <a:r>
              <a:rPr lang="en-US" sz="1599">
                <a:latin typeface="Helvetica" charset="0"/>
              </a:rPr>
              <a:t>WAN</a:t>
            </a:r>
          </a:p>
        </p:txBody>
      </p:sp>
      <p:sp>
        <p:nvSpPr>
          <p:cNvPr id="1678366" name="Text Box 30"/>
          <p:cNvSpPr txBox="1">
            <a:spLocks noChangeArrowheads="1"/>
          </p:cNvSpPr>
          <p:nvPr/>
        </p:nvSpPr>
        <p:spPr bwMode="auto">
          <a:xfrm>
            <a:off x="6759231" y="4571405"/>
            <a:ext cx="669576" cy="336375"/>
          </a:xfrm>
          <a:prstGeom prst="rect">
            <a:avLst/>
          </a:prstGeom>
          <a:noFill/>
          <a:ln w="12700">
            <a:noFill/>
            <a:miter lim="800000"/>
            <a:headEnd/>
            <a:tailEnd/>
          </a:ln>
          <a:effectLst/>
        </p:spPr>
        <p:txBody>
          <a:bodyPr wrap="none" anchor="ctr">
            <a:prstTxWarp prst="textNoShape">
              <a:avLst/>
            </a:prstTxWarp>
            <a:spAutoFit/>
          </a:bodyPr>
          <a:lstStyle/>
          <a:p>
            <a:pPr algn="ctr" eaLnBrk="0" hangingPunct="0"/>
            <a:r>
              <a:rPr lang="en-US" sz="1599">
                <a:latin typeface="Helvetica" charset="0"/>
              </a:rPr>
              <a:t>WAN</a:t>
            </a:r>
          </a:p>
        </p:txBody>
      </p:sp>
      <p:sp>
        <p:nvSpPr>
          <p:cNvPr id="1678367" name="Text Box 31"/>
          <p:cNvSpPr txBox="1">
            <a:spLocks noChangeArrowheads="1"/>
          </p:cNvSpPr>
          <p:nvPr/>
        </p:nvSpPr>
        <p:spPr bwMode="auto">
          <a:xfrm>
            <a:off x="2096448" y="5809010"/>
            <a:ext cx="3253364" cy="707262"/>
          </a:xfrm>
          <a:prstGeom prst="rect">
            <a:avLst/>
          </a:prstGeom>
          <a:noFill/>
          <a:ln w="9525">
            <a:noFill/>
            <a:miter lim="800000"/>
            <a:headEnd/>
            <a:tailEnd/>
          </a:ln>
          <a:effectLst/>
        </p:spPr>
        <p:txBody>
          <a:bodyPr wrap="none">
            <a:prstTxWarp prst="textNoShape">
              <a:avLst/>
            </a:prstTxWarp>
            <a:spAutoFit/>
          </a:bodyPr>
          <a:lstStyle/>
          <a:p>
            <a:pPr algn="ctr"/>
            <a:r>
              <a:rPr lang="en-US" sz="1999">
                <a:latin typeface="Helvetica" charset="0"/>
              </a:rPr>
              <a:t>LAN = Local Area Network</a:t>
            </a:r>
          </a:p>
          <a:p>
            <a:pPr algn="ctr"/>
            <a:r>
              <a:rPr lang="en-US" sz="1999">
                <a:latin typeface="Helvetica" charset="0"/>
              </a:rPr>
              <a:t>WAN = Wide Area Network</a:t>
            </a:r>
          </a:p>
        </p:txBody>
      </p:sp>
    </p:spTree>
    <p:extLst>
      <p:ext uri="{BB962C8B-B14F-4D97-AF65-F5344CB8AC3E}">
        <p14:creationId xmlns:p14="http://schemas.microsoft.com/office/powerpoint/2010/main" val="104605808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Slide Number Placeholder 5"/>
          <p:cNvSpPr>
            <a:spLocks noGrp="1"/>
          </p:cNvSpPr>
          <p:nvPr>
            <p:ph type="sldNum" sz="quarter" idx="12"/>
          </p:nvPr>
        </p:nvSpPr>
        <p:spPr/>
        <p:txBody>
          <a:bodyPr/>
          <a:lstStyle/>
          <a:p>
            <a:fld id="{D9F7FEB8-46AF-CE46-914C-D35FF4255917}" type="slidenum">
              <a:rPr lang="en-US"/>
              <a:pPr/>
              <a:t>37</a:t>
            </a:fld>
            <a:endParaRPr lang="en-US"/>
          </a:p>
        </p:txBody>
      </p:sp>
      <p:sp>
        <p:nvSpPr>
          <p:cNvPr id="1670146" name="Rectangle 2"/>
          <p:cNvSpPr>
            <a:spLocks noGrp="1" noChangeArrowheads="1"/>
          </p:cNvSpPr>
          <p:nvPr>
            <p:ph type="title"/>
          </p:nvPr>
        </p:nvSpPr>
        <p:spPr/>
        <p:txBody>
          <a:bodyPr/>
          <a:lstStyle/>
          <a:p>
            <a:r>
              <a:rPr lang="en-US"/>
              <a:t>Routers</a:t>
            </a:r>
          </a:p>
        </p:txBody>
      </p:sp>
      <p:sp>
        <p:nvSpPr>
          <p:cNvPr id="1670147" name="Rectangle 3"/>
          <p:cNvSpPr>
            <a:spLocks noGrp="1" noChangeArrowheads="1"/>
          </p:cNvSpPr>
          <p:nvPr>
            <p:ph type="body" idx="1"/>
          </p:nvPr>
        </p:nvSpPr>
        <p:spPr>
          <a:xfrm>
            <a:off x="1983342" y="1448831"/>
            <a:ext cx="8225316" cy="2437131"/>
          </a:xfrm>
        </p:spPr>
        <p:txBody>
          <a:bodyPr/>
          <a:lstStyle/>
          <a:p>
            <a:pPr>
              <a:lnSpc>
                <a:spcPct val="80000"/>
              </a:lnSpc>
            </a:pPr>
            <a:r>
              <a:rPr lang="en-US" sz="2399" dirty="0"/>
              <a:t>Router consists of</a:t>
            </a:r>
          </a:p>
          <a:p>
            <a:pPr lvl="1">
              <a:lnSpc>
                <a:spcPct val="80000"/>
              </a:lnSpc>
            </a:pPr>
            <a:r>
              <a:rPr lang="en-US" sz="1999" dirty="0"/>
              <a:t>Set of input interfaces where packets arrive</a:t>
            </a:r>
          </a:p>
          <a:p>
            <a:pPr lvl="1">
              <a:lnSpc>
                <a:spcPct val="80000"/>
              </a:lnSpc>
            </a:pPr>
            <a:r>
              <a:rPr lang="en-US" sz="1999" dirty="0"/>
              <a:t>Set of output interfaces from which packets depart</a:t>
            </a:r>
          </a:p>
          <a:p>
            <a:pPr lvl="1">
              <a:lnSpc>
                <a:spcPct val="80000"/>
              </a:lnSpc>
            </a:pPr>
            <a:r>
              <a:rPr lang="en-US" sz="1999" dirty="0"/>
              <a:t>Some form of interconnect connecting inputs to outputs</a:t>
            </a:r>
          </a:p>
          <a:p>
            <a:pPr>
              <a:lnSpc>
                <a:spcPct val="80000"/>
              </a:lnSpc>
            </a:pPr>
            <a:r>
              <a:rPr lang="en-US" sz="2399" dirty="0"/>
              <a:t>Router implements</a:t>
            </a:r>
          </a:p>
          <a:p>
            <a:pPr lvl="1">
              <a:lnSpc>
                <a:spcPct val="80000"/>
              </a:lnSpc>
            </a:pPr>
            <a:r>
              <a:rPr lang="en-US" sz="1999" dirty="0"/>
              <a:t>Forward packet to corresponding output interface</a:t>
            </a:r>
          </a:p>
          <a:p>
            <a:pPr lvl="1">
              <a:lnSpc>
                <a:spcPct val="80000"/>
              </a:lnSpc>
            </a:pPr>
            <a:r>
              <a:rPr lang="en-US" sz="1999" dirty="0">
                <a:solidFill>
                  <a:schemeClr val="bg1">
                    <a:lumMod val="65000"/>
                  </a:schemeClr>
                </a:solidFill>
              </a:rPr>
              <a:t>(Manage bandwidth and buffer space resources)</a:t>
            </a:r>
          </a:p>
        </p:txBody>
      </p:sp>
      <p:sp>
        <p:nvSpPr>
          <p:cNvPr id="1670148" name="Line 4"/>
          <p:cNvSpPr>
            <a:spLocks noChangeShapeType="1"/>
          </p:cNvSpPr>
          <p:nvPr/>
        </p:nvSpPr>
        <p:spPr bwMode="auto">
          <a:xfrm>
            <a:off x="2522811" y="4539672"/>
            <a:ext cx="2589451" cy="0"/>
          </a:xfrm>
          <a:prstGeom prst="line">
            <a:avLst/>
          </a:prstGeom>
          <a:noFill/>
          <a:ln w="76200" cmpd="tri">
            <a:solidFill>
              <a:schemeClr val="tx1"/>
            </a:solidFill>
            <a:round/>
            <a:headEnd/>
            <a:tailEnd/>
          </a:ln>
          <a:effectLst/>
        </p:spPr>
        <p:txBody>
          <a:bodyPr wrap="none" anchor="ctr">
            <a:prstTxWarp prst="textNoShape">
              <a:avLst/>
            </a:prstTxWarp>
          </a:bodyPr>
          <a:lstStyle/>
          <a:p>
            <a:endParaRPr lang="en-US" sz="1799"/>
          </a:p>
        </p:txBody>
      </p:sp>
      <p:sp>
        <p:nvSpPr>
          <p:cNvPr id="1670149" name="Line 5"/>
          <p:cNvSpPr>
            <a:spLocks noChangeShapeType="1"/>
          </p:cNvSpPr>
          <p:nvPr/>
        </p:nvSpPr>
        <p:spPr bwMode="auto">
          <a:xfrm>
            <a:off x="2827452" y="4235030"/>
            <a:ext cx="0" cy="304641"/>
          </a:xfrm>
          <a:prstGeom prst="line">
            <a:avLst/>
          </a:prstGeom>
          <a:noFill/>
          <a:ln w="12700">
            <a:solidFill>
              <a:schemeClr val="tx1"/>
            </a:solidFill>
            <a:round/>
            <a:headEnd/>
            <a:tailEnd/>
          </a:ln>
          <a:effectLst/>
        </p:spPr>
        <p:txBody>
          <a:bodyPr wrap="none" anchor="ctr">
            <a:prstTxWarp prst="textNoShape">
              <a:avLst/>
            </a:prstTxWarp>
          </a:bodyPr>
          <a:lstStyle/>
          <a:p>
            <a:endParaRPr lang="en-US" sz="1799"/>
          </a:p>
        </p:txBody>
      </p:sp>
      <p:sp>
        <p:nvSpPr>
          <p:cNvPr id="1670150" name="Line 6"/>
          <p:cNvSpPr>
            <a:spLocks noChangeShapeType="1"/>
          </p:cNvSpPr>
          <p:nvPr/>
        </p:nvSpPr>
        <p:spPr bwMode="auto">
          <a:xfrm>
            <a:off x="3741376" y="4235030"/>
            <a:ext cx="0" cy="304641"/>
          </a:xfrm>
          <a:prstGeom prst="line">
            <a:avLst/>
          </a:prstGeom>
          <a:noFill/>
          <a:ln w="12700">
            <a:solidFill>
              <a:schemeClr val="tx1"/>
            </a:solidFill>
            <a:round/>
            <a:headEnd/>
            <a:tailEnd/>
          </a:ln>
          <a:effectLst/>
        </p:spPr>
        <p:txBody>
          <a:bodyPr wrap="none" anchor="ctr">
            <a:prstTxWarp prst="textNoShape">
              <a:avLst/>
            </a:prstTxWarp>
          </a:bodyPr>
          <a:lstStyle/>
          <a:p>
            <a:endParaRPr lang="en-US" sz="1799"/>
          </a:p>
        </p:txBody>
      </p:sp>
      <p:sp>
        <p:nvSpPr>
          <p:cNvPr id="1670151" name="Line 7"/>
          <p:cNvSpPr>
            <a:spLocks noChangeShapeType="1"/>
          </p:cNvSpPr>
          <p:nvPr/>
        </p:nvSpPr>
        <p:spPr bwMode="auto">
          <a:xfrm>
            <a:off x="4807621" y="4235030"/>
            <a:ext cx="0" cy="304641"/>
          </a:xfrm>
          <a:prstGeom prst="line">
            <a:avLst/>
          </a:prstGeom>
          <a:noFill/>
          <a:ln w="12700">
            <a:solidFill>
              <a:schemeClr val="tx1"/>
            </a:solidFill>
            <a:round/>
            <a:headEnd/>
            <a:tailEnd/>
          </a:ln>
          <a:effectLst/>
        </p:spPr>
        <p:txBody>
          <a:bodyPr wrap="none" anchor="ctr">
            <a:prstTxWarp prst="textNoShape">
              <a:avLst/>
            </a:prstTxWarp>
          </a:bodyPr>
          <a:lstStyle/>
          <a:p>
            <a:endParaRPr lang="en-US" sz="1799"/>
          </a:p>
        </p:txBody>
      </p:sp>
      <p:sp>
        <p:nvSpPr>
          <p:cNvPr id="1670152" name="Rectangle 8"/>
          <p:cNvSpPr>
            <a:spLocks noChangeArrowheads="1"/>
          </p:cNvSpPr>
          <p:nvPr/>
        </p:nvSpPr>
        <p:spPr bwMode="auto">
          <a:xfrm>
            <a:off x="2546066" y="3954774"/>
            <a:ext cx="572295" cy="338378"/>
          </a:xfrm>
          <a:prstGeom prst="rect">
            <a:avLst/>
          </a:prstGeom>
          <a:solidFill>
            <a:srgbClr val="CCFFFF"/>
          </a:solidFill>
          <a:ln w="12700">
            <a:solidFill>
              <a:schemeClr val="tx1"/>
            </a:solidFill>
            <a:miter lim="800000"/>
            <a:headEnd/>
            <a:tailEnd/>
          </a:ln>
          <a:effectLst/>
        </p:spPr>
        <p:txBody>
          <a:bodyPr wrap="none" anchor="ctr">
            <a:prstTxWarp prst="textNoShape">
              <a:avLst/>
            </a:prstTxWarp>
            <a:spAutoFit/>
          </a:bodyPr>
          <a:lstStyle/>
          <a:p>
            <a:pPr algn="ctr" eaLnBrk="0" hangingPunct="0"/>
            <a:r>
              <a:rPr lang="en-US" sz="1599">
                <a:latin typeface="Helvetica" charset="0"/>
              </a:rPr>
              <a:t>host</a:t>
            </a:r>
          </a:p>
        </p:txBody>
      </p:sp>
      <p:sp>
        <p:nvSpPr>
          <p:cNvPr id="1670153" name="Rectangle 9"/>
          <p:cNvSpPr>
            <a:spLocks noChangeArrowheads="1"/>
          </p:cNvSpPr>
          <p:nvPr/>
        </p:nvSpPr>
        <p:spPr bwMode="auto">
          <a:xfrm>
            <a:off x="3440950" y="3935734"/>
            <a:ext cx="572295" cy="338378"/>
          </a:xfrm>
          <a:prstGeom prst="rect">
            <a:avLst/>
          </a:prstGeom>
          <a:solidFill>
            <a:srgbClr val="CCFFFF"/>
          </a:solidFill>
          <a:ln w="12700">
            <a:solidFill>
              <a:schemeClr val="tx1"/>
            </a:solidFill>
            <a:miter lim="800000"/>
            <a:headEnd/>
            <a:tailEnd/>
          </a:ln>
          <a:effectLst/>
        </p:spPr>
        <p:txBody>
          <a:bodyPr wrap="none" anchor="ctr">
            <a:prstTxWarp prst="textNoShape">
              <a:avLst/>
            </a:prstTxWarp>
            <a:spAutoFit/>
          </a:bodyPr>
          <a:lstStyle/>
          <a:p>
            <a:pPr algn="ctr" eaLnBrk="0" hangingPunct="0"/>
            <a:r>
              <a:rPr lang="en-US" sz="1599">
                <a:latin typeface="Helvetica" charset="0"/>
              </a:rPr>
              <a:t>host</a:t>
            </a:r>
          </a:p>
        </p:txBody>
      </p:sp>
      <p:sp>
        <p:nvSpPr>
          <p:cNvPr id="1670154" name="Rectangle 10"/>
          <p:cNvSpPr>
            <a:spLocks noChangeArrowheads="1"/>
          </p:cNvSpPr>
          <p:nvPr/>
        </p:nvSpPr>
        <p:spPr bwMode="auto">
          <a:xfrm>
            <a:off x="4507195" y="3935734"/>
            <a:ext cx="572295" cy="338378"/>
          </a:xfrm>
          <a:prstGeom prst="rect">
            <a:avLst/>
          </a:prstGeom>
          <a:solidFill>
            <a:srgbClr val="CCFFFF"/>
          </a:solidFill>
          <a:ln w="12700">
            <a:solidFill>
              <a:schemeClr val="tx1"/>
            </a:solidFill>
            <a:miter lim="800000"/>
            <a:headEnd/>
            <a:tailEnd/>
          </a:ln>
          <a:effectLst/>
        </p:spPr>
        <p:txBody>
          <a:bodyPr wrap="none" anchor="ctr">
            <a:prstTxWarp prst="textNoShape">
              <a:avLst/>
            </a:prstTxWarp>
            <a:spAutoFit/>
          </a:bodyPr>
          <a:lstStyle/>
          <a:p>
            <a:pPr algn="ctr" eaLnBrk="0" hangingPunct="0"/>
            <a:r>
              <a:rPr lang="en-US" sz="1599">
                <a:latin typeface="Helvetica" charset="0"/>
              </a:rPr>
              <a:t>host</a:t>
            </a:r>
          </a:p>
        </p:txBody>
      </p:sp>
      <p:sp>
        <p:nvSpPr>
          <p:cNvPr id="1670155" name="Text Box 11"/>
          <p:cNvSpPr txBox="1">
            <a:spLocks noChangeArrowheads="1"/>
          </p:cNvSpPr>
          <p:nvPr/>
        </p:nvSpPr>
        <p:spPr bwMode="auto">
          <a:xfrm>
            <a:off x="2651334" y="4553952"/>
            <a:ext cx="771123" cy="336375"/>
          </a:xfrm>
          <a:prstGeom prst="rect">
            <a:avLst/>
          </a:prstGeom>
          <a:noFill/>
          <a:ln w="12700">
            <a:noFill/>
            <a:miter lim="800000"/>
            <a:headEnd/>
            <a:tailEnd/>
          </a:ln>
          <a:effectLst/>
        </p:spPr>
        <p:txBody>
          <a:bodyPr wrap="none" anchor="ctr">
            <a:prstTxWarp prst="textNoShape">
              <a:avLst/>
            </a:prstTxWarp>
            <a:spAutoFit/>
          </a:bodyPr>
          <a:lstStyle/>
          <a:p>
            <a:pPr algn="ctr" eaLnBrk="0" hangingPunct="0"/>
            <a:r>
              <a:rPr lang="en-US" sz="1599">
                <a:latin typeface="Helvetica" charset="0"/>
              </a:rPr>
              <a:t>LAN 1</a:t>
            </a:r>
          </a:p>
        </p:txBody>
      </p:sp>
      <p:sp>
        <p:nvSpPr>
          <p:cNvPr id="1670156" name="Text Box 12"/>
          <p:cNvSpPr txBox="1">
            <a:spLocks noChangeArrowheads="1"/>
          </p:cNvSpPr>
          <p:nvPr/>
        </p:nvSpPr>
        <p:spPr bwMode="auto">
          <a:xfrm>
            <a:off x="4045717" y="3853227"/>
            <a:ext cx="357604" cy="338378"/>
          </a:xfrm>
          <a:prstGeom prst="rect">
            <a:avLst/>
          </a:prstGeom>
          <a:noFill/>
          <a:ln w="12700">
            <a:noFill/>
            <a:miter lim="800000"/>
            <a:headEnd/>
            <a:tailEnd/>
          </a:ln>
          <a:effectLst/>
        </p:spPr>
        <p:txBody>
          <a:bodyPr wrap="none" anchor="ctr">
            <a:prstTxWarp prst="textNoShape">
              <a:avLst/>
            </a:prstTxWarp>
            <a:spAutoFit/>
          </a:bodyPr>
          <a:lstStyle/>
          <a:p>
            <a:pPr algn="ctr" eaLnBrk="0" hangingPunct="0"/>
            <a:r>
              <a:rPr lang="en-US" sz="1599">
                <a:latin typeface="Helvetica" charset="0"/>
              </a:rPr>
              <a:t>...</a:t>
            </a:r>
          </a:p>
        </p:txBody>
      </p:sp>
      <p:sp>
        <p:nvSpPr>
          <p:cNvPr id="1670157" name="Line 13"/>
          <p:cNvSpPr>
            <a:spLocks noChangeShapeType="1"/>
          </p:cNvSpPr>
          <p:nvPr/>
        </p:nvSpPr>
        <p:spPr bwMode="auto">
          <a:xfrm>
            <a:off x="7168592" y="4539672"/>
            <a:ext cx="2589451" cy="0"/>
          </a:xfrm>
          <a:prstGeom prst="line">
            <a:avLst/>
          </a:prstGeom>
          <a:noFill/>
          <a:ln w="76200" cmpd="tri">
            <a:solidFill>
              <a:schemeClr val="tx1"/>
            </a:solidFill>
            <a:round/>
            <a:headEnd/>
            <a:tailEnd/>
          </a:ln>
          <a:effectLst/>
        </p:spPr>
        <p:txBody>
          <a:bodyPr wrap="none" anchor="ctr">
            <a:prstTxWarp prst="textNoShape">
              <a:avLst/>
            </a:prstTxWarp>
          </a:bodyPr>
          <a:lstStyle/>
          <a:p>
            <a:endParaRPr lang="en-US" sz="1799"/>
          </a:p>
        </p:txBody>
      </p:sp>
      <p:sp>
        <p:nvSpPr>
          <p:cNvPr id="1670158" name="Line 14"/>
          <p:cNvSpPr>
            <a:spLocks noChangeShapeType="1"/>
          </p:cNvSpPr>
          <p:nvPr/>
        </p:nvSpPr>
        <p:spPr bwMode="auto">
          <a:xfrm>
            <a:off x="7473233" y="4235030"/>
            <a:ext cx="0" cy="304641"/>
          </a:xfrm>
          <a:prstGeom prst="line">
            <a:avLst/>
          </a:prstGeom>
          <a:noFill/>
          <a:ln w="12700">
            <a:solidFill>
              <a:schemeClr val="tx1"/>
            </a:solidFill>
            <a:round/>
            <a:headEnd/>
            <a:tailEnd/>
          </a:ln>
          <a:effectLst/>
        </p:spPr>
        <p:txBody>
          <a:bodyPr wrap="none" anchor="ctr">
            <a:prstTxWarp prst="textNoShape">
              <a:avLst/>
            </a:prstTxWarp>
          </a:bodyPr>
          <a:lstStyle/>
          <a:p>
            <a:endParaRPr lang="en-US" sz="1799"/>
          </a:p>
        </p:txBody>
      </p:sp>
      <p:sp>
        <p:nvSpPr>
          <p:cNvPr id="1670159" name="Line 15"/>
          <p:cNvSpPr>
            <a:spLocks noChangeShapeType="1"/>
          </p:cNvSpPr>
          <p:nvPr/>
        </p:nvSpPr>
        <p:spPr bwMode="auto">
          <a:xfrm>
            <a:off x="8387157" y="4235030"/>
            <a:ext cx="0" cy="304641"/>
          </a:xfrm>
          <a:prstGeom prst="line">
            <a:avLst/>
          </a:prstGeom>
          <a:noFill/>
          <a:ln w="12700">
            <a:solidFill>
              <a:schemeClr val="tx1"/>
            </a:solidFill>
            <a:round/>
            <a:headEnd/>
            <a:tailEnd/>
          </a:ln>
          <a:effectLst/>
        </p:spPr>
        <p:txBody>
          <a:bodyPr wrap="none" anchor="ctr">
            <a:prstTxWarp prst="textNoShape">
              <a:avLst/>
            </a:prstTxWarp>
          </a:bodyPr>
          <a:lstStyle/>
          <a:p>
            <a:endParaRPr lang="en-US" sz="1799"/>
          </a:p>
        </p:txBody>
      </p:sp>
      <p:sp>
        <p:nvSpPr>
          <p:cNvPr id="1670160" name="Line 16"/>
          <p:cNvSpPr>
            <a:spLocks noChangeShapeType="1"/>
          </p:cNvSpPr>
          <p:nvPr/>
        </p:nvSpPr>
        <p:spPr bwMode="auto">
          <a:xfrm>
            <a:off x="9453401" y="4235030"/>
            <a:ext cx="0" cy="304641"/>
          </a:xfrm>
          <a:prstGeom prst="line">
            <a:avLst/>
          </a:prstGeom>
          <a:noFill/>
          <a:ln w="12700">
            <a:solidFill>
              <a:schemeClr val="tx1"/>
            </a:solidFill>
            <a:round/>
            <a:headEnd/>
            <a:tailEnd/>
          </a:ln>
          <a:effectLst/>
        </p:spPr>
        <p:txBody>
          <a:bodyPr wrap="none" anchor="ctr">
            <a:prstTxWarp prst="textNoShape">
              <a:avLst/>
            </a:prstTxWarp>
          </a:bodyPr>
          <a:lstStyle/>
          <a:p>
            <a:endParaRPr lang="en-US" sz="1799"/>
          </a:p>
        </p:txBody>
      </p:sp>
      <p:sp>
        <p:nvSpPr>
          <p:cNvPr id="1670161" name="Rectangle 17"/>
          <p:cNvSpPr>
            <a:spLocks noChangeArrowheads="1"/>
          </p:cNvSpPr>
          <p:nvPr/>
        </p:nvSpPr>
        <p:spPr bwMode="auto">
          <a:xfrm>
            <a:off x="7191847" y="3954774"/>
            <a:ext cx="572295" cy="338378"/>
          </a:xfrm>
          <a:prstGeom prst="rect">
            <a:avLst/>
          </a:prstGeom>
          <a:solidFill>
            <a:srgbClr val="CCFFFF"/>
          </a:solidFill>
          <a:ln w="12700">
            <a:solidFill>
              <a:schemeClr val="tx1"/>
            </a:solidFill>
            <a:miter lim="800000"/>
            <a:headEnd/>
            <a:tailEnd/>
          </a:ln>
          <a:effectLst/>
        </p:spPr>
        <p:txBody>
          <a:bodyPr wrap="none" anchor="ctr">
            <a:prstTxWarp prst="textNoShape">
              <a:avLst/>
            </a:prstTxWarp>
            <a:spAutoFit/>
          </a:bodyPr>
          <a:lstStyle/>
          <a:p>
            <a:pPr algn="ctr" eaLnBrk="0" hangingPunct="0"/>
            <a:r>
              <a:rPr lang="en-US" sz="1599">
                <a:latin typeface="Helvetica" charset="0"/>
              </a:rPr>
              <a:t>host</a:t>
            </a:r>
          </a:p>
        </p:txBody>
      </p:sp>
      <p:sp>
        <p:nvSpPr>
          <p:cNvPr id="1670162" name="Rectangle 18"/>
          <p:cNvSpPr>
            <a:spLocks noChangeArrowheads="1"/>
          </p:cNvSpPr>
          <p:nvPr/>
        </p:nvSpPr>
        <p:spPr bwMode="auto">
          <a:xfrm>
            <a:off x="8086731" y="3935734"/>
            <a:ext cx="572295" cy="338378"/>
          </a:xfrm>
          <a:prstGeom prst="rect">
            <a:avLst/>
          </a:prstGeom>
          <a:solidFill>
            <a:srgbClr val="CCFFFF"/>
          </a:solidFill>
          <a:ln w="12700">
            <a:solidFill>
              <a:schemeClr val="tx1"/>
            </a:solidFill>
            <a:miter lim="800000"/>
            <a:headEnd/>
            <a:tailEnd/>
          </a:ln>
          <a:effectLst/>
        </p:spPr>
        <p:txBody>
          <a:bodyPr wrap="none" anchor="ctr">
            <a:prstTxWarp prst="textNoShape">
              <a:avLst/>
            </a:prstTxWarp>
            <a:spAutoFit/>
          </a:bodyPr>
          <a:lstStyle/>
          <a:p>
            <a:pPr algn="ctr" eaLnBrk="0" hangingPunct="0"/>
            <a:r>
              <a:rPr lang="en-US" sz="1599">
                <a:latin typeface="Helvetica" charset="0"/>
              </a:rPr>
              <a:t>host</a:t>
            </a:r>
          </a:p>
        </p:txBody>
      </p:sp>
      <p:sp>
        <p:nvSpPr>
          <p:cNvPr id="1670163" name="Rectangle 19"/>
          <p:cNvSpPr>
            <a:spLocks noChangeArrowheads="1"/>
          </p:cNvSpPr>
          <p:nvPr/>
        </p:nvSpPr>
        <p:spPr bwMode="auto">
          <a:xfrm>
            <a:off x="9152975" y="3935734"/>
            <a:ext cx="572295" cy="338378"/>
          </a:xfrm>
          <a:prstGeom prst="rect">
            <a:avLst/>
          </a:prstGeom>
          <a:solidFill>
            <a:srgbClr val="CCFFFF"/>
          </a:solidFill>
          <a:ln w="12700">
            <a:solidFill>
              <a:schemeClr val="tx1"/>
            </a:solidFill>
            <a:miter lim="800000"/>
            <a:headEnd/>
            <a:tailEnd/>
          </a:ln>
          <a:effectLst/>
        </p:spPr>
        <p:txBody>
          <a:bodyPr wrap="none" anchor="ctr">
            <a:prstTxWarp prst="textNoShape">
              <a:avLst/>
            </a:prstTxWarp>
            <a:spAutoFit/>
          </a:bodyPr>
          <a:lstStyle/>
          <a:p>
            <a:pPr algn="ctr" eaLnBrk="0" hangingPunct="0"/>
            <a:r>
              <a:rPr lang="en-US" sz="1599">
                <a:latin typeface="Helvetica" charset="0"/>
              </a:rPr>
              <a:t>host</a:t>
            </a:r>
          </a:p>
        </p:txBody>
      </p:sp>
      <p:sp>
        <p:nvSpPr>
          <p:cNvPr id="1670164" name="Text Box 20"/>
          <p:cNvSpPr txBox="1">
            <a:spLocks noChangeArrowheads="1"/>
          </p:cNvSpPr>
          <p:nvPr/>
        </p:nvSpPr>
        <p:spPr bwMode="auto">
          <a:xfrm>
            <a:off x="8591840" y="4539671"/>
            <a:ext cx="771123" cy="336375"/>
          </a:xfrm>
          <a:prstGeom prst="rect">
            <a:avLst/>
          </a:prstGeom>
          <a:noFill/>
          <a:ln w="12700">
            <a:noFill/>
            <a:miter lim="800000"/>
            <a:headEnd/>
            <a:tailEnd/>
          </a:ln>
          <a:effectLst/>
        </p:spPr>
        <p:txBody>
          <a:bodyPr wrap="none" anchor="ctr">
            <a:prstTxWarp prst="textNoShape">
              <a:avLst/>
            </a:prstTxWarp>
            <a:spAutoFit/>
          </a:bodyPr>
          <a:lstStyle/>
          <a:p>
            <a:pPr algn="ctr" eaLnBrk="0" hangingPunct="0"/>
            <a:r>
              <a:rPr lang="en-US" sz="1599">
                <a:latin typeface="Helvetica" charset="0"/>
              </a:rPr>
              <a:t>LAN 2</a:t>
            </a:r>
          </a:p>
        </p:txBody>
      </p:sp>
      <p:sp>
        <p:nvSpPr>
          <p:cNvPr id="1670165" name="Text Box 21"/>
          <p:cNvSpPr txBox="1">
            <a:spLocks noChangeArrowheads="1"/>
          </p:cNvSpPr>
          <p:nvPr/>
        </p:nvSpPr>
        <p:spPr bwMode="auto">
          <a:xfrm>
            <a:off x="8691497" y="3853227"/>
            <a:ext cx="357604" cy="338378"/>
          </a:xfrm>
          <a:prstGeom prst="rect">
            <a:avLst/>
          </a:prstGeom>
          <a:noFill/>
          <a:ln w="12700">
            <a:noFill/>
            <a:miter lim="800000"/>
            <a:headEnd/>
            <a:tailEnd/>
          </a:ln>
          <a:effectLst/>
        </p:spPr>
        <p:txBody>
          <a:bodyPr wrap="none" anchor="ctr">
            <a:prstTxWarp prst="textNoShape">
              <a:avLst/>
            </a:prstTxWarp>
            <a:spAutoFit/>
          </a:bodyPr>
          <a:lstStyle/>
          <a:p>
            <a:pPr algn="ctr" eaLnBrk="0" hangingPunct="0"/>
            <a:r>
              <a:rPr lang="en-US" sz="1599">
                <a:latin typeface="Helvetica" charset="0"/>
              </a:rPr>
              <a:t>...</a:t>
            </a:r>
          </a:p>
        </p:txBody>
      </p:sp>
      <p:sp>
        <p:nvSpPr>
          <p:cNvPr id="1670166" name="AutoShape 22"/>
          <p:cNvSpPr>
            <a:spLocks noChangeArrowheads="1"/>
          </p:cNvSpPr>
          <p:nvPr/>
        </p:nvSpPr>
        <p:spPr bwMode="auto">
          <a:xfrm>
            <a:off x="4046018" y="4844313"/>
            <a:ext cx="609283" cy="380802"/>
          </a:xfrm>
          <a:prstGeom prst="roundRect">
            <a:avLst>
              <a:gd name="adj" fmla="val 16667"/>
            </a:avLst>
          </a:prstGeom>
          <a:solidFill>
            <a:srgbClr val="FF99CC"/>
          </a:solidFill>
          <a:ln w="12700">
            <a:solidFill>
              <a:schemeClr val="tx1"/>
            </a:solidFill>
            <a:round/>
            <a:headEnd/>
            <a:tailEnd/>
          </a:ln>
          <a:effectLst/>
        </p:spPr>
        <p:txBody>
          <a:bodyPr wrap="none" anchor="ctr">
            <a:prstTxWarp prst="textNoShape">
              <a:avLst/>
            </a:prstTxWarp>
          </a:bodyPr>
          <a:lstStyle/>
          <a:p>
            <a:pPr algn="ctr" eaLnBrk="0" hangingPunct="0"/>
            <a:r>
              <a:rPr lang="en-US" sz="1599">
                <a:latin typeface="Helvetica" charset="0"/>
              </a:rPr>
              <a:t>router</a:t>
            </a:r>
          </a:p>
        </p:txBody>
      </p:sp>
      <p:sp>
        <p:nvSpPr>
          <p:cNvPr id="1670167" name="AutoShape 23"/>
          <p:cNvSpPr>
            <a:spLocks noChangeArrowheads="1"/>
          </p:cNvSpPr>
          <p:nvPr/>
        </p:nvSpPr>
        <p:spPr bwMode="auto">
          <a:xfrm>
            <a:off x="5873866" y="4844313"/>
            <a:ext cx="609283" cy="380802"/>
          </a:xfrm>
          <a:prstGeom prst="roundRect">
            <a:avLst>
              <a:gd name="adj" fmla="val 16667"/>
            </a:avLst>
          </a:prstGeom>
          <a:solidFill>
            <a:srgbClr val="FF99CC"/>
          </a:solidFill>
          <a:ln w="12700">
            <a:solidFill>
              <a:schemeClr val="tx1"/>
            </a:solidFill>
            <a:round/>
            <a:headEnd/>
            <a:tailEnd/>
          </a:ln>
          <a:effectLst/>
        </p:spPr>
        <p:txBody>
          <a:bodyPr wrap="none" anchor="ctr">
            <a:prstTxWarp prst="textNoShape">
              <a:avLst/>
            </a:prstTxWarp>
          </a:bodyPr>
          <a:lstStyle/>
          <a:p>
            <a:pPr algn="ctr" eaLnBrk="0" hangingPunct="0"/>
            <a:r>
              <a:rPr lang="en-US" sz="1599">
                <a:latin typeface="Helvetica" charset="0"/>
              </a:rPr>
              <a:t>router</a:t>
            </a:r>
          </a:p>
        </p:txBody>
      </p:sp>
      <p:sp>
        <p:nvSpPr>
          <p:cNvPr id="1670168" name="Line 24"/>
          <p:cNvSpPr>
            <a:spLocks noChangeShapeType="1"/>
          </p:cNvSpPr>
          <p:nvPr/>
        </p:nvSpPr>
        <p:spPr bwMode="auto">
          <a:xfrm>
            <a:off x="4350659" y="4539672"/>
            <a:ext cx="0" cy="304641"/>
          </a:xfrm>
          <a:prstGeom prst="line">
            <a:avLst/>
          </a:prstGeom>
          <a:noFill/>
          <a:ln w="12700">
            <a:solidFill>
              <a:schemeClr val="tx1"/>
            </a:solidFill>
            <a:round/>
            <a:headEnd/>
            <a:tailEnd/>
          </a:ln>
          <a:effectLst/>
        </p:spPr>
        <p:txBody>
          <a:bodyPr wrap="none" anchor="ctr">
            <a:prstTxWarp prst="textNoShape">
              <a:avLst/>
            </a:prstTxWarp>
          </a:bodyPr>
          <a:lstStyle/>
          <a:p>
            <a:endParaRPr lang="en-US" sz="1799"/>
          </a:p>
        </p:txBody>
      </p:sp>
      <p:sp>
        <p:nvSpPr>
          <p:cNvPr id="1670169" name="AutoShape 25"/>
          <p:cNvSpPr>
            <a:spLocks noChangeArrowheads="1"/>
          </p:cNvSpPr>
          <p:nvPr/>
        </p:nvSpPr>
        <p:spPr bwMode="auto">
          <a:xfrm>
            <a:off x="7701714" y="4844313"/>
            <a:ext cx="609283" cy="380802"/>
          </a:xfrm>
          <a:prstGeom prst="roundRect">
            <a:avLst>
              <a:gd name="adj" fmla="val 16667"/>
            </a:avLst>
          </a:prstGeom>
          <a:solidFill>
            <a:srgbClr val="FF99CC"/>
          </a:solidFill>
          <a:ln w="12700">
            <a:solidFill>
              <a:schemeClr val="tx1"/>
            </a:solidFill>
            <a:round/>
            <a:headEnd/>
            <a:tailEnd/>
          </a:ln>
          <a:effectLst/>
        </p:spPr>
        <p:txBody>
          <a:bodyPr wrap="none" anchor="ctr">
            <a:prstTxWarp prst="textNoShape">
              <a:avLst/>
            </a:prstTxWarp>
          </a:bodyPr>
          <a:lstStyle/>
          <a:p>
            <a:pPr algn="ctr" eaLnBrk="0" hangingPunct="0"/>
            <a:r>
              <a:rPr lang="en-US" sz="1599">
                <a:latin typeface="Helvetica" charset="0"/>
              </a:rPr>
              <a:t>router</a:t>
            </a:r>
          </a:p>
        </p:txBody>
      </p:sp>
      <p:sp>
        <p:nvSpPr>
          <p:cNvPr id="1670170" name="Line 26"/>
          <p:cNvSpPr>
            <a:spLocks noChangeShapeType="1"/>
          </p:cNvSpPr>
          <p:nvPr/>
        </p:nvSpPr>
        <p:spPr bwMode="auto">
          <a:xfrm>
            <a:off x="8006355" y="4539672"/>
            <a:ext cx="0" cy="304641"/>
          </a:xfrm>
          <a:prstGeom prst="line">
            <a:avLst/>
          </a:prstGeom>
          <a:noFill/>
          <a:ln w="12700">
            <a:solidFill>
              <a:schemeClr val="tx1"/>
            </a:solidFill>
            <a:round/>
            <a:headEnd/>
            <a:tailEnd/>
          </a:ln>
          <a:effectLst/>
        </p:spPr>
        <p:txBody>
          <a:bodyPr wrap="none" anchor="ctr">
            <a:prstTxWarp prst="textNoShape">
              <a:avLst/>
            </a:prstTxWarp>
          </a:bodyPr>
          <a:lstStyle/>
          <a:p>
            <a:endParaRPr lang="en-US" sz="1799"/>
          </a:p>
        </p:txBody>
      </p:sp>
      <p:sp>
        <p:nvSpPr>
          <p:cNvPr id="1670171" name="Line 27"/>
          <p:cNvSpPr>
            <a:spLocks noChangeShapeType="1"/>
          </p:cNvSpPr>
          <p:nvPr/>
        </p:nvSpPr>
        <p:spPr bwMode="auto">
          <a:xfrm>
            <a:off x="4655301" y="4996634"/>
            <a:ext cx="1218565" cy="0"/>
          </a:xfrm>
          <a:prstGeom prst="line">
            <a:avLst/>
          </a:prstGeom>
          <a:noFill/>
          <a:ln w="76200">
            <a:solidFill>
              <a:schemeClr val="tx1"/>
            </a:solidFill>
            <a:round/>
            <a:headEnd/>
            <a:tailEnd/>
          </a:ln>
          <a:effectLst/>
        </p:spPr>
        <p:txBody>
          <a:bodyPr wrap="none" anchor="ctr">
            <a:prstTxWarp prst="textNoShape">
              <a:avLst/>
            </a:prstTxWarp>
          </a:bodyPr>
          <a:lstStyle/>
          <a:p>
            <a:endParaRPr lang="en-US" sz="1799"/>
          </a:p>
        </p:txBody>
      </p:sp>
      <p:sp>
        <p:nvSpPr>
          <p:cNvPr id="1670172" name="Line 28"/>
          <p:cNvSpPr>
            <a:spLocks noChangeShapeType="1"/>
          </p:cNvSpPr>
          <p:nvPr/>
        </p:nvSpPr>
        <p:spPr bwMode="auto">
          <a:xfrm>
            <a:off x="6483149" y="4996634"/>
            <a:ext cx="1218565" cy="0"/>
          </a:xfrm>
          <a:prstGeom prst="line">
            <a:avLst/>
          </a:prstGeom>
          <a:noFill/>
          <a:ln w="76200">
            <a:solidFill>
              <a:schemeClr val="tx1"/>
            </a:solidFill>
            <a:round/>
            <a:headEnd/>
            <a:tailEnd/>
          </a:ln>
          <a:effectLst/>
        </p:spPr>
        <p:txBody>
          <a:bodyPr wrap="none" anchor="ctr">
            <a:prstTxWarp prst="textNoShape">
              <a:avLst/>
            </a:prstTxWarp>
          </a:bodyPr>
          <a:lstStyle/>
          <a:p>
            <a:endParaRPr lang="en-US" sz="1799"/>
          </a:p>
        </p:txBody>
      </p:sp>
      <p:sp>
        <p:nvSpPr>
          <p:cNvPr id="1670173" name="Text Box 29"/>
          <p:cNvSpPr txBox="1">
            <a:spLocks noChangeArrowheads="1"/>
          </p:cNvSpPr>
          <p:nvPr/>
        </p:nvSpPr>
        <p:spPr bwMode="auto">
          <a:xfrm>
            <a:off x="4932970" y="4996633"/>
            <a:ext cx="669576" cy="336375"/>
          </a:xfrm>
          <a:prstGeom prst="rect">
            <a:avLst/>
          </a:prstGeom>
          <a:noFill/>
          <a:ln w="12700">
            <a:noFill/>
            <a:miter lim="800000"/>
            <a:headEnd/>
            <a:tailEnd/>
          </a:ln>
          <a:effectLst/>
        </p:spPr>
        <p:txBody>
          <a:bodyPr wrap="none" anchor="ctr">
            <a:prstTxWarp prst="textNoShape">
              <a:avLst/>
            </a:prstTxWarp>
            <a:spAutoFit/>
          </a:bodyPr>
          <a:lstStyle/>
          <a:p>
            <a:pPr algn="ctr" eaLnBrk="0" hangingPunct="0"/>
            <a:r>
              <a:rPr lang="en-US" sz="1599">
                <a:latin typeface="Helvetica" charset="0"/>
              </a:rPr>
              <a:t>WAN</a:t>
            </a:r>
          </a:p>
        </p:txBody>
      </p:sp>
      <p:sp>
        <p:nvSpPr>
          <p:cNvPr id="1670174" name="Text Box 30"/>
          <p:cNvSpPr txBox="1">
            <a:spLocks noChangeArrowheads="1"/>
          </p:cNvSpPr>
          <p:nvPr/>
        </p:nvSpPr>
        <p:spPr bwMode="auto">
          <a:xfrm>
            <a:off x="6759231" y="4996633"/>
            <a:ext cx="669576" cy="336375"/>
          </a:xfrm>
          <a:prstGeom prst="rect">
            <a:avLst/>
          </a:prstGeom>
          <a:noFill/>
          <a:ln w="12700">
            <a:noFill/>
            <a:miter lim="800000"/>
            <a:headEnd/>
            <a:tailEnd/>
          </a:ln>
          <a:effectLst/>
        </p:spPr>
        <p:txBody>
          <a:bodyPr wrap="none" anchor="ctr">
            <a:prstTxWarp prst="textNoShape">
              <a:avLst/>
            </a:prstTxWarp>
            <a:spAutoFit/>
          </a:bodyPr>
          <a:lstStyle/>
          <a:p>
            <a:pPr algn="ctr" eaLnBrk="0" hangingPunct="0"/>
            <a:r>
              <a:rPr lang="en-US" sz="1599">
                <a:latin typeface="Helvetica" charset="0"/>
              </a:rPr>
              <a:t>WAN</a:t>
            </a:r>
          </a:p>
        </p:txBody>
      </p:sp>
      <p:sp>
        <p:nvSpPr>
          <p:cNvPr id="1670175" name="Oval 31"/>
          <p:cNvSpPr>
            <a:spLocks noChangeArrowheads="1"/>
          </p:cNvSpPr>
          <p:nvPr/>
        </p:nvSpPr>
        <p:spPr bwMode="auto">
          <a:xfrm>
            <a:off x="1678701" y="5180688"/>
            <a:ext cx="2360970" cy="1599367"/>
          </a:xfrm>
          <a:prstGeom prst="ellipse">
            <a:avLst/>
          </a:prstGeom>
          <a:solidFill>
            <a:srgbClr val="FFFFCC"/>
          </a:solidFill>
          <a:ln w="12700">
            <a:solidFill>
              <a:schemeClr val="bg2"/>
            </a:solidFill>
            <a:round/>
            <a:headEnd/>
            <a:tailEnd/>
          </a:ln>
          <a:effectLst/>
        </p:spPr>
        <p:txBody>
          <a:bodyPr wrap="none" lIns="90441" tIns="44427" rIns="90441" bIns="44427" anchor="ctr">
            <a:prstTxWarp prst="textNoShape">
              <a:avLst/>
            </a:prstTxWarp>
          </a:bodyPr>
          <a:lstStyle/>
          <a:p>
            <a:endParaRPr lang="en-US" sz="1799"/>
          </a:p>
        </p:txBody>
      </p:sp>
      <p:sp>
        <p:nvSpPr>
          <p:cNvPr id="1670176" name="Rectangle 32"/>
          <p:cNvSpPr>
            <a:spLocks noChangeArrowheads="1"/>
          </p:cNvSpPr>
          <p:nvPr/>
        </p:nvSpPr>
        <p:spPr bwMode="auto">
          <a:xfrm>
            <a:off x="2364143" y="5561489"/>
            <a:ext cx="1047205" cy="913924"/>
          </a:xfrm>
          <a:prstGeom prst="rect">
            <a:avLst/>
          </a:prstGeom>
          <a:solidFill>
            <a:srgbClr val="E6E6E6"/>
          </a:solidFill>
          <a:ln w="25400">
            <a:solidFill>
              <a:schemeClr val="tx1"/>
            </a:solidFill>
            <a:miter lim="800000"/>
            <a:headEnd/>
            <a:tailEnd/>
          </a:ln>
          <a:effectLst>
            <a:outerShdw blurRad="63500" dist="107763" dir="18900000" algn="ctr" rotWithShape="0">
              <a:schemeClr val="bg2">
                <a:alpha val="74998"/>
              </a:schemeClr>
            </a:outerShdw>
          </a:effectLst>
        </p:spPr>
        <p:txBody>
          <a:bodyPr wrap="none" lIns="90285" tIns="44351" rIns="90285" bIns="44351" anchor="ctr">
            <a:prstTxWarp prst="textNoShape">
              <a:avLst/>
            </a:prstTxWarp>
          </a:bodyPr>
          <a:lstStyle/>
          <a:p>
            <a:pPr algn="ctr" defTabSz="912357" eaLnBrk="0" hangingPunct="0"/>
            <a:endParaRPr lang="en-US" sz="1599"/>
          </a:p>
        </p:txBody>
      </p:sp>
      <p:sp>
        <p:nvSpPr>
          <p:cNvPr id="1670177" name="Text Box 33"/>
          <p:cNvSpPr txBox="1">
            <a:spLocks noChangeArrowheads="1"/>
          </p:cNvSpPr>
          <p:nvPr/>
        </p:nvSpPr>
        <p:spPr bwMode="auto">
          <a:xfrm>
            <a:off x="2440304" y="5851853"/>
            <a:ext cx="745010" cy="335686"/>
          </a:xfrm>
          <a:prstGeom prst="rect">
            <a:avLst/>
          </a:prstGeom>
          <a:noFill/>
          <a:ln w="12700">
            <a:noFill/>
            <a:miter lim="800000"/>
            <a:headEnd/>
            <a:tailEnd/>
          </a:ln>
          <a:effectLst/>
        </p:spPr>
        <p:txBody>
          <a:bodyPr wrap="none" lIns="90441" tIns="44427" rIns="90441" bIns="44427">
            <a:prstTxWarp prst="textNoShape">
              <a:avLst/>
            </a:prstTxWarp>
            <a:spAutoFit/>
          </a:bodyPr>
          <a:lstStyle/>
          <a:p>
            <a:pPr algn="l" eaLnBrk="0" hangingPunct="0"/>
            <a:r>
              <a:rPr lang="en-US" sz="1599"/>
              <a:t>Router</a:t>
            </a:r>
          </a:p>
        </p:txBody>
      </p:sp>
      <p:sp>
        <p:nvSpPr>
          <p:cNvPr id="1670178" name="Line 34"/>
          <p:cNvSpPr>
            <a:spLocks noChangeShapeType="1"/>
          </p:cNvSpPr>
          <p:nvPr/>
        </p:nvSpPr>
        <p:spPr bwMode="auto">
          <a:xfrm>
            <a:off x="2135663" y="5789970"/>
            <a:ext cx="228481" cy="0"/>
          </a:xfrm>
          <a:prstGeom prst="line">
            <a:avLst/>
          </a:prstGeom>
          <a:noFill/>
          <a:ln w="38100">
            <a:solidFill>
              <a:schemeClr val="tx1"/>
            </a:solidFill>
            <a:round/>
            <a:headEnd/>
            <a:tailEnd/>
          </a:ln>
          <a:effectLst/>
        </p:spPr>
        <p:txBody>
          <a:bodyPr lIns="90441" tIns="44427" rIns="90441" bIns="44427">
            <a:prstTxWarp prst="textNoShape">
              <a:avLst/>
            </a:prstTxWarp>
          </a:bodyPr>
          <a:lstStyle/>
          <a:p>
            <a:endParaRPr lang="en-US" sz="1799"/>
          </a:p>
        </p:txBody>
      </p:sp>
      <p:sp>
        <p:nvSpPr>
          <p:cNvPr id="1670179" name="Line 35"/>
          <p:cNvSpPr>
            <a:spLocks noChangeShapeType="1"/>
          </p:cNvSpPr>
          <p:nvPr/>
        </p:nvSpPr>
        <p:spPr bwMode="auto">
          <a:xfrm>
            <a:off x="2135663" y="6018451"/>
            <a:ext cx="228481" cy="0"/>
          </a:xfrm>
          <a:prstGeom prst="line">
            <a:avLst/>
          </a:prstGeom>
          <a:noFill/>
          <a:ln w="38100">
            <a:solidFill>
              <a:schemeClr val="tx1"/>
            </a:solidFill>
            <a:round/>
            <a:headEnd/>
            <a:tailEnd/>
          </a:ln>
          <a:effectLst/>
        </p:spPr>
        <p:txBody>
          <a:bodyPr lIns="90441" tIns="44427" rIns="90441" bIns="44427">
            <a:prstTxWarp prst="textNoShape">
              <a:avLst/>
            </a:prstTxWarp>
          </a:bodyPr>
          <a:lstStyle/>
          <a:p>
            <a:endParaRPr lang="en-US" sz="1799"/>
          </a:p>
        </p:txBody>
      </p:sp>
      <p:sp>
        <p:nvSpPr>
          <p:cNvPr id="1670180" name="Line 36"/>
          <p:cNvSpPr>
            <a:spLocks noChangeShapeType="1"/>
          </p:cNvSpPr>
          <p:nvPr/>
        </p:nvSpPr>
        <p:spPr bwMode="auto">
          <a:xfrm>
            <a:off x="2135663" y="6246932"/>
            <a:ext cx="228481" cy="0"/>
          </a:xfrm>
          <a:prstGeom prst="line">
            <a:avLst/>
          </a:prstGeom>
          <a:noFill/>
          <a:ln w="38100">
            <a:solidFill>
              <a:schemeClr val="tx1"/>
            </a:solidFill>
            <a:round/>
            <a:headEnd/>
            <a:tailEnd/>
          </a:ln>
          <a:effectLst/>
        </p:spPr>
        <p:txBody>
          <a:bodyPr lIns="90441" tIns="44427" rIns="90441" bIns="44427">
            <a:prstTxWarp prst="textNoShape">
              <a:avLst/>
            </a:prstTxWarp>
          </a:bodyPr>
          <a:lstStyle/>
          <a:p>
            <a:endParaRPr lang="en-US" sz="1799"/>
          </a:p>
        </p:txBody>
      </p:sp>
      <p:sp>
        <p:nvSpPr>
          <p:cNvPr id="1670181" name="Line 37"/>
          <p:cNvSpPr>
            <a:spLocks noChangeShapeType="1"/>
          </p:cNvSpPr>
          <p:nvPr/>
        </p:nvSpPr>
        <p:spPr bwMode="auto">
          <a:xfrm>
            <a:off x="3430388" y="5789970"/>
            <a:ext cx="228481" cy="0"/>
          </a:xfrm>
          <a:prstGeom prst="line">
            <a:avLst/>
          </a:prstGeom>
          <a:noFill/>
          <a:ln w="38100">
            <a:solidFill>
              <a:schemeClr val="tx1"/>
            </a:solidFill>
            <a:round/>
            <a:headEnd/>
            <a:tailEnd/>
          </a:ln>
          <a:effectLst/>
        </p:spPr>
        <p:txBody>
          <a:bodyPr lIns="90441" tIns="44427" rIns="90441" bIns="44427">
            <a:prstTxWarp prst="textNoShape">
              <a:avLst/>
            </a:prstTxWarp>
          </a:bodyPr>
          <a:lstStyle/>
          <a:p>
            <a:endParaRPr lang="en-US" sz="1799"/>
          </a:p>
        </p:txBody>
      </p:sp>
      <p:sp>
        <p:nvSpPr>
          <p:cNvPr id="1670182" name="Line 38"/>
          <p:cNvSpPr>
            <a:spLocks noChangeShapeType="1"/>
          </p:cNvSpPr>
          <p:nvPr/>
        </p:nvSpPr>
        <p:spPr bwMode="auto">
          <a:xfrm>
            <a:off x="3430388" y="6018451"/>
            <a:ext cx="228481" cy="0"/>
          </a:xfrm>
          <a:prstGeom prst="line">
            <a:avLst/>
          </a:prstGeom>
          <a:noFill/>
          <a:ln w="38100">
            <a:solidFill>
              <a:schemeClr val="tx1"/>
            </a:solidFill>
            <a:round/>
            <a:headEnd/>
            <a:tailEnd/>
          </a:ln>
          <a:effectLst/>
        </p:spPr>
        <p:txBody>
          <a:bodyPr lIns="90441" tIns="44427" rIns="90441" bIns="44427">
            <a:prstTxWarp prst="textNoShape">
              <a:avLst/>
            </a:prstTxWarp>
          </a:bodyPr>
          <a:lstStyle/>
          <a:p>
            <a:endParaRPr lang="en-US" sz="1799"/>
          </a:p>
        </p:txBody>
      </p:sp>
      <p:sp>
        <p:nvSpPr>
          <p:cNvPr id="1670183" name="Line 39"/>
          <p:cNvSpPr>
            <a:spLocks noChangeShapeType="1"/>
          </p:cNvSpPr>
          <p:nvPr/>
        </p:nvSpPr>
        <p:spPr bwMode="auto">
          <a:xfrm>
            <a:off x="3430388" y="6246932"/>
            <a:ext cx="228481" cy="0"/>
          </a:xfrm>
          <a:prstGeom prst="line">
            <a:avLst/>
          </a:prstGeom>
          <a:noFill/>
          <a:ln w="38100">
            <a:solidFill>
              <a:schemeClr val="tx1"/>
            </a:solidFill>
            <a:round/>
            <a:headEnd/>
            <a:tailEnd/>
          </a:ln>
          <a:effectLst/>
        </p:spPr>
        <p:txBody>
          <a:bodyPr lIns="90441" tIns="44427" rIns="90441" bIns="44427">
            <a:prstTxWarp prst="textNoShape">
              <a:avLst/>
            </a:prstTxWarp>
          </a:bodyPr>
          <a:lstStyle/>
          <a:p>
            <a:endParaRPr lang="en-US" sz="1799"/>
          </a:p>
        </p:txBody>
      </p:sp>
      <p:sp>
        <p:nvSpPr>
          <p:cNvPr id="1670184" name="Line 40"/>
          <p:cNvSpPr>
            <a:spLocks noChangeShapeType="1"/>
          </p:cNvSpPr>
          <p:nvPr/>
        </p:nvSpPr>
        <p:spPr bwMode="auto">
          <a:xfrm flipV="1">
            <a:off x="4039671" y="5180688"/>
            <a:ext cx="609283" cy="913924"/>
          </a:xfrm>
          <a:prstGeom prst="line">
            <a:avLst/>
          </a:prstGeom>
          <a:noFill/>
          <a:ln w="12700">
            <a:solidFill>
              <a:schemeClr val="tx1"/>
            </a:solidFill>
            <a:prstDash val="dash"/>
            <a:round/>
            <a:headEnd/>
            <a:tailEnd/>
          </a:ln>
          <a:effectLst/>
        </p:spPr>
        <p:txBody>
          <a:bodyPr lIns="90441" tIns="44427" rIns="90441" bIns="44427">
            <a:prstTxWarp prst="textNoShape">
              <a:avLst/>
            </a:prstTxWarp>
          </a:bodyPr>
          <a:lstStyle/>
          <a:p>
            <a:endParaRPr lang="en-US" sz="1799"/>
          </a:p>
        </p:txBody>
      </p:sp>
      <p:sp>
        <p:nvSpPr>
          <p:cNvPr id="1670185" name="Line 41"/>
          <p:cNvSpPr>
            <a:spLocks noChangeShapeType="1"/>
          </p:cNvSpPr>
          <p:nvPr/>
        </p:nvSpPr>
        <p:spPr bwMode="auto">
          <a:xfrm flipH="1">
            <a:off x="2364144" y="4876046"/>
            <a:ext cx="1675527" cy="380802"/>
          </a:xfrm>
          <a:prstGeom prst="line">
            <a:avLst/>
          </a:prstGeom>
          <a:noFill/>
          <a:ln w="12700">
            <a:solidFill>
              <a:schemeClr val="tx1"/>
            </a:solidFill>
            <a:prstDash val="dash"/>
            <a:round/>
            <a:headEnd/>
            <a:tailEnd/>
          </a:ln>
          <a:effectLst/>
        </p:spPr>
        <p:txBody>
          <a:bodyPr lIns="90441" tIns="44427" rIns="90441" bIns="44427">
            <a:prstTxWarp prst="textNoShape">
              <a:avLst/>
            </a:prstTxWarp>
          </a:bodyPr>
          <a:lstStyle/>
          <a:p>
            <a:endParaRPr lang="en-US" sz="1799"/>
          </a:p>
        </p:txBody>
      </p:sp>
    </p:spTree>
    <p:extLst>
      <p:ext uri="{BB962C8B-B14F-4D97-AF65-F5344CB8AC3E}">
        <p14:creationId xmlns:p14="http://schemas.microsoft.com/office/powerpoint/2010/main" val="165745132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Slide Number Placeholder 5"/>
          <p:cNvSpPr>
            <a:spLocks noGrp="1"/>
          </p:cNvSpPr>
          <p:nvPr>
            <p:ph type="sldNum" sz="quarter" idx="12"/>
          </p:nvPr>
        </p:nvSpPr>
        <p:spPr/>
        <p:txBody>
          <a:bodyPr/>
          <a:lstStyle/>
          <a:p>
            <a:fld id="{5216AF78-9DBE-7544-B4E3-574698B53516}" type="slidenum">
              <a:rPr lang="en-US"/>
              <a:pPr/>
              <a:t>38</a:t>
            </a:fld>
            <a:endParaRPr lang="en-US"/>
          </a:p>
        </p:txBody>
      </p:sp>
      <p:sp>
        <p:nvSpPr>
          <p:cNvPr id="1672194" name="Rectangle 2"/>
          <p:cNvSpPr>
            <a:spLocks noGrp="1" noChangeArrowheads="1"/>
          </p:cNvSpPr>
          <p:nvPr>
            <p:ph type="title"/>
          </p:nvPr>
        </p:nvSpPr>
        <p:spPr/>
        <p:txBody>
          <a:bodyPr/>
          <a:lstStyle/>
          <a:p>
            <a:r>
              <a:rPr lang="en-US"/>
              <a:t>Forwarding Table</a:t>
            </a:r>
          </a:p>
        </p:txBody>
      </p:sp>
      <p:sp>
        <p:nvSpPr>
          <p:cNvPr id="1672195" name="Rectangle 3"/>
          <p:cNvSpPr>
            <a:spLocks noGrp="1" noChangeArrowheads="1"/>
          </p:cNvSpPr>
          <p:nvPr>
            <p:ph type="body" idx="1"/>
          </p:nvPr>
        </p:nvSpPr>
        <p:spPr>
          <a:xfrm>
            <a:off x="1983342" y="1601152"/>
            <a:ext cx="8225316" cy="1294726"/>
          </a:xfrm>
        </p:spPr>
        <p:txBody>
          <a:bodyPr/>
          <a:lstStyle/>
          <a:p>
            <a:r>
              <a:rPr lang="en-US" sz="2399"/>
              <a:t>Store a mapping between IP addresses and output interfaces</a:t>
            </a:r>
          </a:p>
          <a:p>
            <a:pPr lvl="1"/>
            <a:r>
              <a:rPr lang="en-US" sz="1999"/>
              <a:t>Forward an incoming packet based on its destination address </a:t>
            </a:r>
          </a:p>
        </p:txBody>
      </p:sp>
      <p:grpSp>
        <p:nvGrpSpPr>
          <p:cNvPr id="2" name="Group 4"/>
          <p:cNvGrpSpPr>
            <a:grpSpLocks/>
          </p:cNvGrpSpPr>
          <p:nvPr/>
        </p:nvGrpSpPr>
        <p:grpSpPr bwMode="auto">
          <a:xfrm>
            <a:off x="4804449" y="4498420"/>
            <a:ext cx="2738599" cy="2129316"/>
            <a:chOff x="1200" y="1728"/>
            <a:chExt cx="3120" cy="1872"/>
          </a:xfrm>
        </p:grpSpPr>
        <p:sp>
          <p:nvSpPr>
            <p:cNvPr id="1672197" name="Rectangle 5"/>
            <p:cNvSpPr>
              <a:spLocks noChangeArrowheads="1"/>
            </p:cNvSpPr>
            <p:nvPr/>
          </p:nvSpPr>
          <p:spPr bwMode="auto">
            <a:xfrm>
              <a:off x="1392" y="1728"/>
              <a:ext cx="2784" cy="1872"/>
            </a:xfrm>
            <a:prstGeom prst="rect">
              <a:avLst/>
            </a:prstGeom>
            <a:solidFill>
              <a:srgbClr val="E6E6E6"/>
            </a:solidFill>
            <a:ln w="25400">
              <a:solidFill>
                <a:schemeClr val="tx1"/>
              </a:solidFill>
              <a:miter lim="800000"/>
              <a:headEnd/>
              <a:tailEnd/>
            </a:ln>
            <a:effectLst>
              <a:outerShdw blurRad="63500" dist="107763" dir="18900000" algn="ctr" rotWithShape="0">
                <a:schemeClr val="bg2">
                  <a:alpha val="74998"/>
                </a:schemeClr>
              </a:outerShdw>
            </a:effectLst>
          </p:spPr>
          <p:txBody>
            <a:bodyPr wrap="none" lIns="90296" tIns="44356" rIns="90296" bIns="44356" anchor="ctr">
              <a:prstTxWarp prst="textNoShape">
                <a:avLst/>
              </a:prstTxWarp>
            </a:bodyPr>
            <a:lstStyle/>
            <a:p>
              <a:pPr algn="ctr" defTabSz="912357" eaLnBrk="0" hangingPunct="0"/>
              <a:endParaRPr lang="en-US" sz="1599"/>
            </a:p>
          </p:txBody>
        </p:sp>
        <p:sp>
          <p:nvSpPr>
            <p:cNvPr id="1672198" name="Rectangle 6"/>
            <p:cNvSpPr>
              <a:spLocks noChangeArrowheads="1"/>
            </p:cNvSpPr>
            <p:nvPr/>
          </p:nvSpPr>
          <p:spPr bwMode="auto">
            <a:xfrm>
              <a:off x="1536" y="1920"/>
              <a:ext cx="528" cy="240"/>
            </a:xfrm>
            <a:prstGeom prst="rect">
              <a:avLst/>
            </a:prstGeom>
            <a:solidFill>
              <a:schemeClr val="bg1"/>
            </a:solidFill>
            <a:ln w="25400">
              <a:solidFill>
                <a:schemeClr val="tx1"/>
              </a:solidFill>
              <a:miter lim="800000"/>
              <a:headEnd/>
              <a:tailEnd/>
            </a:ln>
            <a:effectLst>
              <a:outerShdw blurRad="63500" dist="107763" dir="18900000" algn="ctr" rotWithShape="0">
                <a:schemeClr val="bg2">
                  <a:alpha val="74998"/>
                </a:schemeClr>
              </a:outerShdw>
            </a:effectLst>
          </p:spPr>
          <p:txBody>
            <a:bodyPr wrap="none" lIns="90441" tIns="44427" rIns="90441" bIns="44427" anchor="ctr">
              <a:prstTxWarp prst="textNoShape">
                <a:avLst/>
              </a:prstTxWarp>
            </a:bodyPr>
            <a:lstStyle/>
            <a:p>
              <a:endParaRPr lang="en-US" sz="1799"/>
            </a:p>
          </p:txBody>
        </p:sp>
        <p:sp>
          <p:nvSpPr>
            <p:cNvPr id="1672199" name="Rectangle 7"/>
            <p:cNvSpPr>
              <a:spLocks noChangeArrowheads="1"/>
            </p:cNvSpPr>
            <p:nvPr/>
          </p:nvSpPr>
          <p:spPr bwMode="auto">
            <a:xfrm>
              <a:off x="1536" y="2304"/>
              <a:ext cx="528" cy="240"/>
            </a:xfrm>
            <a:prstGeom prst="rect">
              <a:avLst/>
            </a:prstGeom>
            <a:solidFill>
              <a:schemeClr val="bg1"/>
            </a:solidFill>
            <a:ln w="25400">
              <a:solidFill>
                <a:schemeClr val="tx1"/>
              </a:solidFill>
              <a:miter lim="800000"/>
              <a:headEnd/>
              <a:tailEnd/>
            </a:ln>
            <a:effectLst>
              <a:outerShdw blurRad="63500" dist="107763" dir="18900000" algn="ctr" rotWithShape="0">
                <a:schemeClr val="bg2">
                  <a:alpha val="74998"/>
                </a:schemeClr>
              </a:outerShdw>
            </a:effectLst>
          </p:spPr>
          <p:txBody>
            <a:bodyPr wrap="none" lIns="90441" tIns="44427" rIns="90441" bIns="44427" anchor="ctr">
              <a:prstTxWarp prst="textNoShape">
                <a:avLst/>
              </a:prstTxWarp>
            </a:bodyPr>
            <a:lstStyle/>
            <a:p>
              <a:endParaRPr lang="en-US" sz="1799"/>
            </a:p>
          </p:txBody>
        </p:sp>
        <p:sp>
          <p:nvSpPr>
            <p:cNvPr id="1672200" name="Rectangle 8"/>
            <p:cNvSpPr>
              <a:spLocks noChangeArrowheads="1"/>
            </p:cNvSpPr>
            <p:nvPr/>
          </p:nvSpPr>
          <p:spPr bwMode="auto">
            <a:xfrm>
              <a:off x="1536" y="3216"/>
              <a:ext cx="528" cy="240"/>
            </a:xfrm>
            <a:prstGeom prst="rect">
              <a:avLst/>
            </a:prstGeom>
            <a:solidFill>
              <a:schemeClr val="bg1"/>
            </a:solidFill>
            <a:ln w="25400">
              <a:solidFill>
                <a:schemeClr val="tx1"/>
              </a:solidFill>
              <a:miter lim="800000"/>
              <a:headEnd/>
              <a:tailEnd/>
            </a:ln>
            <a:effectLst>
              <a:outerShdw blurRad="63500" dist="107763" dir="18900000" algn="ctr" rotWithShape="0">
                <a:schemeClr val="bg2">
                  <a:alpha val="74998"/>
                </a:schemeClr>
              </a:outerShdw>
            </a:effectLst>
          </p:spPr>
          <p:txBody>
            <a:bodyPr wrap="none" lIns="90441" tIns="44427" rIns="90441" bIns="44427" anchor="ctr">
              <a:prstTxWarp prst="textNoShape">
                <a:avLst/>
              </a:prstTxWarp>
            </a:bodyPr>
            <a:lstStyle/>
            <a:p>
              <a:endParaRPr lang="en-US" sz="1799"/>
            </a:p>
          </p:txBody>
        </p:sp>
        <p:sp>
          <p:nvSpPr>
            <p:cNvPr id="1672201" name="Rectangle 9"/>
            <p:cNvSpPr>
              <a:spLocks noChangeArrowheads="1"/>
            </p:cNvSpPr>
            <p:nvPr/>
          </p:nvSpPr>
          <p:spPr bwMode="auto">
            <a:xfrm>
              <a:off x="3456" y="1968"/>
              <a:ext cx="528" cy="240"/>
            </a:xfrm>
            <a:prstGeom prst="rect">
              <a:avLst/>
            </a:prstGeom>
            <a:solidFill>
              <a:srgbClr val="CCFFFF"/>
            </a:solidFill>
            <a:ln w="25400">
              <a:solidFill>
                <a:schemeClr val="tx1"/>
              </a:solidFill>
              <a:miter lim="800000"/>
              <a:headEnd/>
              <a:tailEnd/>
            </a:ln>
            <a:effectLst>
              <a:outerShdw blurRad="63500" dist="107763" dir="18900000" algn="ctr" rotWithShape="0">
                <a:schemeClr val="bg2">
                  <a:alpha val="74998"/>
                </a:schemeClr>
              </a:outerShdw>
            </a:effectLst>
          </p:spPr>
          <p:txBody>
            <a:bodyPr wrap="none" lIns="90441" tIns="44427" rIns="90441" bIns="44427" anchor="ctr">
              <a:prstTxWarp prst="textNoShape">
                <a:avLst/>
              </a:prstTxWarp>
            </a:bodyPr>
            <a:lstStyle/>
            <a:p>
              <a:endParaRPr lang="en-US" sz="1799"/>
            </a:p>
          </p:txBody>
        </p:sp>
        <p:sp>
          <p:nvSpPr>
            <p:cNvPr id="1672202" name="Rectangle 10"/>
            <p:cNvSpPr>
              <a:spLocks noChangeArrowheads="1"/>
            </p:cNvSpPr>
            <p:nvPr/>
          </p:nvSpPr>
          <p:spPr bwMode="auto">
            <a:xfrm>
              <a:off x="3456" y="2352"/>
              <a:ext cx="528" cy="240"/>
            </a:xfrm>
            <a:prstGeom prst="rect">
              <a:avLst/>
            </a:prstGeom>
            <a:solidFill>
              <a:srgbClr val="CCFFFF"/>
            </a:solidFill>
            <a:ln w="25400">
              <a:solidFill>
                <a:schemeClr val="tx1"/>
              </a:solidFill>
              <a:miter lim="800000"/>
              <a:headEnd/>
              <a:tailEnd/>
            </a:ln>
            <a:effectLst>
              <a:outerShdw blurRad="63500" dist="107763" dir="18900000" algn="ctr" rotWithShape="0">
                <a:schemeClr val="bg2">
                  <a:alpha val="74998"/>
                </a:schemeClr>
              </a:outerShdw>
            </a:effectLst>
          </p:spPr>
          <p:txBody>
            <a:bodyPr wrap="none" lIns="90441" tIns="44427" rIns="90441" bIns="44427" anchor="ctr">
              <a:prstTxWarp prst="textNoShape">
                <a:avLst/>
              </a:prstTxWarp>
            </a:bodyPr>
            <a:lstStyle/>
            <a:p>
              <a:endParaRPr lang="en-US" sz="1799"/>
            </a:p>
          </p:txBody>
        </p:sp>
        <p:sp>
          <p:nvSpPr>
            <p:cNvPr id="1672203" name="Rectangle 11"/>
            <p:cNvSpPr>
              <a:spLocks noChangeArrowheads="1"/>
            </p:cNvSpPr>
            <p:nvPr/>
          </p:nvSpPr>
          <p:spPr bwMode="auto">
            <a:xfrm>
              <a:off x="3456" y="3264"/>
              <a:ext cx="528" cy="240"/>
            </a:xfrm>
            <a:prstGeom prst="rect">
              <a:avLst/>
            </a:prstGeom>
            <a:solidFill>
              <a:srgbClr val="CCFFFF"/>
            </a:solidFill>
            <a:ln w="25400">
              <a:solidFill>
                <a:schemeClr val="tx1"/>
              </a:solidFill>
              <a:miter lim="800000"/>
              <a:headEnd/>
              <a:tailEnd/>
            </a:ln>
            <a:effectLst>
              <a:outerShdw blurRad="63500" dist="107763" dir="18900000" algn="ctr" rotWithShape="0">
                <a:schemeClr val="bg2">
                  <a:alpha val="74998"/>
                </a:schemeClr>
              </a:outerShdw>
            </a:effectLst>
          </p:spPr>
          <p:txBody>
            <a:bodyPr wrap="none" lIns="90441" tIns="44427" rIns="90441" bIns="44427" anchor="ctr">
              <a:prstTxWarp prst="textNoShape">
                <a:avLst/>
              </a:prstTxWarp>
            </a:bodyPr>
            <a:lstStyle/>
            <a:p>
              <a:endParaRPr lang="en-US" sz="1799"/>
            </a:p>
          </p:txBody>
        </p:sp>
        <p:sp>
          <p:nvSpPr>
            <p:cNvPr id="1672204" name="Rectangle 12"/>
            <p:cNvSpPr>
              <a:spLocks noChangeArrowheads="1"/>
            </p:cNvSpPr>
            <p:nvPr/>
          </p:nvSpPr>
          <p:spPr bwMode="auto">
            <a:xfrm>
              <a:off x="2352" y="2016"/>
              <a:ext cx="816" cy="1344"/>
            </a:xfrm>
            <a:prstGeom prst="rect">
              <a:avLst/>
            </a:prstGeom>
            <a:solidFill>
              <a:srgbClr val="99FF66"/>
            </a:solidFill>
            <a:ln w="25400">
              <a:solidFill>
                <a:schemeClr val="tx1"/>
              </a:solidFill>
              <a:miter lim="800000"/>
              <a:headEnd/>
              <a:tailEnd/>
            </a:ln>
            <a:effectLst>
              <a:outerShdw blurRad="63500" dist="107763" dir="18900000" algn="ctr" rotWithShape="0">
                <a:schemeClr val="bg2">
                  <a:alpha val="74998"/>
                </a:schemeClr>
              </a:outerShdw>
            </a:effectLst>
          </p:spPr>
          <p:txBody>
            <a:bodyPr wrap="none" lIns="90441" tIns="44427" rIns="90441" bIns="44427" anchor="ctr">
              <a:prstTxWarp prst="textNoShape">
                <a:avLst/>
              </a:prstTxWarp>
            </a:bodyPr>
            <a:lstStyle/>
            <a:p>
              <a:endParaRPr lang="en-US" sz="1799"/>
            </a:p>
          </p:txBody>
        </p:sp>
        <p:sp>
          <p:nvSpPr>
            <p:cNvPr id="1672205" name="Line 13"/>
            <p:cNvSpPr>
              <a:spLocks noChangeShapeType="1"/>
            </p:cNvSpPr>
            <p:nvPr/>
          </p:nvSpPr>
          <p:spPr bwMode="auto">
            <a:xfrm>
              <a:off x="1200" y="2064"/>
              <a:ext cx="336" cy="0"/>
            </a:xfrm>
            <a:prstGeom prst="line">
              <a:avLst/>
            </a:prstGeom>
            <a:noFill/>
            <a:ln w="50800">
              <a:solidFill>
                <a:schemeClr val="tx1"/>
              </a:solidFill>
              <a:round/>
              <a:headEnd/>
              <a:tailEnd type="triangle" w="med" len="med"/>
            </a:ln>
            <a:effectLst/>
          </p:spPr>
          <p:txBody>
            <a:bodyPr lIns="90441" tIns="44427" rIns="90441" bIns="44427">
              <a:prstTxWarp prst="textNoShape">
                <a:avLst/>
              </a:prstTxWarp>
            </a:bodyPr>
            <a:lstStyle/>
            <a:p>
              <a:endParaRPr lang="en-US" sz="1799"/>
            </a:p>
          </p:txBody>
        </p:sp>
        <p:sp>
          <p:nvSpPr>
            <p:cNvPr id="1672206" name="Line 14"/>
            <p:cNvSpPr>
              <a:spLocks noChangeShapeType="1"/>
            </p:cNvSpPr>
            <p:nvPr/>
          </p:nvSpPr>
          <p:spPr bwMode="auto">
            <a:xfrm>
              <a:off x="1200" y="2400"/>
              <a:ext cx="336" cy="0"/>
            </a:xfrm>
            <a:prstGeom prst="line">
              <a:avLst/>
            </a:prstGeom>
            <a:noFill/>
            <a:ln w="50800">
              <a:solidFill>
                <a:schemeClr val="tx1"/>
              </a:solidFill>
              <a:round/>
              <a:headEnd/>
              <a:tailEnd type="triangle" w="med" len="med"/>
            </a:ln>
            <a:effectLst/>
          </p:spPr>
          <p:txBody>
            <a:bodyPr lIns="90441" tIns="44427" rIns="90441" bIns="44427">
              <a:prstTxWarp prst="textNoShape">
                <a:avLst/>
              </a:prstTxWarp>
            </a:bodyPr>
            <a:lstStyle/>
            <a:p>
              <a:endParaRPr lang="en-US" sz="1799"/>
            </a:p>
          </p:txBody>
        </p:sp>
        <p:sp>
          <p:nvSpPr>
            <p:cNvPr id="1672207" name="Line 15"/>
            <p:cNvSpPr>
              <a:spLocks noChangeShapeType="1"/>
            </p:cNvSpPr>
            <p:nvPr/>
          </p:nvSpPr>
          <p:spPr bwMode="auto">
            <a:xfrm>
              <a:off x="1200" y="3360"/>
              <a:ext cx="336" cy="0"/>
            </a:xfrm>
            <a:prstGeom prst="line">
              <a:avLst/>
            </a:prstGeom>
            <a:noFill/>
            <a:ln w="50800">
              <a:solidFill>
                <a:schemeClr val="tx1"/>
              </a:solidFill>
              <a:round/>
              <a:headEnd/>
              <a:tailEnd type="triangle" w="med" len="med"/>
            </a:ln>
            <a:effectLst/>
          </p:spPr>
          <p:txBody>
            <a:bodyPr lIns="90441" tIns="44427" rIns="90441" bIns="44427">
              <a:prstTxWarp prst="textNoShape">
                <a:avLst/>
              </a:prstTxWarp>
            </a:bodyPr>
            <a:lstStyle/>
            <a:p>
              <a:endParaRPr lang="en-US" sz="1799"/>
            </a:p>
          </p:txBody>
        </p:sp>
        <p:sp>
          <p:nvSpPr>
            <p:cNvPr id="1672208" name="Line 16"/>
            <p:cNvSpPr>
              <a:spLocks noChangeShapeType="1"/>
            </p:cNvSpPr>
            <p:nvPr/>
          </p:nvSpPr>
          <p:spPr bwMode="auto">
            <a:xfrm>
              <a:off x="3984" y="3408"/>
              <a:ext cx="336" cy="0"/>
            </a:xfrm>
            <a:prstGeom prst="line">
              <a:avLst/>
            </a:prstGeom>
            <a:noFill/>
            <a:ln w="50800">
              <a:solidFill>
                <a:schemeClr val="tx1"/>
              </a:solidFill>
              <a:round/>
              <a:headEnd/>
              <a:tailEnd type="triangle" w="med" len="med"/>
            </a:ln>
            <a:effectLst/>
          </p:spPr>
          <p:txBody>
            <a:bodyPr lIns="90441" tIns="44427" rIns="90441" bIns="44427">
              <a:prstTxWarp prst="textNoShape">
                <a:avLst/>
              </a:prstTxWarp>
            </a:bodyPr>
            <a:lstStyle/>
            <a:p>
              <a:endParaRPr lang="en-US" sz="1799"/>
            </a:p>
          </p:txBody>
        </p:sp>
        <p:sp>
          <p:nvSpPr>
            <p:cNvPr id="1672209" name="Line 17"/>
            <p:cNvSpPr>
              <a:spLocks noChangeShapeType="1"/>
            </p:cNvSpPr>
            <p:nvPr/>
          </p:nvSpPr>
          <p:spPr bwMode="auto">
            <a:xfrm>
              <a:off x="3984" y="2448"/>
              <a:ext cx="336" cy="0"/>
            </a:xfrm>
            <a:prstGeom prst="line">
              <a:avLst/>
            </a:prstGeom>
            <a:noFill/>
            <a:ln w="50800">
              <a:solidFill>
                <a:schemeClr val="tx1"/>
              </a:solidFill>
              <a:round/>
              <a:headEnd/>
              <a:tailEnd type="triangle" w="med" len="med"/>
            </a:ln>
            <a:effectLst/>
          </p:spPr>
          <p:txBody>
            <a:bodyPr lIns="90441" tIns="44427" rIns="90441" bIns="44427">
              <a:prstTxWarp prst="textNoShape">
                <a:avLst/>
              </a:prstTxWarp>
            </a:bodyPr>
            <a:lstStyle/>
            <a:p>
              <a:endParaRPr lang="en-US" sz="1799"/>
            </a:p>
          </p:txBody>
        </p:sp>
        <p:sp>
          <p:nvSpPr>
            <p:cNvPr id="1672210" name="Line 18"/>
            <p:cNvSpPr>
              <a:spLocks noChangeShapeType="1"/>
            </p:cNvSpPr>
            <p:nvPr/>
          </p:nvSpPr>
          <p:spPr bwMode="auto">
            <a:xfrm>
              <a:off x="3984" y="2064"/>
              <a:ext cx="336" cy="0"/>
            </a:xfrm>
            <a:prstGeom prst="line">
              <a:avLst/>
            </a:prstGeom>
            <a:noFill/>
            <a:ln w="50800">
              <a:solidFill>
                <a:schemeClr val="tx1"/>
              </a:solidFill>
              <a:round/>
              <a:headEnd/>
              <a:tailEnd type="triangle" w="med" len="med"/>
            </a:ln>
            <a:effectLst/>
          </p:spPr>
          <p:txBody>
            <a:bodyPr lIns="90441" tIns="44427" rIns="90441" bIns="44427">
              <a:prstTxWarp prst="textNoShape">
                <a:avLst/>
              </a:prstTxWarp>
            </a:bodyPr>
            <a:lstStyle/>
            <a:p>
              <a:endParaRPr lang="en-US" sz="1799"/>
            </a:p>
          </p:txBody>
        </p:sp>
        <p:sp>
          <p:nvSpPr>
            <p:cNvPr id="1672211" name="Freeform 19"/>
            <p:cNvSpPr>
              <a:spLocks/>
            </p:cNvSpPr>
            <p:nvPr/>
          </p:nvSpPr>
          <p:spPr bwMode="auto">
            <a:xfrm>
              <a:off x="2448" y="2208"/>
              <a:ext cx="576" cy="960"/>
            </a:xfrm>
            <a:custGeom>
              <a:avLst/>
              <a:gdLst/>
              <a:ahLst/>
              <a:cxnLst>
                <a:cxn ang="0">
                  <a:pos x="0" y="0"/>
                </a:cxn>
                <a:cxn ang="0">
                  <a:pos x="144" y="0"/>
                </a:cxn>
                <a:cxn ang="0">
                  <a:pos x="432" y="960"/>
                </a:cxn>
                <a:cxn ang="0">
                  <a:pos x="576" y="960"/>
                </a:cxn>
              </a:cxnLst>
              <a:rect l="0" t="0" r="r" b="b"/>
              <a:pathLst>
                <a:path w="576" h="960">
                  <a:moveTo>
                    <a:pt x="0" y="0"/>
                  </a:moveTo>
                  <a:lnTo>
                    <a:pt x="144" y="0"/>
                  </a:lnTo>
                  <a:lnTo>
                    <a:pt x="432" y="960"/>
                  </a:lnTo>
                  <a:lnTo>
                    <a:pt x="576" y="960"/>
                  </a:lnTo>
                </a:path>
              </a:pathLst>
            </a:custGeom>
            <a:noFill/>
            <a:ln w="25400" cap="flat" cmpd="sng">
              <a:solidFill>
                <a:schemeClr val="tx1"/>
              </a:solidFill>
              <a:prstDash val="solid"/>
              <a:round/>
              <a:headEnd type="none" w="med" len="med"/>
              <a:tailEnd type="none" w="med" len="med"/>
            </a:ln>
            <a:effectLst/>
          </p:spPr>
          <p:txBody>
            <a:bodyPr lIns="90441" tIns="44427" rIns="90441" bIns="44427">
              <a:prstTxWarp prst="textNoShape">
                <a:avLst/>
              </a:prstTxWarp>
            </a:bodyPr>
            <a:lstStyle/>
            <a:p>
              <a:endParaRPr lang="en-US" sz="1799"/>
            </a:p>
          </p:txBody>
        </p:sp>
        <p:sp>
          <p:nvSpPr>
            <p:cNvPr id="1672212" name="Freeform 20"/>
            <p:cNvSpPr>
              <a:spLocks/>
            </p:cNvSpPr>
            <p:nvPr/>
          </p:nvSpPr>
          <p:spPr bwMode="auto">
            <a:xfrm flipH="1">
              <a:off x="2448" y="2208"/>
              <a:ext cx="576" cy="960"/>
            </a:xfrm>
            <a:custGeom>
              <a:avLst/>
              <a:gdLst/>
              <a:ahLst/>
              <a:cxnLst>
                <a:cxn ang="0">
                  <a:pos x="0" y="0"/>
                </a:cxn>
                <a:cxn ang="0">
                  <a:pos x="144" y="0"/>
                </a:cxn>
                <a:cxn ang="0">
                  <a:pos x="432" y="960"/>
                </a:cxn>
                <a:cxn ang="0">
                  <a:pos x="576" y="960"/>
                </a:cxn>
              </a:cxnLst>
              <a:rect l="0" t="0" r="r" b="b"/>
              <a:pathLst>
                <a:path w="576" h="960">
                  <a:moveTo>
                    <a:pt x="0" y="0"/>
                  </a:moveTo>
                  <a:lnTo>
                    <a:pt x="144" y="0"/>
                  </a:lnTo>
                  <a:lnTo>
                    <a:pt x="432" y="960"/>
                  </a:lnTo>
                  <a:lnTo>
                    <a:pt x="576" y="960"/>
                  </a:lnTo>
                </a:path>
              </a:pathLst>
            </a:custGeom>
            <a:noFill/>
            <a:ln w="25400" cap="flat" cmpd="sng">
              <a:solidFill>
                <a:schemeClr val="tx1"/>
              </a:solidFill>
              <a:prstDash val="solid"/>
              <a:round/>
              <a:headEnd type="none" w="med" len="med"/>
              <a:tailEnd type="none" w="med" len="med"/>
            </a:ln>
            <a:effectLst/>
          </p:spPr>
          <p:txBody>
            <a:bodyPr lIns="90441" tIns="44427" rIns="90441" bIns="44427">
              <a:prstTxWarp prst="textNoShape">
                <a:avLst/>
              </a:prstTxWarp>
            </a:bodyPr>
            <a:lstStyle/>
            <a:p>
              <a:endParaRPr lang="en-US" sz="1799"/>
            </a:p>
          </p:txBody>
        </p:sp>
        <p:sp>
          <p:nvSpPr>
            <p:cNvPr id="1672213" name="Oval 21"/>
            <p:cNvSpPr>
              <a:spLocks noChangeArrowheads="1"/>
            </p:cNvSpPr>
            <p:nvPr/>
          </p:nvSpPr>
          <p:spPr bwMode="auto">
            <a:xfrm>
              <a:off x="1728" y="2640"/>
              <a:ext cx="48" cy="48"/>
            </a:xfrm>
            <a:prstGeom prst="ellipse">
              <a:avLst/>
            </a:prstGeom>
            <a:solidFill>
              <a:schemeClr val="tx1"/>
            </a:solidFill>
            <a:ln w="25400">
              <a:solidFill>
                <a:schemeClr val="tx1"/>
              </a:solidFill>
              <a:round/>
              <a:headEnd/>
              <a:tailEnd/>
            </a:ln>
            <a:effectLst/>
          </p:spPr>
          <p:txBody>
            <a:bodyPr wrap="none" lIns="90441" tIns="44427" rIns="90441" bIns="44427" anchor="ctr">
              <a:prstTxWarp prst="textNoShape">
                <a:avLst/>
              </a:prstTxWarp>
            </a:bodyPr>
            <a:lstStyle/>
            <a:p>
              <a:endParaRPr lang="en-US" sz="1799"/>
            </a:p>
          </p:txBody>
        </p:sp>
        <p:sp>
          <p:nvSpPr>
            <p:cNvPr id="1672214" name="Oval 22"/>
            <p:cNvSpPr>
              <a:spLocks noChangeArrowheads="1"/>
            </p:cNvSpPr>
            <p:nvPr/>
          </p:nvSpPr>
          <p:spPr bwMode="auto">
            <a:xfrm>
              <a:off x="1728" y="2832"/>
              <a:ext cx="48" cy="48"/>
            </a:xfrm>
            <a:prstGeom prst="ellipse">
              <a:avLst/>
            </a:prstGeom>
            <a:solidFill>
              <a:schemeClr val="tx1"/>
            </a:solidFill>
            <a:ln w="25400">
              <a:solidFill>
                <a:schemeClr val="tx1"/>
              </a:solidFill>
              <a:round/>
              <a:headEnd/>
              <a:tailEnd/>
            </a:ln>
            <a:effectLst/>
          </p:spPr>
          <p:txBody>
            <a:bodyPr wrap="none" lIns="90441" tIns="44427" rIns="90441" bIns="44427" anchor="ctr">
              <a:prstTxWarp prst="textNoShape">
                <a:avLst/>
              </a:prstTxWarp>
            </a:bodyPr>
            <a:lstStyle/>
            <a:p>
              <a:endParaRPr lang="en-US" sz="1799"/>
            </a:p>
          </p:txBody>
        </p:sp>
        <p:sp>
          <p:nvSpPr>
            <p:cNvPr id="1672215" name="Oval 23"/>
            <p:cNvSpPr>
              <a:spLocks noChangeArrowheads="1"/>
            </p:cNvSpPr>
            <p:nvPr/>
          </p:nvSpPr>
          <p:spPr bwMode="auto">
            <a:xfrm>
              <a:off x="1728" y="3024"/>
              <a:ext cx="48" cy="48"/>
            </a:xfrm>
            <a:prstGeom prst="ellipse">
              <a:avLst/>
            </a:prstGeom>
            <a:solidFill>
              <a:schemeClr val="tx1"/>
            </a:solidFill>
            <a:ln w="25400">
              <a:solidFill>
                <a:schemeClr val="tx1"/>
              </a:solidFill>
              <a:round/>
              <a:headEnd/>
              <a:tailEnd/>
            </a:ln>
            <a:effectLst/>
          </p:spPr>
          <p:txBody>
            <a:bodyPr wrap="none" lIns="90441" tIns="44427" rIns="90441" bIns="44427" anchor="ctr">
              <a:prstTxWarp prst="textNoShape">
                <a:avLst/>
              </a:prstTxWarp>
            </a:bodyPr>
            <a:lstStyle/>
            <a:p>
              <a:endParaRPr lang="en-US" sz="1799"/>
            </a:p>
          </p:txBody>
        </p:sp>
        <p:sp>
          <p:nvSpPr>
            <p:cNvPr id="1672216" name="Oval 24"/>
            <p:cNvSpPr>
              <a:spLocks noChangeArrowheads="1"/>
            </p:cNvSpPr>
            <p:nvPr/>
          </p:nvSpPr>
          <p:spPr bwMode="auto">
            <a:xfrm>
              <a:off x="3696" y="2640"/>
              <a:ext cx="48" cy="48"/>
            </a:xfrm>
            <a:prstGeom prst="ellipse">
              <a:avLst/>
            </a:prstGeom>
            <a:solidFill>
              <a:schemeClr val="tx1"/>
            </a:solidFill>
            <a:ln w="25400">
              <a:solidFill>
                <a:schemeClr val="tx1"/>
              </a:solidFill>
              <a:round/>
              <a:headEnd/>
              <a:tailEnd/>
            </a:ln>
            <a:effectLst/>
          </p:spPr>
          <p:txBody>
            <a:bodyPr wrap="none" lIns="90441" tIns="44427" rIns="90441" bIns="44427" anchor="ctr">
              <a:prstTxWarp prst="textNoShape">
                <a:avLst/>
              </a:prstTxWarp>
            </a:bodyPr>
            <a:lstStyle/>
            <a:p>
              <a:endParaRPr lang="en-US" sz="1799"/>
            </a:p>
          </p:txBody>
        </p:sp>
        <p:sp>
          <p:nvSpPr>
            <p:cNvPr id="1672217" name="Oval 25"/>
            <p:cNvSpPr>
              <a:spLocks noChangeArrowheads="1"/>
            </p:cNvSpPr>
            <p:nvPr/>
          </p:nvSpPr>
          <p:spPr bwMode="auto">
            <a:xfrm>
              <a:off x="3696" y="2832"/>
              <a:ext cx="48" cy="48"/>
            </a:xfrm>
            <a:prstGeom prst="ellipse">
              <a:avLst/>
            </a:prstGeom>
            <a:solidFill>
              <a:schemeClr val="tx1"/>
            </a:solidFill>
            <a:ln w="25400">
              <a:solidFill>
                <a:schemeClr val="tx1"/>
              </a:solidFill>
              <a:round/>
              <a:headEnd/>
              <a:tailEnd/>
            </a:ln>
            <a:effectLst/>
          </p:spPr>
          <p:txBody>
            <a:bodyPr wrap="none" lIns="90441" tIns="44427" rIns="90441" bIns="44427" anchor="ctr">
              <a:prstTxWarp prst="textNoShape">
                <a:avLst/>
              </a:prstTxWarp>
            </a:bodyPr>
            <a:lstStyle/>
            <a:p>
              <a:endParaRPr lang="en-US" sz="1799"/>
            </a:p>
          </p:txBody>
        </p:sp>
        <p:sp>
          <p:nvSpPr>
            <p:cNvPr id="1672218" name="Oval 26"/>
            <p:cNvSpPr>
              <a:spLocks noChangeArrowheads="1"/>
            </p:cNvSpPr>
            <p:nvPr/>
          </p:nvSpPr>
          <p:spPr bwMode="auto">
            <a:xfrm>
              <a:off x="3696" y="3024"/>
              <a:ext cx="48" cy="48"/>
            </a:xfrm>
            <a:prstGeom prst="ellipse">
              <a:avLst/>
            </a:prstGeom>
            <a:solidFill>
              <a:schemeClr val="tx1"/>
            </a:solidFill>
            <a:ln w="25400">
              <a:solidFill>
                <a:schemeClr val="tx1"/>
              </a:solidFill>
              <a:round/>
              <a:headEnd/>
              <a:tailEnd/>
            </a:ln>
            <a:effectLst/>
          </p:spPr>
          <p:txBody>
            <a:bodyPr wrap="none" lIns="90441" tIns="44427" rIns="90441" bIns="44427" anchor="ctr">
              <a:prstTxWarp prst="textNoShape">
                <a:avLst/>
              </a:prstTxWarp>
            </a:bodyPr>
            <a:lstStyle/>
            <a:p>
              <a:endParaRPr lang="en-US" sz="1799"/>
            </a:p>
          </p:txBody>
        </p:sp>
      </p:grpSp>
      <p:sp>
        <p:nvSpPr>
          <p:cNvPr id="1672219" name="Rectangle 27"/>
          <p:cNvSpPr>
            <a:spLocks noChangeArrowheads="1"/>
          </p:cNvSpPr>
          <p:nvPr/>
        </p:nvSpPr>
        <p:spPr bwMode="auto">
          <a:xfrm>
            <a:off x="6913139" y="3844708"/>
            <a:ext cx="477588" cy="280842"/>
          </a:xfrm>
          <a:prstGeom prst="rect">
            <a:avLst/>
          </a:prstGeom>
          <a:noFill/>
          <a:ln w="25400">
            <a:noFill/>
            <a:miter lim="800000"/>
            <a:headEnd/>
            <a:tailEnd/>
          </a:ln>
          <a:effectLst/>
        </p:spPr>
        <p:txBody>
          <a:bodyPr lIns="90296" tIns="44356" rIns="90296" bIns="44356">
            <a:prstTxWarp prst="textNoShape">
              <a:avLst/>
            </a:prstTxWarp>
          </a:bodyPr>
          <a:lstStyle/>
          <a:p>
            <a:pPr defTabSz="915530">
              <a:spcBef>
                <a:spcPct val="20000"/>
              </a:spcBef>
              <a:buClr>
                <a:schemeClr val="tx2"/>
              </a:buClr>
              <a:buSzPct val="70000"/>
            </a:pPr>
            <a:r>
              <a:rPr lang="en-US" sz="1599"/>
              <a:t>…</a:t>
            </a:r>
          </a:p>
        </p:txBody>
      </p:sp>
      <p:sp>
        <p:nvSpPr>
          <p:cNvPr id="1672220" name="Rectangle 28"/>
          <p:cNvSpPr>
            <a:spLocks noChangeArrowheads="1"/>
          </p:cNvSpPr>
          <p:nvPr/>
        </p:nvSpPr>
        <p:spPr bwMode="auto">
          <a:xfrm>
            <a:off x="5413730" y="3844708"/>
            <a:ext cx="1499407" cy="280842"/>
          </a:xfrm>
          <a:prstGeom prst="rect">
            <a:avLst/>
          </a:prstGeom>
          <a:noFill/>
          <a:ln w="25400">
            <a:noFill/>
            <a:miter lim="800000"/>
            <a:headEnd/>
            <a:tailEnd/>
          </a:ln>
          <a:effectLst/>
        </p:spPr>
        <p:txBody>
          <a:bodyPr lIns="90296" tIns="44356" rIns="90296" bIns="44356">
            <a:prstTxWarp prst="textNoShape">
              <a:avLst/>
            </a:prstTxWarp>
          </a:bodyPr>
          <a:lstStyle/>
          <a:p>
            <a:pPr defTabSz="915530">
              <a:spcBef>
                <a:spcPct val="20000"/>
              </a:spcBef>
              <a:buClr>
                <a:schemeClr val="tx2"/>
              </a:buClr>
              <a:buSzPct val="70000"/>
            </a:pPr>
            <a:r>
              <a:rPr lang="en-US" sz="1599"/>
              <a:t>…</a:t>
            </a:r>
          </a:p>
        </p:txBody>
      </p:sp>
      <p:sp>
        <p:nvSpPr>
          <p:cNvPr id="1672221" name="Rectangle 29"/>
          <p:cNvSpPr>
            <a:spLocks noChangeArrowheads="1"/>
          </p:cNvSpPr>
          <p:nvPr/>
        </p:nvSpPr>
        <p:spPr bwMode="auto">
          <a:xfrm>
            <a:off x="6913139" y="3263987"/>
            <a:ext cx="477588" cy="284015"/>
          </a:xfrm>
          <a:prstGeom prst="rect">
            <a:avLst/>
          </a:prstGeom>
          <a:noFill/>
          <a:ln w="25400">
            <a:noFill/>
            <a:miter lim="800000"/>
            <a:headEnd/>
            <a:tailEnd/>
          </a:ln>
          <a:effectLst/>
        </p:spPr>
        <p:txBody>
          <a:bodyPr lIns="90296" tIns="44356" rIns="90296" bIns="44356">
            <a:prstTxWarp prst="textNoShape">
              <a:avLst/>
            </a:prstTxWarp>
          </a:bodyPr>
          <a:lstStyle/>
          <a:p>
            <a:pPr defTabSz="915530">
              <a:spcBef>
                <a:spcPct val="20000"/>
              </a:spcBef>
              <a:buClr>
                <a:schemeClr val="tx2"/>
              </a:buClr>
              <a:buSzPct val="70000"/>
            </a:pPr>
            <a:r>
              <a:rPr lang="en-US" sz="1599"/>
              <a:t> 3</a:t>
            </a:r>
          </a:p>
        </p:txBody>
      </p:sp>
      <p:sp>
        <p:nvSpPr>
          <p:cNvPr id="1672222" name="Rectangle 30"/>
          <p:cNvSpPr>
            <a:spLocks noChangeArrowheads="1"/>
          </p:cNvSpPr>
          <p:nvPr/>
        </p:nvSpPr>
        <p:spPr bwMode="auto">
          <a:xfrm>
            <a:off x="5358199" y="3263987"/>
            <a:ext cx="1499406" cy="284015"/>
          </a:xfrm>
          <a:prstGeom prst="rect">
            <a:avLst/>
          </a:prstGeom>
          <a:noFill/>
          <a:ln w="25400">
            <a:noFill/>
            <a:miter lim="800000"/>
            <a:headEnd/>
            <a:tailEnd/>
          </a:ln>
          <a:effectLst/>
        </p:spPr>
        <p:txBody>
          <a:bodyPr lIns="90296" tIns="44356" rIns="90296" bIns="44356">
            <a:prstTxWarp prst="textNoShape">
              <a:avLst/>
            </a:prstTxWarp>
          </a:bodyPr>
          <a:lstStyle/>
          <a:p>
            <a:pPr algn="ctr" defTabSz="915530">
              <a:spcBef>
                <a:spcPct val="20000"/>
              </a:spcBef>
              <a:buClr>
                <a:schemeClr val="tx2"/>
              </a:buClr>
              <a:buSzPct val="70000"/>
            </a:pPr>
            <a:r>
              <a:rPr lang="en-US" sz="1599"/>
              <a:t>1.2.3.6</a:t>
            </a:r>
          </a:p>
        </p:txBody>
      </p:sp>
      <p:sp>
        <p:nvSpPr>
          <p:cNvPr id="1672223" name="Rectangle 31"/>
          <p:cNvSpPr>
            <a:spLocks noChangeArrowheads="1"/>
          </p:cNvSpPr>
          <p:nvPr/>
        </p:nvSpPr>
        <p:spPr bwMode="auto">
          <a:xfrm>
            <a:off x="6913139" y="2983147"/>
            <a:ext cx="477588" cy="280841"/>
          </a:xfrm>
          <a:prstGeom prst="rect">
            <a:avLst/>
          </a:prstGeom>
          <a:noFill/>
          <a:ln w="25400">
            <a:noFill/>
            <a:miter lim="800000"/>
            <a:headEnd/>
            <a:tailEnd/>
          </a:ln>
          <a:effectLst/>
        </p:spPr>
        <p:txBody>
          <a:bodyPr lIns="90296" tIns="44356" rIns="90296" bIns="44356">
            <a:prstTxWarp prst="textNoShape">
              <a:avLst/>
            </a:prstTxWarp>
          </a:bodyPr>
          <a:lstStyle/>
          <a:p>
            <a:pPr defTabSz="915530">
              <a:spcBef>
                <a:spcPct val="20000"/>
              </a:spcBef>
              <a:buClr>
                <a:schemeClr val="tx2"/>
              </a:buClr>
              <a:buSzPct val="70000"/>
            </a:pPr>
            <a:r>
              <a:rPr lang="en-US" sz="1599"/>
              <a:t> 1</a:t>
            </a:r>
          </a:p>
        </p:txBody>
      </p:sp>
      <p:sp>
        <p:nvSpPr>
          <p:cNvPr id="1672224" name="Rectangle 32"/>
          <p:cNvSpPr>
            <a:spLocks noChangeArrowheads="1"/>
          </p:cNvSpPr>
          <p:nvPr/>
        </p:nvSpPr>
        <p:spPr bwMode="auto">
          <a:xfrm>
            <a:off x="5334397" y="2972038"/>
            <a:ext cx="1523207" cy="228481"/>
          </a:xfrm>
          <a:prstGeom prst="rect">
            <a:avLst/>
          </a:prstGeom>
          <a:noFill/>
          <a:ln w="25400">
            <a:noFill/>
            <a:miter lim="800000"/>
            <a:headEnd/>
            <a:tailEnd/>
          </a:ln>
          <a:effectLst/>
        </p:spPr>
        <p:txBody>
          <a:bodyPr lIns="90296" tIns="44356" rIns="90296" bIns="44356">
            <a:prstTxWarp prst="textNoShape">
              <a:avLst/>
            </a:prstTxWarp>
          </a:bodyPr>
          <a:lstStyle/>
          <a:p>
            <a:pPr algn="ctr" defTabSz="915530">
              <a:spcBef>
                <a:spcPct val="20000"/>
              </a:spcBef>
              <a:buClr>
                <a:schemeClr val="tx2"/>
              </a:buClr>
              <a:buSzPct val="70000"/>
            </a:pPr>
            <a:r>
              <a:rPr lang="en-US" sz="1599"/>
              <a:t>1.2.3.5</a:t>
            </a:r>
          </a:p>
        </p:txBody>
      </p:sp>
      <p:sp>
        <p:nvSpPr>
          <p:cNvPr id="1672225" name="Line 33"/>
          <p:cNvSpPr>
            <a:spLocks noChangeShapeType="1"/>
          </p:cNvSpPr>
          <p:nvPr/>
        </p:nvSpPr>
        <p:spPr bwMode="auto">
          <a:xfrm>
            <a:off x="5413732" y="2983145"/>
            <a:ext cx="1976995" cy="0"/>
          </a:xfrm>
          <a:prstGeom prst="line">
            <a:avLst/>
          </a:prstGeom>
          <a:noFill/>
          <a:ln w="28575" cap="sq">
            <a:solidFill>
              <a:schemeClr val="tx1"/>
            </a:solidFill>
            <a:round/>
            <a:headEnd/>
            <a:tailEnd/>
          </a:ln>
          <a:effectLst/>
        </p:spPr>
        <p:txBody>
          <a:bodyPr lIns="90441" tIns="44427" rIns="90441" bIns="44427">
            <a:prstTxWarp prst="textNoShape">
              <a:avLst/>
            </a:prstTxWarp>
          </a:bodyPr>
          <a:lstStyle/>
          <a:p>
            <a:endParaRPr lang="en-US" sz="1799"/>
          </a:p>
        </p:txBody>
      </p:sp>
      <p:sp>
        <p:nvSpPr>
          <p:cNvPr id="1672226" name="Line 34"/>
          <p:cNvSpPr>
            <a:spLocks noChangeShapeType="1"/>
          </p:cNvSpPr>
          <p:nvPr/>
        </p:nvSpPr>
        <p:spPr bwMode="auto">
          <a:xfrm>
            <a:off x="5413732" y="3263986"/>
            <a:ext cx="1976995" cy="0"/>
          </a:xfrm>
          <a:prstGeom prst="line">
            <a:avLst/>
          </a:prstGeom>
          <a:noFill/>
          <a:ln w="12700">
            <a:solidFill>
              <a:schemeClr val="tx1"/>
            </a:solidFill>
            <a:round/>
            <a:headEnd/>
            <a:tailEnd/>
          </a:ln>
          <a:effectLst/>
        </p:spPr>
        <p:txBody>
          <a:bodyPr lIns="90441" tIns="44427" rIns="90441" bIns="44427">
            <a:prstTxWarp prst="textNoShape">
              <a:avLst/>
            </a:prstTxWarp>
          </a:bodyPr>
          <a:lstStyle/>
          <a:p>
            <a:endParaRPr lang="en-US" sz="1799"/>
          </a:p>
        </p:txBody>
      </p:sp>
      <p:sp>
        <p:nvSpPr>
          <p:cNvPr id="1672227" name="Line 35"/>
          <p:cNvSpPr>
            <a:spLocks noChangeShapeType="1"/>
          </p:cNvSpPr>
          <p:nvPr/>
        </p:nvSpPr>
        <p:spPr bwMode="auto">
          <a:xfrm>
            <a:off x="5413732" y="3548001"/>
            <a:ext cx="1976995" cy="0"/>
          </a:xfrm>
          <a:prstGeom prst="line">
            <a:avLst/>
          </a:prstGeom>
          <a:noFill/>
          <a:ln w="12700">
            <a:solidFill>
              <a:schemeClr val="tx1"/>
            </a:solidFill>
            <a:round/>
            <a:headEnd/>
            <a:tailEnd/>
          </a:ln>
          <a:effectLst/>
        </p:spPr>
        <p:txBody>
          <a:bodyPr lIns="90441" tIns="44427" rIns="90441" bIns="44427">
            <a:prstTxWarp prst="textNoShape">
              <a:avLst/>
            </a:prstTxWarp>
          </a:bodyPr>
          <a:lstStyle/>
          <a:p>
            <a:endParaRPr lang="en-US" sz="1799"/>
          </a:p>
        </p:txBody>
      </p:sp>
      <p:sp>
        <p:nvSpPr>
          <p:cNvPr id="1672228" name="Line 36"/>
          <p:cNvSpPr>
            <a:spLocks noChangeShapeType="1"/>
          </p:cNvSpPr>
          <p:nvPr/>
        </p:nvSpPr>
        <p:spPr bwMode="auto">
          <a:xfrm>
            <a:off x="5413732" y="4125550"/>
            <a:ext cx="1976995" cy="0"/>
          </a:xfrm>
          <a:prstGeom prst="line">
            <a:avLst/>
          </a:prstGeom>
          <a:noFill/>
          <a:ln w="28575" cap="sq">
            <a:solidFill>
              <a:schemeClr val="tx1"/>
            </a:solidFill>
            <a:round/>
            <a:headEnd/>
            <a:tailEnd/>
          </a:ln>
          <a:effectLst/>
        </p:spPr>
        <p:txBody>
          <a:bodyPr lIns="90441" tIns="44427" rIns="90441" bIns="44427">
            <a:prstTxWarp prst="textNoShape">
              <a:avLst/>
            </a:prstTxWarp>
          </a:bodyPr>
          <a:lstStyle/>
          <a:p>
            <a:endParaRPr lang="en-US" sz="1799"/>
          </a:p>
        </p:txBody>
      </p:sp>
      <p:sp>
        <p:nvSpPr>
          <p:cNvPr id="1672229" name="Line 37"/>
          <p:cNvSpPr>
            <a:spLocks noChangeShapeType="1"/>
          </p:cNvSpPr>
          <p:nvPr/>
        </p:nvSpPr>
        <p:spPr bwMode="auto">
          <a:xfrm>
            <a:off x="5418491" y="2983145"/>
            <a:ext cx="0" cy="1142405"/>
          </a:xfrm>
          <a:prstGeom prst="line">
            <a:avLst/>
          </a:prstGeom>
          <a:noFill/>
          <a:ln w="28575" cap="sq">
            <a:solidFill>
              <a:schemeClr val="tx1"/>
            </a:solidFill>
            <a:round/>
            <a:headEnd/>
            <a:tailEnd/>
          </a:ln>
          <a:effectLst/>
        </p:spPr>
        <p:txBody>
          <a:bodyPr lIns="90441" tIns="44427" rIns="90441" bIns="44427">
            <a:prstTxWarp prst="textNoShape">
              <a:avLst/>
            </a:prstTxWarp>
          </a:bodyPr>
          <a:lstStyle/>
          <a:p>
            <a:endParaRPr lang="en-US" sz="1799"/>
          </a:p>
        </p:txBody>
      </p:sp>
      <p:sp>
        <p:nvSpPr>
          <p:cNvPr id="1672230" name="Line 38"/>
          <p:cNvSpPr>
            <a:spLocks noChangeShapeType="1"/>
          </p:cNvSpPr>
          <p:nvPr/>
        </p:nvSpPr>
        <p:spPr bwMode="auto">
          <a:xfrm>
            <a:off x="6941698" y="2983145"/>
            <a:ext cx="0" cy="1142405"/>
          </a:xfrm>
          <a:prstGeom prst="line">
            <a:avLst/>
          </a:prstGeom>
          <a:noFill/>
          <a:ln w="12700">
            <a:solidFill>
              <a:schemeClr val="tx1"/>
            </a:solidFill>
            <a:round/>
            <a:headEnd/>
            <a:tailEnd/>
          </a:ln>
          <a:effectLst/>
        </p:spPr>
        <p:txBody>
          <a:bodyPr lIns="90441" tIns="44427" rIns="90441" bIns="44427">
            <a:prstTxWarp prst="textNoShape">
              <a:avLst/>
            </a:prstTxWarp>
          </a:bodyPr>
          <a:lstStyle/>
          <a:p>
            <a:endParaRPr lang="en-US" sz="1799"/>
          </a:p>
        </p:txBody>
      </p:sp>
      <p:sp>
        <p:nvSpPr>
          <p:cNvPr id="1672231" name="Line 39"/>
          <p:cNvSpPr>
            <a:spLocks noChangeShapeType="1"/>
          </p:cNvSpPr>
          <p:nvPr/>
        </p:nvSpPr>
        <p:spPr bwMode="auto">
          <a:xfrm>
            <a:off x="7398660" y="2983145"/>
            <a:ext cx="0" cy="1142405"/>
          </a:xfrm>
          <a:prstGeom prst="line">
            <a:avLst/>
          </a:prstGeom>
          <a:noFill/>
          <a:ln w="28575" cap="sq">
            <a:solidFill>
              <a:schemeClr val="tx1"/>
            </a:solidFill>
            <a:round/>
            <a:headEnd/>
            <a:tailEnd/>
          </a:ln>
          <a:effectLst/>
        </p:spPr>
        <p:txBody>
          <a:bodyPr lIns="90441" tIns="44427" rIns="90441" bIns="44427">
            <a:prstTxWarp prst="textNoShape">
              <a:avLst/>
            </a:prstTxWarp>
          </a:bodyPr>
          <a:lstStyle/>
          <a:p>
            <a:endParaRPr lang="en-US" sz="1799"/>
          </a:p>
        </p:txBody>
      </p:sp>
      <p:sp>
        <p:nvSpPr>
          <p:cNvPr id="1672232" name="Text Box 40"/>
          <p:cNvSpPr txBox="1">
            <a:spLocks noChangeArrowheads="1"/>
          </p:cNvSpPr>
          <p:nvPr/>
        </p:nvSpPr>
        <p:spPr bwMode="auto">
          <a:xfrm>
            <a:off x="6869875" y="4739592"/>
            <a:ext cx="281690" cy="304909"/>
          </a:xfrm>
          <a:prstGeom prst="rect">
            <a:avLst/>
          </a:prstGeom>
          <a:noFill/>
          <a:ln w="25400">
            <a:noFill/>
            <a:miter lim="800000"/>
            <a:headEnd/>
            <a:tailEnd/>
          </a:ln>
          <a:effectLst/>
        </p:spPr>
        <p:txBody>
          <a:bodyPr wrap="none" lIns="90296" tIns="44356" rIns="90296" bIns="44356">
            <a:prstTxWarp prst="textNoShape">
              <a:avLst/>
            </a:prstTxWarp>
            <a:spAutoFit/>
          </a:bodyPr>
          <a:lstStyle/>
          <a:p>
            <a:pPr algn="ctr" defTabSz="912357" eaLnBrk="0" hangingPunct="0"/>
            <a:r>
              <a:rPr lang="en-US" sz="1399"/>
              <a:t>1</a:t>
            </a:r>
          </a:p>
        </p:txBody>
      </p:sp>
      <p:sp>
        <p:nvSpPr>
          <p:cNvPr id="1672233" name="Text Box 41"/>
          <p:cNvSpPr txBox="1">
            <a:spLocks noChangeArrowheads="1"/>
          </p:cNvSpPr>
          <p:nvPr/>
        </p:nvSpPr>
        <p:spPr bwMode="auto">
          <a:xfrm>
            <a:off x="6863456" y="5169582"/>
            <a:ext cx="296110" cy="335671"/>
          </a:xfrm>
          <a:prstGeom prst="rect">
            <a:avLst/>
          </a:prstGeom>
          <a:noFill/>
          <a:ln w="25400">
            <a:noFill/>
            <a:miter lim="800000"/>
            <a:headEnd/>
            <a:tailEnd/>
          </a:ln>
          <a:effectLst/>
        </p:spPr>
        <p:txBody>
          <a:bodyPr wrap="none" lIns="90296" tIns="44356" rIns="90296" bIns="44356">
            <a:prstTxWarp prst="textNoShape">
              <a:avLst/>
            </a:prstTxWarp>
            <a:spAutoFit/>
          </a:bodyPr>
          <a:lstStyle/>
          <a:p>
            <a:pPr algn="ctr" defTabSz="912357" eaLnBrk="0" hangingPunct="0"/>
            <a:r>
              <a:rPr lang="en-US" sz="1599"/>
              <a:t>2</a:t>
            </a:r>
          </a:p>
        </p:txBody>
      </p:sp>
      <p:sp>
        <p:nvSpPr>
          <p:cNvPr id="1672234" name="Line 42"/>
          <p:cNvSpPr>
            <a:spLocks noChangeShapeType="1"/>
          </p:cNvSpPr>
          <p:nvPr/>
        </p:nvSpPr>
        <p:spPr bwMode="auto">
          <a:xfrm flipH="1">
            <a:off x="5337570" y="4119204"/>
            <a:ext cx="304641" cy="607695"/>
          </a:xfrm>
          <a:prstGeom prst="line">
            <a:avLst/>
          </a:prstGeom>
          <a:noFill/>
          <a:ln w="12700">
            <a:solidFill>
              <a:schemeClr val="tx1"/>
            </a:solidFill>
            <a:prstDash val="dash"/>
            <a:round/>
            <a:headEnd/>
            <a:tailEnd type="triangle" w="med" len="med"/>
          </a:ln>
          <a:effectLst/>
        </p:spPr>
        <p:txBody>
          <a:bodyPr lIns="90441" tIns="44427" rIns="90441" bIns="44427">
            <a:prstTxWarp prst="textNoShape">
              <a:avLst/>
            </a:prstTxWarp>
          </a:bodyPr>
          <a:lstStyle/>
          <a:p>
            <a:endParaRPr lang="en-US" sz="1799"/>
          </a:p>
        </p:txBody>
      </p:sp>
      <p:sp>
        <p:nvSpPr>
          <p:cNvPr id="1672235" name="Line 43"/>
          <p:cNvSpPr>
            <a:spLocks noChangeShapeType="1"/>
          </p:cNvSpPr>
          <p:nvPr/>
        </p:nvSpPr>
        <p:spPr bwMode="auto">
          <a:xfrm flipH="1">
            <a:off x="5566051" y="4119205"/>
            <a:ext cx="228481" cy="1063071"/>
          </a:xfrm>
          <a:prstGeom prst="line">
            <a:avLst/>
          </a:prstGeom>
          <a:noFill/>
          <a:ln w="12700">
            <a:solidFill>
              <a:schemeClr val="tx1"/>
            </a:solidFill>
            <a:prstDash val="dash"/>
            <a:round/>
            <a:headEnd/>
            <a:tailEnd type="triangle" w="med" len="med"/>
          </a:ln>
          <a:effectLst/>
        </p:spPr>
        <p:txBody>
          <a:bodyPr lIns="90441" tIns="44427" rIns="90441" bIns="44427">
            <a:prstTxWarp prst="textNoShape">
              <a:avLst/>
            </a:prstTxWarp>
          </a:bodyPr>
          <a:lstStyle/>
          <a:p>
            <a:endParaRPr lang="en-US" sz="1799"/>
          </a:p>
        </p:txBody>
      </p:sp>
      <p:sp>
        <p:nvSpPr>
          <p:cNvPr id="1672236" name="Line 44"/>
          <p:cNvSpPr>
            <a:spLocks noChangeShapeType="1"/>
          </p:cNvSpPr>
          <p:nvPr/>
        </p:nvSpPr>
        <p:spPr bwMode="auto">
          <a:xfrm flipH="1">
            <a:off x="5489892" y="4119205"/>
            <a:ext cx="379215" cy="2051568"/>
          </a:xfrm>
          <a:prstGeom prst="line">
            <a:avLst/>
          </a:prstGeom>
          <a:noFill/>
          <a:ln w="12700">
            <a:solidFill>
              <a:schemeClr val="tx1"/>
            </a:solidFill>
            <a:prstDash val="dash"/>
            <a:round/>
            <a:headEnd/>
            <a:tailEnd type="triangle" w="med" len="med"/>
          </a:ln>
          <a:effectLst/>
        </p:spPr>
        <p:txBody>
          <a:bodyPr lIns="90441" tIns="44427" rIns="90441" bIns="44427">
            <a:prstTxWarp prst="textNoShape">
              <a:avLst/>
            </a:prstTxWarp>
          </a:bodyPr>
          <a:lstStyle/>
          <a:p>
            <a:endParaRPr lang="en-US" sz="1799"/>
          </a:p>
        </p:txBody>
      </p:sp>
      <p:grpSp>
        <p:nvGrpSpPr>
          <p:cNvPr id="3" name="Group 45"/>
          <p:cNvGrpSpPr>
            <a:grpSpLocks/>
          </p:cNvGrpSpPr>
          <p:nvPr/>
        </p:nvGrpSpPr>
        <p:grpSpPr bwMode="auto">
          <a:xfrm>
            <a:off x="2751292" y="4726901"/>
            <a:ext cx="4944075" cy="760017"/>
            <a:chOff x="576" y="2640"/>
            <a:chExt cx="3120" cy="480"/>
          </a:xfrm>
        </p:grpSpPr>
        <p:sp>
          <p:nvSpPr>
            <p:cNvPr id="1672238" name="Text Box 46"/>
            <p:cNvSpPr txBox="1">
              <a:spLocks noChangeArrowheads="1"/>
            </p:cNvSpPr>
            <p:nvPr/>
          </p:nvSpPr>
          <p:spPr bwMode="auto">
            <a:xfrm>
              <a:off x="1143" y="2928"/>
              <a:ext cx="431" cy="192"/>
            </a:xfrm>
            <a:prstGeom prst="rect">
              <a:avLst/>
            </a:prstGeom>
            <a:noFill/>
            <a:ln w="12700">
              <a:noFill/>
              <a:miter lim="800000"/>
              <a:headEnd/>
              <a:tailEnd/>
            </a:ln>
            <a:effectLst/>
          </p:spPr>
          <p:txBody>
            <a:bodyPr wrap="none" lIns="90296" tIns="44356" rIns="90296" bIns="44356">
              <a:prstTxWarp prst="textNoShape">
                <a:avLst/>
              </a:prstTxWarp>
              <a:spAutoFit/>
            </a:bodyPr>
            <a:lstStyle/>
            <a:p>
              <a:pPr algn="ctr" defTabSz="912357" eaLnBrk="0" hangingPunct="0"/>
              <a:r>
                <a:rPr lang="en-US" sz="1399"/>
                <a:t>1.2.3.5</a:t>
              </a:r>
            </a:p>
          </p:txBody>
        </p:sp>
        <p:sp>
          <p:nvSpPr>
            <p:cNvPr id="1672239" name="Rectangle 47"/>
            <p:cNvSpPr>
              <a:spLocks noChangeArrowheads="1"/>
            </p:cNvSpPr>
            <p:nvPr/>
          </p:nvSpPr>
          <p:spPr bwMode="auto">
            <a:xfrm>
              <a:off x="912" y="2928"/>
              <a:ext cx="912" cy="192"/>
            </a:xfrm>
            <a:prstGeom prst="rect">
              <a:avLst/>
            </a:prstGeom>
            <a:noFill/>
            <a:ln w="12700">
              <a:solidFill>
                <a:schemeClr val="tx1"/>
              </a:solidFill>
              <a:miter lim="800000"/>
              <a:headEnd/>
              <a:tailEnd/>
            </a:ln>
            <a:effectLst/>
          </p:spPr>
          <p:txBody>
            <a:bodyPr wrap="none" lIns="90441" tIns="44427" rIns="90441" bIns="44427" anchor="ctr">
              <a:prstTxWarp prst="textNoShape">
                <a:avLst/>
              </a:prstTxWarp>
            </a:bodyPr>
            <a:lstStyle/>
            <a:p>
              <a:endParaRPr lang="en-US" sz="1799"/>
            </a:p>
          </p:txBody>
        </p:sp>
        <p:sp>
          <p:nvSpPr>
            <p:cNvPr id="1672240" name="Rectangle 48"/>
            <p:cNvSpPr>
              <a:spLocks noChangeArrowheads="1"/>
            </p:cNvSpPr>
            <p:nvPr/>
          </p:nvSpPr>
          <p:spPr bwMode="auto">
            <a:xfrm>
              <a:off x="576" y="2928"/>
              <a:ext cx="336" cy="192"/>
            </a:xfrm>
            <a:prstGeom prst="rect">
              <a:avLst/>
            </a:prstGeom>
            <a:solidFill>
              <a:srgbClr val="FF0000"/>
            </a:solidFill>
            <a:ln w="12700">
              <a:solidFill>
                <a:schemeClr val="tx1"/>
              </a:solidFill>
              <a:miter lim="800000"/>
              <a:headEnd/>
              <a:tailEnd/>
            </a:ln>
            <a:effectLst/>
          </p:spPr>
          <p:txBody>
            <a:bodyPr wrap="none" lIns="90441" tIns="44427" rIns="90441" bIns="44427" anchor="ctr">
              <a:prstTxWarp prst="textNoShape">
                <a:avLst/>
              </a:prstTxWarp>
            </a:bodyPr>
            <a:lstStyle/>
            <a:p>
              <a:endParaRPr lang="en-US" sz="1799"/>
            </a:p>
          </p:txBody>
        </p:sp>
        <p:sp>
          <p:nvSpPr>
            <p:cNvPr id="1672241" name="Freeform 49"/>
            <p:cNvSpPr>
              <a:spLocks/>
            </p:cNvSpPr>
            <p:nvPr/>
          </p:nvSpPr>
          <p:spPr bwMode="auto">
            <a:xfrm>
              <a:off x="1824" y="2784"/>
              <a:ext cx="1872" cy="192"/>
            </a:xfrm>
            <a:custGeom>
              <a:avLst/>
              <a:gdLst/>
              <a:ahLst/>
              <a:cxnLst>
                <a:cxn ang="0">
                  <a:pos x="0" y="192"/>
                </a:cxn>
                <a:cxn ang="0">
                  <a:pos x="768" y="192"/>
                </a:cxn>
                <a:cxn ang="0">
                  <a:pos x="1296" y="0"/>
                </a:cxn>
                <a:cxn ang="0">
                  <a:pos x="1872" y="0"/>
                </a:cxn>
              </a:cxnLst>
              <a:rect l="0" t="0" r="r" b="b"/>
              <a:pathLst>
                <a:path w="1872" h="192">
                  <a:moveTo>
                    <a:pt x="0" y="192"/>
                  </a:moveTo>
                  <a:lnTo>
                    <a:pt x="768" y="192"/>
                  </a:lnTo>
                  <a:lnTo>
                    <a:pt x="1296" y="0"/>
                  </a:lnTo>
                  <a:lnTo>
                    <a:pt x="1872" y="0"/>
                  </a:lnTo>
                </a:path>
              </a:pathLst>
            </a:custGeom>
            <a:noFill/>
            <a:ln w="25400" cap="flat" cmpd="sng">
              <a:solidFill>
                <a:srgbClr val="FF0000"/>
              </a:solidFill>
              <a:prstDash val="dash"/>
              <a:round/>
              <a:headEnd type="none" w="med" len="med"/>
              <a:tailEnd type="triangle" w="med" len="med"/>
            </a:ln>
            <a:effectLst/>
          </p:spPr>
          <p:txBody>
            <a:bodyPr lIns="90441" tIns="44427" rIns="90441" bIns="44427">
              <a:prstTxWarp prst="textNoShape">
                <a:avLst/>
              </a:prstTxWarp>
            </a:bodyPr>
            <a:lstStyle/>
            <a:p>
              <a:endParaRPr lang="en-US" sz="1799"/>
            </a:p>
          </p:txBody>
        </p:sp>
        <p:sp>
          <p:nvSpPr>
            <p:cNvPr id="1672242" name="Text Box 50"/>
            <p:cNvSpPr txBox="1">
              <a:spLocks noChangeArrowheads="1"/>
            </p:cNvSpPr>
            <p:nvPr/>
          </p:nvSpPr>
          <p:spPr bwMode="auto">
            <a:xfrm>
              <a:off x="1143" y="2640"/>
              <a:ext cx="431" cy="192"/>
            </a:xfrm>
            <a:prstGeom prst="rect">
              <a:avLst/>
            </a:prstGeom>
            <a:noFill/>
            <a:ln w="12700">
              <a:noFill/>
              <a:miter lim="800000"/>
              <a:headEnd/>
              <a:tailEnd/>
            </a:ln>
            <a:effectLst/>
          </p:spPr>
          <p:txBody>
            <a:bodyPr wrap="none" lIns="90296" tIns="44356" rIns="90296" bIns="44356">
              <a:prstTxWarp prst="textNoShape">
                <a:avLst/>
              </a:prstTxWarp>
              <a:spAutoFit/>
            </a:bodyPr>
            <a:lstStyle/>
            <a:p>
              <a:pPr algn="ctr" defTabSz="912357" eaLnBrk="0" hangingPunct="0"/>
              <a:r>
                <a:rPr lang="en-US" sz="1399"/>
                <a:t>1.2.3.4</a:t>
              </a:r>
            </a:p>
          </p:txBody>
        </p:sp>
        <p:sp>
          <p:nvSpPr>
            <p:cNvPr id="1672243" name="Rectangle 51"/>
            <p:cNvSpPr>
              <a:spLocks noChangeArrowheads="1"/>
            </p:cNvSpPr>
            <p:nvPr/>
          </p:nvSpPr>
          <p:spPr bwMode="auto">
            <a:xfrm>
              <a:off x="912" y="2640"/>
              <a:ext cx="912" cy="192"/>
            </a:xfrm>
            <a:prstGeom prst="rect">
              <a:avLst/>
            </a:prstGeom>
            <a:noFill/>
            <a:ln w="12700">
              <a:solidFill>
                <a:schemeClr val="tx1"/>
              </a:solidFill>
              <a:miter lim="800000"/>
              <a:headEnd/>
              <a:tailEnd/>
            </a:ln>
            <a:effectLst/>
          </p:spPr>
          <p:txBody>
            <a:bodyPr wrap="none" lIns="90441" tIns="44427" rIns="90441" bIns="44427" anchor="ctr">
              <a:prstTxWarp prst="textNoShape">
                <a:avLst/>
              </a:prstTxWarp>
            </a:bodyPr>
            <a:lstStyle/>
            <a:p>
              <a:endParaRPr lang="en-US" sz="1799"/>
            </a:p>
          </p:txBody>
        </p:sp>
        <p:sp>
          <p:nvSpPr>
            <p:cNvPr id="1672244" name="Rectangle 52"/>
            <p:cNvSpPr>
              <a:spLocks noChangeArrowheads="1"/>
            </p:cNvSpPr>
            <p:nvPr/>
          </p:nvSpPr>
          <p:spPr bwMode="auto">
            <a:xfrm>
              <a:off x="576" y="2640"/>
              <a:ext cx="336" cy="192"/>
            </a:xfrm>
            <a:prstGeom prst="rect">
              <a:avLst/>
            </a:prstGeom>
            <a:solidFill>
              <a:schemeClr val="accent2"/>
            </a:solidFill>
            <a:ln w="12700">
              <a:solidFill>
                <a:schemeClr val="tx1"/>
              </a:solidFill>
              <a:miter lim="800000"/>
              <a:headEnd/>
              <a:tailEnd/>
            </a:ln>
            <a:effectLst/>
          </p:spPr>
          <p:txBody>
            <a:bodyPr wrap="none" lIns="90441" tIns="44427" rIns="90441" bIns="44427" anchor="ctr">
              <a:prstTxWarp prst="textNoShape">
                <a:avLst/>
              </a:prstTxWarp>
            </a:bodyPr>
            <a:lstStyle/>
            <a:p>
              <a:endParaRPr lang="en-US" sz="1799"/>
            </a:p>
          </p:txBody>
        </p:sp>
        <p:sp>
          <p:nvSpPr>
            <p:cNvPr id="1672245" name="Freeform 53"/>
            <p:cNvSpPr>
              <a:spLocks/>
            </p:cNvSpPr>
            <p:nvPr/>
          </p:nvSpPr>
          <p:spPr bwMode="auto">
            <a:xfrm>
              <a:off x="1824" y="2736"/>
              <a:ext cx="1824" cy="336"/>
            </a:xfrm>
            <a:custGeom>
              <a:avLst/>
              <a:gdLst/>
              <a:ahLst/>
              <a:cxnLst>
                <a:cxn ang="0">
                  <a:pos x="0" y="0"/>
                </a:cxn>
                <a:cxn ang="0">
                  <a:pos x="528" y="0"/>
                </a:cxn>
                <a:cxn ang="0">
                  <a:pos x="1104" y="336"/>
                </a:cxn>
                <a:cxn ang="0">
                  <a:pos x="1824" y="336"/>
                </a:cxn>
              </a:cxnLst>
              <a:rect l="0" t="0" r="r" b="b"/>
              <a:pathLst>
                <a:path w="1824" h="336">
                  <a:moveTo>
                    <a:pt x="0" y="0"/>
                  </a:moveTo>
                  <a:lnTo>
                    <a:pt x="528" y="0"/>
                  </a:lnTo>
                  <a:lnTo>
                    <a:pt x="1104" y="336"/>
                  </a:lnTo>
                  <a:lnTo>
                    <a:pt x="1824" y="336"/>
                  </a:lnTo>
                </a:path>
              </a:pathLst>
            </a:custGeom>
            <a:noFill/>
            <a:ln w="25400" cap="flat" cmpd="sng">
              <a:solidFill>
                <a:schemeClr val="accent2"/>
              </a:solidFill>
              <a:prstDash val="dash"/>
              <a:round/>
              <a:headEnd type="none" w="med" len="med"/>
              <a:tailEnd type="triangle" w="med" len="med"/>
            </a:ln>
            <a:effectLst/>
          </p:spPr>
          <p:txBody>
            <a:bodyPr lIns="90441" tIns="44427" rIns="90441" bIns="44427">
              <a:prstTxWarp prst="textNoShape">
                <a:avLst/>
              </a:prstTxWarp>
            </a:bodyPr>
            <a:lstStyle/>
            <a:p>
              <a:endParaRPr lang="en-US" sz="1799"/>
            </a:p>
          </p:txBody>
        </p:sp>
      </p:grpSp>
      <p:sp>
        <p:nvSpPr>
          <p:cNvPr id="1672246" name="Line 54"/>
          <p:cNvSpPr>
            <a:spLocks noChangeShapeType="1"/>
          </p:cNvSpPr>
          <p:nvPr/>
        </p:nvSpPr>
        <p:spPr bwMode="auto">
          <a:xfrm>
            <a:off x="5418493" y="3820909"/>
            <a:ext cx="1976995" cy="0"/>
          </a:xfrm>
          <a:prstGeom prst="line">
            <a:avLst/>
          </a:prstGeom>
          <a:noFill/>
          <a:ln w="12700">
            <a:solidFill>
              <a:schemeClr val="tx1"/>
            </a:solidFill>
            <a:round/>
            <a:headEnd/>
            <a:tailEnd/>
          </a:ln>
          <a:effectLst/>
        </p:spPr>
        <p:txBody>
          <a:bodyPr lIns="90441" tIns="44427" rIns="90441" bIns="44427">
            <a:prstTxWarp prst="textNoShape">
              <a:avLst/>
            </a:prstTxWarp>
          </a:bodyPr>
          <a:lstStyle/>
          <a:p>
            <a:endParaRPr lang="en-US" sz="1799"/>
          </a:p>
        </p:txBody>
      </p:sp>
      <p:sp>
        <p:nvSpPr>
          <p:cNvPr id="1672247" name="Rectangle 55"/>
          <p:cNvSpPr>
            <a:spLocks noChangeArrowheads="1"/>
          </p:cNvSpPr>
          <p:nvPr/>
        </p:nvSpPr>
        <p:spPr bwMode="auto">
          <a:xfrm>
            <a:off x="5418491" y="3536894"/>
            <a:ext cx="1439112" cy="349068"/>
          </a:xfrm>
          <a:prstGeom prst="rect">
            <a:avLst/>
          </a:prstGeom>
          <a:noFill/>
          <a:ln w="25400">
            <a:noFill/>
            <a:miter lim="800000"/>
            <a:headEnd/>
            <a:tailEnd/>
          </a:ln>
          <a:effectLst/>
        </p:spPr>
        <p:txBody>
          <a:bodyPr lIns="90296" tIns="44356" rIns="90296" bIns="44356">
            <a:prstTxWarp prst="textNoShape">
              <a:avLst/>
            </a:prstTxWarp>
          </a:bodyPr>
          <a:lstStyle/>
          <a:p>
            <a:pPr algn="ctr" defTabSz="915530">
              <a:spcBef>
                <a:spcPct val="20000"/>
              </a:spcBef>
              <a:buClr>
                <a:schemeClr val="tx2"/>
              </a:buClr>
              <a:buSzPct val="70000"/>
            </a:pPr>
            <a:r>
              <a:rPr lang="en-US" sz="1599"/>
              <a:t>1.2.3.4 </a:t>
            </a:r>
          </a:p>
        </p:txBody>
      </p:sp>
      <p:sp>
        <p:nvSpPr>
          <p:cNvPr id="1672248" name="Rectangle 56"/>
          <p:cNvSpPr>
            <a:spLocks noChangeArrowheads="1"/>
          </p:cNvSpPr>
          <p:nvPr/>
        </p:nvSpPr>
        <p:spPr bwMode="auto">
          <a:xfrm>
            <a:off x="6941699" y="3536895"/>
            <a:ext cx="477588" cy="284015"/>
          </a:xfrm>
          <a:prstGeom prst="rect">
            <a:avLst/>
          </a:prstGeom>
          <a:noFill/>
          <a:ln w="25400">
            <a:noFill/>
            <a:miter lim="800000"/>
            <a:headEnd/>
            <a:tailEnd/>
          </a:ln>
          <a:effectLst/>
        </p:spPr>
        <p:txBody>
          <a:bodyPr lIns="90296" tIns="44356" rIns="90296" bIns="44356">
            <a:prstTxWarp prst="textNoShape">
              <a:avLst/>
            </a:prstTxWarp>
          </a:bodyPr>
          <a:lstStyle/>
          <a:p>
            <a:pPr defTabSz="915530">
              <a:spcBef>
                <a:spcPct val="20000"/>
              </a:spcBef>
              <a:buClr>
                <a:schemeClr val="tx2"/>
              </a:buClr>
              <a:buSzPct val="70000"/>
            </a:pPr>
            <a:r>
              <a:rPr lang="en-US" sz="1599"/>
              <a:t> 2</a:t>
            </a:r>
          </a:p>
        </p:txBody>
      </p:sp>
    </p:spTree>
    <p:extLst>
      <p:ext uri="{BB962C8B-B14F-4D97-AF65-F5344CB8AC3E}">
        <p14:creationId xmlns:p14="http://schemas.microsoft.com/office/powerpoint/2010/main" val="3211076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Slide Number Placeholder 5"/>
          <p:cNvSpPr>
            <a:spLocks noGrp="1"/>
          </p:cNvSpPr>
          <p:nvPr>
            <p:ph type="sldNum" sz="quarter" idx="12"/>
          </p:nvPr>
        </p:nvSpPr>
        <p:spPr/>
        <p:txBody>
          <a:bodyPr/>
          <a:lstStyle/>
          <a:p>
            <a:fld id="{AC3E10F0-78B4-9E42-ADEA-7CC34BFC5D29}" type="slidenum">
              <a:rPr lang="en-US"/>
              <a:pPr/>
              <a:t>39</a:t>
            </a:fld>
            <a:endParaRPr lang="en-US"/>
          </a:p>
        </p:txBody>
      </p:sp>
      <p:sp>
        <p:nvSpPr>
          <p:cNvPr id="1674242" name="Rectangle 2"/>
          <p:cNvSpPr>
            <a:spLocks noGrp="1" noChangeArrowheads="1"/>
          </p:cNvSpPr>
          <p:nvPr>
            <p:ph type="title"/>
          </p:nvPr>
        </p:nvSpPr>
        <p:spPr/>
        <p:txBody>
          <a:bodyPr/>
          <a:lstStyle/>
          <a:p>
            <a:r>
              <a:rPr lang="en-US"/>
              <a:t>Scalability Challenge</a:t>
            </a:r>
          </a:p>
        </p:txBody>
      </p:sp>
      <p:sp>
        <p:nvSpPr>
          <p:cNvPr id="1674243" name="Rectangle 3"/>
          <p:cNvSpPr>
            <a:spLocks noGrp="1" noChangeArrowheads="1"/>
          </p:cNvSpPr>
          <p:nvPr>
            <p:ph type="body" idx="1"/>
          </p:nvPr>
        </p:nvSpPr>
        <p:spPr>
          <a:xfrm>
            <a:off x="1983342" y="1524993"/>
            <a:ext cx="8225316" cy="1374059"/>
          </a:xfrm>
        </p:spPr>
        <p:txBody>
          <a:bodyPr>
            <a:normAutofit/>
          </a:bodyPr>
          <a:lstStyle/>
          <a:p>
            <a:r>
              <a:rPr lang="en-US"/>
              <a:t>Suppose hosts had arbitrary addresses</a:t>
            </a:r>
          </a:p>
          <a:p>
            <a:pPr lvl="1"/>
            <a:r>
              <a:rPr lang="en-US"/>
              <a:t>Then every router would need a lot of information</a:t>
            </a:r>
          </a:p>
          <a:p>
            <a:pPr lvl="1"/>
            <a:r>
              <a:rPr lang="en-US"/>
              <a:t>…to know how to direct packets toward the host</a:t>
            </a:r>
          </a:p>
        </p:txBody>
      </p:sp>
      <p:sp>
        <p:nvSpPr>
          <p:cNvPr id="1674244" name="Line 4"/>
          <p:cNvSpPr>
            <a:spLocks noChangeShapeType="1"/>
          </p:cNvSpPr>
          <p:nvPr/>
        </p:nvSpPr>
        <p:spPr bwMode="auto">
          <a:xfrm>
            <a:off x="2522811" y="3977989"/>
            <a:ext cx="2589451" cy="0"/>
          </a:xfrm>
          <a:prstGeom prst="line">
            <a:avLst/>
          </a:prstGeom>
          <a:noFill/>
          <a:ln w="76200" cmpd="tri">
            <a:solidFill>
              <a:schemeClr val="tx1"/>
            </a:solidFill>
            <a:round/>
            <a:headEnd/>
            <a:tailEnd/>
          </a:ln>
          <a:effectLst/>
        </p:spPr>
        <p:txBody>
          <a:bodyPr wrap="none" anchor="ctr">
            <a:prstTxWarp prst="textNoShape">
              <a:avLst/>
            </a:prstTxWarp>
          </a:bodyPr>
          <a:lstStyle/>
          <a:p>
            <a:endParaRPr lang="en-US" sz="1799"/>
          </a:p>
        </p:txBody>
      </p:sp>
      <p:sp>
        <p:nvSpPr>
          <p:cNvPr id="1674245" name="Line 5"/>
          <p:cNvSpPr>
            <a:spLocks noChangeShapeType="1"/>
          </p:cNvSpPr>
          <p:nvPr/>
        </p:nvSpPr>
        <p:spPr bwMode="auto">
          <a:xfrm>
            <a:off x="2827452" y="3673348"/>
            <a:ext cx="0" cy="304641"/>
          </a:xfrm>
          <a:prstGeom prst="line">
            <a:avLst/>
          </a:prstGeom>
          <a:noFill/>
          <a:ln w="12700">
            <a:solidFill>
              <a:schemeClr val="tx1"/>
            </a:solidFill>
            <a:round/>
            <a:headEnd/>
            <a:tailEnd/>
          </a:ln>
          <a:effectLst/>
        </p:spPr>
        <p:txBody>
          <a:bodyPr wrap="none" anchor="ctr">
            <a:prstTxWarp prst="textNoShape">
              <a:avLst/>
            </a:prstTxWarp>
          </a:bodyPr>
          <a:lstStyle/>
          <a:p>
            <a:endParaRPr lang="en-US" sz="1799"/>
          </a:p>
        </p:txBody>
      </p:sp>
      <p:sp>
        <p:nvSpPr>
          <p:cNvPr id="1674246" name="Line 6"/>
          <p:cNvSpPr>
            <a:spLocks noChangeShapeType="1"/>
          </p:cNvSpPr>
          <p:nvPr/>
        </p:nvSpPr>
        <p:spPr bwMode="auto">
          <a:xfrm>
            <a:off x="3741376" y="3673348"/>
            <a:ext cx="0" cy="304641"/>
          </a:xfrm>
          <a:prstGeom prst="line">
            <a:avLst/>
          </a:prstGeom>
          <a:noFill/>
          <a:ln w="12700">
            <a:solidFill>
              <a:schemeClr val="tx1"/>
            </a:solidFill>
            <a:round/>
            <a:headEnd/>
            <a:tailEnd/>
          </a:ln>
          <a:effectLst/>
        </p:spPr>
        <p:txBody>
          <a:bodyPr wrap="none" anchor="ctr">
            <a:prstTxWarp prst="textNoShape">
              <a:avLst/>
            </a:prstTxWarp>
          </a:bodyPr>
          <a:lstStyle/>
          <a:p>
            <a:endParaRPr lang="en-US" sz="1799"/>
          </a:p>
        </p:txBody>
      </p:sp>
      <p:sp>
        <p:nvSpPr>
          <p:cNvPr id="1674247" name="Line 7"/>
          <p:cNvSpPr>
            <a:spLocks noChangeShapeType="1"/>
          </p:cNvSpPr>
          <p:nvPr/>
        </p:nvSpPr>
        <p:spPr bwMode="auto">
          <a:xfrm>
            <a:off x="4807621" y="3673348"/>
            <a:ext cx="0" cy="304641"/>
          </a:xfrm>
          <a:prstGeom prst="line">
            <a:avLst/>
          </a:prstGeom>
          <a:noFill/>
          <a:ln w="12700">
            <a:solidFill>
              <a:schemeClr val="tx1"/>
            </a:solidFill>
            <a:round/>
            <a:headEnd/>
            <a:tailEnd/>
          </a:ln>
          <a:effectLst/>
        </p:spPr>
        <p:txBody>
          <a:bodyPr wrap="none" anchor="ctr">
            <a:prstTxWarp prst="textNoShape">
              <a:avLst/>
            </a:prstTxWarp>
          </a:bodyPr>
          <a:lstStyle/>
          <a:p>
            <a:endParaRPr lang="en-US" sz="1799"/>
          </a:p>
        </p:txBody>
      </p:sp>
      <p:sp>
        <p:nvSpPr>
          <p:cNvPr id="1674248" name="Rectangle 8"/>
          <p:cNvSpPr>
            <a:spLocks noChangeArrowheads="1"/>
          </p:cNvSpPr>
          <p:nvPr/>
        </p:nvSpPr>
        <p:spPr bwMode="auto">
          <a:xfrm>
            <a:off x="2546066" y="3393092"/>
            <a:ext cx="572295" cy="338378"/>
          </a:xfrm>
          <a:prstGeom prst="rect">
            <a:avLst/>
          </a:prstGeom>
          <a:solidFill>
            <a:srgbClr val="CCFFFF"/>
          </a:solidFill>
          <a:ln w="12700">
            <a:solidFill>
              <a:schemeClr val="tx1"/>
            </a:solidFill>
            <a:miter lim="800000"/>
            <a:headEnd/>
            <a:tailEnd/>
          </a:ln>
          <a:effectLst/>
        </p:spPr>
        <p:txBody>
          <a:bodyPr wrap="none" anchor="ctr">
            <a:prstTxWarp prst="textNoShape">
              <a:avLst/>
            </a:prstTxWarp>
            <a:spAutoFit/>
          </a:bodyPr>
          <a:lstStyle/>
          <a:p>
            <a:pPr algn="ctr" eaLnBrk="0" hangingPunct="0"/>
            <a:r>
              <a:rPr lang="en-US" sz="1599">
                <a:latin typeface="Helvetica" charset="0"/>
              </a:rPr>
              <a:t>host</a:t>
            </a:r>
          </a:p>
        </p:txBody>
      </p:sp>
      <p:sp>
        <p:nvSpPr>
          <p:cNvPr id="1674249" name="Rectangle 9"/>
          <p:cNvSpPr>
            <a:spLocks noChangeArrowheads="1"/>
          </p:cNvSpPr>
          <p:nvPr/>
        </p:nvSpPr>
        <p:spPr bwMode="auto">
          <a:xfrm>
            <a:off x="3440950" y="3374051"/>
            <a:ext cx="572295" cy="338378"/>
          </a:xfrm>
          <a:prstGeom prst="rect">
            <a:avLst/>
          </a:prstGeom>
          <a:solidFill>
            <a:srgbClr val="CCFFFF"/>
          </a:solidFill>
          <a:ln w="12700">
            <a:solidFill>
              <a:schemeClr val="tx1"/>
            </a:solidFill>
            <a:miter lim="800000"/>
            <a:headEnd/>
            <a:tailEnd/>
          </a:ln>
          <a:effectLst/>
        </p:spPr>
        <p:txBody>
          <a:bodyPr wrap="none" anchor="ctr">
            <a:prstTxWarp prst="textNoShape">
              <a:avLst/>
            </a:prstTxWarp>
            <a:spAutoFit/>
          </a:bodyPr>
          <a:lstStyle/>
          <a:p>
            <a:pPr algn="ctr" eaLnBrk="0" hangingPunct="0"/>
            <a:r>
              <a:rPr lang="en-US" sz="1599">
                <a:latin typeface="Helvetica" charset="0"/>
              </a:rPr>
              <a:t>host</a:t>
            </a:r>
          </a:p>
        </p:txBody>
      </p:sp>
      <p:sp>
        <p:nvSpPr>
          <p:cNvPr id="1674250" name="Rectangle 10"/>
          <p:cNvSpPr>
            <a:spLocks noChangeArrowheads="1"/>
          </p:cNvSpPr>
          <p:nvPr/>
        </p:nvSpPr>
        <p:spPr bwMode="auto">
          <a:xfrm>
            <a:off x="4507195" y="3374051"/>
            <a:ext cx="572295" cy="338378"/>
          </a:xfrm>
          <a:prstGeom prst="rect">
            <a:avLst/>
          </a:prstGeom>
          <a:solidFill>
            <a:srgbClr val="CCFFFF"/>
          </a:solidFill>
          <a:ln w="12700">
            <a:solidFill>
              <a:schemeClr val="tx1"/>
            </a:solidFill>
            <a:miter lim="800000"/>
            <a:headEnd/>
            <a:tailEnd/>
          </a:ln>
          <a:effectLst/>
        </p:spPr>
        <p:txBody>
          <a:bodyPr wrap="none" anchor="ctr">
            <a:prstTxWarp prst="textNoShape">
              <a:avLst/>
            </a:prstTxWarp>
            <a:spAutoFit/>
          </a:bodyPr>
          <a:lstStyle/>
          <a:p>
            <a:pPr algn="ctr" eaLnBrk="0" hangingPunct="0"/>
            <a:r>
              <a:rPr lang="en-US" sz="1599">
                <a:latin typeface="Helvetica" charset="0"/>
              </a:rPr>
              <a:t>host</a:t>
            </a:r>
          </a:p>
        </p:txBody>
      </p:sp>
      <p:sp>
        <p:nvSpPr>
          <p:cNvPr id="1674251" name="Text Box 11"/>
          <p:cNvSpPr txBox="1">
            <a:spLocks noChangeArrowheads="1"/>
          </p:cNvSpPr>
          <p:nvPr/>
        </p:nvSpPr>
        <p:spPr bwMode="auto">
          <a:xfrm>
            <a:off x="2651334" y="3992270"/>
            <a:ext cx="771123" cy="336375"/>
          </a:xfrm>
          <a:prstGeom prst="rect">
            <a:avLst/>
          </a:prstGeom>
          <a:noFill/>
          <a:ln w="12700">
            <a:noFill/>
            <a:miter lim="800000"/>
            <a:headEnd/>
            <a:tailEnd/>
          </a:ln>
          <a:effectLst/>
        </p:spPr>
        <p:txBody>
          <a:bodyPr wrap="none" anchor="ctr">
            <a:prstTxWarp prst="textNoShape">
              <a:avLst/>
            </a:prstTxWarp>
            <a:spAutoFit/>
          </a:bodyPr>
          <a:lstStyle/>
          <a:p>
            <a:pPr algn="ctr" eaLnBrk="0" hangingPunct="0"/>
            <a:r>
              <a:rPr lang="en-US" sz="1599">
                <a:latin typeface="Helvetica" charset="0"/>
              </a:rPr>
              <a:t>LAN 1</a:t>
            </a:r>
          </a:p>
        </p:txBody>
      </p:sp>
      <p:sp>
        <p:nvSpPr>
          <p:cNvPr id="1674252" name="Text Box 12"/>
          <p:cNvSpPr txBox="1">
            <a:spLocks noChangeArrowheads="1"/>
          </p:cNvSpPr>
          <p:nvPr/>
        </p:nvSpPr>
        <p:spPr bwMode="auto">
          <a:xfrm>
            <a:off x="4045717" y="3291544"/>
            <a:ext cx="357604" cy="338378"/>
          </a:xfrm>
          <a:prstGeom prst="rect">
            <a:avLst/>
          </a:prstGeom>
          <a:noFill/>
          <a:ln w="12700">
            <a:noFill/>
            <a:miter lim="800000"/>
            <a:headEnd/>
            <a:tailEnd/>
          </a:ln>
          <a:effectLst/>
        </p:spPr>
        <p:txBody>
          <a:bodyPr wrap="none" anchor="ctr">
            <a:prstTxWarp prst="textNoShape">
              <a:avLst/>
            </a:prstTxWarp>
            <a:spAutoFit/>
          </a:bodyPr>
          <a:lstStyle/>
          <a:p>
            <a:pPr algn="ctr" eaLnBrk="0" hangingPunct="0"/>
            <a:r>
              <a:rPr lang="en-US" sz="1599">
                <a:latin typeface="Helvetica" charset="0"/>
              </a:rPr>
              <a:t>...</a:t>
            </a:r>
          </a:p>
        </p:txBody>
      </p:sp>
      <p:sp>
        <p:nvSpPr>
          <p:cNvPr id="1674253" name="Line 13"/>
          <p:cNvSpPr>
            <a:spLocks noChangeShapeType="1"/>
          </p:cNvSpPr>
          <p:nvPr/>
        </p:nvSpPr>
        <p:spPr bwMode="auto">
          <a:xfrm>
            <a:off x="7168592" y="3977989"/>
            <a:ext cx="2589451" cy="0"/>
          </a:xfrm>
          <a:prstGeom prst="line">
            <a:avLst/>
          </a:prstGeom>
          <a:noFill/>
          <a:ln w="76200" cmpd="tri">
            <a:solidFill>
              <a:schemeClr val="tx1"/>
            </a:solidFill>
            <a:round/>
            <a:headEnd/>
            <a:tailEnd/>
          </a:ln>
          <a:effectLst/>
        </p:spPr>
        <p:txBody>
          <a:bodyPr wrap="none" anchor="ctr">
            <a:prstTxWarp prst="textNoShape">
              <a:avLst/>
            </a:prstTxWarp>
          </a:bodyPr>
          <a:lstStyle/>
          <a:p>
            <a:endParaRPr lang="en-US" sz="1799"/>
          </a:p>
        </p:txBody>
      </p:sp>
      <p:sp>
        <p:nvSpPr>
          <p:cNvPr id="1674254" name="Line 14"/>
          <p:cNvSpPr>
            <a:spLocks noChangeShapeType="1"/>
          </p:cNvSpPr>
          <p:nvPr/>
        </p:nvSpPr>
        <p:spPr bwMode="auto">
          <a:xfrm>
            <a:off x="7473233" y="3673348"/>
            <a:ext cx="0" cy="304641"/>
          </a:xfrm>
          <a:prstGeom prst="line">
            <a:avLst/>
          </a:prstGeom>
          <a:noFill/>
          <a:ln w="12700">
            <a:solidFill>
              <a:schemeClr val="tx1"/>
            </a:solidFill>
            <a:round/>
            <a:headEnd/>
            <a:tailEnd/>
          </a:ln>
          <a:effectLst/>
        </p:spPr>
        <p:txBody>
          <a:bodyPr wrap="none" anchor="ctr">
            <a:prstTxWarp prst="textNoShape">
              <a:avLst/>
            </a:prstTxWarp>
          </a:bodyPr>
          <a:lstStyle/>
          <a:p>
            <a:endParaRPr lang="en-US" sz="1799"/>
          </a:p>
        </p:txBody>
      </p:sp>
      <p:sp>
        <p:nvSpPr>
          <p:cNvPr id="1674255" name="Line 15"/>
          <p:cNvSpPr>
            <a:spLocks noChangeShapeType="1"/>
          </p:cNvSpPr>
          <p:nvPr/>
        </p:nvSpPr>
        <p:spPr bwMode="auto">
          <a:xfrm>
            <a:off x="8387157" y="3673348"/>
            <a:ext cx="0" cy="304641"/>
          </a:xfrm>
          <a:prstGeom prst="line">
            <a:avLst/>
          </a:prstGeom>
          <a:noFill/>
          <a:ln w="12700">
            <a:solidFill>
              <a:schemeClr val="tx1"/>
            </a:solidFill>
            <a:round/>
            <a:headEnd/>
            <a:tailEnd/>
          </a:ln>
          <a:effectLst/>
        </p:spPr>
        <p:txBody>
          <a:bodyPr wrap="none" anchor="ctr">
            <a:prstTxWarp prst="textNoShape">
              <a:avLst/>
            </a:prstTxWarp>
          </a:bodyPr>
          <a:lstStyle/>
          <a:p>
            <a:endParaRPr lang="en-US" sz="1799"/>
          </a:p>
        </p:txBody>
      </p:sp>
      <p:sp>
        <p:nvSpPr>
          <p:cNvPr id="1674256" name="Line 16"/>
          <p:cNvSpPr>
            <a:spLocks noChangeShapeType="1"/>
          </p:cNvSpPr>
          <p:nvPr/>
        </p:nvSpPr>
        <p:spPr bwMode="auto">
          <a:xfrm>
            <a:off x="9453401" y="3673348"/>
            <a:ext cx="0" cy="304641"/>
          </a:xfrm>
          <a:prstGeom prst="line">
            <a:avLst/>
          </a:prstGeom>
          <a:noFill/>
          <a:ln w="12700">
            <a:solidFill>
              <a:schemeClr val="tx1"/>
            </a:solidFill>
            <a:round/>
            <a:headEnd/>
            <a:tailEnd/>
          </a:ln>
          <a:effectLst/>
        </p:spPr>
        <p:txBody>
          <a:bodyPr wrap="none" anchor="ctr">
            <a:prstTxWarp prst="textNoShape">
              <a:avLst/>
            </a:prstTxWarp>
          </a:bodyPr>
          <a:lstStyle/>
          <a:p>
            <a:endParaRPr lang="en-US" sz="1799"/>
          </a:p>
        </p:txBody>
      </p:sp>
      <p:sp>
        <p:nvSpPr>
          <p:cNvPr id="1674257" name="Rectangle 17"/>
          <p:cNvSpPr>
            <a:spLocks noChangeArrowheads="1"/>
          </p:cNvSpPr>
          <p:nvPr/>
        </p:nvSpPr>
        <p:spPr bwMode="auto">
          <a:xfrm>
            <a:off x="7191847" y="3393092"/>
            <a:ext cx="572295" cy="338378"/>
          </a:xfrm>
          <a:prstGeom prst="rect">
            <a:avLst/>
          </a:prstGeom>
          <a:solidFill>
            <a:srgbClr val="CCFFFF"/>
          </a:solidFill>
          <a:ln w="12700">
            <a:solidFill>
              <a:schemeClr val="tx1"/>
            </a:solidFill>
            <a:miter lim="800000"/>
            <a:headEnd/>
            <a:tailEnd/>
          </a:ln>
          <a:effectLst/>
        </p:spPr>
        <p:txBody>
          <a:bodyPr wrap="none" anchor="ctr">
            <a:prstTxWarp prst="textNoShape">
              <a:avLst/>
            </a:prstTxWarp>
            <a:spAutoFit/>
          </a:bodyPr>
          <a:lstStyle/>
          <a:p>
            <a:pPr algn="ctr" eaLnBrk="0" hangingPunct="0"/>
            <a:r>
              <a:rPr lang="en-US" sz="1599">
                <a:latin typeface="Helvetica" charset="0"/>
              </a:rPr>
              <a:t>host</a:t>
            </a:r>
          </a:p>
        </p:txBody>
      </p:sp>
      <p:sp>
        <p:nvSpPr>
          <p:cNvPr id="1674258" name="Rectangle 18"/>
          <p:cNvSpPr>
            <a:spLocks noChangeArrowheads="1"/>
          </p:cNvSpPr>
          <p:nvPr/>
        </p:nvSpPr>
        <p:spPr bwMode="auto">
          <a:xfrm>
            <a:off x="8086731" y="3374051"/>
            <a:ext cx="572295" cy="338378"/>
          </a:xfrm>
          <a:prstGeom prst="rect">
            <a:avLst/>
          </a:prstGeom>
          <a:solidFill>
            <a:srgbClr val="CCFFFF"/>
          </a:solidFill>
          <a:ln w="12700">
            <a:solidFill>
              <a:schemeClr val="tx1"/>
            </a:solidFill>
            <a:miter lim="800000"/>
            <a:headEnd/>
            <a:tailEnd/>
          </a:ln>
          <a:effectLst/>
        </p:spPr>
        <p:txBody>
          <a:bodyPr wrap="none" anchor="ctr">
            <a:prstTxWarp prst="textNoShape">
              <a:avLst/>
            </a:prstTxWarp>
            <a:spAutoFit/>
          </a:bodyPr>
          <a:lstStyle/>
          <a:p>
            <a:pPr algn="ctr" eaLnBrk="0" hangingPunct="0"/>
            <a:r>
              <a:rPr lang="en-US" sz="1599">
                <a:latin typeface="Helvetica" charset="0"/>
              </a:rPr>
              <a:t>host</a:t>
            </a:r>
          </a:p>
        </p:txBody>
      </p:sp>
      <p:sp>
        <p:nvSpPr>
          <p:cNvPr id="1674259" name="Rectangle 19"/>
          <p:cNvSpPr>
            <a:spLocks noChangeArrowheads="1"/>
          </p:cNvSpPr>
          <p:nvPr/>
        </p:nvSpPr>
        <p:spPr bwMode="auto">
          <a:xfrm>
            <a:off x="9152975" y="3374051"/>
            <a:ext cx="572295" cy="338378"/>
          </a:xfrm>
          <a:prstGeom prst="rect">
            <a:avLst/>
          </a:prstGeom>
          <a:solidFill>
            <a:srgbClr val="CCFFFF"/>
          </a:solidFill>
          <a:ln w="12700">
            <a:solidFill>
              <a:schemeClr val="tx1"/>
            </a:solidFill>
            <a:miter lim="800000"/>
            <a:headEnd/>
            <a:tailEnd/>
          </a:ln>
          <a:effectLst/>
        </p:spPr>
        <p:txBody>
          <a:bodyPr wrap="none" anchor="ctr">
            <a:prstTxWarp prst="textNoShape">
              <a:avLst/>
            </a:prstTxWarp>
            <a:spAutoFit/>
          </a:bodyPr>
          <a:lstStyle/>
          <a:p>
            <a:pPr algn="ctr" eaLnBrk="0" hangingPunct="0"/>
            <a:r>
              <a:rPr lang="en-US" sz="1599">
                <a:latin typeface="Helvetica" charset="0"/>
              </a:rPr>
              <a:t>host</a:t>
            </a:r>
          </a:p>
        </p:txBody>
      </p:sp>
      <p:sp>
        <p:nvSpPr>
          <p:cNvPr id="1674260" name="Text Box 20"/>
          <p:cNvSpPr txBox="1">
            <a:spLocks noChangeArrowheads="1"/>
          </p:cNvSpPr>
          <p:nvPr/>
        </p:nvSpPr>
        <p:spPr bwMode="auto">
          <a:xfrm>
            <a:off x="8591840" y="3977989"/>
            <a:ext cx="771123" cy="336375"/>
          </a:xfrm>
          <a:prstGeom prst="rect">
            <a:avLst/>
          </a:prstGeom>
          <a:noFill/>
          <a:ln w="12700">
            <a:noFill/>
            <a:miter lim="800000"/>
            <a:headEnd/>
            <a:tailEnd/>
          </a:ln>
          <a:effectLst/>
        </p:spPr>
        <p:txBody>
          <a:bodyPr wrap="none" anchor="ctr">
            <a:prstTxWarp prst="textNoShape">
              <a:avLst/>
            </a:prstTxWarp>
            <a:spAutoFit/>
          </a:bodyPr>
          <a:lstStyle/>
          <a:p>
            <a:pPr algn="ctr" eaLnBrk="0" hangingPunct="0"/>
            <a:r>
              <a:rPr lang="en-US" sz="1599">
                <a:latin typeface="Helvetica" charset="0"/>
              </a:rPr>
              <a:t>LAN 2</a:t>
            </a:r>
          </a:p>
        </p:txBody>
      </p:sp>
      <p:sp>
        <p:nvSpPr>
          <p:cNvPr id="1674261" name="Text Box 21"/>
          <p:cNvSpPr txBox="1">
            <a:spLocks noChangeArrowheads="1"/>
          </p:cNvSpPr>
          <p:nvPr/>
        </p:nvSpPr>
        <p:spPr bwMode="auto">
          <a:xfrm>
            <a:off x="8691497" y="3291544"/>
            <a:ext cx="357604" cy="338378"/>
          </a:xfrm>
          <a:prstGeom prst="rect">
            <a:avLst/>
          </a:prstGeom>
          <a:noFill/>
          <a:ln w="12700">
            <a:noFill/>
            <a:miter lim="800000"/>
            <a:headEnd/>
            <a:tailEnd/>
          </a:ln>
          <a:effectLst/>
        </p:spPr>
        <p:txBody>
          <a:bodyPr wrap="none" anchor="ctr">
            <a:prstTxWarp prst="textNoShape">
              <a:avLst/>
            </a:prstTxWarp>
            <a:spAutoFit/>
          </a:bodyPr>
          <a:lstStyle/>
          <a:p>
            <a:pPr algn="ctr" eaLnBrk="0" hangingPunct="0"/>
            <a:r>
              <a:rPr lang="en-US" sz="1599">
                <a:latin typeface="Helvetica" charset="0"/>
              </a:rPr>
              <a:t>...</a:t>
            </a:r>
          </a:p>
        </p:txBody>
      </p:sp>
      <p:sp>
        <p:nvSpPr>
          <p:cNvPr id="1674262" name="AutoShape 22"/>
          <p:cNvSpPr>
            <a:spLocks noChangeArrowheads="1"/>
          </p:cNvSpPr>
          <p:nvPr/>
        </p:nvSpPr>
        <p:spPr bwMode="auto">
          <a:xfrm>
            <a:off x="4046018" y="4282630"/>
            <a:ext cx="609283" cy="380802"/>
          </a:xfrm>
          <a:prstGeom prst="roundRect">
            <a:avLst>
              <a:gd name="adj" fmla="val 16667"/>
            </a:avLst>
          </a:prstGeom>
          <a:solidFill>
            <a:srgbClr val="FF99CC"/>
          </a:solidFill>
          <a:ln w="12700">
            <a:solidFill>
              <a:schemeClr val="tx1"/>
            </a:solidFill>
            <a:round/>
            <a:headEnd/>
            <a:tailEnd/>
          </a:ln>
          <a:effectLst/>
        </p:spPr>
        <p:txBody>
          <a:bodyPr wrap="none" anchor="ctr">
            <a:prstTxWarp prst="textNoShape">
              <a:avLst/>
            </a:prstTxWarp>
          </a:bodyPr>
          <a:lstStyle/>
          <a:p>
            <a:pPr algn="ctr" eaLnBrk="0" hangingPunct="0"/>
            <a:r>
              <a:rPr lang="en-US" sz="1599">
                <a:latin typeface="Helvetica" charset="0"/>
              </a:rPr>
              <a:t>router</a:t>
            </a:r>
          </a:p>
        </p:txBody>
      </p:sp>
      <p:sp>
        <p:nvSpPr>
          <p:cNvPr id="1674263" name="AutoShape 23"/>
          <p:cNvSpPr>
            <a:spLocks noChangeArrowheads="1"/>
          </p:cNvSpPr>
          <p:nvPr/>
        </p:nvSpPr>
        <p:spPr bwMode="auto">
          <a:xfrm>
            <a:off x="5873866" y="4282630"/>
            <a:ext cx="609283" cy="380802"/>
          </a:xfrm>
          <a:prstGeom prst="roundRect">
            <a:avLst>
              <a:gd name="adj" fmla="val 16667"/>
            </a:avLst>
          </a:prstGeom>
          <a:solidFill>
            <a:srgbClr val="FF99CC"/>
          </a:solidFill>
          <a:ln w="12700">
            <a:solidFill>
              <a:schemeClr val="tx1"/>
            </a:solidFill>
            <a:round/>
            <a:headEnd/>
            <a:tailEnd/>
          </a:ln>
          <a:effectLst/>
        </p:spPr>
        <p:txBody>
          <a:bodyPr wrap="none" anchor="ctr">
            <a:prstTxWarp prst="textNoShape">
              <a:avLst/>
            </a:prstTxWarp>
          </a:bodyPr>
          <a:lstStyle/>
          <a:p>
            <a:pPr algn="ctr" eaLnBrk="0" hangingPunct="0"/>
            <a:r>
              <a:rPr lang="en-US" sz="1599">
                <a:latin typeface="Helvetica" charset="0"/>
              </a:rPr>
              <a:t>router</a:t>
            </a:r>
          </a:p>
        </p:txBody>
      </p:sp>
      <p:sp>
        <p:nvSpPr>
          <p:cNvPr id="1674264" name="Line 24"/>
          <p:cNvSpPr>
            <a:spLocks noChangeShapeType="1"/>
          </p:cNvSpPr>
          <p:nvPr/>
        </p:nvSpPr>
        <p:spPr bwMode="auto">
          <a:xfrm>
            <a:off x="4350659" y="3977989"/>
            <a:ext cx="0" cy="304641"/>
          </a:xfrm>
          <a:prstGeom prst="line">
            <a:avLst/>
          </a:prstGeom>
          <a:noFill/>
          <a:ln w="12700">
            <a:solidFill>
              <a:schemeClr val="tx1"/>
            </a:solidFill>
            <a:round/>
            <a:headEnd/>
            <a:tailEnd/>
          </a:ln>
          <a:effectLst/>
        </p:spPr>
        <p:txBody>
          <a:bodyPr wrap="none" anchor="ctr">
            <a:prstTxWarp prst="textNoShape">
              <a:avLst/>
            </a:prstTxWarp>
          </a:bodyPr>
          <a:lstStyle/>
          <a:p>
            <a:endParaRPr lang="en-US" sz="1799"/>
          </a:p>
        </p:txBody>
      </p:sp>
      <p:sp>
        <p:nvSpPr>
          <p:cNvPr id="1674265" name="AutoShape 25"/>
          <p:cNvSpPr>
            <a:spLocks noChangeArrowheads="1"/>
          </p:cNvSpPr>
          <p:nvPr/>
        </p:nvSpPr>
        <p:spPr bwMode="auto">
          <a:xfrm>
            <a:off x="7701714" y="4282630"/>
            <a:ext cx="609283" cy="380802"/>
          </a:xfrm>
          <a:prstGeom prst="roundRect">
            <a:avLst>
              <a:gd name="adj" fmla="val 16667"/>
            </a:avLst>
          </a:prstGeom>
          <a:solidFill>
            <a:srgbClr val="FF99CC"/>
          </a:solidFill>
          <a:ln w="12700">
            <a:solidFill>
              <a:schemeClr val="tx1"/>
            </a:solidFill>
            <a:round/>
            <a:headEnd/>
            <a:tailEnd/>
          </a:ln>
          <a:effectLst/>
        </p:spPr>
        <p:txBody>
          <a:bodyPr wrap="none" anchor="ctr">
            <a:prstTxWarp prst="textNoShape">
              <a:avLst/>
            </a:prstTxWarp>
          </a:bodyPr>
          <a:lstStyle/>
          <a:p>
            <a:pPr algn="ctr" eaLnBrk="0" hangingPunct="0"/>
            <a:r>
              <a:rPr lang="en-US" sz="1599">
                <a:latin typeface="Helvetica" charset="0"/>
              </a:rPr>
              <a:t>router</a:t>
            </a:r>
          </a:p>
        </p:txBody>
      </p:sp>
      <p:sp>
        <p:nvSpPr>
          <p:cNvPr id="1674266" name="Line 26"/>
          <p:cNvSpPr>
            <a:spLocks noChangeShapeType="1"/>
          </p:cNvSpPr>
          <p:nvPr/>
        </p:nvSpPr>
        <p:spPr bwMode="auto">
          <a:xfrm>
            <a:off x="8006355" y="3977989"/>
            <a:ext cx="0" cy="304641"/>
          </a:xfrm>
          <a:prstGeom prst="line">
            <a:avLst/>
          </a:prstGeom>
          <a:noFill/>
          <a:ln w="12700">
            <a:solidFill>
              <a:schemeClr val="tx1"/>
            </a:solidFill>
            <a:round/>
            <a:headEnd/>
            <a:tailEnd/>
          </a:ln>
          <a:effectLst/>
        </p:spPr>
        <p:txBody>
          <a:bodyPr wrap="none" anchor="ctr">
            <a:prstTxWarp prst="textNoShape">
              <a:avLst/>
            </a:prstTxWarp>
          </a:bodyPr>
          <a:lstStyle/>
          <a:p>
            <a:endParaRPr lang="en-US" sz="1799"/>
          </a:p>
        </p:txBody>
      </p:sp>
      <p:sp>
        <p:nvSpPr>
          <p:cNvPr id="1674267" name="Line 27"/>
          <p:cNvSpPr>
            <a:spLocks noChangeShapeType="1"/>
          </p:cNvSpPr>
          <p:nvPr/>
        </p:nvSpPr>
        <p:spPr bwMode="auto">
          <a:xfrm>
            <a:off x="4655301" y="4434951"/>
            <a:ext cx="1218565" cy="0"/>
          </a:xfrm>
          <a:prstGeom prst="line">
            <a:avLst/>
          </a:prstGeom>
          <a:noFill/>
          <a:ln w="76200">
            <a:solidFill>
              <a:schemeClr val="tx1"/>
            </a:solidFill>
            <a:round/>
            <a:headEnd/>
            <a:tailEnd/>
          </a:ln>
          <a:effectLst/>
        </p:spPr>
        <p:txBody>
          <a:bodyPr wrap="none" anchor="ctr">
            <a:prstTxWarp prst="textNoShape">
              <a:avLst/>
            </a:prstTxWarp>
          </a:bodyPr>
          <a:lstStyle/>
          <a:p>
            <a:endParaRPr lang="en-US" sz="1799"/>
          </a:p>
        </p:txBody>
      </p:sp>
      <p:sp>
        <p:nvSpPr>
          <p:cNvPr id="1674268" name="Line 28"/>
          <p:cNvSpPr>
            <a:spLocks noChangeShapeType="1"/>
          </p:cNvSpPr>
          <p:nvPr/>
        </p:nvSpPr>
        <p:spPr bwMode="auto">
          <a:xfrm>
            <a:off x="6483149" y="4434951"/>
            <a:ext cx="1218565" cy="0"/>
          </a:xfrm>
          <a:prstGeom prst="line">
            <a:avLst/>
          </a:prstGeom>
          <a:noFill/>
          <a:ln w="76200">
            <a:solidFill>
              <a:schemeClr val="tx1"/>
            </a:solidFill>
            <a:round/>
            <a:headEnd/>
            <a:tailEnd/>
          </a:ln>
          <a:effectLst/>
        </p:spPr>
        <p:txBody>
          <a:bodyPr wrap="none" anchor="ctr">
            <a:prstTxWarp prst="textNoShape">
              <a:avLst/>
            </a:prstTxWarp>
          </a:bodyPr>
          <a:lstStyle/>
          <a:p>
            <a:endParaRPr lang="en-US" sz="1799"/>
          </a:p>
        </p:txBody>
      </p:sp>
      <p:sp>
        <p:nvSpPr>
          <p:cNvPr id="1674269" name="Text Box 29"/>
          <p:cNvSpPr txBox="1">
            <a:spLocks noChangeArrowheads="1"/>
          </p:cNvSpPr>
          <p:nvPr/>
        </p:nvSpPr>
        <p:spPr bwMode="auto">
          <a:xfrm>
            <a:off x="4932970" y="4434951"/>
            <a:ext cx="669576" cy="336375"/>
          </a:xfrm>
          <a:prstGeom prst="rect">
            <a:avLst/>
          </a:prstGeom>
          <a:noFill/>
          <a:ln w="12700">
            <a:noFill/>
            <a:miter lim="800000"/>
            <a:headEnd/>
            <a:tailEnd/>
          </a:ln>
          <a:effectLst/>
        </p:spPr>
        <p:txBody>
          <a:bodyPr wrap="none" anchor="ctr">
            <a:prstTxWarp prst="textNoShape">
              <a:avLst/>
            </a:prstTxWarp>
            <a:spAutoFit/>
          </a:bodyPr>
          <a:lstStyle/>
          <a:p>
            <a:pPr algn="ctr" eaLnBrk="0" hangingPunct="0"/>
            <a:r>
              <a:rPr lang="en-US" sz="1599">
                <a:latin typeface="Helvetica" charset="0"/>
              </a:rPr>
              <a:t>WAN</a:t>
            </a:r>
          </a:p>
        </p:txBody>
      </p:sp>
      <p:sp>
        <p:nvSpPr>
          <p:cNvPr id="1674270" name="Text Box 30"/>
          <p:cNvSpPr txBox="1">
            <a:spLocks noChangeArrowheads="1"/>
          </p:cNvSpPr>
          <p:nvPr/>
        </p:nvSpPr>
        <p:spPr bwMode="auto">
          <a:xfrm>
            <a:off x="6759231" y="4434951"/>
            <a:ext cx="669576" cy="336375"/>
          </a:xfrm>
          <a:prstGeom prst="rect">
            <a:avLst/>
          </a:prstGeom>
          <a:noFill/>
          <a:ln w="12700">
            <a:noFill/>
            <a:miter lim="800000"/>
            <a:headEnd/>
            <a:tailEnd/>
          </a:ln>
          <a:effectLst/>
        </p:spPr>
        <p:txBody>
          <a:bodyPr wrap="none" anchor="ctr">
            <a:prstTxWarp prst="textNoShape">
              <a:avLst/>
            </a:prstTxWarp>
            <a:spAutoFit/>
          </a:bodyPr>
          <a:lstStyle/>
          <a:p>
            <a:pPr algn="ctr" eaLnBrk="0" hangingPunct="0"/>
            <a:r>
              <a:rPr lang="en-US" sz="1599">
                <a:latin typeface="Helvetica" charset="0"/>
              </a:rPr>
              <a:t>WAN</a:t>
            </a:r>
          </a:p>
        </p:txBody>
      </p:sp>
      <p:sp>
        <p:nvSpPr>
          <p:cNvPr id="1674271" name="Text Box 31"/>
          <p:cNvSpPr txBox="1">
            <a:spLocks noChangeArrowheads="1"/>
          </p:cNvSpPr>
          <p:nvPr/>
        </p:nvSpPr>
        <p:spPr bwMode="auto">
          <a:xfrm>
            <a:off x="2026184" y="2967279"/>
            <a:ext cx="1143991" cy="366521"/>
          </a:xfrm>
          <a:prstGeom prst="rect">
            <a:avLst/>
          </a:prstGeom>
          <a:noFill/>
          <a:ln w="9525">
            <a:noFill/>
            <a:miter lim="800000"/>
            <a:headEnd/>
            <a:tailEnd/>
          </a:ln>
          <a:effectLst/>
        </p:spPr>
        <p:txBody>
          <a:bodyPr wrap="none">
            <a:prstTxWarp prst="textNoShape">
              <a:avLst/>
            </a:prstTxWarp>
            <a:spAutoFit/>
          </a:bodyPr>
          <a:lstStyle/>
          <a:p>
            <a:pPr algn="ctr"/>
            <a:r>
              <a:rPr lang="en-US" sz="1799">
                <a:solidFill>
                  <a:srgbClr val="0000FF"/>
                </a:solidFill>
                <a:latin typeface="Courier New" charset="0"/>
              </a:rPr>
              <a:t>1.2.3.4</a:t>
            </a:r>
          </a:p>
        </p:txBody>
      </p:sp>
      <p:sp>
        <p:nvSpPr>
          <p:cNvPr id="1674272" name="Text Box 32"/>
          <p:cNvSpPr txBox="1">
            <a:spLocks noChangeArrowheads="1"/>
          </p:cNvSpPr>
          <p:nvPr/>
        </p:nvSpPr>
        <p:spPr bwMode="auto">
          <a:xfrm>
            <a:off x="3292350" y="2967279"/>
            <a:ext cx="1143991" cy="366521"/>
          </a:xfrm>
          <a:prstGeom prst="rect">
            <a:avLst/>
          </a:prstGeom>
          <a:noFill/>
          <a:ln w="9525">
            <a:noFill/>
            <a:miter lim="800000"/>
            <a:headEnd/>
            <a:tailEnd/>
          </a:ln>
          <a:effectLst/>
        </p:spPr>
        <p:txBody>
          <a:bodyPr wrap="none">
            <a:prstTxWarp prst="textNoShape">
              <a:avLst/>
            </a:prstTxWarp>
            <a:spAutoFit/>
          </a:bodyPr>
          <a:lstStyle/>
          <a:p>
            <a:pPr algn="ctr"/>
            <a:r>
              <a:rPr lang="en-US" sz="1799">
                <a:latin typeface="Courier New" charset="0"/>
              </a:rPr>
              <a:t>5.6.7.8</a:t>
            </a:r>
          </a:p>
        </p:txBody>
      </p:sp>
      <p:sp>
        <p:nvSpPr>
          <p:cNvPr id="1674273" name="Text Box 33"/>
          <p:cNvSpPr txBox="1">
            <a:spLocks noChangeArrowheads="1"/>
          </p:cNvSpPr>
          <p:nvPr/>
        </p:nvSpPr>
        <p:spPr bwMode="auto">
          <a:xfrm>
            <a:off x="4495048" y="2967279"/>
            <a:ext cx="1143991" cy="366521"/>
          </a:xfrm>
          <a:prstGeom prst="rect">
            <a:avLst/>
          </a:prstGeom>
          <a:noFill/>
          <a:ln w="9525">
            <a:noFill/>
            <a:miter lim="800000"/>
            <a:headEnd/>
            <a:tailEnd/>
          </a:ln>
          <a:effectLst/>
        </p:spPr>
        <p:txBody>
          <a:bodyPr wrap="none">
            <a:prstTxWarp prst="textNoShape">
              <a:avLst/>
            </a:prstTxWarp>
            <a:spAutoFit/>
          </a:bodyPr>
          <a:lstStyle/>
          <a:p>
            <a:pPr algn="ctr"/>
            <a:r>
              <a:rPr lang="en-US" sz="1799">
                <a:latin typeface="Courier New" charset="0"/>
              </a:rPr>
              <a:t>2.4.6.8</a:t>
            </a:r>
          </a:p>
        </p:txBody>
      </p:sp>
      <p:sp>
        <p:nvSpPr>
          <p:cNvPr id="1674274" name="Text Box 34"/>
          <p:cNvSpPr txBox="1">
            <a:spLocks noChangeArrowheads="1"/>
          </p:cNvSpPr>
          <p:nvPr/>
        </p:nvSpPr>
        <p:spPr bwMode="auto">
          <a:xfrm>
            <a:off x="6632296" y="2967279"/>
            <a:ext cx="1143992" cy="366521"/>
          </a:xfrm>
          <a:prstGeom prst="rect">
            <a:avLst/>
          </a:prstGeom>
          <a:noFill/>
          <a:ln w="9525">
            <a:noFill/>
            <a:miter lim="800000"/>
            <a:headEnd/>
            <a:tailEnd/>
          </a:ln>
          <a:effectLst/>
        </p:spPr>
        <p:txBody>
          <a:bodyPr wrap="none">
            <a:prstTxWarp prst="textNoShape">
              <a:avLst/>
            </a:prstTxWarp>
            <a:spAutoFit/>
          </a:bodyPr>
          <a:lstStyle/>
          <a:p>
            <a:pPr algn="ctr"/>
            <a:r>
              <a:rPr lang="en-US" sz="1799">
                <a:solidFill>
                  <a:srgbClr val="FF3300"/>
                </a:solidFill>
                <a:latin typeface="Courier New" charset="0"/>
              </a:rPr>
              <a:t>1.2.3.5</a:t>
            </a:r>
          </a:p>
        </p:txBody>
      </p:sp>
      <p:sp>
        <p:nvSpPr>
          <p:cNvPr id="1674275" name="Text Box 35"/>
          <p:cNvSpPr txBox="1">
            <a:spLocks noChangeArrowheads="1"/>
          </p:cNvSpPr>
          <p:nvPr/>
        </p:nvSpPr>
        <p:spPr bwMode="auto">
          <a:xfrm>
            <a:off x="7898461" y="2967279"/>
            <a:ext cx="1143992" cy="366521"/>
          </a:xfrm>
          <a:prstGeom prst="rect">
            <a:avLst/>
          </a:prstGeom>
          <a:noFill/>
          <a:ln w="9525">
            <a:noFill/>
            <a:miter lim="800000"/>
            <a:headEnd/>
            <a:tailEnd/>
          </a:ln>
          <a:effectLst/>
        </p:spPr>
        <p:txBody>
          <a:bodyPr wrap="none">
            <a:prstTxWarp prst="textNoShape">
              <a:avLst/>
            </a:prstTxWarp>
            <a:spAutoFit/>
          </a:bodyPr>
          <a:lstStyle/>
          <a:p>
            <a:pPr algn="ctr"/>
            <a:r>
              <a:rPr lang="en-US" sz="1799">
                <a:latin typeface="Courier New" charset="0"/>
              </a:rPr>
              <a:t>5.6.7.9</a:t>
            </a:r>
          </a:p>
        </p:txBody>
      </p:sp>
      <p:sp>
        <p:nvSpPr>
          <p:cNvPr id="1674276" name="Text Box 36"/>
          <p:cNvSpPr txBox="1">
            <a:spLocks noChangeArrowheads="1"/>
          </p:cNvSpPr>
          <p:nvPr/>
        </p:nvSpPr>
        <p:spPr bwMode="auto">
          <a:xfrm>
            <a:off x="9101160" y="2967279"/>
            <a:ext cx="1143992" cy="366521"/>
          </a:xfrm>
          <a:prstGeom prst="rect">
            <a:avLst/>
          </a:prstGeom>
          <a:noFill/>
          <a:ln w="9525">
            <a:noFill/>
            <a:miter lim="800000"/>
            <a:headEnd/>
            <a:tailEnd/>
          </a:ln>
          <a:effectLst/>
        </p:spPr>
        <p:txBody>
          <a:bodyPr wrap="none">
            <a:prstTxWarp prst="textNoShape">
              <a:avLst/>
            </a:prstTxWarp>
            <a:spAutoFit/>
          </a:bodyPr>
          <a:lstStyle/>
          <a:p>
            <a:pPr algn="ctr"/>
            <a:r>
              <a:rPr lang="en-US" sz="1799">
                <a:latin typeface="Courier New" charset="0"/>
              </a:rPr>
              <a:t>2.4.6.9</a:t>
            </a:r>
          </a:p>
        </p:txBody>
      </p:sp>
      <p:sp>
        <p:nvSpPr>
          <p:cNvPr id="1674277" name="Text Box 37"/>
          <p:cNvSpPr txBox="1">
            <a:spLocks noChangeArrowheads="1"/>
          </p:cNvSpPr>
          <p:nvPr/>
        </p:nvSpPr>
        <p:spPr bwMode="auto">
          <a:xfrm>
            <a:off x="5353437" y="5004568"/>
            <a:ext cx="1143992" cy="366522"/>
          </a:xfrm>
          <a:prstGeom prst="rect">
            <a:avLst/>
          </a:prstGeom>
          <a:noFill/>
          <a:ln w="9525">
            <a:noFill/>
            <a:miter lim="800000"/>
            <a:headEnd/>
            <a:tailEnd/>
          </a:ln>
          <a:effectLst/>
        </p:spPr>
        <p:txBody>
          <a:bodyPr wrap="none">
            <a:prstTxWarp prst="textNoShape">
              <a:avLst/>
            </a:prstTxWarp>
            <a:spAutoFit/>
          </a:bodyPr>
          <a:lstStyle/>
          <a:p>
            <a:pPr algn="ctr"/>
            <a:r>
              <a:rPr lang="en-US" sz="1799">
                <a:solidFill>
                  <a:srgbClr val="0000FF"/>
                </a:solidFill>
                <a:latin typeface="Courier New" charset="0"/>
              </a:rPr>
              <a:t>1.2.3.4</a:t>
            </a:r>
          </a:p>
        </p:txBody>
      </p:sp>
      <p:sp>
        <p:nvSpPr>
          <p:cNvPr id="1674278" name="Text Box 38"/>
          <p:cNvSpPr txBox="1">
            <a:spLocks noChangeArrowheads="1"/>
          </p:cNvSpPr>
          <p:nvPr/>
        </p:nvSpPr>
        <p:spPr bwMode="auto">
          <a:xfrm>
            <a:off x="5366130" y="5388543"/>
            <a:ext cx="1143992" cy="366522"/>
          </a:xfrm>
          <a:prstGeom prst="rect">
            <a:avLst/>
          </a:prstGeom>
          <a:noFill/>
          <a:ln w="9525">
            <a:noFill/>
            <a:miter lim="800000"/>
            <a:headEnd/>
            <a:tailEnd/>
          </a:ln>
          <a:effectLst/>
        </p:spPr>
        <p:txBody>
          <a:bodyPr wrap="none">
            <a:prstTxWarp prst="textNoShape">
              <a:avLst/>
            </a:prstTxWarp>
            <a:spAutoFit/>
          </a:bodyPr>
          <a:lstStyle/>
          <a:p>
            <a:pPr algn="ctr"/>
            <a:r>
              <a:rPr lang="en-US" sz="1799">
                <a:solidFill>
                  <a:srgbClr val="FF3300"/>
                </a:solidFill>
                <a:latin typeface="Courier New" charset="0"/>
              </a:rPr>
              <a:t>1.2.3.5</a:t>
            </a:r>
          </a:p>
        </p:txBody>
      </p:sp>
      <p:sp>
        <p:nvSpPr>
          <p:cNvPr id="1674279" name="AutoShape 39"/>
          <p:cNvSpPr>
            <a:spLocks noChangeArrowheads="1"/>
          </p:cNvSpPr>
          <p:nvPr/>
        </p:nvSpPr>
        <p:spPr bwMode="auto">
          <a:xfrm>
            <a:off x="6660857" y="5410755"/>
            <a:ext cx="728284" cy="230068"/>
          </a:xfrm>
          <a:prstGeom prst="rightArrow">
            <a:avLst>
              <a:gd name="adj1" fmla="val 50000"/>
              <a:gd name="adj2" fmla="val 79138"/>
            </a:avLst>
          </a:prstGeom>
          <a:solidFill>
            <a:srgbClr val="FF3300"/>
          </a:solidFill>
          <a:ln w="9525">
            <a:noFill/>
            <a:miter lim="800000"/>
            <a:headEnd/>
            <a:tailEnd/>
          </a:ln>
          <a:effectLst/>
        </p:spPr>
        <p:txBody>
          <a:bodyPr wrap="none" anchor="ctr">
            <a:prstTxWarp prst="textNoShape">
              <a:avLst/>
            </a:prstTxWarp>
          </a:bodyPr>
          <a:lstStyle/>
          <a:p>
            <a:endParaRPr lang="en-US" sz="1799"/>
          </a:p>
        </p:txBody>
      </p:sp>
      <p:sp>
        <p:nvSpPr>
          <p:cNvPr id="1674280" name="AutoShape 40"/>
          <p:cNvSpPr>
            <a:spLocks noChangeArrowheads="1"/>
          </p:cNvSpPr>
          <p:nvPr/>
        </p:nvSpPr>
        <p:spPr bwMode="auto">
          <a:xfrm flipH="1">
            <a:off x="6659269" y="5064860"/>
            <a:ext cx="728283" cy="230068"/>
          </a:xfrm>
          <a:prstGeom prst="rightArrow">
            <a:avLst>
              <a:gd name="adj1" fmla="val 50000"/>
              <a:gd name="adj2" fmla="val 79138"/>
            </a:avLst>
          </a:prstGeom>
          <a:solidFill>
            <a:srgbClr val="0000FF"/>
          </a:solidFill>
          <a:ln w="9525">
            <a:noFill/>
            <a:miter lim="800000"/>
            <a:headEnd/>
            <a:tailEnd/>
          </a:ln>
          <a:effectLst/>
        </p:spPr>
        <p:txBody>
          <a:bodyPr wrap="none" anchor="ctr">
            <a:prstTxWarp prst="textNoShape">
              <a:avLst/>
            </a:prstTxWarp>
          </a:bodyPr>
          <a:lstStyle/>
          <a:p>
            <a:endParaRPr lang="en-US" sz="1799"/>
          </a:p>
        </p:txBody>
      </p:sp>
      <p:grpSp>
        <p:nvGrpSpPr>
          <p:cNvPr id="2" name="Group 41"/>
          <p:cNvGrpSpPr>
            <a:grpSpLocks/>
          </p:cNvGrpSpPr>
          <p:nvPr/>
        </p:nvGrpSpPr>
        <p:grpSpPr bwMode="auto">
          <a:xfrm>
            <a:off x="5777080" y="5832810"/>
            <a:ext cx="77747" cy="306229"/>
            <a:chOff x="2565" y="3828"/>
            <a:chExt cx="73" cy="267"/>
          </a:xfrm>
        </p:grpSpPr>
        <p:sp>
          <p:nvSpPr>
            <p:cNvPr id="1674282" name="Oval 42"/>
            <p:cNvSpPr>
              <a:spLocks noChangeArrowheads="1"/>
            </p:cNvSpPr>
            <p:nvPr/>
          </p:nvSpPr>
          <p:spPr bwMode="auto">
            <a:xfrm>
              <a:off x="2565" y="3828"/>
              <a:ext cx="73" cy="73"/>
            </a:xfrm>
            <a:prstGeom prst="ellipse">
              <a:avLst/>
            </a:prstGeom>
            <a:solidFill>
              <a:schemeClr val="tx2"/>
            </a:solidFill>
            <a:ln w="9525">
              <a:solidFill>
                <a:schemeClr val="tx1"/>
              </a:solidFill>
              <a:round/>
              <a:headEnd/>
              <a:tailEnd/>
            </a:ln>
            <a:effectLst/>
          </p:spPr>
          <p:txBody>
            <a:bodyPr wrap="none" anchor="ctr">
              <a:prstTxWarp prst="textNoShape">
                <a:avLst/>
              </a:prstTxWarp>
            </a:bodyPr>
            <a:lstStyle/>
            <a:p>
              <a:endParaRPr lang="en-US" sz="1799"/>
            </a:p>
          </p:txBody>
        </p:sp>
        <p:sp>
          <p:nvSpPr>
            <p:cNvPr id="1674283" name="Oval 43"/>
            <p:cNvSpPr>
              <a:spLocks noChangeArrowheads="1"/>
            </p:cNvSpPr>
            <p:nvPr/>
          </p:nvSpPr>
          <p:spPr bwMode="auto">
            <a:xfrm>
              <a:off x="2565" y="3925"/>
              <a:ext cx="73" cy="73"/>
            </a:xfrm>
            <a:prstGeom prst="ellipse">
              <a:avLst/>
            </a:prstGeom>
            <a:solidFill>
              <a:schemeClr val="tx2"/>
            </a:solidFill>
            <a:ln w="9525">
              <a:solidFill>
                <a:schemeClr val="tx1"/>
              </a:solidFill>
              <a:round/>
              <a:headEnd/>
              <a:tailEnd/>
            </a:ln>
            <a:effectLst/>
          </p:spPr>
          <p:txBody>
            <a:bodyPr wrap="none" anchor="ctr">
              <a:prstTxWarp prst="textNoShape">
                <a:avLst/>
              </a:prstTxWarp>
            </a:bodyPr>
            <a:lstStyle/>
            <a:p>
              <a:endParaRPr lang="en-US" sz="1799"/>
            </a:p>
          </p:txBody>
        </p:sp>
        <p:sp>
          <p:nvSpPr>
            <p:cNvPr id="1674284" name="Oval 44"/>
            <p:cNvSpPr>
              <a:spLocks noChangeArrowheads="1"/>
            </p:cNvSpPr>
            <p:nvPr/>
          </p:nvSpPr>
          <p:spPr bwMode="auto">
            <a:xfrm>
              <a:off x="2565" y="4022"/>
              <a:ext cx="73" cy="73"/>
            </a:xfrm>
            <a:prstGeom prst="ellipse">
              <a:avLst/>
            </a:prstGeom>
            <a:solidFill>
              <a:schemeClr val="tx2"/>
            </a:solidFill>
            <a:ln w="9525">
              <a:solidFill>
                <a:schemeClr val="tx1"/>
              </a:solidFill>
              <a:round/>
              <a:headEnd/>
              <a:tailEnd/>
            </a:ln>
            <a:effectLst/>
          </p:spPr>
          <p:txBody>
            <a:bodyPr wrap="none" anchor="ctr">
              <a:prstTxWarp prst="textNoShape">
                <a:avLst/>
              </a:prstTxWarp>
            </a:bodyPr>
            <a:lstStyle/>
            <a:p>
              <a:endParaRPr lang="en-US" sz="1799"/>
            </a:p>
          </p:txBody>
        </p:sp>
      </p:grpSp>
      <p:grpSp>
        <p:nvGrpSpPr>
          <p:cNvPr id="3" name="Group 45"/>
          <p:cNvGrpSpPr>
            <a:grpSpLocks/>
          </p:cNvGrpSpPr>
          <p:nvPr/>
        </p:nvGrpSpPr>
        <p:grpSpPr bwMode="auto">
          <a:xfrm>
            <a:off x="5316945" y="4949033"/>
            <a:ext cx="2226104" cy="1758034"/>
            <a:chOff x="969" y="3103"/>
            <a:chExt cx="1403" cy="1108"/>
          </a:xfrm>
        </p:grpSpPr>
        <p:sp>
          <p:nvSpPr>
            <p:cNvPr id="1674286" name="Rectangle 46"/>
            <p:cNvSpPr>
              <a:spLocks noChangeArrowheads="1"/>
            </p:cNvSpPr>
            <p:nvPr/>
          </p:nvSpPr>
          <p:spPr bwMode="auto">
            <a:xfrm>
              <a:off x="969" y="3103"/>
              <a:ext cx="1403" cy="823"/>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sz="1799"/>
            </a:p>
          </p:txBody>
        </p:sp>
        <p:sp>
          <p:nvSpPr>
            <p:cNvPr id="1674287" name="Line 47"/>
            <p:cNvSpPr>
              <a:spLocks noChangeShapeType="1"/>
            </p:cNvSpPr>
            <p:nvPr/>
          </p:nvSpPr>
          <p:spPr bwMode="auto">
            <a:xfrm>
              <a:off x="1719" y="3103"/>
              <a:ext cx="0" cy="823"/>
            </a:xfrm>
            <a:prstGeom prst="line">
              <a:avLst/>
            </a:prstGeom>
            <a:noFill/>
            <a:ln w="9525">
              <a:solidFill>
                <a:schemeClr val="tx1"/>
              </a:solidFill>
              <a:round/>
              <a:headEnd/>
              <a:tailEnd/>
            </a:ln>
            <a:effectLst/>
          </p:spPr>
          <p:txBody>
            <a:bodyPr wrap="none" anchor="ctr">
              <a:prstTxWarp prst="textNoShape">
                <a:avLst/>
              </a:prstTxWarp>
            </a:bodyPr>
            <a:lstStyle/>
            <a:p>
              <a:endParaRPr lang="en-US" sz="1799"/>
            </a:p>
          </p:txBody>
        </p:sp>
        <p:sp>
          <p:nvSpPr>
            <p:cNvPr id="1674288" name="Line 48"/>
            <p:cNvSpPr>
              <a:spLocks noChangeShapeType="1"/>
            </p:cNvSpPr>
            <p:nvPr/>
          </p:nvSpPr>
          <p:spPr bwMode="auto">
            <a:xfrm>
              <a:off x="969" y="3369"/>
              <a:ext cx="1403" cy="0"/>
            </a:xfrm>
            <a:prstGeom prst="line">
              <a:avLst/>
            </a:prstGeom>
            <a:noFill/>
            <a:ln w="9525">
              <a:solidFill>
                <a:schemeClr val="tx1"/>
              </a:solidFill>
              <a:round/>
              <a:headEnd/>
              <a:tailEnd/>
            </a:ln>
            <a:effectLst/>
          </p:spPr>
          <p:txBody>
            <a:bodyPr wrap="none" anchor="ctr">
              <a:prstTxWarp prst="textNoShape">
                <a:avLst/>
              </a:prstTxWarp>
            </a:bodyPr>
            <a:lstStyle/>
            <a:p>
              <a:endParaRPr lang="en-US" sz="1799"/>
            </a:p>
          </p:txBody>
        </p:sp>
        <p:sp>
          <p:nvSpPr>
            <p:cNvPr id="1674289" name="Line 49"/>
            <p:cNvSpPr>
              <a:spLocks noChangeShapeType="1"/>
            </p:cNvSpPr>
            <p:nvPr/>
          </p:nvSpPr>
          <p:spPr bwMode="auto">
            <a:xfrm>
              <a:off x="969" y="3611"/>
              <a:ext cx="1403" cy="0"/>
            </a:xfrm>
            <a:prstGeom prst="line">
              <a:avLst/>
            </a:prstGeom>
            <a:noFill/>
            <a:ln w="9525">
              <a:solidFill>
                <a:schemeClr val="tx1"/>
              </a:solidFill>
              <a:round/>
              <a:headEnd/>
              <a:tailEnd/>
            </a:ln>
            <a:effectLst/>
          </p:spPr>
          <p:txBody>
            <a:bodyPr wrap="none" anchor="ctr">
              <a:prstTxWarp prst="textNoShape">
                <a:avLst/>
              </a:prstTxWarp>
            </a:bodyPr>
            <a:lstStyle/>
            <a:p>
              <a:endParaRPr lang="en-US" sz="1799"/>
            </a:p>
          </p:txBody>
        </p:sp>
        <p:sp>
          <p:nvSpPr>
            <p:cNvPr id="1674290" name="Text Box 50"/>
            <p:cNvSpPr txBox="1">
              <a:spLocks noChangeArrowheads="1"/>
            </p:cNvSpPr>
            <p:nvPr/>
          </p:nvSpPr>
          <p:spPr bwMode="auto">
            <a:xfrm>
              <a:off x="1016" y="3959"/>
              <a:ext cx="1265" cy="252"/>
            </a:xfrm>
            <a:prstGeom prst="rect">
              <a:avLst/>
            </a:prstGeom>
            <a:noFill/>
            <a:ln w="9525">
              <a:noFill/>
              <a:miter lim="800000"/>
              <a:headEnd/>
              <a:tailEnd/>
            </a:ln>
            <a:effectLst/>
          </p:spPr>
          <p:txBody>
            <a:bodyPr wrap="none">
              <a:prstTxWarp prst="textNoShape">
                <a:avLst/>
              </a:prstTxWarp>
              <a:spAutoFit/>
            </a:bodyPr>
            <a:lstStyle/>
            <a:p>
              <a:pPr algn="ctr"/>
              <a:r>
                <a:rPr lang="en-US" sz="1999">
                  <a:latin typeface="Helvetica" charset="0"/>
                </a:rPr>
                <a:t>forwarding table</a:t>
              </a:r>
            </a:p>
          </p:txBody>
        </p:sp>
      </p:grpSp>
    </p:spTree>
    <p:extLst>
      <p:ext uri="{BB962C8B-B14F-4D97-AF65-F5344CB8AC3E}">
        <p14:creationId xmlns:p14="http://schemas.microsoft.com/office/powerpoint/2010/main" val="667007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7427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7428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67427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7427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74277" grpId="0"/>
      <p:bldP spid="1674278" grpId="0"/>
      <p:bldP spid="1674279" grpId="0" animBg="1"/>
      <p:bldP spid="167428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Socket Domains</a:t>
            </a:r>
            <a:endParaRPr lang="en-US" dirty="0"/>
          </a:p>
        </p:txBody>
      </p:sp>
      <p:sp>
        <p:nvSpPr>
          <p:cNvPr id="3" name="Content Placeholder 2"/>
          <p:cNvSpPr>
            <a:spLocks noGrp="1"/>
          </p:cNvSpPr>
          <p:nvPr>
            <p:ph idx="1"/>
          </p:nvPr>
        </p:nvSpPr>
        <p:spPr>
          <a:xfrm>
            <a:off x="402521" y="1543556"/>
            <a:ext cx="11386958" cy="5003346"/>
          </a:xfrm>
        </p:spPr>
        <p:txBody>
          <a:bodyPr>
            <a:normAutofit lnSpcReduction="10000"/>
          </a:bodyPr>
          <a:lstStyle/>
          <a:p>
            <a:pPr marL="0" indent="0">
              <a:buNone/>
            </a:pPr>
            <a:r>
              <a:rPr lang="en-US" dirty="0"/>
              <a:t>Modern operating systems support at least the following domains:</a:t>
            </a:r>
          </a:p>
          <a:p>
            <a:pPr fontAlgn="ctr"/>
            <a:r>
              <a:rPr lang="en-US" dirty="0"/>
              <a:t>The UNIX (AF_UNIX) domain allows communication between applications on the same host. (POSIX.1g used the name AF_LOCAL as a synonym for AF_UNIX, but this name is not used in SUSv3.)</a:t>
            </a:r>
          </a:p>
          <a:p>
            <a:pPr fontAlgn="ctr"/>
            <a:r>
              <a:rPr lang="en-US" dirty="0"/>
              <a:t>The IPv4 (AF_INET) domain allows communication between applications running on hosts connected via an Internet Protocol version 4 (IPv4) network. </a:t>
            </a:r>
          </a:p>
          <a:p>
            <a:pPr fontAlgn="ctr"/>
            <a:r>
              <a:rPr lang="en-US" dirty="0"/>
              <a:t>The IPv6 (AF_INET6) domain allows communication between applications running on hosts connected via an Internet Protocol version 6 (IPv6) network.</a:t>
            </a:r>
          </a:p>
          <a:p>
            <a:pPr fontAlgn="ctr"/>
            <a:r>
              <a:rPr lang="en-US" dirty="0"/>
              <a:t>Although IPv6 is designed as the successor to IPv4, the latter protocol is currently still the most widely used.</a:t>
            </a:r>
          </a:p>
          <a:p>
            <a:endParaRPr lang="en-US" dirty="0"/>
          </a:p>
        </p:txBody>
      </p:sp>
    </p:spTree>
    <p:extLst>
      <p:ext uri="{BB962C8B-B14F-4D97-AF65-F5344CB8AC3E}">
        <p14:creationId xmlns:p14="http://schemas.microsoft.com/office/powerpoint/2010/main" val="42428229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Slide Number Placeholder 5"/>
          <p:cNvSpPr>
            <a:spLocks noGrp="1"/>
          </p:cNvSpPr>
          <p:nvPr>
            <p:ph type="sldNum" sz="quarter" idx="12"/>
          </p:nvPr>
        </p:nvSpPr>
        <p:spPr/>
        <p:txBody>
          <a:bodyPr/>
          <a:lstStyle/>
          <a:p>
            <a:fld id="{A049A6E1-006A-7C40-B8F0-C5E2C2D27421}" type="slidenum">
              <a:rPr lang="en-US"/>
              <a:pPr/>
              <a:t>40</a:t>
            </a:fld>
            <a:endParaRPr lang="en-US"/>
          </a:p>
        </p:txBody>
      </p:sp>
      <p:sp>
        <p:nvSpPr>
          <p:cNvPr id="1554434" name="Rectangle 2"/>
          <p:cNvSpPr>
            <a:spLocks noGrp="1" noChangeArrowheads="1"/>
          </p:cNvSpPr>
          <p:nvPr>
            <p:ph type="title"/>
          </p:nvPr>
        </p:nvSpPr>
        <p:spPr/>
        <p:txBody>
          <a:bodyPr/>
          <a:lstStyle/>
          <a:p>
            <a:r>
              <a:rPr lang="en-US"/>
              <a:t>Scalability Improved</a:t>
            </a:r>
          </a:p>
        </p:txBody>
      </p:sp>
      <p:sp>
        <p:nvSpPr>
          <p:cNvPr id="1554435" name="Rectangle 3"/>
          <p:cNvSpPr>
            <a:spLocks noGrp="1" noChangeArrowheads="1"/>
          </p:cNvSpPr>
          <p:nvPr>
            <p:ph type="body" idx="1"/>
          </p:nvPr>
        </p:nvSpPr>
        <p:spPr>
          <a:xfrm>
            <a:off x="1983342" y="1524993"/>
            <a:ext cx="8225316" cy="1343913"/>
          </a:xfrm>
        </p:spPr>
        <p:txBody>
          <a:bodyPr>
            <a:noAutofit/>
          </a:bodyPr>
          <a:lstStyle/>
          <a:p>
            <a:r>
              <a:rPr lang="en-US" sz="2799" dirty="0"/>
              <a:t>Number related hosts from a common subnet</a:t>
            </a:r>
          </a:p>
          <a:p>
            <a:pPr lvl="1"/>
            <a:r>
              <a:rPr lang="en-US" sz="2399" dirty="0"/>
              <a:t>1.2.3.0/24 on the left LAN</a:t>
            </a:r>
          </a:p>
          <a:p>
            <a:pPr lvl="1"/>
            <a:r>
              <a:rPr lang="en-US" sz="2399" dirty="0"/>
              <a:t>5.6.7.0/24 on the right LAN</a:t>
            </a:r>
          </a:p>
        </p:txBody>
      </p:sp>
      <p:sp>
        <p:nvSpPr>
          <p:cNvPr id="1554436" name="Line 4"/>
          <p:cNvSpPr>
            <a:spLocks noChangeShapeType="1"/>
          </p:cNvSpPr>
          <p:nvPr/>
        </p:nvSpPr>
        <p:spPr bwMode="auto">
          <a:xfrm>
            <a:off x="2522811" y="3977989"/>
            <a:ext cx="2589451" cy="0"/>
          </a:xfrm>
          <a:prstGeom prst="line">
            <a:avLst/>
          </a:prstGeom>
          <a:noFill/>
          <a:ln w="76200" cmpd="tri">
            <a:solidFill>
              <a:schemeClr val="tx1"/>
            </a:solidFill>
            <a:round/>
            <a:headEnd/>
            <a:tailEnd/>
          </a:ln>
          <a:effectLst/>
        </p:spPr>
        <p:txBody>
          <a:bodyPr wrap="none" anchor="ctr">
            <a:prstTxWarp prst="textNoShape">
              <a:avLst/>
            </a:prstTxWarp>
          </a:bodyPr>
          <a:lstStyle/>
          <a:p>
            <a:endParaRPr lang="en-US" sz="1799"/>
          </a:p>
        </p:txBody>
      </p:sp>
      <p:sp>
        <p:nvSpPr>
          <p:cNvPr id="1554437" name="Line 5"/>
          <p:cNvSpPr>
            <a:spLocks noChangeShapeType="1"/>
          </p:cNvSpPr>
          <p:nvPr/>
        </p:nvSpPr>
        <p:spPr bwMode="auto">
          <a:xfrm>
            <a:off x="2827452" y="3673348"/>
            <a:ext cx="0" cy="304641"/>
          </a:xfrm>
          <a:prstGeom prst="line">
            <a:avLst/>
          </a:prstGeom>
          <a:noFill/>
          <a:ln w="12700">
            <a:solidFill>
              <a:schemeClr val="tx1"/>
            </a:solidFill>
            <a:round/>
            <a:headEnd/>
            <a:tailEnd/>
          </a:ln>
          <a:effectLst/>
        </p:spPr>
        <p:txBody>
          <a:bodyPr wrap="none" anchor="ctr">
            <a:prstTxWarp prst="textNoShape">
              <a:avLst/>
            </a:prstTxWarp>
          </a:bodyPr>
          <a:lstStyle/>
          <a:p>
            <a:endParaRPr lang="en-US" sz="1799"/>
          </a:p>
        </p:txBody>
      </p:sp>
      <p:sp>
        <p:nvSpPr>
          <p:cNvPr id="1554438" name="Line 6"/>
          <p:cNvSpPr>
            <a:spLocks noChangeShapeType="1"/>
          </p:cNvSpPr>
          <p:nvPr/>
        </p:nvSpPr>
        <p:spPr bwMode="auto">
          <a:xfrm>
            <a:off x="3741376" y="3673348"/>
            <a:ext cx="0" cy="304641"/>
          </a:xfrm>
          <a:prstGeom prst="line">
            <a:avLst/>
          </a:prstGeom>
          <a:noFill/>
          <a:ln w="12700">
            <a:solidFill>
              <a:schemeClr val="tx1"/>
            </a:solidFill>
            <a:round/>
            <a:headEnd/>
            <a:tailEnd/>
          </a:ln>
          <a:effectLst/>
        </p:spPr>
        <p:txBody>
          <a:bodyPr wrap="none" anchor="ctr">
            <a:prstTxWarp prst="textNoShape">
              <a:avLst/>
            </a:prstTxWarp>
          </a:bodyPr>
          <a:lstStyle/>
          <a:p>
            <a:endParaRPr lang="en-US" sz="1799"/>
          </a:p>
        </p:txBody>
      </p:sp>
      <p:sp>
        <p:nvSpPr>
          <p:cNvPr id="1554439" name="Line 7"/>
          <p:cNvSpPr>
            <a:spLocks noChangeShapeType="1"/>
          </p:cNvSpPr>
          <p:nvPr/>
        </p:nvSpPr>
        <p:spPr bwMode="auto">
          <a:xfrm>
            <a:off x="4807621" y="3673348"/>
            <a:ext cx="0" cy="304641"/>
          </a:xfrm>
          <a:prstGeom prst="line">
            <a:avLst/>
          </a:prstGeom>
          <a:noFill/>
          <a:ln w="12700">
            <a:solidFill>
              <a:schemeClr val="tx1"/>
            </a:solidFill>
            <a:round/>
            <a:headEnd/>
            <a:tailEnd/>
          </a:ln>
          <a:effectLst/>
        </p:spPr>
        <p:txBody>
          <a:bodyPr wrap="none" anchor="ctr">
            <a:prstTxWarp prst="textNoShape">
              <a:avLst/>
            </a:prstTxWarp>
          </a:bodyPr>
          <a:lstStyle/>
          <a:p>
            <a:endParaRPr lang="en-US" sz="1799"/>
          </a:p>
        </p:txBody>
      </p:sp>
      <p:sp>
        <p:nvSpPr>
          <p:cNvPr id="1554440" name="Rectangle 8"/>
          <p:cNvSpPr>
            <a:spLocks noChangeArrowheads="1"/>
          </p:cNvSpPr>
          <p:nvPr/>
        </p:nvSpPr>
        <p:spPr bwMode="auto">
          <a:xfrm>
            <a:off x="2546066" y="3393092"/>
            <a:ext cx="572295" cy="338378"/>
          </a:xfrm>
          <a:prstGeom prst="rect">
            <a:avLst/>
          </a:prstGeom>
          <a:solidFill>
            <a:srgbClr val="CCFFFF"/>
          </a:solidFill>
          <a:ln w="12700">
            <a:solidFill>
              <a:schemeClr val="tx1"/>
            </a:solidFill>
            <a:miter lim="800000"/>
            <a:headEnd/>
            <a:tailEnd/>
          </a:ln>
          <a:effectLst/>
        </p:spPr>
        <p:txBody>
          <a:bodyPr wrap="none" anchor="ctr">
            <a:prstTxWarp prst="textNoShape">
              <a:avLst/>
            </a:prstTxWarp>
            <a:spAutoFit/>
          </a:bodyPr>
          <a:lstStyle/>
          <a:p>
            <a:pPr algn="ctr" eaLnBrk="0" hangingPunct="0"/>
            <a:r>
              <a:rPr lang="en-US" sz="1599">
                <a:latin typeface="Helvetica" charset="0"/>
              </a:rPr>
              <a:t>host</a:t>
            </a:r>
          </a:p>
        </p:txBody>
      </p:sp>
      <p:sp>
        <p:nvSpPr>
          <p:cNvPr id="1554441" name="Rectangle 9"/>
          <p:cNvSpPr>
            <a:spLocks noChangeArrowheads="1"/>
          </p:cNvSpPr>
          <p:nvPr/>
        </p:nvSpPr>
        <p:spPr bwMode="auto">
          <a:xfrm>
            <a:off x="3440950" y="3374051"/>
            <a:ext cx="572295" cy="338378"/>
          </a:xfrm>
          <a:prstGeom prst="rect">
            <a:avLst/>
          </a:prstGeom>
          <a:solidFill>
            <a:srgbClr val="CCFFFF"/>
          </a:solidFill>
          <a:ln w="12700">
            <a:solidFill>
              <a:schemeClr val="tx1"/>
            </a:solidFill>
            <a:miter lim="800000"/>
            <a:headEnd/>
            <a:tailEnd/>
          </a:ln>
          <a:effectLst/>
        </p:spPr>
        <p:txBody>
          <a:bodyPr wrap="none" anchor="ctr">
            <a:prstTxWarp prst="textNoShape">
              <a:avLst/>
            </a:prstTxWarp>
            <a:spAutoFit/>
          </a:bodyPr>
          <a:lstStyle/>
          <a:p>
            <a:pPr algn="ctr" eaLnBrk="0" hangingPunct="0"/>
            <a:r>
              <a:rPr lang="en-US" sz="1599">
                <a:latin typeface="Helvetica" charset="0"/>
              </a:rPr>
              <a:t>host</a:t>
            </a:r>
          </a:p>
        </p:txBody>
      </p:sp>
      <p:sp>
        <p:nvSpPr>
          <p:cNvPr id="1554442" name="Rectangle 10"/>
          <p:cNvSpPr>
            <a:spLocks noChangeArrowheads="1"/>
          </p:cNvSpPr>
          <p:nvPr/>
        </p:nvSpPr>
        <p:spPr bwMode="auto">
          <a:xfrm>
            <a:off x="4507195" y="3374051"/>
            <a:ext cx="572295" cy="338378"/>
          </a:xfrm>
          <a:prstGeom prst="rect">
            <a:avLst/>
          </a:prstGeom>
          <a:solidFill>
            <a:srgbClr val="CCFFFF"/>
          </a:solidFill>
          <a:ln w="12700">
            <a:solidFill>
              <a:schemeClr val="tx1"/>
            </a:solidFill>
            <a:miter lim="800000"/>
            <a:headEnd/>
            <a:tailEnd/>
          </a:ln>
          <a:effectLst/>
        </p:spPr>
        <p:txBody>
          <a:bodyPr wrap="none" anchor="ctr">
            <a:prstTxWarp prst="textNoShape">
              <a:avLst/>
            </a:prstTxWarp>
            <a:spAutoFit/>
          </a:bodyPr>
          <a:lstStyle/>
          <a:p>
            <a:pPr algn="ctr" eaLnBrk="0" hangingPunct="0"/>
            <a:r>
              <a:rPr lang="en-US" sz="1599">
                <a:latin typeface="Helvetica" charset="0"/>
              </a:rPr>
              <a:t>host</a:t>
            </a:r>
          </a:p>
        </p:txBody>
      </p:sp>
      <p:sp>
        <p:nvSpPr>
          <p:cNvPr id="1554443" name="Text Box 11"/>
          <p:cNvSpPr txBox="1">
            <a:spLocks noChangeArrowheads="1"/>
          </p:cNvSpPr>
          <p:nvPr/>
        </p:nvSpPr>
        <p:spPr bwMode="auto">
          <a:xfrm>
            <a:off x="2651334" y="3992270"/>
            <a:ext cx="771123" cy="336375"/>
          </a:xfrm>
          <a:prstGeom prst="rect">
            <a:avLst/>
          </a:prstGeom>
          <a:noFill/>
          <a:ln w="12700">
            <a:noFill/>
            <a:miter lim="800000"/>
            <a:headEnd/>
            <a:tailEnd/>
          </a:ln>
          <a:effectLst/>
        </p:spPr>
        <p:txBody>
          <a:bodyPr wrap="none" anchor="ctr">
            <a:prstTxWarp prst="textNoShape">
              <a:avLst/>
            </a:prstTxWarp>
            <a:spAutoFit/>
          </a:bodyPr>
          <a:lstStyle/>
          <a:p>
            <a:pPr algn="ctr" eaLnBrk="0" hangingPunct="0"/>
            <a:r>
              <a:rPr lang="en-US" sz="1599">
                <a:latin typeface="Helvetica" charset="0"/>
              </a:rPr>
              <a:t>LAN 1</a:t>
            </a:r>
          </a:p>
        </p:txBody>
      </p:sp>
      <p:sp>
        <p:nvSpPr>
          <p:cNvPr id="1554444" name="Text Box 12"/>
          <p:cNvSpPr txBox="1">
            <a:spLocks noChangeArrowheads="1"/>
          </p:cNvSpPr>
          <p:nvPr/>
        </p:nvSpPr>
        <p:spPr bwMode="auto">
          <a:xfrm>
            <a:off x="4045717" y="3291544"/>
            <a:ext cx="357604" cy="338378"/>
          </a:xfrm>
          <a:prstGeom prst="rect">
            <a:avLst/>
          </a:prstGeom>
          <a:noFill/>
          <a:ln w="12700">
            <a:noFill/>
            <a:miter lim="800000"/>
            <a:headEnd/>
            <a:tailEnd/>
          </a:ln>
          <a:effectLst/>
        </p:spPr>
        <p:txBody>
          <a:bodyPr wrap="none" anchor="ctr">
            <a:prstTxWarp prst="textNoShape">
              <a:avLst/>
            </a:prstTxWarp>
            <a:spAutoFit/>
          </a:bodyPr>
          <a:lstStyle/>
          <a:p>
            <a:pPr algn="ctr" eaLnBrk="0" hangingPunct="0"/>
            <a:r>
              <a:rPr lang="en-US" sz="1599">
                <a:latin typeface="Helvetica" charset="0"/>
              </a:rPr>
              <a:t>...</a:t>
            </a:r>
          </a:p>
        </p:txBody>
      </p:sp>
      <p:sp>
        <p:nvSpPr>
          <p:cNvPr id="1554445" name="Line 13"/>
          <p:cNvSpPr>
            <a:spLocks noChangeShapeType="1"/>
          </p:cNvSpPr>
          <p:nvPr/>
        </p:nvSpPr>
        <p:spPr bwMode="auto">
          <a:xfrm>
            <a:off x="7168592" y="3977989"/>
            <a:ext cx="2589451" cy="0"/>
          </a:xfrm>
          <a:prstGeom prst="line">
            <a:avLst/>
          </a:prstGeom>
          <a:noFill/>
          <a:ln w="76200" cmpd="tri">
            <a:solidFill>
              <a:schemeClr val="tx1"/>
            </a:solidFill>
            <a:round/>
            <a:headEnd/>
            <a:tailEnd/>
          </a:ln>
          <a:effectLst/>
        </p:spPr>
        <p:txBody>
          <a:bodyPr wrap="none" anchor="ctr">
            <a:prstTxWarp prst="textNoShape">
              <a:avLst/>
            </a:prstTxWarp>
          </a:bodyPr>
          <a:lstStyle/>
          <a:p>
            <a:endParaRPr lang="en-US" sz="1799"/>
          </a:p>
        </p:txBody>
      </p:sp>
      <p:sp>
        <p:nvSpPr>
          <p:cNvPr id="1554446" name="Line 14"/>
          <p:cNvSpPr>
            <a:spLocks noChangeShapeType="1"/>
          </p:cNvSpPr>
          <p:nvPr/>
        </p:nvSpPr>
        <p:spPr bwMode="auto">
          <a:xfrm>
            <a:off x="7473233" y="3673348"/>
            <a:ext cx="0" cy="304641"/>
          </a:xfrm>
          <a:prstGeom prst="line">
            <a:avLst/>
          </a:prstGeom>
          <a:noFill/>
          <a:ln w="12700">
            <a:solidFill>
              <a:schemeClr val="tx1"/>
            </a:solidFill>
            <a:round/>
            <a:headEnd/>
            <a:tailEnd/>
          </a:ln>
          <a:effectLst/>
        </p:spPr>
        <p:txBody>
          <a:bodyPr wrap="none" anchor="ctr">
            <a:prstTxWarp prst="textNoShape">
              <a:avLst/>
            </a:prstTxWarp>
          </a:bodyPr>
          <a:lstStyle/>
          <a:p>
            <a:endParaRPr lang="en-US" sz="1799"/>
          </a:p>
        </p:txBody>
      </p:sp>
      <p:sp>
        <p:nvSpPr>
          <p:cNvPr id="1554447" name="Line 15"/>
          <p:cNvSpPr>
            <a:spLocks noChangeShapeType="1"/>
          </p:cNvSpPr>
          <p:nvPr/>
        </p:nvSpPr>
        <p:spPr bwMode="auto">
          <a:xfrm>
            <a:off x="8387157" y="3673348"/>
            <a:ext cx="0" cy="304641"/>
          </a:xfrm>
          <a:prstGeom prst="line">
            <a:avLst/>
          </a:prstGeom>
          <a:noFill/>
          <a:ln w="12700">
            <a:solidFill>
              <a:schemeClr val="tx1"/>
            </a:solidFill>
            <a:round/>
            <a:headEnd/>
            <a:tailEnd/>
          </a:ln>
          <a:effectLst/>
        </p:spPr>
        <p:txBody>
          <a:bodyPr wrap="none" anchor="ctr">
            <a:prstTxWarp prst="textNoShape">
              <a:avLst/>
            </a:prstTxWarp>
          </a:bodyPr>
          <a:lstStyle/>
          <a:p>
            <a:endParaRPr lang="en-US" sz="1799"/>
          </a:p>
        </p:txBody>
      </p:sp>
      <p:sp>
        <p:nvSpPr>
          <p:cNvPr id="1554448" name="Line 16"/>
          <p:cNvSpPr>
            <a:spLocks noChangeShapeType="1"/>
          </p:cNvSpPr>
          <p:nvPr/>
        </p:nvSpPr>
        <p:spPr bwMode="auto">
          <a:xfrm>
            <a:off x="9453401" y="3673348"/>
            <a:ext cx="0" cy="304641"/>
          </a:xfrm>
          <a:prstGeom prst="line">
            <a:avLst/>
          </a:prstGeom>
          <a:noFill/>
          <a:ln w="12700">
            <a:solidFill>
              <a:schemeClr val="tx1"/>
            </a:solidFill>
            <a:round/>
            <a:headEnd/>
            <a:tailEnd/>
          </a:ln>
          <a:effectLst/>
        </p:spPr>
        <p:txBody>
          <a:bodyPr wrap="none" anchor="ctr">
            <a:prstTxWarp prst="textNoShape">
              <a:avLst/>
            </a:prstTxWarp>
          </a:bodyPr>
          <a:lstStyle/>
          <a:p>
            <a:endParaRPr lang="en-US" sz="1799"/>
          </a:p>
        </p:txBody>
      </p:sp>
      <p:sp>
        <p:nvSpPr>
          <p:cNvPr id="1554449" name="Rectangle 17"/>
          <p:cNvSpPr>
            <a:spLocks noChangeArrowheads="1"/>
          </p:cNvSpPr>
          <p:nvPr/>
        </p:nvSpPr>
        <p:spPr bwMode="auto">
          <a:xfrm>
            <a:off x="7191847" y="3393092"/>
            <a:ext cx="572295" cy="338378"/>
          </a:xfrm>
          <a:prstGeom prst="rect">
            <a:avLst/>
          </a:prstGeom>
          <a:solidFill>
            <a:srgbClr val="CCFFFF"/>
          </a:solidFill>
          <a:ln w="12700">
            <a:solidFill>
              <a:schemeClr val="tx1"/>
            </a:solidFill>
            <a:miter lim="800000"/>
            <a:headEnd/>
            <a:tailEnd/>
          </a:ln>
          <a:effectLst/>
        </p:spPr>
        <p:txBody>
          <a:bodyPr wrap="none" anchor="ctr">
            <a:prstTxWarp prst="textNoShape">
              <a:avLst/>
            </a:prstTxWarp>
            <a:spAutoFit/>
          </a:bodyPr>
          <a:lstStyle/>
          <a:p>
            <a:pPr algn="ctr" eaLnBrk="0" hangingPunct="0"/>
            <a:r>
              <a:rPr lang="en-US" sz="1599">
                <a:latin typeface="Helvetica" charset="0"/>
              </a:rPr>
              <a:t>host</a:t>
            </a:r>
          </a:p>
        </p:txBody>
      </p:sp>
      <p:sp>
        <p:nvSpPr>
          <p:cNvPr id="1554450" name="Rectangle 18"/>
          <p:cNvSpPr>
            <a:spLocks noChangeArrowheads="1"/>
          </p:cNvSpPr>
          <p:nvPr/>
        </p:nvSpPr>
        <p:spPr bwMode="auto">
          <a:xfrm>
            <a:off x="8086731" y="3374051"/>
            <a:ext cx="572295" cy="338378"/>
          </a:xfrm>
          <a:prstGeom prst="rect">
            <a:avLst/>
          </a:prstGeom>
          <a:solidFill>
            <a:srgbClr val="CCFFFF"/>
          </a:solidFill>
          <a:ln w="12700">
            <a:solidFill>
              <a:schemeClr val="tx1"/>
            </a:solidFill>
            <a:miter lim="800000"/>
            <a:headEnd/>
            <a:tailEnd/>
          </a:ln>
          <a:effectLst/>
        </p:spPr>
        <p:txBody>
          <a:bodyPr wrap="none" anchor="ctr">
            <a:prstTxWarp prst="textNoShape">
              <a:avLst/>
            </a:prstTxWarp>
            <a:spAutoFit/>
          </a:bodyPr>
          <a:lstStyle/>
          <a:p>
            <a:pPr algn="ctr" eaLnBrk="0" hangingPunct="0"/>
            <a:r>
              <a:rPr lang="en-US" sz="1599">
                <a:latin typeface="Helvetica" charset="0"/>
              </a:rPr>
              <a:t>host</a:t>
            </a:r>
          </a:p>
        </p:txBody>
      </p:sp>
      <p:sp>
        <p:nvSpPr>
          <p:cNvPr id="1554451" name="Rectangle 19"/>
          <p:cNvSpPr>
            <a:spLocks noChangeArrowheads="1"/>
          </p:cNvSpPr>
          <p:nvPr/>
        </p:nvSpPr>
        <p:spPr bwMode="auto">
          <a:xfrm>
            <a:off x="9152975" y="3374051"/>
            <a:ext cx="572295" cy="338378"/>
          </a:xfrm>
          <a:prstGeom prst="rect">
            <a:avLst/>
          </a:prstGeom>
          <a:solidFill>
            <a:srgbClr val="CCFFFF"/>
          </a:solidFill>
          <a:ln w="12700">
            <a:solidFill>
              <a:schemeClr val="tx1"/>
            </a:solidFill>
            <a:miter lim="800000"/>
            <a:headEnd/>
            <a:tailEnd/>
          </a:ln>
          <a:effectLst/>
        </p:spPr>
        <p:txBody>
          <a:bodyPr wrap="none" anchor="ctr">
            <a:prstTxWarp prst="textNoShape">
              <a:avLst/>
            </a:prstTxWarp>
            <a:spAutoFit/>
          </a:bodyPr>
          <a:lstStyle/>
          <a:p>
            <a:pPr algn="ctr" eaLnBrk="0" hangingPunct="0"/>
            <a:r>
              <a:rPr lang="en-US" sz="1599">
                <a:latin typeface="Helvetica" charset="0"/>
              </a:rPr>
              <a:t>host</a:t>
            </a:r>
          </a:p>
        </p:txBody>
      </p:sp>
      <p:sp>
        <p:nvSpPr>
          <p:cNvPr id="1554452" name="Text Box 20"/>
          <p:cNvSpPr txBox="1">
            <a:spLocks noChangeArrowheads="1"/>
          </p:cNvSpPr>
          <p:nvPr/>
        </p:nvSpPr>
        <p:spPr bwMode="auto">
          <a:xfrm>
            <a:off x="8591840" y="3977989"/>
            <a:ext cx="771123" cy="336375"/>
          </a:xfrm>
          <a:prstGeom prst="rect">
            <a:avLst/>
          </a:prstGeom>
          <a:noFill/>
          <a:ln w="12700">
            <a:noFill/>
            <a:miter lim="800000"/>
            <a:headEnd/>
            <a:tailEnd/>
          </a:ln>
          <a:effectLst/>
        </p:spPr>
        <p:txBody>
          <a:bodyPr wrap="none" anchor="ctr">
            <a:prstTxWarp prst="textNoShape">
              <a:avLst/>
            </a:prstTxWarp>
            <a:spAutoFit/>
          </a:bodyPr>
          <a:lstStyle/>
          <a:p>
            <a:pPr algn="ctr" eaLnBrk="0" hangingPunct="0"/>
            <a:r>
              <a:rPr lang="en-US" sz="1599">
                <a:latin typeface="Helvetica" charset="0"/>
              </a:rPr>
              <a:t>LAN 2</a:t>
            </a:r>
          </a:p>
        </p:txBody>
      </p:sp>
      <p:sp>
        <p:nvSpPr>
          <p:cNvPr id="1554453" name="Text Box 21"/>
          <p:cNvSpPr txBox="1">
            <a:spLocks noChangeArrowheads="1"/>
          </p:cNvSpPr>
          <p:nvPr/>
        </p:nvSpPr>
        <p:spPr bwMode="auto">
          <a:xfrm>
            <a:off x="8691497" y="3291544"/>
            <a:ext cx="357604" cy="338378"/>
          </a:xfrm>
          <a:prstGeom prst="rect">
            <a:avLst/>
          </a:prstGeom>
          <a:noFill/>
          <a:ln w="12700">
            <a:noFill/>
            <a:miter lim="800000"/>
            <a:headEnd/>
            <a:tailEnd/>
          </a:ln>
          <a:effectLst/>
        </p:spPr>
        <p:txBody>
          <a:bodyPr wrap="none" anchor="ctr">
            <a:prstTxWarp prst="textNoShape">
              <a:avLst/>
            </a:prstTxWarp>
            <a:spAutoFit/>
          </a:bodyPr>
          <a:lstStyle/>
          <a:p>
            <a:pPr algn="ctr" eaLnBrk="0" hangingPunct="0"/>
            <a:r>
              <a:rPr lang="en-US" sz="1599">
                <a:latin typeface="Helvetica" charset="0"/>
              </a:rPr>
              <a:t>...</a:t>
            </a:r>
          </a:p>
        </p:txBody>
      </p:sp>
      <p:sp>
        <p:nvSpPr>
          <p:cNvPr id="1554454" name="AutoShape 22"/>
          <p:cNvSpPr>
            <a:spLocks noChangeArrowheads="1"/>
          </p:cNvSpPr>
          <p:nvPr/>
        </p:nvSpPr>
        <p:spPr bwMode="auto">
          <a:xfrm>
            <a:off x="4046018" y="4282630"/>
            <a:ext cx="609283" cy="380802"/>
          </a:xfrm>
          <a:prstGeom prst="roundRect">
            <a:avLst>
              <a:gd name="adj" fmla="val 16667"/>
            </a:avLst>
          </a:prstGeom>
          <a:solidFill>
            <a:srgbClr val="FF99CC"/>
          </a:solidFill>
          <a:ln w="12700">
            <a:solidFill>
              <a:schemeClr val="tx1"/>
            </a:solidFill>
            <a:round/>
            <a:headEnd/>
            <a:tailEnd/>
          </a:ln>
          <a:effectLst/>
        </p:spPr>
        <p:txBody>
          <a:bodyPr wrap="none" anchor="ctr">
            <a:prstTxWarp prst="textNoShape">
              <a:avLst/>
            </a:prstTxWarp>
          </a:bodyPr>
          <a:lstStyle/>
          <a:p>
            <a:pPr algn="ctr" eaLnBrk="0" hangingPunct="0"/>
            <a:r>
              <a:rPr lang="en-US" sz="1599">
                <a:latin typeface="Helvetica" charset="0"/>
              </a:rPr>
              <a:t>router</a:t>
            </a:r>
          </a:p>
        </p:txBody>
      </p:sp>
      <p:sp>
        <p:nvSpPr>
          <p:cNvPr id="1554455" name="AutoShape 23"/>
          <p:cNvSpPr>
            <a:spLocks noChangeArrowheads="1"/>
          </p:cNvSpPr>
          <p:nvPr/>
        </p:nvSpPr>
        <p:spPr bwMode="auto">
          <a:xfrm>
            <a:off x="5873866" y="4282630"/>
            <a:ext cx="609283" cy="380802"/>
          </a:xfrm>
          <a:prstGeom prst="roundRect">
            <a:avLst>
              <a:gd name="adj" fmla="val 16667"/>
            </a:avLst>
          </a:prstGeom>
          <a:solidFill>
            <a:srgbClr val="FF99CC"/>
          </a:solidFill>
          <a:ln w="12700">
            <a:solidFill>
              <a:schemeClr val="tx1"/>
            </a:solidFill>
            <a:round/>
            <a:headEnd/>
            <a:tailEnd/>
          </a:ln>
          <a:effectLst/>
        </p:spPr>
        <p:txBody>
          <a:bodyPr wrap="none" anchor="ctr">
            <a:prstTxWarp prst="textNoShape">
              <a:avLst/>
            </a:prstTxWarp>
          </a:bodyPr>
          <a:lstStyle/>
          <a:p>
            <a:pPr algn="ctr" eaLnBrk="0" hangingPunct="0"/>
            <a:r>
              <a:rPr lang="en-US" sz="1599">
                <a:latin typeface="Helvetica" charset="0"/>
              </a:rPr>
              <a:t>router</a:t>
            </a:r>
          </a:p>
        </p:txBody>
      </p:sp>
      <p:sp>
        <p:nvSpPr>
          <p:cNvPr id="1554456" name="Line 24"/>
          <p:cNvSpPr>
            <a:spLocks noChangeShapeType="1"/>
          </p:cNvSpPr>
          <p:nvPr/>
        </p:nvSpPr>
        <p:spPr bwMode="auto">
          <a:xfrm>
            <a:off x="4350659" y="3977989"/>
            <a:ext cx="0" cy="304641"/>
          </a:xfrm>
          <a:prstGeom prst="line">
            <a:avLst/>
          </a:prstGeom>
          <a:noFill/>
          <a:ln w="12700">
            <a:solidFill>
              <a:schemeClr val="tx1"/>
            </a:solidFill>
            <a:round/>
            <a:headEnd/>
            <a:tailEnd/>
          </a:ln>
          <a:effectLst/>
        </p:spPr>
        <p:txBody>
          <a:bodyPr wrap="none" anchor="ctr">
            <a:prstTxWarp prst="textNoShape">
              <a:avLst/>
            </a:prstTxWarp>
          </a:bodyPr>
          <a:lstStyle/>
          <a:p>
            <a:endParaRPr lang="en-US" sz="1799"/>
          </a:p>
        </p:txBody>
      </p:sp>
      <p:sp>
        <p:nvSpPr>
          <p:cNvPr id="1554457" name="AutoShape 25"/>
          <p:cNvSpPr>
            <a:spLocks noChangeArrowheads="1"/>
          </p:cNvSpPr>
          <p:nvPr/>
        </p:nvSpPr>
        <p:spPr bwMode="auto">
          <a:xfrm>
            <a:off x="7701714" y="4282630"/>
            <a:ext cx="609283" cy="380802"/>
          </a:xfrm>
          <a:prstGeom prst="roundRect">
            <a:avLst>
              <a:gd name="adj" fmla="val 16667"/>
            </a:avLst>
          </a:prstGeom>
          <a:solidFill>
            <a:srgbClr val="FF99CC"/>
          </a:solidFill>
          <a:ln w="12700">
            <a:solidFill>
              <a:schemeClr val="tx1"/>
            </a:solidFill>
            <a:round/>
            <a:headEnd/>
            <a:tailEnd/>
          </a:ln>
          <a:effectLst/>
        </p:spPr>
        <p:txBody>
          <a:bodyPr wrap="none" anchor="ctr">
            <a:prstTxWarp prst="textNoShape">
              <a:avLst/>
            </a:prstTxWarp>
          </a:bodyPr>
          <a:lstStyle/>
          <a:p>
            <a:pPr algn="ctr" eaLnBrk="0" hangingPunct="0"/>
            <a:r>
              <a:rPr lang="en-US" sz="1599">
                <a:latin typeface="Helvetica" charset="0"/>
              </a:rPr>
              <a:t>router</a:t>
            </a:r>
          </a:p>
        </p:txBody>
      </p:sp>
      <p:sp>
        <p:nvSpPr>
          <p:cNvPr id="1554458" name="Line 26"/>
          <p:cNvSpPr>
            <a:spLocks noChangeShapeType="1"/>
          </p:cNvSpPr>
          <p:nvPr/>
        </p:nvSpPr>
        <p:spPr bwMode="auto">
          <a:xfrm>
            <a:off x="8006355" y="3977989"/>
            <a:ext cx="0" cy="304641"/>
          </a:xfrm>
          <a:prstGeom prst="line">
            <a:avLst/>
          </a:prstGeom>
          <a:noFill/>
          <a:ln w="12700">
            <a:solidFill>
              <a:schemeClr val="tx1"/>
            </a:solidFill>
            <a:round/>
            <a:headEnd/>
            <a:tailEnd/>
          </a:ln>
          <a:effectLst/>
        </p:spPr>
        <p:txBody>
          <a:bodyPr wrap="none" anchor="ctr">
            <a:prstTxWarp prst="textNoShape">
              <a:avLst/>
            </a:prstTxWarp>
          </a:bodyPr>
          <a:lstStyle/>
          <a:p>
            <a:endParaRPr lang="en-US" sz="1799"/>
          </a:p>
        </p:txBody>
      </p:sp>
      <p:sp>
        <p:nvSpPr>
          <p:cNvPr id="1554459" name="Line 27"/>
          <p:cNvSpPr>
            <a:spLocks noChangeShapeType="1"/>
          </p:cNvSpPr>
          <p:nvPr/>
        </p:nvSpPr>
        <p:spPr bwMode="auto">
          <a:xfrm>
            <a:off x="4655301" y="4434951"/>
            <a:ext cx="1218565" cy="0"/>
          </a:xfrm>
          <a:prstGeom prst="line">
            <a:avLst/>
          </a:prstGeom>
          <a:noFill/>
          <a:ln w="76200">
            <a:solidFill>
              <a:schemeClr val="tx1"/>
            </a:solidFill>
            <a:round/>
            <a:headEnd/>
            <a:tailEnd/>
          </a:ln>
          <a:effectLst/>
        </p:spPr>
        <p:txBody>
          <a:bodyPr wrap="none" anchor="ctr">
            <a:prstTxWarp prst="textNoShape">
              <a:avLst/>
            </a:prstTxWarp>
          </a:bodyPr>
          <a:lstStyle/>
          <a:p>
            <a:endParaRPr lang="en-US" sz="1799"/>
          </a:p>
        </p:txBody>
      </p:sp>
      <p:sp>
        <p:nvSpPr>
          <p:cNvPr id="1554460" name="Line 28"/>
          <p:cNvSpPr>
            <a:spLocks noChangeShapeType="1"/>
          </p:cNvSpPr>
          <p:nvPr/>
        </p:nvSpPr>
        <p:spPr bwMode="auto">
          <a:xfrm>
            <a:off x="6483149" y="4434951"/>
            <a:ext cx="1218565" cy="0"/>
          </a:xfrm>
          <a:prstGeom prst="line">
            <a:avLst/>
          </a:prstGeom>
          <a:noFill/>
          <a:ln w="76200">
            <a:solidFill>
              <a:schemeClr val="tx1"/>
            </a:solidFill>
            <a:round/>
            <a:headEnd/>
            <a:tailEnd/>
          </a:ln>
          <a:effectLst/>
        </p:spPr>
        <p:txBody>
          <a:bodyPr wrap="none" anchor="ctr">
            <a:prstTxWarp prst="textNoShape">
              <a:avLst/>
            </a:prstTxWarp>
          </a:bodyPr>
          <a:lstStyle/>
          <a:p>
            <a:endParaRPr lang="en-US" sz="1799"/>
          </a:p>
        </p:txBody>
      </p:sp>
      <p:sp>
        <p:nvSpPr>
          <p:cNvPr id="1554461" name="Text Box 29"/>
          <p:cNvSpPr txBox="1">
            <a:spLocks noChangeArrowheads="1"/>
          </p:cNvSpPr>
          <p:nvPr/>
        </p:nvSpPr>
        <p:spPr bwMode="auto">
          <a:xfrm>
            <a:off x="4932970" y="4434951"/>
            <a:ext cx="669576" cy="336375"/>
          </a:xfrm>
          <a:prstGeom prst="rect">
            <a:avLst/>
          </a:prstGeom>
          <a:noFill/>
          <a:ln w="12700">
            <a:noFill/>
            <a:miter lim="800000"/>
            <a:headEnd/>
            <a:tailEnd/>
          </a:ln>
          <a:effectLst/>
        </p:spPr>
        <p:txBody>
          <a:bodyPr wrap="none" anchor="ctr">
            <a:prstTxWarp prst="textNoShape">
              <a:avLst/>
            </a:prstTxWarp>
            <a:spAutoFit/>
          </a:bodyPr>
          <a:lstStyle/>
          <a:p>
            <a:pPr algn="ctr" eaLnBrk="0" hangingPunct="0"/>
            <a:r>
              <a:rPr lang="en-US" sz="1599">
                <a:latin typeface="Helvetica" charset="0"/>
              </a:rPr>
              <a:t>WAN</a:t>
            </a:r>
          </a:p>
        </p:txBody>
      </p:sp>
      <p:sp>
        <p:nvSpPr>
          <p:cNvPr id="1554462" name="Text Box 30"/>
          <p:cNvSpPr txBox="1">
            <a:spLocks noChangeArrowheads="1"/>
          </p:cNvSpPr>
          <p:nvPr/>
        </p:nvSpPr>
        <p:spPr bwMode="auto">
          <a:xfrm>
            <a:off x="6759231" y="4434951"/>
            <a:ext cx="669576" cy="336375"/>
          </a:xfrm>
          <a:prstGeom prst="rect">
            <a:avLst/>
          </a:prstGeom>
          <a:noFill/>
          <a:ln w="12700">
            <a:noFill/>
            <a:miter lim="800000"/>
            <a:headEnd/>
            <a:tailEnd/>
          </a:ln>
          <a:effectLst/>
        </p:spPr>
        <p:txBody>
          <a:bodyPr wrap="none" anchor="ctr">
            <a:prstTxWarp prst="textNoShape">
              <a:avLst/>
            </a:prstTxWarp>
            <a:spAutoFit/>
          </a:bodyPr>
          <a:lstStyle/>
          <a:p>
            <a:pPr algn="ctr" eaLnBrk="0" hangingPunct="0"/>
            <a:r>
              <a:rPr lang="en-US" sz="1599">
                <a:latin typeface="Helvetica" charset="0"/>
              </a:rPr>
              <a:t>WAN</a:t>
            </a:r>
          </a:p>
        </p:txBody>
      </p:sp>
      <p:sp>
        <p:nvSpPr>
          <p:cNvPr id="1554463" name="Text Box 31"/>
          <p:cNvSpPr txBox="1">
            <a:spLocks noChangeArrowheads="1"/>
          </p:cNvSpPr>
          <p:nvPr/>
        </p:nvSpPr>
        <p:spPr bwMode="auto">
          <a:xfrm>
            <a:off x="2026184" y="2967279"/>
            <a:ext cx="1143991" cy="366521"/>
          </a:xfrm>
          <a:prstGeom prst="rect">
            <a:avLst/>
          </a:prstGeom>
          <a:noFill/>
          <a:ln w="9525">
            <a:noFill/>
            <a:miter lim="800000"/>
            <a:headEnd/>
            <a:tailEnd/>
          </a:ln>
          <a:effectLst/>
        </p:spPr>
        <p:txBody>
          <a:bodyPr wrap="none">
            <a:prstTxWarp prst="textNoShape">
              <a:avLst/>
            </a:prstTxWarp>
            <a:spAutoFit/>
          </a:bodyPr>
          <a:lstStyle/>
          <a:p>
            <a:pPr algn="ctr"/>
            <a:r>
              <a:rPr lang="en-US" sz="1799">
                <a:solidFill>
                  <a:srgbClr val="0000FF"/>
                </a:solidFill>
                <a:latin typeface="Courier New" charset="0"/>
              </a:rPr>
              <a:t>1.2.3.4</a:t>
            </a:r>
          </a:p>
        </p:txBody>
      </p:sp>
      <p:sp>
        <p:nvSpPr>
          <p:cNvPr id="1554464" name="Text Box 32"/>
          <p:cNvSpPr txBox="1">
            <a:spLocks noChangeArrowheads="1"/>
          </p:cNvSpPr>
          <p:nvPr/>
        </p:nvSpPr>
        <p:spPr bwMode="auto">
          <a:xfrm>
            <a:off x="3216189" y="2967279"/>
            <a:ext cx="1143991" cy="366521"/>
          </a:xfrm>
          <a:prstGeom prst="rect">
            <a:avLst/>
          </a:prstGeom>
          <a:noFill/>
          <a:ln w="9525">
            <a:noFill/>
            <a:miter lim="800000"/>
            <a:headEnd/>
            <a:tailEnd/>
          </a:ln>
          <a:effectLst/>
        </p:spPr>
        <p:txBody>
          <a:bodyPr wrap="none">
            <a:prstTxWarp prst="textNoShape">
              <a:avLst/>
            </a:prstTxWarp>
            <a:spAutoFit/>
          </a:bodyPr>
          <a:lstStyle/>
          <a:p>
            <a:pPr algn="ctr"/>
            <a:r>
              <a:rPr lang="en-US" sz="1799">
                <a:solidFill>
                  <a:srgbClr val="0000FF"/>
                </a:solidFill>
                <a:latin typeface="Courier New" charset="0"/>
              </a:rPr>
              <a:t>1.2.3.7</a:t>
            </a:r>
          </a:p>
        </p:txBody>
      </p:sp>
      <p:sp>
        <p:nvSpPr>
          <p:cNvPr id="1554465" name="Text Box 33"/>
          <p:cNvSpPr txBox="1">
            <a:spLocks noChangeArrowheads="1"/>
          </p:cNvSpPr>
          <p:nvPr/>
        </p:nvSpPr>
        <p:spPr bwMode="auto">
          <a:xfrm>
            <a:off x="4357007" y="2967279"/>
            <a:ext cx="1418486" cy="366521"/>
          </a:xfrm>
          <a:prstGeom prst="rect">
            <a:avLst/>
          </a:prstGeom>
          <a:noFill/>
          <a:ln w="9525">
            <a:noFill/>
            <a:miter lim="800000"/>
            <a:headEnd/>
            <a:tailEnd/>
          </a:ln>
          <a:effectLst/>
        </p:spPr>
        <p:txBody>
          <a:bodyPr wrap="none">
            <a:prstTxWarp prst="textNoShape">
              <a:avLst/>
            </a:prstTxWarp>
            <a:spAutoFit/>
          </a:bodyPr>
          <a:lstStyle/>
          <a:p>
            <a:pPr algn="ctr"/>
            <a:r>
              <a:rPr lang="en-US" sz="1799">
                <a:solidFill>
                  <a:srgbClr val="0000FF"/>
                </a:solidFill>
                <a:latin typeface="Courier New" charset="0"/>
              </a:rPr>
              <a:t>1.2.3.156</a:t>
            </a:r>
          </a:p>
        </p:txBody>
      </p:sp>
      <p:sp>
        <p:nvSpPr>
          <p:cNvPr id="1554466" name="Text Box 34"/>
          <p:cNvSpPr txBox="1">
            <a:spLocks noChangeArrowheads="1"/>
          </p:cNvSpPr>
          <p:nvPr/>
        </p:nvSpPr>
        <p:spPr bwMode="auto">
          <a:xfrm>
            <a:off x="6632296" y="2967279"/>
            <a:ext cx="1143992" cy="366521"/>
          </a:xfrm>
          <a:prstGeom prst="rect">
            <a:avLst/>
          </a:prstGeom>
          <a:noFill/>
          <a:ln w="9525">
            <a:noFill/>
            <a:miter lim="800000"/>
            <a:headEnd/>
            <a:tailEnd/>
          </a:ln>
          <a:effectLst/>
        </p:spPr>
        <p:txBody>
          <a:bodyPr wrap="none">
            <a:prstTxWarp prst="textNoShape">
              <a:avLst/>
            </a:prstTxWarp>
            <a:spAutoFit/>
          </a:bodyPr>
          <a:lstStyle/>
          <a:p>
            <a:pPr algn="ctr"/>
            <a:r>
              <a:rPr lang="en-US" sz="1799">
                <a:solidFill>
                  <a:srgbClr val="FF3300"/>
                </a:solidFill>
                <a:latin typeface="Courier New" charset="0"/>
              </a:rPr>
              <a:t>5.6.7.8</a:t>
            </a:r>
          </a:p>
        </p:txBody>
      </p:sp>
      <p:sp>
        <p:nvSpPr>
          <p:cNvPr id="1554467" name="Text Box 35"/>
          <p:cNvSpPr txBox="1">
            <a:spLocks noChangeArrowheads="1"/>
          </p:cNvSpPr>
          <p:nvPr/>
        </p:nvSpPr>
        <p:spPr bwMode="auto">
          <a:xfrm>
            <a:off x="7782636" y="2967279"/>
            <a:ext cx="1143991" cy="366521"/>
          </a:xfrm>
          <a:prstGeom prst="rect">
            <a:avLst/>
          </a:prstGeom>
          <a:noFill/>
          <a:ln w="9525">
            <a:noFill/>
            <a:miter lim="800000"/>
            <a:headEnd/>
            <a:tailEnd/>
          </a:ln>
          <a:effectLst/>
        </p:spPr>
        <p:txBody>
          <a:bodyPr wrap="none">
            <a:prstTxWarp prst="textNoShape">
              <a:avLst/>
            </a:prstTxWarp>
            <a:spAutoFit/>
          </a:bodyPr>
          <a:lstStyle/>
          <a:p>
            <a:pPr algn="ctr"/>
            <a:r>
              <a:rPr lang="en-US" sz="1799">
                <a:solidFill>
                  <a:srgbClr val="FF3300"/>
                </a:solidFill>
                <a:latin typeface="Courier New" charset="0"/>
              </a:rPr>
              <a:t>5.6.7.9</a:t>
            </a:r>
          </a:p>
        </p:txBody>
      </p:sp>
      <p:sp>
        <p:nvSpPr>
          <p:cNvPr id="1554468" name="Text Box 36"/>
          <p:cNvSpPr txBox="1">
            <a:spLocks noChangeArrowheads="1"/>
          </p:cNvSpPr>
          <p:nvPr/>
        </p:nvSpPr>
        <p:spPr bwMode="auto">
          <a:xfrm>
            <a:off x="8963121" y="2967279"/>
            <a:ext cx="1418486" cy="366521"/>
          </a:xfrm>
          <a:prstGeom prst="rect">
            <a:avLst/>
          </a:prstGeom>
          <a:noFill/>
          <a:ln w="9525">
            <a:noFill/>
            <a:miter lim="800000"/>
            <a:headEnd/>
            <a:tailEnd/>
          </a:ln>
          <a:effectLst/>
        </p:spPr>
        <p:txBody>
          <a:bodyPr wrap="none">
            <a:prstTxWarp prst="textNoShape">
              <a:avLst/>
            </a:prstTxWarp>
            <a:spAutoFit/>
          </a:bodyPr>
          <a:lstStyle/>
          <a:p>
            <a:pPr algn="ctr"/>
            <a:r>
              <a:rPr lang="en-US" sz="1799">
                <a:solidFill>
                  <a:srgbClr val="FF3300"/>
                </a:solidFill>
                <a:latin typeface="Courier New" charset="0"/>
              </a:rPr>
              <a:t>5.6.7.212</a:t>
            </a:r>
          </a:p>
        </p:txBody>
      </p:sp>
      <p:sp>
        <p:nvSpPr>
          <p:cNvPr id="1554469" name="Text Box 37"/>
          <p:cNvSpPr txBox="1">
            <a:spLocks noChangeArrowheads="1"/>
          </p:cNvSpPr>
          <p:nvPr/>
        </p:nvSpPr>
        <p:spPr bwMode="auto">
          <a:xfrm>
            <a:off x="5399451" y="4982354"/>
            <a:ext cx="1554940" cy="366521"/>
          </a:xfrm>
          <a:prstGeom prst="rect">
            <a:avLst/>
          </a:prstGeom>
          <a:noFill/>
          <a:ln w="9525">
            <a:noFill/>
            <a:miter lim="800000"/>
            <a:headEnd/>
            <a:tailEnd/>
          </a:ln>
          <a:effectLst/>
        </p:spPr>
        <p:txBody>
          <a:bodyPr wrap="none">
            <a:prstTxWarp prst="textNoShape">
              <a:avLst/>
            </a:prstTxWarp>
            <a:spAutoFit/>
          </a:bodyPr>
          <a:lstStyle/>
          <a:p>
            <a:pPr algn="ctr"/>
            <a:r>
              <a:rPr lang="en-US" sz="1799">
                <a:solidFill>
                  <a:srgbClr val="0000FF"/>
                </a:solidFill>
                <a:latin typeface="Courier New" charset="0"/>
              </a:rPr>
              <a:t>1.2.3.0/24</a:t>
            </a:r>
          </a:p>
        </p:txBody>
      </p:sp>
      <p:sp>
        <p:nvSpPr>
          <p:cNvPr id="1554470" name="Text Box 38"/>
          <p:cNvSpPr txBox="1">
            <a:spLocks noChangeArrowheads="1"/>
          </p:cNvSpPr>
          <p:nvPr/>
        </p:nvSpPr>
        <p:spPr bwMode="auto">
          <a:xfrm>
            <a:off x="5412144" y="5366329"/>
            <a:ext cx="1554940" cy="366521"/>
          </a:xfrm>
          <a:prstGeom prst="rect">
            <a:avLst/>
          </a:prstGeom>
          <a:noFill/>
          <a:ln w="9525">
            <a:noFill/>
            <a:miter lim="800000"/>
            <a:headEnd/>
            <a:tailEnd/>
          </a:ln>
          <a:effectLst/>
        </p:spPr>
        <p:txBody>
          <a:bodyPr wrap="none">
            <a:prstTxWarp prst="textNoShape">
              <a:avLst/>
            </a:prstTxWarp>
            <a:spAutoFit/>
          </a:bodyPr>
          <a:lstStyle/>
          <a:p>
            <a:pPr algn="ctr"/>
            <a:r>
              <a:rPr lang="en-US" sz="1799">
                <a:solidFill>
                  <a:srgbClr val="FF3300"/>
                </a:solidFill>
                <a:latin typeface="Courier New" charset="0"/>
              </a:rPr>
              <a:t>5.6.7.0/24</a:t>
            </a:r>
          </a:p>
        </p:txBody>
      </p:sp>
      <p:sp>
        <p:nvSpPr>
          <p:cNvPr id="1554471" name="AutoShape 39"/>
          <p:cNvSpPr>
            <a:spLocks noChangeArrowheads="1"/>
          </p:cNvSpPr>
          <p:nvPr/>
        </p:nvSpPr>
        <p:spPr bwMode="auto">
          <a:xfrm>
            <a:off x="7117819" y="5388544"/>
            <a:ext cx="728284" cy="230067"/>
          </a:xfrm>
          <a:prstGeom prst="rightArrow">
            <a:avLst>
              <a:gd name="adj1" fmla="val 50000"/>
              <a:gd name="adj2" fmla="val 79138"/>
            </a:avLst>
          </a:prstGeom>
          <a:solidFill>
            <a:srgbClr val="FF3300"/>
          </a:solidFill>
          <a:ln w="9525">
            <a:noFill/>
            <a:miter lim="800000"/>
            <a:headEnd/>
            <a:tailEnd/>
          </a:ln>
          <a:effectLst/>
        </p:spPr>
        <p:txBody>
          <a:bodyPr wrap="none" anchor="ctr">
            <a:prstTxWarp prst="textNoShape">
              <a:avLst/>
            </a:prstTxWarp>
          </a:bodyPr>
          <a:lstStyle/>
          <a:p>
            <a:endParaRPr lang="en-US" sz="1799"/>
          </a:p>
        </p:txBody>
      </p:sp>
      <p:sp>
        <p:nvSpPr>
          <p:cNvPr id="1554472" name="AutoShape 40"/>
          <p:cNvSpPr>
            <a:spLocks noChangeArrowheads="1"/>
          </p:cNvSpPr>
          <p:nvPr/>
        </p:nvSpPr>
        <p:spPr bwMode="auto">
          <a:xfrm flipH="1">
            <a:off x="7116231" y="5042649"/>
            <a:ext cx="728283" cy="230067"/>
          </a:xfrm>
          <a:prstGeom prst="rightArrow">
            <a:avLst>
              <a:gd name="adj1" fmla="val 50000"/>
              <a:gd name="adj2" fmla="val 79138"/>
            </a:avLst>
          </a:prstGeom>
          <a:solidFill>
            <a:srgbClr val="0000FF"/>
          </a:solidFill>
          <a:ln w="9525">
            <a:noFill/>
            <a:miter lim="800000"/>
            <a:headEnd/>
            <a:tailEnd/>
          </a:ln>
          <a:effectLst/>
        </p:spPr>
        <p:txBody>
          <a:bodyPr wrap="none" anchor="ctr">
            <a:prstTxWarp prst="textNoShape">
              <a:avLst/>
            </a:prstTxWarp>
          </a:bodyPr>
          <a:lstStyle/>
          <a:p>
            <a:endParaRPr lang="en-US" sz="1799"/>
          </a:p>
        </p:txBody>
      </p:sp>
      <p:sp>
        <p:nvSpPr>
          <p:cNvPr id="1554473" name="Rectangle 41"/>
          <p:cNvSpPr>
            <a:spLocks noChangeArrowheads="1"/>
          </p:cNvSpPr>
          <p:nvPr/>
        </p:nvSpPr>
        <p:spPr bwMode="auto">
          <a:xfrm>
            <a:off x="5428013" y="4926820"/>
            <a:ext cx="2571997" cy="80761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sz="1799"/>
          </a:p>
        </p:txBody>
      </p:sp>
      <p:sp>
        <p:nvSpPr>
          <p:cNvPr id="1554474" name="Line 42"/>
          <p:cNvSpPr>
            <a:spLocks noChangeShapeType="1"/>
          </p:cNvSpPr>
          <p:nvPr/>
        </p:nvSpPr>
        <p:spPr bwMode="auto">
          <a:xfrm>
            <a:off x="6963911" y="4926820"/>
            <a:ext cx="0" cy="807617"/>
          </a:xfrm>
          <a:prstGeom prst="line">
            <a:avLst/>
          </a:prstGeom>
          <a:noFill/>
          <a:ln w="9525">
            <a:solidFill>
              <a:schemeClr val="tx1"/>
            </a:solidFill>
            <a:round/>
            <a:headEnd/>
            <a:tailEnd/>
          </a:ln>
          <a:effectLst/>
        </p:spPr>
        <p:txBody>
          <a:bodyPr wrap="none" anchor="ctr">
            <a:prstTxWarp prst="textNoShape">
              <a:avLst/>
            </a:prstTxWarp>
          </a:bodyPr>
          <a:lstStyle/>
          <a:p>
            <a:endParaRPr lang="en-US" sz="1799"/>
          </a:p>
        </p:txBody>
      </p:sp>
      <p:sp>
        <p:nvSpPr>
          <p:cNvPr id="1554475" name="Line 43"/>
          <p:cNvSpPr>
            <a:spLocks noChangeShapeType="1"/>
          </p:cNvSpPr>
          <p:nvPr/>
        </p:nvSpPr>
        <p:spPr bwMode="auto">
          <a:xfrm flipV="1">
            <a:off x="5428013" y="5348875"/>
            <a:ext cx="2571997" cy="1587"/>
          </a:xfrm>
          <a:prstGeom prst="line">
            <a:avLst/>
          </a:prstGeom>
          <a:noFill/>
          <a:ln w="9525">
            <a:solidFill>
              <a:schemeClr val="tx1"/>
            </a:solidFill>
            <a:round/>
            <a:headEnd/>
            <a:tailEnd/>
          </a:ln>
          <a:effectLst/>
        </p:spPr>
        <p:txBody>
          <a:bodyPr wrap="none" anchor="ctr">
            <a:prstTxWarp prst="textNoShape">
              <a:avLst/>
            </a:prstTxWarp>
          </a:bodyPr>
          <a:lstStyle/>
          <a:p>
            <a:endParaRPr lang="en-US" sz="1799"/>
          </a:p>
        </p:txBody>
      </p:sp>
      <p:sp>
        <p:nvSpPr>
          <p:cNvPr id="1554476" name="Text Box 44"/>
          <p:cNvSpPr txBox="1">
            <a:spLocks noChangeArrowheads="1"/>
          </p:cNvSpPr>
          <p:nvPr/>
        </p:nvSpPr>
        <p:spPr bwMode="auto">
          <a:xfrm>
            <a:off x="5656146" y="5809010"/>
            <a:ext cx="2007837" cy="399902"/>
          </a:xfrm>
          <a:prstGeom prst="rect">
            <a:avLst/>
          </a:prstGeom>
          <a:noFill/>
          <a:ln w="9525">
            <a:noFill/>
            <a:miter lim="800000"/>
            <a:headEnd/>
            <a:tailEnd/>
          </a:ln>
          <a:effectLst/>
        </p:spPr>
        <p:txBody>
          <a:bodyPr wrap="none">
            <a:prstTxWarp prst="textNoShape">
              <a:avLst/>
            </a:prstTxWarp>
            <a:spAutoFit/>
          </a:bodyPr>
          <a:lstStyle/>
          <a:p>
            <a:pPr algn="ctr"/>
            <a:r>
              <a:rPr lang="en-US" sz="1999">
                <a:latin typeface="Helvetica" charset="0"/>
              </a:rPr>
              <a:t>forwarding table</a:t>
            </a:r>
          </a:p>
        </p:txBody>
      </p:sp>
    </p:spTree>
    <p:extLst>
      <p:ext uri="{BB962C8B-B14F-4D97-AF65-F5344CB8AC3E}">
        <p14:creationId xmlns:p14="http://schemas.microsoft.com/office/powerpoint/2010/main" val="38916280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5446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5447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55447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5447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5447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5447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5447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544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54469" grpId="0"/>
      <p:bldP spid="1554470" grpId="0"/>
      <p:bldP spid="1554471" grpId="0" animBg="1"/>
      <p:bldP spid="1554472" grpId="0" animBg="1"/>
      <p:bldP spid="1554473" grpId="0" animBg="1"/>
      <p:bldP spid="1554474" grpId="0" animBg="1"/>
      <p:bldP spid="1554475" grpId="0" animBg="1"/>
      <p:bldP spid="1554476"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Slide Number Placeholder 5"/>
          <p:cNvSpPr>
            <a:spLocks noGrp="1"/>
          </p:cNvSpPr>
          <p:nvPr>
            <p:ph type="sldNum" sz="quarter" idx="12"/>
          </p:nvPr>
        </p:nvSpPr>
        <p:spPr/>
        <p:txBody>
          <a:bodyPr/>
          <a:lstStyle/>
          <a:p>
            <a:fld id="{1A6C021E-BA04-4E47-953E-B958EB5E50AD}" type="slidenum">
              <a:rPr lang="en-US"/>
              <a:pPr/>
              <a:t>41</a:t>
            </a:fld>
            <a:endParaRPr lang="en-US"/>
          </a:p>
        </p:txBody>
      </p:sp>
      <p:sp>
        <p:nvSpPr>
          <p:cNvPr id="1556482" name="Rectangle 2"/>
          <p:cNvSpPr>
            <a:spLocks noGrp="1" noChangeArrowheads="1"/>
          </p:cNvSpPr>
          <p:nvPr>
            <p:ph type="title"/>
          </p:nvPr>
        </p:nvSpPr>
        <p:spPr/>
        <p:txBody>
          <a:bodyPr/>
          <a:lstStyle/>
          <a:p>
            <a:r>
              <a:rPr lang="en-US"/>
              <a:t>Easy to Add New Hosts</a:t>
            </a:r>
          </a:p>
        </p:txBody>
      </p:sp>
      <p:sp>
        <p:nvSpPr>
          <p:cNvPr id="1556483" name="Rectangle 3"/>
          <p:cNvSpPr>
            <a:spLocks noGrp="1" noChangeArrowheads="1"/>
          </p:cNvSpPr>
          <p:nvPr>
            <p:ph type="body" idx="1"/>
          </p:nvPr>
        </p:nvSpPr>
        <p:spPr>
          <a:xfrm>
            <a:off x="1983342" y="1601154"/>
            <a:ext cx="8225316" cy="1128125"/>
          </a:xfrm>
        </p:spPr>
        <p:txBody>
          <a:bodyPr>
            <a:normAutofit fontScale="92500" lnSpcReduction="10000"/>
          </a:bodyPr>
          <a:lstStyle/>
          <a:p>
            <a:r>
              <a:rPr lang="en-US"/>
              <a:t>No need to update the routers</a:t>
            </a:r>
          </a:p>
          <a:p>
            <a:pPr lvl="1"/>
            <a:r>
              <a:rPr lang="en-US"/>
              <a:t>E.g., adding a new host 5.6.7.213 on the right</a:t>
            </a:r>
          </a:p>
          <a:p>
            <a:pPr lvl="1"/>
            <a:r>
              <a:rPr lang="en-US"/>
              <a:t>Doesn’t require adding a new forwarding entry</a:t>
            </a:r>
          </a:p>
        </p:txBody>
      </p:sp>
      <p:sp>
        <p:nvSpPr>
          <p:cNvPr id="1556484" name="Line 4"/>
          <p:cNvSpPr>
            <a:spLocks noChangeShapeType="1"/>
          </p:cNvSpPr>
          <p:nvPr/>
        </p:nvSpPr>
        <p:spPr bwMode="auto">
          <a:xfrm>
            <a:off x="2522811" y="3977989"/>
            <a:ext cx="2589451" cy="0"/>
          </a:xfrm>
          <a:prstGeom prst="line">
            <a:avLst/>
          </a:prstGeom>
          <a:noFill/>
          <a:ln w="76200" cmpd="tri">
            <a:solidFill>
              <a:schemeClr val="tx1"/>
            </a:solidFill>
            <a:round/>
            <a:headEnd/>
            <a:tailEnd/>
          </a:ln>
          <a:effectLst/>
        </p:spPr>
        <p:txBody>
          <a:bodyPr wrap="none" anchor="ctr">
            <a:prstTxWarp prst="textNoShape">
              <a:avLst/>
            </a:prstTxWarp>
          </a:bodyPr>
          <a:lstStyle/>
          <a:p>
            <a:endParaRPr lang="en-US" sz="1799"/>
          </a:p>
        </p:txBody>
      </p:sp>
      <p:sp>
        <p:nvSpPr>
          <p:cNvPr id="1556485" name="Line 5"/>
          <p:cNvSpPr>
            <a:spLocks noChangeShapeType="1"/>
          </p:cNvSpPr>
          <p:nvPr/>
        </p:nvSpPr>
        <p:spPr bwMode="auto">
          <a:xfrm>
            <a:off x="2827452" y="3673348"/>
            <a:ext cx="0" cy="304641"/>
          </a:xfrm>
          <a:prstGeom prst="line">
            <a:avLst/>
          </a:prstGeom>
          <a:noFill/>
          <a:ln w="12700">
            <a:solidFill>
              <a:schemeClr val="tx1"/>
            </a:solidFill>
            <a:round/>
            <a:headEnd/>
            <a:tailEnd/>
          </a:ln>
          <a:effectLst/>
        </p:spPr>
        <p:txBody>
          <a:bodyPr wrap="none" anchor="ctr">
            <a:prstTxWarp prst="textNoShape">
              <a:avLst/>
            </a:prstTxWarp>
          </a:bodyPr>
          <a:lstStyle/>
          <a:p>
            <a:endParaRPr lang="en-US" sz="1799"/>
          </a:p>
        </p:txBody>
      </p:sp>
      <p:sp>
        <p:nvSpPr>
          <p:cNvPr id="1556486" name="Line 6"/>
          <p:cNvSpPr>
            <a:spLocks noChangeShapeType="1"/>
          </p:cNvSpPr>
          <p:nvPr/>
        </p:nvSpPr>
        <p:spPr bwMode="auto">
          <a:xfrm>
            <a:off x="3741376" y="3673348"/>
            <a:ext cx="0" cy="304641"/>
          </a:xfrm>
          <a:prstGeom prst="line">
            <a:avLst/>
          </a:prstGeom>
          <a:noFill/>
          <a:ln w="12700">
            <a:solidFill>
              <a:schemeClr val="tx1"/>
            </a:solidFill>
            <a:round/>
            <a:headEnd/>
            <a:tailEnd/>
          </a:ln>
          <a:effectLst/>
        </p:spPr>
        <p:txBody>
          <a:bodyPr wrap="none" anchor="ctr">
            <a:prstTxWarp prst="textNoShape">
              <a:avLst/>
            </a:prstTxWarp>
          </a:bodyPr>
          <a:lstStyle/>
          <a:p>
            <a:endParaRPr lang="en-US" sz="1799"/>
          </a:p>
        </p:txBody>
      </p:sp>
      <p:sp>
        <p:nvSpPr>
          <p:cNvPr id="1556487" name="Line 7"/>
          <p:cNvSpPr>
            <a:spLocks noChangeShapeType="1"/>
          </p:cNvSpPr>
          <p:nvPr/>
        </p:nvSpPr>
        <p:spPr bwMode="auto">
          <a:xfrm>
            <a:off x="4807621" y="3673348"/>
            <a:ext cx="0" cy="304641"/>
          </a:xfrm>
          <a:prstGeom prst="line">
            <a:avLst/>
          </a:prstGeom>
          <a:noFill/>
          <a:ln w="12700">
            <a:solidFill>
              <a:schemeClr val="tx1"/>
            </a:solidFill>
            <a:round/>
            <a:headEnd/>
            <a:tailEnd/>
          </a:ln>
          <a:effectLst/>
        </p:spPr>
        <p:txBody>
          <a:bodyPr wrap="none" anchor="ctr">
            <a:prstTxWarp prst="textNoShape">
              <a:avLst/>
            </a:prstTxWarp>
          </a:bodyPr>
          <a:lstStyle/>
          <a:p>
            <a:endParaRPr lang="en-US" sz="1799"/>
          </a:p>
        </p:txBody>
      </p:sp>
      <p:sp>
        <p:nvSpPr>
          <p:cNvPr id="1556488" name="Rectangle 8"/>
          <p:cNvSpPr>
            <a:spLocks noChangeArrowheads="1"/>
          </p:cNvSpPr>
          <p:nvPr/>
        </p:nvSpPr>
        <p:spPr bwMode="auto">
          <a:xfrm>
            <a:off x="2546066" y="3393092"/>
            <a:ext cx="572295" cy="338378"/>
          </a:xfrm>
          <a:prstGeom prst="rect">
            <a:avLst/>
          </a:prstGeom>
          <a:solidFill>
            <a:srgbClr val="CCFFFF"/>
          </a:solidFill>
          <a:ln w="12700">
            <a:solidFill>
              <a:schemeClr val="tx1"/>
            </a:solidFill>
            <a:miter lim="800000"/>
            <a:headEnd/>
            <a:tailEnd/>
          </a:ln>
          <a:effectLst/>
        </p:spPr>
        <p:txBody>
          <a:bodyPr wrap="none" anchor="ctr">
            <a:prstTxWarp prst="textNoShape">
              <a:avLst/>
            </a:prstTxWarp>
            <a:spAutoFit/>
          </a:bodyPr>
          <a:lstStyle/>
          <a:p>
            <a:pPr algn="ctr" eaLnBrk="0" hangingPunct="0"/>
            <a:r>
              <a:rPr lang="en-US" sz="1599">
                <a:latin typeface="Helvetica" charset="0"/>
              </a:rPr>
              <a:t>host</a:t>
            </a:r>
          </a:p>
        </p:txBody>
      </p:sp>
      <p:sp>
        <p:nvSpPr>
          <p:cNvPr id="1556489" name="Rectangle 9"/>
          <p:cNvSpPr>
            <a:spLocks noChangeArrowheads="1"/>
          </p:cNvSpPr>
          <p:nvPr/>
        </p:nvSpPr>
        <p:spPr bwMode="auto">
          <a:xfrm>
            <a:off x="3440950" y="3374051"/>
            <a:ext cx="572295" cy="338378"/>
          </a:xfrm>
          <a:prstGeom prst="rect">
            <a:avLst/>
          </a:prstGeom>
          <a:solidFill>
            <a:srgbClr val="CCFFFF"/>
          </a:solidFill>
          <a:ln w="12700">
            <a:solidFill>
              <a:schemeClr val="tx1"/>
            </a:solidFill>
            <a:miter lim="800000"/>
            <a:headEnd/>
            <a:tailEnd/>
          </a:ln>
          <a:effectLst/>
        </p:spPr>
        <p:txBody>
          <a:bodyPr wrap="none" anchor="ctr">
            <a:prstTxWarp prst="textNoShape">
              <a:avLst/>
            </a:prstTxWarp>
            <a:spAutoFit/>
          </a:bodyPr>
          <a:lstStyle/>
          <a:p>
            <a:pPr algn="ctr" eaLnBrk="0" hangingPunct="0"/>
            <a:r>
              <a:rPr lang="en-US" sz="1599">
                <a:latin typeface="Helvetica" charset="0"/>
              </a:rPr>
              <a:t>host</a:t>
            </a:r>
          </a:p>
        </p:txBody>
      </p:sp>
      <p:sp>
        <p:nvSpPr>
          <p:cNvPr id="1556490" name="Rectangle 10"/>
          <p:cNvSpPr>
            <a:spLocks noChangeArrowheads="1"/>
          </p:cNvSpPr>
          <p:nvPr/>
        </p:nvSpPr>
        <p:spPr bwMode="auto">
          <a:xfrm>
            <a:off x="4507195" y="3374051"/>
            <a:ext cx="572295" cy="338378"/>
          </a:xfrm>
          <a:prstGeom prst="rect">
            <a:avLst/>
          </a:prstGeom>
          <a:solidFill>
            <a:srgbClr val="CCFFFF"/>
          </a:solidFill>
          <a:ln w="12700">
            <a:solidFill>
              <a:schemeClr val="tx1"/>
            </a:solidFill>
            <a:miter lim="800000"/>
            <a:headEnd/>
            <a:tailEnd/>
          </a:ln>
          <a:effectLst/>
        </p:spPr>
        <p:txBody>
          <a:bodyPr wrap="none" anchor="ctr">
            <a:prstTxWarp prst="textNoShape">
              <a:avLst/>
            </a:prstTxWarp>
            <a:spAutoFit/>
          </a:bodyPr>
          <a:lstStyle/>
          <a:p>
            <a:pPr algn="ctr" eaLnBrk="0" hangingPunct="0"/>
            <a:r>
              <a:rPr lang="en-US" sz="1599">
                <a:latin typeface="Helvetica" charset="0"/>
              </a:rPr>
              <a:t>host</a:t>
            </a:r>
          </a:p>
        </p:txBody>
      </p:sp>
      <p:sp>
        <p:nvSpPr>
          <p:cNvPr id="1556491" name="Text Box 11"/>
          <p:cNvSpPr txBox="1">
            <a:spLocks noChangeArrowheads="1"/>
          </p:cNvSpPr>
          <p:nvPr/>
        </p:nvSpPr>
        <p:spPr bwMode="auto">
          <a:xfrm>
            <a:off x="2651334" y="3992270"/>
            <a:ext cx="771123" cy="336375"/>
          </a:xfrm>
          <a:prstGeom prst="rect">
            <a:avLst/>
          </a:prstGeom>
          <a:noFill/>
          <a:ln w="12700">
            <a:noFill/>
            <a:miter lim="800000"/>
            <a:headEnd/>
            <a:tailEnd/>
          </a:ln>
          <a:effectLst/>
        </p:spPr>
        <p:txBody>
          <a:bodyPr wrap="none" anchor="ctr">
            <a:prstTxWarp prst="textNoShape">
              <a:avLst/>
            </a:prstTxWarp>
            <a:spAutoFit/>
          </a:bodyPr>
          <a:lstStyle/>
          <a:p>
            <a:pPr algn="ctr" eaLnBrk="0" hangingPunct="0"/>
            <a:r>
              <a:rPr lang="en-US" sz="1599">
                <a:latin typeface="Helvetica" charset="0"/>
              </a:rPr>
              <a:t>LAN 1</a:t>
            </a:r>
          </a:p>
        </p:txBody>
      </p:sp>
      <p:sp>
        <p:nvSpPr>
          <p:cNvPr id="1556492" name="Text Box 12"/>
          <p:cNvSpPr txBox="1">
            <a:spLocks noChangeArrowheads="1"/>
          </p:cNvSpPr>
          <p:nvPr/>
        </p:nvSpPr>
        <p:spPr bwMode="auto">
          <a:xfrm>
            <a:off x="4045717" y="3291544"/>
            <a:ext cx="357604" cy="338378"/>
          </a:xfrm>
          <a:prstGeom prst="rect">
            <a:avLst/>
          </a:prstGeom>
          <a:noFill/>
          <a:ln w="12700">
            <a:noFill/>
            <a:miter lim="800000"/>
            <a:headEnd/>
            <a:tailEnd/>
          </a:ln>
          <a:effectLst/>
        </p:spPr>
        <p:txBody>
          <a:bodyPr wrap="none" anchor="ctr">
            <a:prstTxWarp prst="textNoShape">
              <a:avLst/>
            </a:prstTxWarp>
            <a:spAutoFit/>
          </a:bodyPr>
          <a:lstStyle/>
          <a:p>
            <a:pPr algn="ctr" eaLnBrk="0" hangingPunct="0"/>
            <a:r>
              <a:rPr lang="en-US" sz="1599">
                <a:latin typeface="Helvetica" charset="0"/>
              </a:rPr>
              <a:t>...</a:t>
            </a:r>
          </a:p>
        </p:txBody>
      </p:sp>
      <p:sp>
        <p:nvSpPr>
          <p:cNvPr id="1556493" name="Line 13"/>
          <p:cNvSpPr>
            <a:spLocks noChangeShapeType="1"/>
          </p:cNvSpPr>
          <p:nvPr/>
        </p:nvSpPr>
        <p:spPr bwMode="auto">
          <a:xfrm>
            <a:off x="7168592" y="3977989"/>
            <a:ext cx="2589451" cy="0"/>
          </a:xfrm>
          <a:prstGeom prst="line">
            <a:avLst/>
          </a:prstGeom>
          <a:noFill/>
          <a:ln w="76200" cmpd="tri">
            <a:solidFill>
              <a:schemeClr val="tx1"/>
            </a:solidFill>
            <a:round/>
            <a:headEnd/>
            <a:tailEnd/>
          </a:ln>
          <a:effectLst/>
        </p:spPr>
        <p:txBody>
          <a:bodyPr wrap="none" anchor="ctr">
            <a:prstTxWarp prst="textNoShape">
              <a:avLst/>
            </a:prstTxWarp>
          </a:bodyPr>
          <a:lstStyle/>
          <a:p>
            <a:endParaRPr lang="en-US" sz="1799"/>
          </a:p>
        </p:txBody>
      </p:sp>
      <p:sp>
        <p:nvSpPr>
          <p:cNvPr id="1556494" name="Line 14"/>
          <p:cNvSpPr>
            <a:spLocks noChangeShapeType="1"/>
          </p:cNvSpPr>
          <p:nvPr/>
        </p:nvSpPr>
        <p:spPr bwMode="auto">
          <a:xfrm>
            <a:off x="7473233" y="3673348"/>
            <a:ext cx="0" cy="304641"/>
          </a:xfrm>
          <a:prstGeom prst="line">
            <a:avLst/>
          </a:prstGeom>
          <a:noFill/>
          <a:ln w="12700">
            <a:solidFill>
              <a:schemeClr val="tx1"/>
            </a:solidFill>
            <a:round/>
            <a:headEnd/>
            <a:tailEnd/>
          </a:ln>
          <a:effectLst/>
        </p:spPr>
        <p:txBody>
          <a:bodyPr wrap="none" anchor="ctr">
            <a:prstTxWarp prst="textNoShape">
              <a:avLst/>
            </a:prstTxWarp>
          </a:bodyPr>
          <a:lstStyle/>
          <a:p>
            <a:endParaRPr lang="en-US" sz="1799"/>
          </a:p>
        </p:txBody>
      </p:sp>
      <p:sp>
        <p:nvSpPr>
          <p:cNvPr id="1556495" name="Line 15"/>
          <p:cNvSpPr>
            <a:spLocks noChangeShapeType="1"/>
          </p:cNvSpPr>
          <p:nvPr/>
        </p:nvSpPr>
        <p:spPr bwMode="auto">
          <a:xfrm>
            <a:off x="8387157" y="3673348"/>
            <a:ext cx="0" cy="304641"/>
          </a:xfrm>
          <a:prstGeom prst="line">
            <a:avLst/>
          </a:prstGeom>
          <a:noFill/>
          <a:ln w="12700">
            <a:solidFill>
              <a:schemeClr val="tx1"/>
            </a:solidFill>
            <a:round/>
            <a:headEnd/>
            <a:tailEnd/>
          </a:ln>
          <a:effectLst/>
        </p:spPr>
        <p:txBody>
          <a:bodyPr wrap="none" anchor="ctr">
            <a:prstTxWarp prst="textNoShape">
              <a:avLst/>
            </a:prstTxWarp>
          </a:bodyPr>
          <a:lstStyle/>
          <a:p>
            <a:endParaRPr lang="en-US" sz="1799"/>
          </a:p>
        </p:txBody>
      </p:sp>
      <p:sp>
        <p:nvSpPr>
          <p:cNvPr id="1556496" name="Line 16"/>
          <p:cNvSpPr>
            <a:spLocks noChangeShapeType="1"/>
          </p:cNvSpPr>
          <p:nvPr/>
        </p:nvSpPr>
        <p:spPr bwMode="auto">
          <a:xfrm>
            <a:off x="9453401" y="3657481"/>
            <a:ext cx="0" cy="304641"/>
          </a:xfrm>
          <a:prstGeom prst="line">
            <a:avLst/>
          </a:prstGeom>
          <a:noFill/>
          <a:ln w="12700">
            <a:solidFill>
              <a:schemeClr val="tx1"/>
            </a:solidFill>
            <a:round/>
            <a:headEnd/>
            <a:tailEnd/>
          </a:ln>
          <a:effectLst/>
        </p:spPr>
        <p:txBody>
          <a:bodyPr wrap="none" anchor="ctr">
            <a:prstTxWarp prst="textNoShape">
              <a:avLst/>
            </a:prstTxWarp>
          </a:bodyPr>
          <a:lstStyle/>
          <a:p>
            <a:endParaRPr lang="en-US" sz="1799"/>
          </a:p>
        </p:txBody>
      </p:sp>
      <p:sp>
        <p:nvSpPr>
          <p:cNvPr id="1556497" name="Rectangle 17"/>
          <p:cNvSpPr>
            <a:spLocks noChangeArrowheads="1"/>
          </p:cNvSpPr>
          <p:nvPr/>
        </p:nvSpPr>
        <p:spPr bwMode="auto">
          <a:xfrm>
            <a:off x="7191847" y="3393092"/>
            <a:ext cx="572295" cy="338378"/>
          </a:xfrm>
          <a:prstGeom prst="rect">
            <a:avLst/>
          </a:prstGeom>
          <a:solidFill>
            <a:srgbClr val="CCFFFF"/>
          </a:solidFill>
          <a:ln w="12700">
            <a:solidFill>
              <a:schemeClr val="tx1"/>
            </a:solidFill>
            <a:miter lim="800000"/>
            <a:headEnd/>
            <a:tailEnd/>
          </a:ln>
          <a:effectLst/>
        </p:spPr>
        <p:txBody>
          <a:bodyPr wrap="none" anchor="ctr">
            <a:prstTxWarp prst="textNoShape">
              <a:avLst/>
            </a:prstTxWarp>
            <a:spAutoFit/>
          </a:bodyPr>
          <a:lstStyle/>
          <a:p>
            <a:pPr algn="ctr" eaLnBrk="0" hangingPunct="0"/>
            <a:r>
              <a:rPr lang="en-US" sz="1599">
                <a:latin typeface="Helvetica" charset="0"/>
              </a:rPr>
              <a:t>host</a:t>
            </a:r>
          </a:p>
        </p:txBody>
      </p:sp>
      <p:sp>
        <p:nvSpPr>
          <p:cNvPr id="1556498" name="Rectangle 18"/>
          <p:cNvSpPr>
            <a:spLocks noChangeArrowheads="1"/>
          </p:cNvSpPr>
          <p:nvPr/>
        </p:nvSpPr>
        <p:spPr bwMode="auto">
          <a:xfrm>
            <a:off x="8086731" y="3374051"/>
            <a:ext cx="572295" cy="338378"/>
          </a:xfrm>
          <a:prstGeom prst="rect">
            <a:avLst/>
          </a:prstGeom>
          <a:solidFill>
            <a:srgbClr val="CCFFFF"/>
          </a:solidFill>
          <a:ln w="12700">
            <a:solidFill>
              <a:schemeClr val="tx1"/>
            </a:solidFill>
            <a:miter lim="800000"/>
            <a:headEnd/>
            <a:tailEnd/>
          </a:ln>
          <a:effectLst/>
        </p:spPr>
        <p:txBody>
          <a:bodyPr wrap="none" anchor="ctr">
            <a:prstTxWarp prst="textNoShape">
              <a:avLst/>
            </a:prstTxWarp>
            <a:spAutoFit/>
          </a:bodyPr>
          <a:lstStyle/>
          <a:p>
            <a:pPr algn="ctr" eaLnBrk="0" hangingPunct="0"/>
            <a:r>
              <a:rPr lang="en-US" sz="1599">
                <a:latin typeface="Helvetica" charset="0"/>
              </a:rPr>
              <a:t>host</a:t>
            </a:r>
          </a:p>
        </p:txBody>
      </p:sp>
      <p:sp>
        <p:nvSpPr>
          <p:cNvPr id="1556499" name="Rectangle 19"/>
          <p:cNvSpPr>
            <a:spLocks noChangeArrowheads="1"/>
          </p:cNvSpPr>
          <p:nvPr/>
        </p:nvSpPr>
        <p:spPr bwMode="auto">
          <a:xfrm>
            <a:off x="9152975" y="3358185"/>
            <a:ext cx="572295" cy="338378"/>
          </a:xfrm>
          <a:prstGeom prst="rect">
            <a:avLst/>
          </a:prstGeom>
          <a:solidFill>
            <a:srgbClr val="CCFFFF"/>
          </a:solidFill>
          <a:ln w="12700">
            <a:solidFill>
              <a:schemeClr val="tx1"/>
            </a:solidFill>
            <a:miter lim="800000"/>
            <a:headEnd/>
            <a:tailEnd/>
          </a:ln>
          <a:effectLst/>
        </p:spPr>
        <p:txBody>
          <a:bodyPr wrap="none" anchor="ctr">
            <a:prstTxWarp prst="textNoShape">
              <a:avLst/>
            </a:prstTxWarp>
            <a:spAutoFit/>
          </a:bodyPr>
          <a:lstStyle/>
          <a:p>
            <a:pPr algn="ctr" eaLnBrk="0" hangingPunct="0"/>
            <a:r>
              <a:rPr lang="en-US" sz="1599">
                <a:latin typeface="Helvetica" charset="0"/>
              </a:rPr>
              <a:t>host</a:t>
            </a:r>
          </a:p>
        </p:txBody>
      </p:sp>
      <p:sp>
        <p:nvSpPr>
          <p:cNvPr id="1556500" name="Text Box 20"/>
          <p:cNvSpPr txBox="1">
            <a:spLocks noChangeArrowheads="1"/>
          </p:cNvSpPr>
          <p:nvPr/>
        </p:nvSpPr>
        <p:spPr bwMode="auto">
          <a:xfrm>
            <a:off x="8437932" y="3977989"/>
            <a:ext cx="771123" cy="336375"/>
          </a:xfrm>
          <a:prstGeom prst="rect">
            <a:avLst/>
          </a:prstGeom>
          <a:noFill/>
          <a:ln w="12700">
            <a:noFill/>
            <a:miter lim="800000"/>
            <a:headEnd/>
            <a:tailEnd/>
          </a:ln>
          <a:effectLst/>
        </p:spPr>
        <p:txBody>
          <a:bodyPr wrap="none" anchor="ctr">
            <a:prstTxWarp prst="textNoShape">
              <a:avLst/>
            </a:prstTxWarp>
            <a:spAutoFit/>
          </a:bodyPr>
          <a:lstStyle/>
          <a:p>
            <a:pPr algn="ctr" eaLnBrk="0" hangingPunct="0"/>
            <a:r>
              <a:rPr lang="en-US" sz="1599">
                <a:latin typeface="Helvetica" charset="0"/>
              </a:rPr>
              <a:t>LAN 2</a:t>
            </a:r>
          </a:p>
        </p:txBody>
      </p:sp>
      <p:sp>
        <p:nvSpPr>
          <p:cNvPr id="1556501" name="Text Box 21"/>
          <p:cNvSpPr txBox="1">
            <a:spLocks noChangeArrowheads="1"/>
          </p:cNvSpPr>
          <p:nvPr/>
        </p:nvSpPr>
        <p:spPr bwMode="auto">
          <a:xfrm>
            <a:off x="8691497" y="3291544"/>
            <a:ext cx="357604" cy="338378"/>
          </a:xfrm>
          <a:prstGeom prst="rect">
            <a:avLst/>
          </a:prstGeom>
          <a:noFill/>
          <a:ln w="12700">
            <a:noFill/>
            <a:miter lim="800000"/>
            <a:headEnd/>
            <a:tailEnd/>
          </a:ln>
          <a:effectLst/>
        </p:spPr>
        <p:txBody>
          <a:bodyPr wrap="none" anchor="ctr">
            <a:prstTxWarp prst="textNoShape">
              <a:avLst/>
            </a:prstTxWarp>
            <a:spAutoFit/>
          </a:bodyPr>
          <a:lstStyle/>
          <a:p>
            <a:pPr algn="ctr" eaLnBrk="0" hangingPunct="0"/>
            <a:r>
              <a:rPr lang="en-US" sz="1599">
                <a:latin typeface="Helvetica" charset="0"/>
              </a:rPr>
              <a:t>...</a:t>
            </a:r>
          </a:p>
        </p:txBody>
      </p:sp>
      <p:sp>
        <p:nvSpPr>
          <p:cNvPr id="1556502" name="AutoShape 22"/>
          <p:cNvSpPr>
            <a:spLocks noChangeArrowheads="1"/>
          </p:cNvSpPr>
          <p:nvPr/>
        </p:nvSpPr>
        <p:spPr bwMode="auto">
          <a:xfrm>
            <a:off x="4046018" y="4282630"/>
            <a:ext cx="609283" cy="380802"/>
          </a:xfrm>
          <a:prstGeom prst="roundRect">
            <a:avLst>
              <a:gd name="adj" fmla="val 16667"/>
            </a:avLst>
          </a:prstGeom>
          <a:solidFill>
            <a:srgbClr val="FF99CC"/>
          </a:solidFill>
          <a:ln w="12700">
            <a:solidFill>
              <a:schemeClr val="tx1"/>
            </a:solidFill>
            <a:round/>
            <a:headEnd/>
            <a:tailEnd/>
          </a:ln>
          <a:effectLst/>
        </p:spPr>
        <p:txBody>
          <a:bodyPr wrap="none" anchor="ctr">
            <a:prstTxWarp prst="textNoShape">
              <a:avLst/>
            </a:prstTxWarp>
          </a:bodyPr>
          <a:lstStyle/>
          <a:p>
            <a:pPr algn="ctr" eaLnBrk="0" hangingPunct="0"/>
            <a:r>
              <a:rPr lang="en-US" sz="1599">
                <a:latin typeface="Helvetica" charset="0"/>
              </a:rPr>
              <a:t>router</a:t>
            </a:r>
          </a:p>
        </p:txBody>
      </p:sp>
      <p:sp>
        <p:nvSpPr>
          <p:cNvPr id="1556503" name="AutoShape 23"/>
          <p:cNvSpPr>
            <a:spLocks noChangeArrowheads="1"/>
          </p:cNvSpPr>
          <p:nvPr/>
        </p:nvSpPr>
        <p:spPr bwMode="auto">
          <a:xfrm>
            <a:off x="5873866" y="4282630"/>
            <a:ext cx="609283" cy="380802"/>
          </a:xfrm>
          <a:prstGeom prst="roundRect">
            <a:avLst>
              <a:gd name="adj" fmla="val 16667"/>
            </a:avLst>
          </a:prstGeom>
          <a:solidFill>
            <a:srgbClr val="FF99CC"/>
          </a:solidFill>
          <a:ln w="12700">
            <a:solidFill>
              <a:schemeClr val="tx1"/>
            </a:solidFill>
            <a:round/>
            <a:headEnd/>
            <a:tailEnd/>
          </a:ln>
          <a:effectLst/>
        </p:spPr>
        <p:txBody>
          <a:bodyPr wrap="none" anchor="ctr">
            <a:prstTxWarp prst="textNoShape">
              <a:avLst/>
            </a:prstTxWarp>
          </a:bodyPr>
          <a:lstStyle/>
          <a:p>
            <a:pPr algn="ctr" eaLnBrk="0" hangingPunct="0"/>
            <a:r>
              <a:rPr lang="en-US" sz="1599">
                <a:latin typeface="Helvetica" charset="0"/>
              </a:rPr>
              <a:t>router</a:t>
            </a:r>
          </a:p>
        </p:txBody>
      </p:sp>
      <p:sp>
        <p:nvSpPr>
          <p:cNvPr id="1556504" name="Line 24"/>
          <p:cNvSpPr>
            <a:spLocks noChangeShapeType="1"/>
          </p:cNvSpPr>
          <p:nvPr/>
        </p:nvSpPr>
        <p:spPr bwMode="auto">
          <a:xfrm>
            <a:off x="4350659" y="3977989"/>
            <a:ext cx="0" cy="304641"/>
          </a:xfrm>
          <a:prstGeom prst="line">
            <a:avLst/>
          </a:prstGeom>
          <a:noFill/>
          <a:ln w="12700">
            <a:solidFill>
              <a:schemeClr val="tx1"/>
            </a:solidFill>
            <a:round/>
            <a:headEnd/>
            <a:tailEnd/>
          </a:ln>
          <a:effectLst/>
        </p:spPr>
        <p:txBody>
          <a:bodyPr wrap="none" anchor="ctr">
            <a:prstTxWarp prst="textNoShape">
              <a:avLst/>
            </a:prstTxWarp>
          </a:bodyPr>
          <a:lstStyle/>
          <a:p>
            <a:endParaRPr lang="en-US" sz="1799"/>
          </a:p>
        </p:txBody>
      </p:sp>
      <p:sp>
        <p:nvSpPr>
          <p:cNvPr id="1556505" name="AutoShape 25"/>
          <p:cNvSpPr>
            <a:spLocks noChangeArrowheads="1"/>
          </p:cNvSpPr>
          <p:nvPr/>
        </p:nvSpPr>
        <p:spPr bwMode="auto">
          <a:xfrm>
            <a:off x="7701714" y="4282630"/>
            <a:ext cx="609283" cy="380802"/>
          </a:xfrm>
          <a:prstGeom prst="roundRect">
            <a:avLst>
              <a:gd name="adj" fmla="val 16667"/>
            </a:avLst>
          </a:prstGeom>
          <a:solidFill>
            <a:srgbClr val="FF99CC"/>
          </a:solidFill>
          <a:ln w="12700">
            <a:solidFill>
              <a:schemeClr val="tx1"/>
            </a:solidFill>
            <a:round/>
            <a:headEnd/>
            <a:tailEnd/>
          </a:ln>
          <a:effectLst/>
        </p:spPr>
        <p:txBody>
          <a:bodyPr wrap="none" anchor="ctr">
            <a:prstTxWarp prst="textNoShape">
              <a:avLst/>
            </a:prstTxWarp>
          </a:bodyPr>
          <a:lstStyle/>
          <a:p>
            <a:pPr algn="ctr" eaLnBrk="0" hangingPunct="0"/>
            <a:r>
              <a:rPr lang="en-US" sz="1599">
                <a:latin typeface="Helvetica" charset="0"/>
              </a:rPr>
              <a:t>router</a:t>
            </a:r>
          </a:p>
        </p:txBody>
      </p:sp>
      <p:sp>
        <p:nvSpPr>
          <p:cNvPr id="1556506" name="Line 26"/>
          <p:cNvSpPr>
            <a:spLocks noChangeShapeType="1"/>
          </p:cNvSpPr>
          <p:nvPr/>
        </p:nvSpPr>
        <p:spPr bwMode="auto">
          <a:xfrm>
            <a:off x="8006355" y="3977989"/>
            <a:ext cx="0" cy="304641"/>
          </a:xfrm>
          <a:prstGeom prst="line">
            <a:avLst/>
          </a:prstGeom>
          <a:noFill/>
          <a:ln w="12700">
            <a:solidFill>
              <a:schemeClr val="tx1"/>
            </a:solidFill>
            <a:round/>
            <a:headEnd/>
            <a:tailEnd/>
          </a:ln>
          <a:effectLst/>
        </p:spPr>
        <p:txBody>
          <a:bodyPr wrap="none" anchor="ctr">
            <a:prstTxWarp prst="textNoShape">
              <a:avLst/>
            </a:prstTxWarp>
          </a:bodyPr>
          <a:lstStyle/>
          <a:p>
            <a:endParaRPr lang="en-US" sz="1799"/>
          </a:p>
        </p:txBody>
      </p:sp>
      <p:sp>
        <p:nvSpPr>
          <p:cNvPr id="1556507" name="Line 27"/>
          <p:cNvSpPr>
            <a:spLocks noChangeShapeType="1"/>
          </p:cNvSpPr>
          <p:nvPr/>
        </p:nvSpPr>
        <p:spPr bwMode="auto">
          <a:xfrm>
            <a:off x="4655301" y="4434951"/>
            <a:ext cx="1218565" cy="0"/>
          </a:xfrm>
          <a:prstGeom prst="line">
            <a:avLst/>
          </a:prstGeom>
          <a:noFill/>
          <a:ln w="76200">
            <a:solidFill>
              <a:schemeClr val="tx1"/>
            </a:solidFill>
            <a:round/>
            <a:headEnd/>
            <a:tailEnd/>
          </a:ln>
          <a:effectLst/>
        </p:spPr>
        <p:txBody>
          <a:bodyPr wrap="none" anchor="ctr">
            <a:prstTxWarp prst="textNoShape">
              <a:avLst/>
            </a:prstTxWarp>
          </a:bodyPr>
          <a:lstStyle/>
          <a:p>
            <a:endParaRPr lang="en-US" sz="1799"/>
          </a:p>
        </p:txBody>
      </p:sp>
      <p:sp>
        <p:nvSpPr>
          <p:cNvPr id="1556508" name="Line 28"/>
          <p:cNvSpPr>
            <a:spLocks noChangeShapeType="1"/>
          </p:cNvSpPr>
          <p:nvPr/>
        </p:nvSpPr>
        <p:spPr bwMode="auto">
          <a:xfrm>
            <a:off x="6483149" y="4434951"/>
            <a:ext cx="1218565" cy="0"/>
          </a:xfrm>
          <a:prstGeom prst="line">
            <a:avLst/>
          </a:prstGeom>
          <a:noFill/>
          <a:ln w="76200">
            <a:solidFill>
              <a:schemeClr val="tx1"/>
            </a:solidFill>
            <a:round/>
            <a:headEnd/>
            <a:tailEnd/>
          </a:ln>
          <a:effectLst/>
        </p:spPr>
        <p:txBody>
          <a:bodyPr wrap="none" anchor="ctr">
            <a:prstTxWarp prst="textNoShape">
              <a:avLst/>
            </a:prstTxWarp>
          </a:bodyPr>
          <a:lstStyle/>
          <a:p>
            <a:endParaRPr lang="en-US" sz="1799"/>
          </a:p>
        </p:txBody>
      </p:sp>
      <p:sp>
        <p:nvSpPr>
          <p:cNvPr id="1556509" name="Text Box 29"/>
          <p:cNvSpPr txBox="1">
            <a:spLocks noChangeArrowheads="1"/>
          </p:cNvSpPr>
          <p:nvPr/>
        </p:nvSpPr>
        <p:spPr bwMode="auto">
          <a:xfrm>
            <a:off x="4932970" y="4434951"/>
            <a:ext cx="669576" cy="336375"/>
          </a:xfrm>
          <a:prstGeom prst="rect">
            <a:avLst/>
          </a:prstGeom>
          <a:noFill/>
          <a:ln w="12700">
            <a:noFill/>
            <a:miter lim="800000"/>
            <a:headEnd/>
            <a:tailEnd/>
          </a:ln>
          <a:effectLst/>
        </p:spPr>
        <p:txBody>
          <a:bodyPr wrap="none" anchor="ctr">
            <a:prstTxWarp prst="textNoShape">
              <a:avLst/>
            </a:prstTxWarp>
            <a:spAutoFit/>
          </a:bodyPr>
          <a:lstStyle/>
          <a:p>
            <a:pPr algn="ctr" eaLnBrk="0" hangingPunct="0"/>
            <a:r>
              <a:rPr lang="en-US" sz="1599">
                <a:latin typeface="Helvetica" charset="0"/>
              </a:rPr>
              <a:t>WAN</a:t>
            </a:r>
          </a:p>
        </p:txBody>
      </p:sp>
      <p:sp>
        <p:nvSpPr>
          <p:cNvPr id="1556510" name="Text Box 30"/>
          <p:cNvSpPr txBox="1">
            <a:spLocks noChangeArrowheads="1"/>
          </p:cNvSpPr>
          <p:nvPr/>
        </p:nvSpPr>
        <p:spPr bwMode="auto">
          <a:xfrm>
            <a:off x="6759231" y="4434951"/>
            <a:ext cx="669576" cy="336375"/>
          </a:xfrm>
          <a:prstGeom prst="rect">
            <a:avLst/>
          </a:prstGeom>
          <a:noFill/>
          <a:ln w="12700">
            <a:noFill/>
            <a:miter lim="800000"/>
            <a:headEnd/>
            <a:tailEnd/>
          </a:ln>
          <a:effectLst/>
        </p:spPr>
        <p:txBody>
          <a:bodyPr wrap="none" anchor="ctr">
            <a:prstTxWarp prst="textNoShape">
              <a:avLst/>
            </a:prstTxWarp>
            <a:spAutoFit/>
          </a:bodyPr>
          <a:lstStyle/>
          <a:p>
            <a:pPr algn="ctr" eaLnBrk="0" hangingPunct="0"/>
            <a:r>
              <a:rPr lang="en-US" sz="1599">
                <a:latin typeface="Helvetica" charset="0"/>
              </a:rPr>
              <a:t>WAN</a:t>
            </a:r>
          </a:p>
        </p:txBody>
      </p:sp>
      <p:sp>
        <p:nvSpPr>
          <p:cNvPr id="1556511" name="Text Box 31"/>
          <p:cNvSpPr txBox="1">
            <a:spLocks noChangeArrowheads="1"/>
          </p:cNvSpPr>
          <p:nvPr/>
        </p:nvSpPr>
        <p:spPr bwMode="auto">
          <a:xfrm>
            <a:off x="2026184" y="2967279"/>
            <a:ext cx="1143991" cy="366521"/>
          </a:xfrm>
          <a:prstGeom prst="rect">
            <a:avLst/>
          </a:prstGeom>
          <a:noFill/>
          <a:ln w="9525">
            <a:noFill/>
            <a:miter lim="800000"/>
            <a:headEnd/>
            <a:tailEnd/>
          </a:ln>
          <a:effectLst/>
        </p:spPr>
        <p:txBody>
          <a:bodyPr wrap="none">
            <a:prstTxWarp prst="textNoShape">
              <a:avLst/>
            </a:prstTxWarp>
            <a:spAutoFit/>
          </a:bodyPr>
          <a:lstStyle/>
          <a:p>
            <a:pPr algn="ctr"/>
            <a:r>
              <a:rPr lang="en-US" sz="1799">
                <a:solidFill>
                  <a:srgbClr val="0000FF"/>
                </a:solidFill>
                <a:latin typeface="Courier New" charset="0"/>
              </a:rPr>
              <a:t>1.2.3.4</a:t>
            </a:r>
          </a:p>
        </p:txBody>
      </p:sp>
      <p:sp>
        <p:nvSpPr>
          <p:cNvPr id="1556512" name="Text Box 32"/>
          <p:cNvSpPr txBox="1">
            <a:spLocks noChangeArrowheads="1"/>
          </p:cNvSpPr>
          <p:nvPr/>
        </p:nvSpPr>
        <p:spPr bwMode="auto">
          <a:xfrm>
            <a:off x="3216189" y="2967279"/>
            <a:ext cx="1143991" cy="366521"/>
          </a:xfrm>
          <a:prstGeom prst="rect">
            <a:avLst/>
          </a:prstGeom>
          <a:noFill/>
          <a:ln w="9525">
            <a:noFill/>
            <a:miter lim="800000"/>
            <a:headEnd/>
            <a:tailEnd/>
          </a:ln>
          <a:effectLst/>
        </p:spPr>
        <p:txBody>
          <a:bodyPr wrap="none">
            <a:prstTxWarp prst="textNoShape">
              <a:avLst/>
            </a:prstTxWarp>
            <a:spAutoFit/>
          </a:bodyPr>
          <a:lstStyle/>
          <a:p>
            <a:pPr algn="ctr"/>
            <a:r>
              <a:rPr lang="en-US" sz="1799">
                <a:solidFill>
                  <a:srgbClr val="0000FF"/>
                </a:solidFill>
                <a:latin typeface="Courier New" charset="0"/>
              </a:rPr>
              <a:t>1.2.3.7</a:t>
            </a:r>
          </a:p>
        </p:txBody>
      </p:sp>
      <p:sp>
        <p:nvSpPr>
          <p:cNvPr id="1556513" name="Text Box 33"/>
          <p:cNvSpPr txBox="1">
            <a:spLocks noChangeArrowheads="1"/>
          </p:cNvSpPr>
          <p:nvPr/>
        </p:nvSpPr>
        <p:spPr bwMode="auto">
          <a:xfrm>
            <a:off x="4357007" y="2967279"/>
            <a:ext cx="1418486" cy="366521"/>
          </a:xfrm>
          <a:prstGeom prst="rect">
            <a:avLst/>
          </a:prstGeom>
          <a:noFill/>
          <a:ln w="9525">
            <a:noFill/>
            <a:miter lim="800000"/>
            <a:headEnd/>
            <a:tailEnd/>
          </a:ln>
          <a:effectLst/>
        </p:spPr>
        <p:txBody>
          <a:bodyPr wrap="none">
            <a:prstTxWarp prst="textNoShape">
              <a:avLst/>
            </a:prstTxWarp>
            <a:spAutoFit/>
          </a:bodyPr>
          <a:lstStyle/>
          <a:p>
            <a:pPr algn="ctr"/>
            <a:r>
              <a:rPr lang="en-US" sz="1799">
                <a:solidFill>
                  <a:srgbClr val="0000FF"/>
                </a:solidFill>
                <a:latin typeface="Courier New" charset="0"/>
              </a:rPr>
              <a:t>1.2.3.156</a:t>
            </a:r>
          </a:p>
        </p:txBody>
      </p:sp>
      <p:sp>
        <p:nvSpPr>
          <p:cNvPr id="1556514" name="Text Box 34"/>
          <p:cNvSpPr txBox="1">
            <a:spLocks noChangeArrowheads="1"/>
          </p:cNvSpPr>
          <p:nvPr/>
        </p:nvSpPr>
        <p:spPr bwMode="auto">
          <a:xfrm>
            <a:off x="6632296" y="2967279"/>
            <a:ext cx="1143992" cy="366521"/>
          </a:xfrm>
          <a:prstGeom prst="rect">
            <a:avLst/>
          </a:prstGeom>
          <a:noFill/>
          <a:ln w="9525">
            <a:noFill/>
            <a:miter lim="800000"/>
            <a:headEnd/>
            <a:tailEnd/>
          </a:ln>
          <a:effectLst/>
        </p:spPr>
        <p:txBody>
          <a:bodyPr wrap="none">
            <a:prstTxWarp prst="textNoShape">
              <a:avLst/>
            </a:prstTxWarp>
            <a:spAutoFit/>
          </a:bodyPr>
          <a:lstStyle/>
          <a:p>
            <a:pPr algn="ctr"/>
            <a:r>
              <a:rPr lang="en-US" sz="1799">
                <a:solidFill>
                  <a:srgbClr val="FF3300"/>
                </a:solidFill>
                <a:latin typeface="Courier New" charset="0"/>
              </a:rPr>
              <a:t>5.6.7.8</a:t>
            </a:r>
          </a:p>
        </p:txBody>
      </p:sp>
      <p:sp>
        <p:nvSpPr>
          <p:cNvPr id="1556515" name="Text Box 35"/>
          <p:cNvSpPr txBox="1">
            <a:spLocks noChangeArrowheads="1"/>
          </p:cNvSpPr>
          <p:nvPr/>
        </p:nvSpPr>
        <p:spPr bwMode="auto">
          <a:xfrm>
            <a:off x="7782636" y="2967279"/>
            <a:ext cx="1143991" cy="366521"/>
          </a:xfrm>
          <a:prstGeom prst="rect">
            <a:avLst/>
          </a:prstGeom>
          <a:noFill/>
          <a:ln w="9525">
            <a:noFill/>
            <a:miter lim="800000"/>
            <a:headEnd/>
            <a:tailEnd/>
          </a:ln>
          <a:effectLst/>
        </p:spPr>
        <p:txBody>
          <a:bodyPr wrap="none">
            <a:prstTxWarp prst="textNoShape">
              <a:avLst/>
            </a:prstTxWarp>
            <a:spAutoFit/>
          </a:bodyPr>
          <a:lstStyle/>
          <a:p>
            <a:pPr algn="ctr"/>
            <a:r>
              <a:rPr lang="en-US" sz="1799">
                <a:solidFill>
                  <a:srgbClr val="FF3300"/>
                </a:solidFill>
                <a:latin typeface="Courier New" charset="0"/>
              </a:rPr>
              <a:t>5.6.7.9</a:t>
            </a:r>
          </a:p>
        </p:txBody>
      </p:sp>
      <p:sp>
        <p:nvSpPr>
          <p:cNvPr id="1556516" name="Text Box 36"/>
          <p:cNvSpPr txBox="1">
            <a:spLocks noChangeArrowheads="1"/>
          </p:cNvSpPr>
          <p:nvPr/>
        </p:nvSpPr>
        <p:spPr bwMode="auto">
          <a:xfrm>
            <a:off x="8963121" y="2967279"/>
            <a:ext cx="1418486" cy="366521"/>
          </a:xfrm>
          <a:prstGeom prst="rect">
            <a:avLst/>
          </a:prstGeom>
          <a:noFill/>
          <a:ln w="9525">
            <a:noFill/>
            <a:miter lim="800000"/>
            <a:headEnd/>
            <a:tailEnd/>
          </a:ln>
          <a:effectLst/>
        </p:spPr>
        <p:txBody>
          <a:bodyPr wrap="none">
            <a:prstTxWarp prst="textNoShape">
              <a:avLst/>
            </a:prstTxWarp>
            <a:spAutoFit/>
          </a:bodyPr>
          <a:lstStyle/>
          <a:p>
            <a:pPr algn="ctr"/>
            <a:r>
              <a:rPr lang="en-US" sz="1799">
                <a:solidFill>
                  <a:srgbClr val="FF3300"/>
                </a:solidFill>
                <a:latin typeface="Courier New" charset="0"/>
              </a:rPr>
              <a:t>5.6.7.212</a:t>
            </a:r>
          </a:p>
        </p:txBody>
      </p:sp>
      <p:sp>
        <p:nvSpPr>
          <p:cNvPr id="1556517" name="Text Box 37"/>
          <p:cNvSpPr txBox="1">
            <a:spLocks noChangeArrowheads="1"/>
          </p:cNvSpPr>
          <p:nvPr/>
        </p:nvSpPr>
        <p:spPr bwMode="auto">
          <a:xfrm>
            <a:off x="5399451" y="4982354"/>
            <a:ext cx="1554940" cy="366521"/>
          </a:xfrm>
          <a:prstGeom prst="rect">
            <a:avLst/>
          </a:prstGeom>
          <a:noFill/>
          <a:ln w="9525">
            <a:noFill/>
            <a:miter lim="800000"/>
            <a:headEnd/>
            <a:tailEnd/>
          </a:ln>
          <a:effectLst/>
        </p:spPr>
        <p:txBody>
          <a:bodyPr wrap="none">
            <a:prstTxWarp prst="textNoShape">
              <a:avLst/>
            </a:prstTxWarp>
            <a:spAutoFit/>
          </a:bodyPr>
          <a:lstStyle/>
          <a:p>
            <a:pPr algn="ctr"/>
            <a:r>
              <a:rPr lang="en-US" sz="1799">
                <a:solidFill>
                  <a:srgbClr val="0000FF"/>
                </a:solidFill>
                <a:latin typeface="Courier New" charset="0"/>
              </a:rPr>
              <a:t>1.2.3.0/24</a:t>
            </a:r>
          </a:p>
        </p:txBody>
      </p:sp>
      <p:sp>
        <p:nvSpPr>
          <p:cNvPr id="1556518" name="Text Box 38"/>
          <p:cNvSpPr txBox="1">
            <a:spLocks noChangeArrowheads="1"/>
          </p:cNvSpPr>
          <p:nvPr/>
        </p:nvSpPr>
        <p:spPr bwMode="auto">
          <a:xfrm>
            <a:off x="5412144" y="5366329"/>
            <a:ext cx="1554940" cy="366521"/>
          </a:xfrm>
          <a:prstGeom prst="rect">
            <a:avLst/>
          </a:prstGeom>
          <a:noFill/>
          <a:ln w="9525">
            <a:noFill/>
            <a:miter lim="800000"/>
            <a:headEnd/>
            <a:tailEnd/>
          </a:ln>
          <a:effectLst/>
        </p:spPr>
        <p:txBody>
          <a:bodyPr wrap="none">
            <a:prstTxWarp prst="textNoShape">
              <a:avLst/>
            </a:prstTxWarp>
            <a:spAutoFit/>
          </a:bodyPr>
          <a:lstStyle/>
          <a:p>
            <a:pPr algn="ctr"/>
            <a:r>
              <a:rPr lang="en-US" sz="1799">
                <a:solidFill>
                  <a:srgbClr val="FF3300"/>
                </a:solidFill>
                <a:latin typeface="Courier New" charset="0"/>
              </a:rPr>
              <a:t>5.6.7.0/24</a:t>
            </a:r>
          </a:p>
        </p:txBody>
      </p:sp>
      <p:sp>
        <p:nvSpPr>
          <p:cNvPr id="1556519" name="AutoShape 39"/>
          <p:cNvSpPr>
            <a:spLocks noChangeArrowheads="1"/>
          </p:cNvSpPr>
          <p:nvPr/>
        </p:nvSpPr>
        <p:spPr bwMode="auto">
          <a:xfrm>
            <a:off x="7117819" y="5388544"/>
            <a:ext cx="728284" cy="230067"/>
          </a:xfrm>
          <a:prstGeom prst="rightArrow">
            <a:avLst>
              <a:gd name="adj1" fmla="val 50000"/>
              <a:gd name="adj2" fmla="val 79138"/>
            </a:avLst>
          </a:prstGeom>
          <a:solidFill>
            <a:srgbClr val="FF3300"/>
          </a:solidFill>
          <a:ln w="9525">
            <a:noFill/>
            <a:miter lim="800000"/>
            <a:headEnd/>
            <a:tailEnd/>
          </a:ln>
          <a:effectLst/>
        </p:spPr>
        <p:txBody>
          <a:bodyPr wrap="none" anchor="ctr">
            <a:prstTxWarp prst="textNoShape">
              <a:avLst/>
            </a:prstTxWarp>
          </a:bodyPr>
          <a:lstStyle/>
          <a:p>
            <a:endParaRPr lang="en-US" sz="1799"/>
          </a:p>
        </p:txBody>
      </p:sp>
      <p:sp>
        <p:nvSpPr>
          <p:cNvPr id="1556520" name="AutoShape 40"/>
          <p:cNvSpPr>
            <a:spLocks noChangeArrowheads="1"/>
          </p:cNvSpPr>
          <p:nvPr/>
        </p:nvSpPr>
        <p:spPr bwMode="auto">
          <a:xfrm flipH="1">
            <a:off x="7116231" y="5042649"/>
            <a:ext cx="728283" cy="230067"/>
          </a:xfrm>
          <a:prstGeom prst="rightArrow">
            <a:avLst>
              <a:gd name="adj1" fmla="val 50000"/>
              <a:gd name="adj2" fmla="val 79138"/>
            </a:avLst>
          </a:prstGeom>
          <a:solidFill>
            <a:srgbClr val="0000FF"/>
          </a:solidFill>
          <a:ln w="9525">
            <a:noFill/>
            <a:miter lim="800000"/>
            <a:headEnd/>
            <a:tailEnd/>
          </a:ln>
          <a:effectLst/>
        </p:spPr>
        <p:txBody>
          <a:bodyPr wrap="none" anchor="ctr">
            <a:prstTxWarp prst="textNoShape">
              <a:avLst/>
            </a:prstTxWarp>
          </a:bodyPr>
          <a:lstStyle/>
          <a:p>
            <a:endParaRPr lang="en-US" sz="1799"/>
          </a:p>
        </p:txBody>
      </p:sp>
      <p:sp>
        <p:nvSpPr>
          <p:cNvPr id="1556521" name="Rectangle 41"/>
          <p:cNvSpPr>
            <a:spLocks noChangeArrowheads="1"/>
          </p:cNvSpPr>
          <p:nvPr/>
        </p:nvSpPr>
        <p:spPr bwMode="auto">
          <a:xfrm>
            <a:off x="5428013" y="4926820"/>
            <a:ext cx="2571997" cy="80761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sz="1799"/>
          </a:p>
        </p:txBody>
      </p:sp>
      <p:sp>
        <p:nvSpPr>
          <p:cNvPr id="1556522" name="Line 42"/>
          <p:cNvSpPr>
            <a:spLocks noChangeShapeType="1"/>
          </p:cNvSpPr>
          <p:nvPr/>
        </p:nvSpPr>
        <p:spPr bwMode="auto">
          <a:xfrm>
            <a:off x="6963911" y="4926820"/>
            <a:ext cx="0" cy="807617"/>
          </a:xfrm>
          <a:prstGeom prst="line">
            <a:avLst/>
          </a:prstGeom>
          <a:noFill/>
          <a:ln w="9525">
            <a:solidFill>
              <a:schemeClr val="tx1"/>
            </a:solidFill>
            <a:round/>
            <a:headEnd/>
            <a:tailEnd/>
          </a:ln>
          <a:effectLst/>
        </p:spPr>
        <p:txBody>
          <a:bodyPr wrap="none" anchor="ctr">
            <a:prstTxWarp prst="textNoShape">
              <a:avLst/>
            </a:prstTxWarp>
          </a:bodyPr>
          <a:lstStyle/>
          <a:p>
            <a:endParaRPr lang="en-US" sz="1799"/>
          </a:p>
        </p:txBody>
      </p:sp>
      <p:sp>
        <p:nvSpPr>
          <p:cNvPr id="1556523" name="Line 43"/>
          <p:cNvSpPr>
            <a:spLocks noChangeShapeType="1"/>
          </p:cNvSpPr>
          <p:nvPr/>
        </p:nvSpPr>
        <p:spPr bwMode="auto">
          <a:xfrm flipV="1">
            <a:off x="5428013" y="5348875"/>
            <a:ext cx="2571997" cy="1587"/>
          </a:xfrm>
          <a:prstGeom prst="line">
            <a:avLst/>
          </a:prstGeom>
          <a:noFill/>
          <a:ln w="9525">
            <a:solidFill>
              <a:schemeClr val="tx1"/>
            </a:solidFill>
            <a:round/>
            <a:headEnd/>
            <a:tailEnd/>
          </a:ln>
          <a:effectLst/>
        </p:spPr>
        <p:txBody>
          <a:bodyPr wrap="none" anchor="ctr">
            <a:prstTxWarp prst="textNoShape">
              <a:avLst/>
            </a:prstTxWarp>
          </a:bodyPr>
          <a:lstStyle/>
          <a:p>
            <a:endParaRPr lang="en-US" sz="1799"/>
          </a:p>
        </p:txBody>
      </p:sp>
      <p:sp>
        <p:nvSpPr>
          <p:cNvPr id="1556524" name="Text Box 44"/>
          <p:cNvSpPr txBox="1">
            <a:spLocks noChangeArrowheads="1"/>
          </p:cNvSpPr>
          <p:nvPr/>
        </p:nvSpPr>
        <p:spPr bwMode="auto">
          <a:xfrm>
            <a:off x="5656146" y="5809010"/>
            <a:ext cx="2007837" cy="399902"/>
          </a:xfrm>
          <a:prstGeom prst="rect">
            <a:avLst/>
          </a:prstGeom>
          <a:noFill/>
          <a:ln w="9525">
            <a:noFill/>
            <a:miter lim="800000"/>
            <a:headEnd/>
            <a:tailEnd/>
          </a:ln>
          <a:effectLst/>
        </p:spPr>
        <p:txBody>
          <a:bodyPr wrap="none">
            <a:prstTxWarp prst="textNoShape">
              <a:avLst/>
            </a:prstTxWarp>
            <a:spAutoFit/>
          </a:bodyPr>
          <a:lstStyle/>
          <a:p>
            <a:pPr algn="ctr"/>
            <a:r>
              <a:rPr lang="en-US" sz="1999">
                <a:latin typeface="Helvetica" charset="0"/>
              </a:rPr>
              <a:t>forwarding table</a:t>
            </a:r>
          </a:p>
        </p:txBody>
      </p:sp>
      <p:sp>
        <p:nvSpPr>
          <p:cNvPr id="1556525" name="Line 45"/>
          <p:cNvSpPr>
            <a:spLocks noChangeShapeType="1"/>
          </p:cNvSpPr>
          <p:nvPr/>
        </p:nvSpPr>
        <p:spPr bwMode="auto">
          <a:xfrm>
            <a:off x="9666016" y="4004963"/>
            <a:ext cx="0" cy="304641"/>
          </a:xfrm>
          <a:prstGeom prst="line">
            <a:avLst/>
          </a:prstGeom>
          <a:noFill/>
          <a:ln w="12700">
            <a:solidFill>
              <a:schemeClr val="tx1"/>
            </a:solidFill>
            <a:round/>
            <a:headEnd/>
            <a:tailEnd/>
          </a:ln>
          <a:effectLst/>
        </p:spPr>
        <p:txBody>
          <a:bodyPr wrap="none" anchor="ctr">
            <a:prstTxWarp prst="textNoShape">
              <a:avLst/>
            </a:prstTxWarp>
          </a:bodyPr>
          <a:lstStyle/>
          <a:p>
            <a:endParaRPr lang="en-US" sz="1799"/>
          </a:p>
        </p:txBody>
      </p:sp>
      <p:sp>
        <p:nvSpPr>
          <p:cNvPr id="1556526" name="Rectangle 46"/>
          <p:cNvSpPr>
            <a:spLocks noChangeArrowheads="1"/>
          </p:cNvSpPr>
          <p:nvPr/>
        </p:nvSpPr>
        <p:spPr bwMode="auto">
          <a:xfrm>
            <a:off x="9346549" y="4316536"/>
            <a:ext cx="572295" cy="338378"/>
          </a:xfrm>
          <a:prstGeom prst="rect">
            <a:avLst/>
          </a:prstGeom>
          <a:solidFill>
            <a:srgbClr val="CCFFFF"/>
          </a:solidFill>
          <a:ln w="12700">
            <a:solidFill>
              <a:schemeClr val="tx1"/>
            </a:solidFill>
            <a:miter lim="800000"/>
            <a:headEnd/>
            <a:tailEnd/>
          </a:ln>
          <a:effectLst/>
        </p:spPr>
        <p:txBody>
          <a:bodyPr wrap="none" anchor="ctr">
            <a:prstTxWarp prst="textNoShape">
              <a:avLst/>
            </a:prstTxWarp>
            <a:spAutoFit/>
          </a:bodyPr>
          <a:lstStyle/>
          <a:p>
            <a:pPr algn="ctr" eaLnBrk="0" hangingPunct="0"/>
            <a:r>
              <a:rPr lang="en-US" sz="1599">
                <a:latin typeface="Helvetica" charset="0"/>
              </a:rPr>
              <a:t>host</a:t>
            </a:r>
          </a:p>
        </p:txBody>
      </p:sp>
      <p:sp>
        <p:nvSpPr>
          <p:cNvPr id="1556527" name="Text Box 47"/>
          <p:cNvSpPr txBox="1">
            <a:spLocks noChangeArrowheads="1"/>
          </p:cNvSpPr>
          <p:nvPr/>
        </p:nvSpPr>
        <p:spPr bwMode="auto">
          <a:xfrm>
            <a:off x="8856814" y="4712620"/>
            <a:ext cx="1418486" cy="366521"/>
          </a:xfrm>
          <a:prstGeom prst="rect">
            <a:avLst/>
          </a:prstGeom>
          <a:noFill/>
          <a:ln w="9525">
            <a:noFill/>
            <a:miter lim="800000"/>
            <a:headEnd/>
            <a:tailEnd/>
          </a:ln>
          <a:effectLst/>
        </p:spPr>
        <p:txBody>
          <a:bodyPr wrap="none">
            <a:prstTxWarp prst="textNoShape">
              <a:avLst/>
            </a:prstTxWarp>
            <a:spAutoFit/>
          </a:bodyPr>
          <a:lstStyle/>
          <a:p>
            <a:pPr algn="ctr"/>
            <a:r>
              <a:rPr lang="en-US" sz="1799">
                <a:solidFill>
                  <a:srgbClr val="FF3300"/>
                </a:solidFill>
                <a:latin typeface="Courier New" charset="0"/>
              </a:rPr>
              <a:t>5.6.7.213</a:t>
            </a:r>
          </a:p>
        </p:txBody>
      </p:sp>
      <p:sp>
        <p:nvSpPr>
          <p:cNvPr id="1556528" name="Oval 48"/>
          <p:cNvSpPr>
            <a:spLocks noChangeArrowheads="1"/>
          </p:cNvSpPr>
          <p:nvPr/>
        </p:nvSpPr>
        <p:spPr bwMode="auto">
          <a:xfrm>
            <a:off x="8744159" y="4196950"/>
            <a:ext cx="1612060" cy="1036098"/>
          </a:xfrm>
          <a:prstGeom prst="ellipse">
            <a:avLst/>
          </a:prstGeom>
          <a:noFill/>
          <a:ln w="25400">
            <a:solidFill>
              <a:srgbClr val="FF3300"/>
            </a:solidFill>
            <a:prstDash val="dashDot"/>
            <a:round/>
            <a:headEnd/>
            <a:tailEnd/>
          </a:ln>
          <a:effectLst/>
        </p:spPr>
        <p:txBody>
          <a:bodyPr wrap="none" anchor="ctr">
            <a:prstTxWarp prst="textNoShape">
              <a:avLst/>
            </a:prstTxWarp>
          </a:bodyPr>
          <a:lstStyle/>
          <a:p>
            <a:endParaRPr lang="en-US" sz="1799"/>
          </a:p>
        </p:txBody>
      </p:sp>
    </p:spTree>
    <p:extLst>
      <p:ext uri="{BB962C8B-B14F-4D97-AF65-F5344CB8AC3E}">
        <p14:creationId xmlns:p14="http://schemas.microsoft.com/office/powerpoint/2010/main" val="335722461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3B854194-185D-494D-905C-7C7CB2E30F6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B4F5FA0D-0104-4987-8241-EFF7C85B88D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6" name="Picture 75">
            <a:extLst>
              <a:ext uri="{FF2B5EF4-FFF2-40B4-BE49-F238E27FC236}">
                <a16:creationId xmlns:a16="http://schemas.microsoft.com/office/drawing/2014/main" id="{2897127E-6CEF-446C-BE87-93B7C46E49D1}"/>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615874" name="Rectangle 2"/>
          <p:cNvSpPr>
            <a:spLocks noGrp="1" noChangeArrowheads="1"/>
          </p:cNvSpPr>
          <p:nvPr>
            <p:ph type="title"/>
          </p:nvPr>
        </p:nvSpPr>
        <p:spPr>
          <a:xfrm>
            <a:off x="640079" y="2053641"/>
            <a:ext cx="3669161" cy="2760098"/>
          </a:xfrm>
        </p:spPr>
        <p:txBody>
          <a:bodyPr>
            <a:normAutofit/>
          </a:bodyPr>
          <a:lstStyle/>
          <a:p>
            <a:r>
              <a:rPr lang="en-US">
                <a:solidFill>
                  <a:srgbClr val="FFFFFF"/>
                </a:solidFill>
              </a:rPr>
              <a:t>Special-Purpose Address Blocks</a:t>
            </a:r>
          </a:p>
        </p:txBody>
      </p:sp>
      <p:sp>
        <p:nvSpPr>
          <p:cNvPr id="1615875" name="Rectangle 3"/>
          <p:cNvSpPr>
            <a:spLocks noGrp="1" noChangeArrowheads="1"/>
          </p:cNvSpPr>
          <p:nvPr>
            <p:ph type="body" idx="1"/>
          </p:nvPr>
        </p:nvSpPr>
        <p:spPr>
          <a:xfrm>
            <a:off x="6090574" y="801866"/>
            <a:ext cx="5306084" cy="5230634"/>
          </a:xfrm>
        </p:spPr>
        <p:txBody>
          <a:bodyPr anchor="ctr">
            <a:normAutofit/>
          </a:bodyPr>
          <a:lstStyle/>
          <a:p>
            <a:r>
              <a:rPr lang="en-US" sz="1500">
                <a:solidFill>
                  <a:srgbClr val="000000"/>
                </a:solidFill>
              </a:rPr>
              <a:t>Private addresses</a:t>
            </a:r>
          </a:p>
          <a:p>
            <a:pPr lvl="1"/>
            <a:r>
              <a:rPr lang="en-US" sz="1500">
                <a:solidFill>
                  <a:srgbClr val="000000"/>
                </a:solidFill>
              </a:rPr>
              <a:t>By agreement, not routed in the public Internet</a:t>
            </a:r>
          </a:p>
          <a:p>
            <a:pPr lvl="1"/>
            <a:r>
              <a:rPr lang="en-US" sz="1500">
                <a:solidFill>
                  <a:srgbClr val="000000"/>
                </a:solidFill>
              </a:rPr>
              <a:t>For networks not meant for general Internet connectivity</a:t>
            </a:r>
          </a:p>
          <a:p>
            <a:pPr lvl="1"/>
            <a:r>
              <a:rPr lang="en-US" sz="1500">
                <a:solidFill>
                  <a:srgbClr val="000000"/>
                </a:solidFill>
              </a:rPr>
              <a:t>Blocks: </a:t>
            </a:r>
            <a:r>
              <a:rPr lang="en-US" sz="1500" b="1">
                <a:solidFill>
                  <a:srgbClr val="000000"/>
                </a:solidFill>
              </a:rPr>
              <a:t>10.0.0.0/8</a:t>
            </a:r>
            <a:r>
              <a:rPr lang="en-US" sz="1500">
                <a:solidFill>
                  <a:srgbClr val="000000"/>
                </a:solidFill>
              </a:rPr>
              <a:t>, </a:t>
            </a:r>
            <a:r>
              <a:rPr lang="en-US" sz="1500" b="1">
                <a:solidFill>
                  <a:srgbClr val="000000"/>
                </a:solidFill>
              </a:rPr>
              <a:t>172.16.0.0/12</a:t>
            </a:r>
            <a:r>
              <a:rPr lang="en-US" sz="1500">
                <a:solidFill>
                  <a:srgbClr val="000000"/>
                </a:solidFill>
              </a:rPr>
              <a:t>, </a:t>
            </a:r>
            <a:r>
              <a:rPr lang="en-US" sz="1500" b="1">
                <a:solidFill>
                  <a:srgbClr val="000000"/>
                </a:solidFill>
              </a:rPr>
              <a:t>192.168.0.0/16</a:t>
            </a:r>
          </a:p>
          <a:p>
            <a:r>
              <a:rPr lang="en-US" sz="1500">
                <a:solidFill>
                  <a:srgbClr val="000000"/>
                </a:solidFill>
              </a:rPr>
              <a:t>Link-local</a:t>
            </a:r>
          </a:p>
          <a:p>
            <a:pPr lvl="1"/>
            <a:r>
              <a:rPr lang="en-US" sz="1500">
                <a:solidFill>
                  <a:srgbClr val="000000"/>
                </a:solidFill>
              </a:rPr>
              <a:t>By agreement, not forwarded by any router</a:t>
            </a:r>
          </a:p>
          <a:p>
            <a:pPr lvl="1"/>
            <a:r>
              <a:rPr lang="en-US" sz="1500">
                <a:solidFill>
                  <a:srgbClr val="000000"/>
                </a:solidFill>
              </a:rPr>
              <a:t>Used for single-link communication only</a:t>
            </a:r>
          </a:p>
          <a:p>
            <a:pPr lvl="1"/>
            <a:r>
              <a:rPr lang="en-US" sz="1500">
                <a:solidFill>
                  <a:srgbClr val="000000"/>
                </a:solidFill>
              </a:rPr>
              <a:t>Intent: autoconfiguration (especially when </a:t>
            </a:r>
            <a:r>
              <a:rPr lang="en-US" sz="1500" i="1">
                <a:solidFill>
                  <a:srgbClr val="000000"/>
                </a:solidFill>
              </a:rPr>
              <a:t>DHCP</a:t>
            </a:r>
            <a:r>
              <a:rPr lang="en-US" sz="1500">
                <a:solidFill>
                  <a:srgbClr val="000000"/>
                </a:solidFill>
              </a:rPr>
              <a:t> fails)</a:t>
            </a:r>
          </a:p>
          <a:p>
            <a:pPr lvl="1"/>
            <a:r>
              <a:rPr lang="en-US" sz="1500">
                <a:solidFill>
                  <a:srgbClr val="000000"/>
                </a:solidFill>
              </a:rPr>
              <a:t>Block: </a:t>
            </a:r>
            <a:r>
              <a:rPr lang="en-US" sz="1500" b="1">
                <a:solidFill>
                  <a:srgbClr val="000000"/>
                </a:solidFill>
              </a:rPr>
              <a:t>169.254.0.0/16</a:t>
            </a:r>
            <a:endParaRPr lang="en-US" sz="1500">
              <a:solidFill>
                <a:srgbClr val="000000"/>
              </a:solidFill>
            </a:endParaRPr>
          </a:p>
          <a:p>
            <a:r>
              <a:rPr lang="en-US" sz="1500">
                <a:solidFill>
                  <a:srgbClr val="000000"/>
                </a:solidFill>
              </a:rPr>
              <a:t>Loopback</a:t>
            </a:r>
          </a:p>
          <a:p>
            <a:pPr lvl="1"/>
            <a:r>
              <a:rPr lang="en-US" sz="1500">
                <a:solidFill>
                  <a:srgbClr val="000000"/>
                </a:solidFill>
              </a:rPr>
              <a:t>Address blocks that refer to the local machine</a:t>
            </a:r>
          </a:p>
          <a:p>
            <a:pPr lvl="1"/>
            <a:r>
              <a:rPr lang="en-US" sz="1500">
                <a:solidFill>
                  <a:srgbClr val="000000"/>
                </a:solidFill>
              </a:rPr>
              <a:t>Block: </a:t>
            </a:r>
            <a:r>
              <a:rPr lang="en-US" sz="1500" b="1">
                <a:solidFill>
                  <a:srgbClr val="000000"/>
                </a:solidFill>
              </a:rPr>
              <a:t>127.0.0.0/8</a:t>
            </a:r>
            <a:endParaRPr lang="en-US" sz="1500">
              <a:solidFill>
                <a:srgbClr val="000000"/>
              </a:solidFill>
            </a:endParaRPr>
          </a:p>
          <a:p>
            <a:pPr lvl="1"/>
            <a:r>
              <a:rPr lang="en-US" sz="1500">
                <a:solidFill>
                  <a:srgbClr val="000000"/>
                </a:solidFill>
              </a:rPr>
              <a:t>Usually only </a:t>
            </a:r>
            <a:r>
              <a:rPr lang="en-US" sz="1500" b="1">
                <a:solidFill>
                  <a:srgbClr val="000000"/>
                </a:solidFill>
              </a:rPr>
              <a:t>127.0.0.1/32</a:t>
            </a:r>
            <a:r>
              <a:rPr lang="en-US" sz="1500">
                <a:solidFill>
                  <a:srgbClr val="000000"/>
                </a:solidFill>
              </a:rPr>
              <a:t> is used</a:t>
            </a:r>
          </a:p>
          <a:p>
            <a:r>
              <a:rPr lang="en-US" sz="1500">
                <a:solidFill>
                  <a:srgbClr val="000000"/>
                </a:solidFill>
              </a:rPr>
              <a:t>Limited broadcast</a:t>
            </a:r>
          </a:p>
          <a:p>
            <a:pPr lvl="1"/>
            <a:r>
              <a:rPr lang="en-US" sz="1500">
                <a:solidFill>
                  <a:srgbClr val="000000"/>
                </a:solidFill>
              </a:rPr>
              <a:t>Sent to every host attached to the local network</a:t>
            </a:r>
          </a:p>
          <a:p>
            <a:pPr lvl="1"/>
            <a:r>
              <a:rPr lang="en-US" sz="1500">
                <a:solidFill>
                  <a:srgbClr val="000000"/>
                </a:solidFill>
              </a:rPr>
              <a:t>Block: </a:t>
            </a:r>
            <a:r>
              <a:rPr lang="en-US" sz="1500" b="1">
                <a:solidFill>
                  <a:srgbClr val="000000"/>
                </a:solidFill>
              </a:rPr>
              <a:t>255.255.255.255/32</a:t>
            </a:r>
            <a:endParaRPr lang="en-US" sz="1500">
              <a:solidFill>
                <a:srgbClr val="000000"/>
              </a:solidFill>
            </a:endParaRPr>
          </a:p>
        </p:txBody>
      </p:sp>
      <p:sp>
        <p:nvSpPr>
          <p:cNvPr id="6" name="Slide Number Placeholder 5"/>
          <p:cNvSpPr>
            <a:spLocks noGrp="1"/>
          </p:cNvSpPr>
          <p:nvPr>
            <p:ph type="sldNum" sz="quarter" idx="12"/>
          </p:nvPr>
        </p:nvSpPr>
        <p:spPr>
          <a:xfrm>
            <a:off x="10825930" y="6223702"/>
            <a:ext cx="570728" cy="314067"/>
          </a:xfrm>
        </p:spPr>
        <p:txBody>
          <a:bodyPr>
            <a:normAutofit/>
          </a:bodyPr>
          <a:lstStyle/>
          <a:p>
            <a:pPr>
              <a:spcAft>
                <a:spcPts val="600"/>
              </a:spcAft>
            </a:pPr>
            <a:fld id="{2A5CADA0-A2EC-9E46-9706-2EE57E97AC81}" type="slidenum">
              <a:rPr lang="en-US" sz="1000">
                <a:solidFill>
                  <a:srgbClr val="898989"/>
                </a:solidFill>
              </a:rPr>
              <a:pPr>
                <a:spcAft>
                  <a:spcPts val="600"/>
                </a:spcAft>
              </a:pPr>
              <a:t>42</a:t>
            </a:fld>
            <a:endParaRPr lang="en-US" sz="1000">
              <a:solidFill>
                <a:srgbClr val="898989"/>
              </a:solidFill>
            </a:endParaRPr>
          </a:p>
        </p:txBody>
      </p:sp>
    </p:spTree>
    <p:extLst>
      <p:ext uri="{BB962C8B-B14F-4D97-AF65-F5344CB8AC3E}">
        <p14:creationId xmlns:p14="http://schemas.microsoft.com/office/powerpoint/2010/main" val="26423022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15875">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1615875">
                                            <p:txEl>
                                              <p:pRg st="0" end="0"/>
                                            </p:txEl>
                                          </p:spTgt>
                                        </p:tgtEl>
                                        <p:attrNameLst>
                                          <p:attrName>ppt_c</p:attrName>
                                        </p:attrNameLst>
                                      </p:cBhvr>
                                      <p:to>
                                        <a:schemeClr val="bg2"/>
                                      </p:to>
                                    </p:animClr>
                                  </p:subTnLst>
                                </p:cTn>
                              </p:par>
                              <p:par>
                                <p:cTn id="7" presetID="1" presetClass="entr" presetSubtype="0" fill="hold" grpId="0" nodeType="withEffect">
                                  <p:stCondLst>
                                    <p:cond delay="0"/>
                                  </p:stCondLst>
                                  <p:childTnLst>
                                    <p:set>
                                      <p:cBhvr>
                                        <p:cTn id="8" dur="1" fill="hold">
                                          <p:stCondLst>
                                            <p:cond delay="0"/>
                                          </p:stCondLst>
                                        </p:cTn>
                                        <p:tgtEl>
                                          <p:spTgt spid="1615875">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1615875">
                                            <p:txEl>
                                              <p:pRg st="1" end="1"/>
                                            </p:txEl>
                                          </p:spTgt>
                                        </p:tgtEl>
                                        <p:attrNameLst>
                                          <p:attrName>ppt_c</p:attrName>
                                        </p:attrNameLst>
                                      </p:cBhvr>
                                      <p:to>
                                        <a:schemeClr val="bg2"/>
                                      </p:to>
                                    </p:animClr>
                                  </p:subTnLst>
                                </p:cTn>
                              </p:par>
                              <p:par>
                                <p:cTn id="9" presetID="1" presetClass="entr" presetSubtype="0" fill="hold" grpId="0" nodeType="withEffect">
                                  <p:stCondLst>
                                    <p:cond delay="0"/>
                                  </p:stCondLst>
                                  <p:childTnLst>
                                    <p:set>
                                      <p:cBhvr>
                                        <p:cTn id="10" dur="1" fill="hold">
                                          <p:stCondLst>
                                            <p:cond delay="0"/>
                                          </p:stCondLst>
                                        </p:cTn>
                                        <p:tgtEl>
                                          <p:spTgt spid="1615875">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1615875">
                                            <p:txEl>
                                              <p:pRg st="2" end="2"/>
                                            </p:txEl>
                                          </p:spTgt>
                                        </p:tgtEl>
                                        <p:attrNameLst>
                                          <p:attrName>ppt_c</p:attrName>
                                        </p:attrNameLst>
                                      </p:cBhvr>
                                      <p:to>
                                        <a:schemeClr val="bg2"/>
                                      </p:to>
                                    </p:animClr>
                                  </p:subTnLst>
                                </p:cTn>
                              </p:par>
                              <p:par>
                                <p:cTn id="11" presetID="1" presetClass="entr" presetSubtype="0" fill="hold" grpId="0" nodeType="withEffect">
                                  <p:stCondLst>
                                    <p:cond delay="0"/>
                                  </p:stCondLst>
                                  <p:childTnLst>
                                    <p:set>
                                      <p:cBhvr>
                                        <p:cTn id="12" dur="1" fill="hold">
                                          <p:stCondLst>
                                            <p:cond delay="0"/>
                                          </p:stCondLst>
                                        </p:cTn>
                                        <p:tgtEl>
                                          <p:spTgt spid="1615875">
                                            <p:txEl>
                                              <p:pRg st="3" end="3"/>
                                            </p:txEl>
                                          </p:spTgt>
                                        </p:tgtEl>
                                        <p:attrNameLst>
                                          <p:attrName>style.visibility</p:attrName>
                                        </p:attrNameLst>
                                      </p:cBhvr>
                                      <p:to>
                                        <p:strVal val="visible"/>
                                      </p:to>
                                    </p:set>
                                  </p:childTnLst>
                                  <p:subTnLst>
                                    <p:animClr clrSpc="rgb" dir="cw">
                                      <p:cBhvr override="childStyle">
                                        <p:cTn dur="1" fill="hold" display="0" masterRel="nextClick" afterEffect="1"/>
                                        <p:tgtEl>
                                          <p:spTgt spid="1615875">
                                            <p:txEl>
                                              <p:pRg st="3" end="3"/>
                                            </p:txEl>
                                          </p:spTgt>
                                        </p:tgtEl>
                                        <p:attrNameLst>
                                          <p:attrName>ppt_c</p:attrName>
                                        </p:attrNameLst>
                                      </p:cBhvr>
                                      <p:to>
                                        <a:schemeClr val="bg2"/>
                                      </p:to>
                                    </p:animClr>
                                  </p:sub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615875">
                                            <p:txEl>
                                              <p:pRg st="4" end="4"/>
                                            </p:txEl>
                                          </p:spTgt>
                                        </p:tgtEl>
                                        <p:attrNameLst>
                                          <p:attrName>style.visibility</p:attrName>
                                        </p:attrNameLst>
                                      </p:cBhvr>
                                      <p:to>
                                        <p:strVal val="visible"/>
                                      </p:to>
                                    </p:set>
                                  </p:childTnLst>
                                  <p:subTnLst>
                                    <p:animClr clrSpc="rgb" dir="cw">
                                      <p:cBhvr override="childStyle">
                                        <p:cTn dur="1" fill="hold" display="0" masterRel="nextClick" afterEffect="1"/>
                                        <p:tgtEl>
                                          <p:spTgt spid="1615875">
                                            <p:txEl>
                                              <p:pRg st="4" end="4"/>
                                            </p:txEl>
                                          </p:spTgt>
                                        </p:tgtEl>
                                        <p:attrNameLst>
                                          <p:attrName>ppt_c</p:attrName>
                                        </p:attrNameLst>
                                      </p:cBhvr>
                                      <p:to>
                                        <a:schemeClr val="bg2"/>
                                      </p:to>
                                    </p:animClr>
                                  </p:subTnLst>
                                </p:cTn>
                              </p:par>
                              <p:par>
                                <p:cTn id="17" presetID="1" presetClass="entr" presetSubtype="0" fill="hold" grpId="0" nodeType="withEffect">
                                  <p:stCondLst>
                                    <p:cond delay="0"/>
                                  </p:stCondLst>
                                  <p:childTnLst>
                                    <p:set>
                                      <p:cBhvr>
                                        <p:cTn id="18" dur="1" fill="hold">
                                          <p:stCondLst>
                                            <p:cond delay="0"/>
                                          </p:stCondLst>
                                        </p:cTn>
                                        <p:tgtEl>
                                          <p:spTgt spid="1615875">
                                            <p:txEl>
                                              <p:pRg st="5" end="5"/>
                                            </p:txEl>
                                          </p:spTgt>
                                        </p:tgtEl>
                                        <p:attrNameLst>
                                          <p:attrName>style.visibility</p:attrName>
                                        </p:attrNameLst>
                                      </p:cBhvr>
                                      <p:to>
                                        <p:strVal val="visible"/>
                                      </p:to>
                                    </p:set>
                                  </p:childTnLst>
                                  <p:subTnLst>
                                    <p:animClr clrSpc="rgb" dir="cw">
                                      <p:cBhvr override="childStyle">
                                        <p:cTn dur="1" fill="hold" display="0" masterRel="nextClick" afterEffect="1"/>
                                        <p:tgtEl>
                                          <p:spTgt spid="1615875">
                                            <p:txEl>
                                              <p:pRg st="5" end="5"/>
                                            </p:txEl>
                                          </p:spTgt>
                                        </p:tgtEl>
                                        <p:attrNameLst>
                                          <p:attrName>ppt_c</p:attrName>
                                        </p:attrNameLst>
                                      </p:cBhvr>
                                      <p:to>
                                        <a:schemeClr val="bg2"/>
                                      </p:to>
                                    </p:animClr>
                                  </p:subTnLst>
                                </p:cTn>
                              </p:par>
                              <p:par>
                                <p:cTn id="19" presetID="1" presetClass="entr" presetSubtype="0" fill="hold" grpId="0" nodeType="withEffect">
                                  <p:stCondLst>
                                    <p:cond delay="0"/>
                                  </p:stCondLst>
                                  <p:childTnLst>
                                    <p:set>
                                      <p:cBhvr>
                                        <p:cTn id="20" dur="1" fill="hold">
                                          <p:stCondLst>
                                            <p:cond delay="0"/>
                                          </p:stCondLst>
                                        </p:cTn>
                                        <p:tgtEl>
                                          <p:spTgt spid="1615875">
                                            <p:txEl>
                                              <p:pRg st="6" end="6"/>
                                            </p:txEl>
                                          </p:spTgt>
                                        </p:tgtEl>
                                        <p:attrNameLst>
                                          <p:attrName>style.visibility</p:attrName>
                                        </p:attrNameLst>
                                      </p:cBhvr>
                                      <p:to>
                                        <p:strVal val="visible"/>
                                      </p:to>
                                    </p:set>
                                  </p:childTnLst>
                                  <p:subTnLst>
                                    <p:animClr clrSpc="rgb" dir="cw">
                                      <p:cBhvr override="childStyle">
                                        <p:cTn dur="1" fill="hold" display="0" masterRel="nextClick" afterEffect="1"/>
                                        <p:tgtEl>
                                          <p:spTgt spid="1615875">
                                            <p:txEl>
                                              <p:pRg st="6" end="6"/>
                                            </p:txEl>
                                          </p:spTgt>
                                        </p:tgtEl>
                                        <p:attrNameLst>
                                          <p:attrName>ppt_c</p:attrName>
                                        </p:attrNameLst>
                                      </p:cBhvr>
                                      <p:to>
                                        <a:schemeClr val="bg2"/>
                                      </p:to>
                                    </p:animClr>
                                  </p:subTnLst>
                                </p:cTn>
                              </p:par>
                              <p:par>
                                <p:cTn id="21" presetID="1" presetClass="entr" presetSubtype="0" fill="hold" grpId="0" nodeType="withEffect">
                                  <p:stCondLst>
                                    <p:cond delay="0"/>
                                  </p:stCondLst>
                                  <p:childTnLst>
                                    <p:set>
                                      <p:cBhvr>
                                        <p:cTn id="22" dur="1" fill="hold">
                                          <p:stCondLst>
                                            <p:cond delay="0"/>
                                          </p:stCondLst>
                                        </p:cTn>
                                        <p:tgtEl>
                                          <p:spTgt spid="1615875">
                                            <p:txEl>
                                              <p:pRg st="7" end="7"/>
                                            </p:txEl>
                                          </p:spTgt>
                                        </p:tgtEl>
                                        <p:attrNameLst>
                                          <p:attrName>style.visibility</p:attrName>
                                        </p:attrNameLst>
                                      </p:cBhvr>
                                      <p:to>
                                        <p:strVal val="visible"/>
                                      </p:to>
                                    </p:set>
                                  </p:childTnLst>
                                  <p:subTnLst>
                                    <p:animClr clrSpc="rgb" dir="cw">
                                      <p:cBhvr override="childStyle">
                                        <p:cTn dur="1" fill="hold" display="0" masterRel="nextClick" afterEffect="1"/>
                                        <p:tgtEl>
                                          <p:spTgt spid="1615875">
                                            <p:txEl>
                                              <p:pRg st="7" end="7"/>
                                            </p:txEl>
                                          </p:spTgt>
                                        </p:tgtEl>
                                        <p:attrNameLst>
                                          <p:attrName>ppt_c</p:attrName>
                                        </p:attrNameLst>
                                      </p:cBhvr>
                                      <p:to>
                                        <a:schemeClr val="bg2"/>
                                      </p:to>
                                    </p:animClr>
                                  </p:subTnLst>
                                </p:cTn>
                              </p:par>
                              <p:par>
                                <p:cTn id="23" presetID="1" presetClass="entr" presetSubtype="0" fill="hold" grpId="0" nodeType="withEffect">
                                  <p:stCondLst>
                                    <p:cond delay="0"/>
                                  </p:stCondLst>
                                  <p:childTnLst>
                                    <p:set>
                                      <p:cBhvr>
                                        <p:cTn id="24" dur="1" fill="hold">
                                          <p:stCondLst>
                                            <p:cond delay="0"/>
                                          </p:stCondLst>
                                        </p:cTn>
                                        <p:tgtEl>
                                          <p:spTgt spid="1615875">
                                            <p:txEl>
                                              <p:pRg st="8" end="8"/>
                                            </p:txEl>
                                          </p:spTgt>
                                        </p:tgtEl>
                                        <p:attrNameLst>
                                          <p:attrName>style.visibility</p:attrName>
                                        </p:attrNameLst>
                                      </p:cBhvr>
                                      <p:to>
                                        <p:strVal val="visible"/>
                                      </p:to>
                                    </p:set>
                                  </p:childTnLst>
                                  <p:subTnLst>
                                    <p:animClr clrSpc="rgb" dir="cw">
                                      <p:cBhvr override="childStyle">
                                        <p:cTn dur="1" fill="hold" display="0" masterRel="nextClick" afterEffect="1"/>
                                        <p:tgtEl>
                                          <p:spTgt spid="1615875">
                                            <p:txEl>
                                              <p:pRg st="8" end="8"/>
                                            </p:txEl>
                                          </p:spTgt>
                                        </p:tgtEl>
                                        <p:attrNameLst>
                                          <p:attrName>ppt_c</p:attrName>
                                        </p:attrNameLst>
                                      </p:cBhvr>
                                      <p:to>
                                        <a:schemeClr val="bg2"/>
                                      </p:to>
                                    </p:animClr>
                                  </p:sub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615875">
                                            <p:txEl>
                                              <p:pRg st="9" end="9"/>
                                            </p:txEl>
                                          </p:spTgt>
                                        </p:tgtEl>
                                        <p:attrNameLst>
                                          <p:attrName>style.visibility</p:attrName>
                                        </p:attrNameLst>
                                      </p:cBhvr>
                                      <p:to>
                                        <p:strVal val="visible"/>
                                      </p:to>
                                    </p:set>
                                  </p:childTnLst>
                                  <p:subTnLst>
                                    <p:animClr clrSpc="rgb" dir="cw">
                                      <p:cBhvr override="childStyle">
                                        <p:cTn dur="1" fill="hold" display="0" masterRel="nextClick" afterEffect="1"/>
                                        <p:tgtEl>
                                          <p:spTgt spid="1615875">
                                            <p:txEl>
                                              <p:pRg st="9" end="9"/>
                                            </p:txEl>
                                          </p:spTgt>
                                        </p:tgtEl>
                                        <p:attrNameLst>
                                          <p:attrName>ppt_c</p:attrName>
                                        </p:attrNameLst>
                                      </p:cBhvr>
                                      <p:to>
                                        <a:schemeClr val="bg2"/>
                                      </p:to>
                                    </p:animClr>
                                  </p:subTnLst>
                                </p:cTn>
                              </p:par>
                              <p:par>
                                <p:cTn id="29" presetID="1" presetClass="entr" presetSubtype="0" fill="hold" grpId="0" nodeType="withEffect">
                                  <p:stCondLst>
                                    <p:cond delay="0"/>
                                  </p:stCondLst>
                                  <p:childTnLst>
                                    <p:set>
                                      <p:cBhvr>
                                        <p:cTn id="30" dur="1" fill="hold">
                                          <p:stCondLst>
                                            <p:cond delay="0"/>
                                          </p:stCondLst>
                                        </p:cTn>
                                        <p:tgtEl>
                                          <p:spTgt spid="1615875">
                                            <p:txEl>
                                              <p:pRg st="10" end="10"/>
                                            </p:txEl>
                                          </p:spTgt>
                                        </p:tgtEl>
                                        <p:attrNameLst>
                                          <p:attrName>style.visibility</p:attrName>
                                        </p:attrNameLst>
                                      </p:cBhvr>
                                      <p:to>
                                        <p:strVal val="visible"/>
                                      </p:to>
                                    </p:set>
                                  </p:childTnLst>
                                  <p:subTnLst>
                                    <p:animClr clrSpc="rgb" dir="cw">
                                      <p:cBhvr override="childStyle">
                                        <p:cTn dur="1" fill="hold" display="0" masterRel="nextClick" afterEffect="1"/>
                                        <p:tgtEl>
                                          <p:spTgt spid="1615875">
                                            <p:txEl>
                                              <p:pRg st="10" end="10"/>
                                            </p:txEl>
                                          </p:spTgt>
                                        </p:tgtEl>
                                        <p:attrNameLst>
                                          <p:attrName>ppt_c</p:attrName>
                                        </p:attrNameLst>
                                      </p:cBhvr>
                                      <p:to>
                                        <a:schemeClr val="bg2"/>
                                      </p:to>
                                    </p:animClr>
                                  </p:subTnLst>
                                </p:cTn>
                              </p:par>
                              <p:par>
                                <p:cTn id="31" presetID="1" presetClass="entr" presetSubtype="0" fill="hold" grpId="0" nodeType="withEffect">
                                  <p:stCondLst>
                                    <p:cond delay="0"/>
                                  </p:stCondLst>
                                  <p:childTnLst>
                                    <p:set>
                                      <p:cBhvr>
                                        <p:cTn id="32" dur="1" fill="hold">
                                          <p:stCondLst>
                                            <p:cond delay="0"/>
                                          </p:stCondLst>
                                        </p:cTn>
                                        <p:tgtEl>
                                          <p:spTgt spid="1615875">
                                            <p:txEl>
                                              <p:pRg st="11" end="11"/>
                                            </p:txEl>
                                          </p:spTgt>
                                        </p:tgtEl>
                                        <p:attrNameLst>
                                          <p:attrName>style.visibility</p:attrName>
                                        </p:attrNameLst>
                                      </p:cBhvr>
                                      <p:to>
                                        <p:strVal val="visible"/>
                                      </p:to>
                                    </p:set>
                                  </p:childTnLst>
                                  <p:subTnLst>
                                    <p:animClr clrSpc="rgb" dir="cw">
                                      <p:cBhvr override="childStyle">
                                        <p:cTn dur="1" fill="hold" display="0" masterRel="nextClick" afterEffect="1"/>
                                        <p:tgtEl>
                                          <p:spTgt spid="1615875">
                                            <p:txEl>
                                              <p:pRg st="11" end="11"/>
                                            </p:txEl>
                                          </p:spTgt>
                                        </p:tgtEl>
                                        <p:attrNameLst>
                                          <p:attrName>ppt_c</p:attrName>
                                        </p:attrNameLst>
                                      </p:cBhvr>
                                      <p:to>
                                        <a:schemeClr val="bg2"/>
                                      </p:to>
                                    </p:animClr>
                                  </p:subTnLst>
                                </p:cTn>
                              </p:par>
                              <p:par>
                                <p:cTn id="33" presetID="1" presetClass="entr" presetSubtype="0" fill="hold" grpId="0" nodeType="withEffect">
                                  <p:stCondLst>
                                    <p:cond delay="0"/>
                                  </p:stCondLst>
                                  <p:childTnLst>
                                    <p:set>
                                      <p:cBhvr>
                                        <p:cTn id="34" dur="1" fill="hold">
                                          <p:stCondLst>
                                            <p:cond delay="0"/>
                                          </p:stCondLst>
                                        </p:cTn>
                                        <p:tgtEl>
                                          <p:spTgt spid="1615875">
                                            <p:txEl>
                                              <p:pRg st="12" end="12"/>
                                            </p:txEl>
                                          </p:spTgt>
                                        </p:tgtEl>
                                        <p:attrNameLst>
                                          <p:attrName>style.visibility</p:attrName>
                                        </p:attrNameLst>
                                      </p:cBhvr>
                                      <p:to>
                                        <p:strVal val="visible"/>
                                      </p:to>
                                    </p:set>
                                  </p:childTnLst>
                                  <p:subTnLst>
                                    <p:animClr clrSpc="rgb" dir="cw">
                                      <p:cBhvr override="childStyle">
                                        <p:cTn dur="1" fill="hold" display="0" masterRel="nextClick" afterEffect="1"/>
                                        <p:tgtEl>
                                          <p:spTgt spid="1615875">
                                            <p:txEl>
                                              <p:pRg st="12" end="12"/>
                                            </p:txEl>
                                          </p:spTgt>
                                        </p:tgtEl>
                                        <p:attrNameLst>
                                          <p:attrName>ppt_c</p:attrName>
                                        </p:attrNameLst>
                                      </p:cBhvr>
                                      <p:to>
                                        <a:schemeClr val="bg2"/>
                                      </p:to>
                                    </p:animClr>
                                  </p:sub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615875">
                                            <p:txEl>
                                              <p:pRg st="13" end="13"/>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615875">
                                            <p:txEl>
                                              <p:pRg st="14" end="14"/>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615875">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5875"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3B854194-185D-494D-905C-7C7CB2E30F6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B4F5FA0D-0104-4987-8241-EFF7C85B88D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6" name="Picture 75">
            <a:extLst>
              <a:ext uri="{FF2B5EF4-FFF2-40B4-BE49-F238E27FC236}">
                <a16:creationId xmlns:a16="http://schemas.microsoft.com/office/drawing/2014/main" id="{2897127E-6CEF-446C-BE87-93B7C46E49D1}"/>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922626" name="Rectangle 2"/>
          <p:cNvSpPr>
            <a:spLocks noGrp="1" noChangeArrowheads="1"/>
          </p:cNvSpPr>
          <p:nvPr>
            <p:ph type="title"/>
          </p:nvPr>
        </p:nvSpPr>
        <p:spPr>
          <a:xfrm>
            <a:off x="640079" y="2053641"/>
            <a:ext cx="3669161" cy="2760098"/>
          </a:xfrm>
        </p:spPr>
        <p:txBody>
          <a:bodyPr>
            <a:normAutofit/>
          </a:bodyPr>
          <a:lstStyle/>
          <a:p>
            <a:r>
              <a:rPr lang="en-US">
                <a:solidFill>
                  <a:srgbClr val="FFFFFF"/>
                </a:solidFill>
              </a:rPr>
              <a:t>Host Names vs. IP addresses</a:t>
            </a:r>
          </a:p>
        </p:txBody>
      </p:sp>
      <p:sp>
        <p:nvSpPr>
          <p:cNvPr id="922627" name="Rectangle 3"/>
          <p:cNvSpPr>
            <a:spLocks noGrp="1" noChangeArrowheads="1"/>
          </p:cNvSpPr>
          <p:nvPr>
            <p:ph type="body" idx="1"/>
          </p:nvPr>
        </p:nvSpPr>
        <p:spPr>
          <a:xfrm>
            <a:off x="6090574" y="801866"/>
            <a:ext cx="5306084" cy="5230634"/>
          </a:xfrm>
        </p:spPr>
        <p:txBody>
          <a:bodyPr anchor="ctr">
            <a:normAutofit/>
          </a:bodyPr>
          <a:lstStyle/>
          <a:p>
            <a:r>
              <a:rPr lang="en-US" sz="2000">
                <a:solidFill>
                  <a:srgbClr val="000000"/>
                </a:solidFill>
              </a:rPr>
              <a:t>Host names</a:t>
            </a:r>
          </a:p>
          <a:p>
            <a:pPr lvl="1"/>
            <a:r>
              <a:rPr lang="en-US" sz="2000">
                <a:solidFill>
                  <a:srgbClr val="000000"/>
                </a:solidFill>
              </a:rPr>
              <a:t>Mnemonic name appreciated by humans</a:t>
            </a:r>
          </a:p>
          <a:p>
            <a:pPr lvl="1"/>
            <a:r>
              <a:rPr lang="en-US" sz="2000">
                <a:solidFill>
                  <a:srgbClr val="000000"/>
                </a:solidFill>
              </a:rPr>
              <a:t>Variable length, full alphabet of characters</a:t>
            </a:r>
          </a:p>
          <a:p>
            <a:pPr lvl="1"/>
            <a:r>
              <a:rPr lang="en-US" sz="2000">
                <a:solidFill>
                  <a:srgbClr val="000000"/>
                </a:solidFill>
              </a:rPr>
              <a:t>Provide little (if any) information about location</a:t>
            </a:r>
          </a:p>
          <a:p>
            <a:pPr lvl="1"/>
            <a:r>
              <a:rPr lang="en-US" sz="2000">
                <a:solidFill>
                  <a:srgbClr val="000000"/>
                </a:solidFill>
              </a:rPr>
              <a:t>Examples: www.cnn.com and bbc.co.uk</a:t>
            </a:r>
          </a:p>
          <a:p>
            <a:r>
              <a:rPr lang="en-US" sz="2000">
                <a:solidFill>
                  <a:srgbClr val="000000"/>
                </a:solidFill>
              </a:rPr>
              <a:t>IP addresses</a:t>
            </a:r>
          </a:p>
          <a:p>
            <a:pPr lvl="1"/>
            <a:r>
              <a:rPr lang="en-US" sz="2000">
                <a:solidFill>
                  <a:srgbClr val="000000"/>
                </a:solidFill>
              </a:rPr>
              <a:t>Numerical address appreciated by routers</a:t>
            </a:r>
          </a:p>
          <a:p>
            <a:pPr lvl="1"/>
            <a:r>
              <a:rPr lang="en-US" sz="2000">
                <a:solidFill>
                  <a:srgbClr val="000000"/>
                </a:solidFill>
              </a:rPr>
              <a:t>Fixed length, binary number</a:t>
            </a:r>
          </a:p>
          <a:p>
            <a:pPr lvl="1"/>
            <a:r>
              <a:rPr lang="en-US" sz="2000">
                <a:solidFill>
                  <a:srgbClr val="000000"/>
                </a:solidFill>
              </a:rPr>
              <a:t>Hierarchical, related to host location</a:t>
            </a:r>
          </a:p>
          <a:p>
            <a:pPr lvl="1"/>
            <a:r>
              <a:rPr lang="en-US" sz="2000">
                <a:solidFill>
                  <a:srgbClr val="000000"/>
                </a:solidFill>
              </a:rPr>
              <a:t>Examples: 129.59.15.60 and 192.168.0.1</a:t>
            </a:r>
          </a:p>
        </p:txBody>
      </p:sp>
      <p:sp>
        <p:nvSpPr>
          <p:cNvPr id="4" name="Slide Number Placeholder 3"/>
          <p:cNvSpPr>
            <a:spLocks noGrp="1"/>
          </p:cNvSpPr>
          <p:nvPr>
            <p:ph type="sldNum" sz="quarter" idx="10"/>
          </p:nvPr>
        </p:nvSpPr>
        <p:spPr>
          <a:xfrm>
            <a:off x="10825930" y="6223702"/>
            <a:ext cx="570728" cy="314067"/>
          </a:xfrm>
        </p:spPr>
        <p:txBody>
          <a:bodyPr>
            <a:normAutofit/>
          </a:bodyPr>
          <a:lstStyle/>
          <a:p>
            <a:pPr>
              <a:spcAft>
                <a:spcPts val="600"/>
              </a:spcAft>
            </a:pPr>
            <a:fld id="{FCF0F0B8-AFD2-BD4F-834B-8B8209B0D01C}" type="slidenum">
              <a:rPr lang="en-US" sz="1000">
                <a:solidFill>
                  <a:srgbClr val="898989"/>
                </a:solidFill>
              </a:rPr>
              <a:pPr>
                <a:spcAft>
                  <a:spcPts val="600"/>
                </a:spcAft>
              </a:pPr>
              <a:t>43</a:t>
            </a:fld>
            <a:endParaRPr lang="en-US" sz="1000">
              <a:solidFill>
                <a:srgbClr val="898989"/>
              </a:solidFill>
            </a:endParaRPr>
          </a:p>
        </p:txBody>
      </p:sp>
    </p:spTree>
    <p:extLst>
      <p:ext uri="{BB962C8B-B14F-4D97-AF65-F5344CB8AC3E}">
        <p14:creationId xmlns:p14="http://schemas.microsoft.com/office/powerpoint/2010/main" val="2862014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2262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22627">
                                            <p:txEl>
                                              <p:pRg st="6" end="6"/>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22627">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22627">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22627">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22627">
                                            <p:txEl>
                                              <p:pRg st="8" end="8"/>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922627">
                                            <p:txEl>
                                              <p:pRg st="4" end="4"/>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92262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2756F81B-3CAF-0B4D-B07B-51A85014AAAE}" type="slidenum">
              <a:rPr lang="en-US"/>
              <a:pPr/>
              <a:t>44</a:t>
            </a:fld>
            <a:endParaRPr lang="en-US"/>
          </a:p>
        </p:txBody>
      </p:sp>
      <p:sp>
        <p:nvSpPr>
          <p:cNvPr id="928770" name="Rectangle 2"/>
          <p:cNvSpPr>
            <a:spLocks noGrp="1" noChangeArrowheads="1"/>
          </p:cNvSpPr>
          <p:nvPr>
            <p:ph type="title"/>
          </p:nvPr>
        </p:nvSpPr>
        <p:spPr/>
        <p:txBody>
          <a:bodyPr/>
          <a:lstStyle/>
          <a:p>
            <a:r>
              <a:rPr lang="en-US"/>
              <a:t>Domain Name System (DNS)</a:t>
            </a:r>
          </a:p>
        </p:txBody>
      </p:sp>
      <p:sp>
        <p:nvSpPr>
          <p:cNvPr id="928771" name="Rectangle 3"/>
          <p:cNvSpPr>
            <a:spLocks noGrp="1" noChangeArrowheads="1"/>
          </p:cNvSpPr>
          <p:nvPr>
            <p:ph type="body" idx="1"/>
          </p:nvPr>
        </p:nvSpPr>
        <p:spPr>
          <a:xfrm>
            <a:off x="626737" y="1774100"/>
            <a:ext cx="4721411" cy="4031737"/>
          </a:xfrm>
        </p:spPr>
        <p:txBody>
          <a:bodyPr>
            <a:normAutofit fontScale="77500" lnSpcReduction="20000"/>
          </a:bodyPr>
          <a:lstStyle/>
          <a:p>
            <a:r>
              <a:rPr lang="en-US" sz="3198" dirty="0"/>
              <a:t>Properties of DNS</a:t>
            </a:r>
          </a:p>
          <a:p>
            <a:pPr lvl="1">
              <a:buClr>
                <a:schemeClr val="tx2"/>
              </a:buClr>
            </a:pPr>
            <a:r>
              <a:rPr lang="en-US" sz="2799" dirty="0">
                <a:solidFill>
                  <a:srgbClr val="0000FF"/>
                </a:solidFill>
              </a:rPr>
              <a:t>Hierarchical</a:t>
            </a:r>
            <a:r>
              <a:rPr lang="en-US" sz="2799" dirty="0"/>
              <a:t> name space divided into </a:t>
            </a:r>
            <a:r>
              <a:rPr lang="en-US" sz="2799" dirty="0">
                <a:solidFill>
                  <a:srgbClr val="0000FF"/>
                </a:solidFill>
              </a:rPr>
              <a:t>zones</a:t>
            </a:r>
            <a:endParaRPr lang="en-US" sz="2799" dirty="0"/>
          </a:p>
          <a:p>
            <a:pPr lvl="1"/>
            <a:r>
              <a:rPr lang="en-US" sz="2799" dirty="0"/>
              <a:t>Zones distributed over collection of DNS servers</a:t>
            </a:r>
          </a:p>
          <a:p>
            <a:r>
              <a:rPr lang="en-US" sz="3198" dirty="0"/>
              <a:t>Hierarchy of DNS servers</a:t>
            </a:r>
          </a:p>
          <a:p>
            <a:pPr lvl="1"/>
            <a:r>
              <a:rPr lang="en-US" sz="2799" dirty="0"/>
              <a:t>Root (</a:t>
            </a:r>
            <a:r>
              <a:rPr lang="en-US" sz="2799" dirty="0">
                <a:solidFill>
                  <a:srgbClr val="FF0000"/>
                </a:solidFill>
              </a:rPr>
              <a:t>hardwired</a:t>
            </a:r>
            <a:r>
              <a:rPr lang="en-US" sz="2799" dirty="0"/>
              <a:t> into other servers)</a:t>
            </a:r>
          </a:p>
          <a:p>
            <a:pPr lvl="1"/>
            <a:r>
              <a:rPr lang="en-US" sz="2799" dirty="0"/>
              <a:t>Top-level domain (</a:t>
            </a:r>
            <a:r>
              <a:rPr lang="en-US" sz="2799" dirty="0">
                <a:solidFill>
                  <a:srgbClr val="0000FF"/>
                </a:solidFill>
              </a:rPr>
              <a:t>TLD</a:t>
            </a:r>
            <a:r>
              <a:rPr lang="en-US" sz="2799" dirty="0"/>
              <a:t>) servers</a:t>
            </a:r>
          </a:p>
          <a:p>
            <a:pPr lvl="1"/>
            <a:r>
              <a:rPr lang="en-US" sz="2799" dirty="0"/>
              <a:t>Authoritative DNS servers</a:t>
            </a:r>
          </a:p>
          <a:p>
            <a:r>
              <a:rPr lang="en-US" sz="3198" dirty="0"/>
              <a:t>Performing the translations</a:t>
            </a:r>
          </a:p>
          <a:p>
            <a:pPr lvl="1"/>
            <a:r>
              <a:rPr lang="en-US" sz="2799" dirty="0"/>
              <a:t>Local DNS servers</a:t>
            </a:r>
          </a:p>
          <a:p>
            <a:pPr lvl="1">
              <a:buClr>
                <a:schemeClr val="tx2"/>
              </a:buClr>
            </a:pPr>
            <a:r>
              <a:rPr lang="en-US" sz="2799" dirty="0">
                <a:solidFill>
                  <a:srgbClr val="0000FF"/>
                </a:solidFill>
              </a:rPr>
              <a:t>Resolver</a:t>
            </a:r>
            <a:r>
              <a:rPr lang="en-US" sz="2799" dirty="0"/>
              <a:t> software</a:t>
            </a:r>
          </a:p>
        </p:txBody>
      </p:sp>
      <p:sp>
        <p:nvSpPr>
          <p:cNvPr id="2" name="TextBox 1"/>
          <p:cNvSpPr txBox="1"/>
          <p:nvPr/>
        </p:nvSpPr>
        <p:spPr>
          <a:xfrm>
            <a:off x="5494827" y="5575594"/>
            <a:ext cx="5585091" cy="372339"/>
          </a:xfrm>
          <a:prstGeom prst="rect">
            <a:avLst/>
          </a:prstGeom>
        </p:spPr>
        <p:style>
          <a:lnRef idx="2">
            <a:schemeClr val="dk1"/>
          </a:lnRef>
          <a:fillRef idx="1">
            <a:schemeClr val="lt1"/>
          </a:fillRef>
          <a:effectRef idx="0">
            <a:schemeClr val="dk1"/>
          </a:effectRef>
          <a:fontRef idx="minor">
            <a:schemeClr val="dk1"/>
          </a:fontRef>
        </p:style>
        <p:txBody>
          <a:bodyPr wrap="none" lIns="0" tIns="0" rIns="0" bIns="0" rtlCol="0">
            <a:noAutofit/>
          </a:bodyPr>
          <a:lstStyle/>
          <a:p>
            <a:pPr>
              <a:lnSpc>
                <a:spcPct val="110000"/>
              </a:lnSpc>
            </a:pPr>
            <a:r>
              <a:rPr lang="en-US" sz="1399" dirty="0">
                <a:solidFill>
                  <a:schemeClr val="tx1"/>
                </a:solidFill>
              </a:rPr>
              <a:t>You should read up on how DNS’s hierarchical translation works</a:t>
            </a:r>
          </a:p>
        </p:txBody>
      </p:sp>
      <p:pic>
        <p:nvPicPr>
          <p:cNvPr id="3" name="Picture 2"/>
          <p:cNvPicPr>
            <a:picLocks noChangeAspect="1"/>
          </p:cNvPicPr>
          <p:nvPr/>
        </p:nvPicPr>
        <p:blipFill>
          <a:blip r:embed="rId3"/>
          <a:stretch>
            <a:fillRect/>
          </a:stretch>
        </p:blipFill>
        <p:spPr>
          <a:xfrm>
            <a:off x="6096000" y="2015202"/>
            <a:ext cx="5987109" cy="3308110"/>
          </a:xfrm>
          <a:prstGeom prst="rect">
            <a:avLst/>
          </a:prstGeom>
        </p:spPr>
      </p:pic>
    </p:spTree>
    <p:extLst>
      <p:ext uri="{BB962C8B-B14F-4D97-AF65-F5344CB8AC3E}">
        <p14:creationId xmlns:p14="http://schemas.microsoft.com/office/powerpoint/2010/main" val="2834713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28771">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928771">
                                            <p:txEl>
                                              <p:pRg st="0" end="0"/>
                                            </p:txEl>
                                          </p:spTgt>
                                        </p:tgtEl>
                                        <p:attrNameLst>
                                          <p:attrName>ppt_c</p:attrName>
                                        </p:attrNameLst>
                                      </p:cBhvr>
                                      <p:to>
                                        <a:schemeClr val="bg2"/>
                                      </p:to>
                                    </p:animClr>
                                  </p:subTnLst>
                                </p:cTn>
                              </p:par>
                              <p:par>
                                <p:cTn id="7" presetID="1" presetClass="entr" presetSubtype="0" fill="hold" grpId="0" nodeType="withEffect">
                                  <p:stCondLst>
                                    <p:cond delay="0"/>
                                  </p:stCondLst>
                                  <p:childTnLst>
                                    <p:set>
                                      <p:cBhvr>
                                        <p:cTn id="8" dur="1" fill="hold">
                                          <p:stCondLst>
                                            <p:cond delay="0"/>
                                          </p:stCondLst>
                                        </p:cTn>
                                        <p:tgtEl>
                                          <p:spTgt spid="928771">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928771">
                                            <p:txEl>
                                              <p:pRg st="1" end="1"/>
                                            </p:txEl>
                                          </p:spTgt>
                                        </p:tgtEl>
                                        <p:attrNameLst>
                                          <p:attrName>ppt_c</p:attrName>
                                        </p:attrNameLst>
                                      </p:cBhvr>
                                      <p:to>
                                        <a:schemeClr val="bg2"/>
                                      </p:to>
                                    </p:animClr>
                                  </p:subTnLst>
                                </p:cTn>
                              </p:par>
                              <p:par>
                                <p:cTn id="9" presetID="1" presetClass="entr" presetSubtype="0" fill="hold" grpId="0" nodeType="withEffect">
                                  <p:stCondLst>
                                    <p:cond delay="0"/>
                                  </p:stCondLst>
                                  <p:childTnLst>
                                    <p:set>
                                      <p:cBhvr>
                                        <p:cTn id="10" dur="1" fill="hold">
                                          <p:stCondLst>
                                            <p:cond delay="0"/>
                                          </p:stCondLst>
                                        </p:cTn>
                                        <p:tgtEl>
                                          <p:spTgt spid="928771">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928771">
                                            <p:txEl>
                                              <p:pRg st="2" end="2"/>
                                            </p:txEl>
                                          </p:spTgt>
                                        </p:tgtEl>
                                        <p:attrNameLst>
                                          <p:attrName>ppt_c</p:attrName>
                                        </p:attrNameLst>
                                      </p:cBhvr>
                                      <p:to>
                                        <a:schemeClr val="bg2"/>
                                      </p:to>
                                    </p:animClr>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28771">
                                            <p:txEl>
                                              <p:pRg st="3" end="3"/>
                                            </p:txEl>
                                          </p:spTgt>
                                        </p:tgtEl>
                                        <p:attrNameLst>
                                          <p:attrName>style.visibility</p:attrName>
                                        </p:attrNameLst>
                                      </p:cBhvr>
                                      <p:to>
                                        <p:strVal val="visible"/>
                                      </p:to>
                                    </p:set>
                                  </p:childTnLst>
                                  <p:subTnLst>
                                    <p:animClr clrSpc="rgb" dir="cw">
                                      <p:cBhvr override="childStyle">
                                        <p:cTn dur="1" fill="hold" display="0" masterRel="nextClick" afterEffect="1"/>
                                        <p:tgtEl>
                                          <p:spTgt spid="928771">
                                            <p:txEl>
                                              <p:pRg st="3" end="3"/>
                                            </p:txEl>
                                          </p:spTgt>
                                        </p:tgtEl>
                                        <p:attrNameLst>
                                          <p:attrName>ppt_c</p:attrName>
                                        </p:attrNameLst>
                                      </p:cBhvr>
                                      <p:to>
                                        <a:schemeClr val="bg2"/>
                                      </p:to>
                                    </p:animClr>
                                  </p:subTnLst>
                                </p:cTn>
                              </p:par>
                              <p:par>
                                <p:cTn id="15" presetID="1" presetClass="entr" presetSubtype="0" fill="hold" grpId="0" nodeType="withEffect">
                                  <p:stCondLst>
                                    <p:cond delay="0"/>
                                  </p:stCondLst>
                                  <p:childTnLst>
                                    <p:set>
                                      <p:cBhvr>
                                        <p:cTn id="16" dur="1" fill="hold">
                                          <p:stCondLst>
                                            <p:cond delay="0"/>
                                          </p:stCondLst>
                                        </p:cTn>
                                        <p:tgtEl>
                                          <p:spTgt spid="928771">
                                            <p:txEl>
                                              <p:pRg st="4" end="4"/>
                                            </p:txEl>
                                          </p:spTgt>
                                        </p:tgtEl>
                                        <p:attrNameLst>
                                          <p:attrName>style.visibility</p:attrName>
                                        </p:attrNameLst>
                                      </p:cBhvr>
                                      <p:to>
                                        <p:strVal val="visible"/>
                                      </p:to>
                                    </p:set>
                                  </p:childTnLst>
                                  <p:subTnLst>
                                    <p:animClr clrSpc="rgb" dir="cw">
                                      <p:cBhvr override="childStyle">
                                        <p:cTn dur="1" fill="hold" display="0" masterRel="nextClick" afterEffect="1"/>
                                        <p:tgtEl>
                                          <p:spTgt spid="928771">
                                            <p:txEl>
                                              <p:pRg st="4" end="4"/>
                                            </p:txEl>
                                          </p:spTgt>
                                        </p:tgtEl>
                                        <p:attrNameLst>
                                          <p:attrName>ppt_c</p:attrName>
                                        </p:attrNameLst>
                                      </p:cBhvr>
                                      <p:to>
                                        <a:schemeClr val="bg2"/>
                                      </p:to>
                                    </p:animClr>
                                  </p:subTnLst>
                                </p:cTn>
                              </p:par>
                              <p:par>
                                <p:cTn id="17" presetID="1" presetClass="entr" presetSubtype="0" fill="hold" grpId="0" nodeType="withEffect">
                                  <p:stCondLst>
                                    <p:cond delay="0"/>
                                  </p:stCondLst>
                                  <p:childTnLst>
                                    <p:set>
                                      <p:cBhvr>
                                        <p:cTn id="18" dur="1" fill="hold">
                                          <p:stCondLst>
                                            <p:cond delay="0"/>
                                          </p:stCondLst>
                                        </p:cTn>
                                        <p:tgtEl>
                                          <p:spTgt spid="928771">
                                            <p:txEl>
                                              <p:pRg st="5" end="5"/>
                                            </p:txEl>
                                          </p:spTgt>
                                        </p:tgtEl>
                                        <p:attrNameLst>
                                          <p:attrName>style.visibility</p:attrName>
                                        </p:attrNameLst>
                                      </p:cBhvr>
                                      <p:to>
                                        <p:strVal val="visible"/>
                                      </p:to>
                                    </p:set>
                                  </p:childTnLst>
                                  <p:subTnLst>
                                    <p:animClr clrSpc="rgb" dir="cw">
                                      <p:cBhvr override="childStyle">
                                        <p:cTn dur="1" fill="hold" display="0" masterRel="nextClick" afterEffect="1"/>
                                        <p:tgtEl>
                                          <p:spTgt spid="928771">
                                            <p:txEl>
                                              <p:pRg st="5" end="5"/>
                                            </p:txEl>
                                          </p:spTgt>
                                        </p:tgtEl>
                                        <p:attrNameLst>
                                          <p:attrName>ppt_c</p:attrName>
                                        </p:attrNameLst>
                                      </p:cBhvr>
                                      <p:to>
                                        <a:schemeClr val="bg2"/>
                                      </p:to>
                                    </p:animClr>
                                  </p:subTnLst>
                                </p:cTn>
                              </p:par>
                              <p:par>
                                <p:cTn id="19" presetID="1" presetClass="entr" presetSubtype="0" fill="hold" grpId="0" nodeType="withEffect">
                                  <p:stCondLst>
                                    <p:cond delay="0"/>
                                  </p:stCondLst>
                                  <p:childTnLst>
                                    <p:set>
                                      <p:cBhvr>
                                        <p:cTn id="20" dur="1" fill="hold">
                                          <p:stCondLst>
                                            <p:cond delay="0"/>
                                          </p:stCondLst>
                                        </p:cTn>
                                        <p:tgtEl>
                                          <p:spTgt spid="928771">
                                            <p:txEl>
                                              <p:pRg st="6" end="6"/>
                                            </p:txEl>
                                          </p:spTgt>
                                        </p:tgtEl>
                                        <p:attrNameLst>
                                          <p:attrName>style.visibility</p:attrName>
                                        </p:attrNameLst>
                                      </p:cBhvr>
                                      <p:to>
                                        <p:strVal val="visible"/>
                                      </p:to>
                                    </p:set>
                                  </p:childTnLst>
                                  <p:subTnLst>
                                    <p:animClr clrSpc="rgb" dir="cw">
                                      <p:cBhvr override="childStyle">
                                        <p:cTn dur="1" fill="hold" display="0" masterRel="nextClick" afterEffect="1"/>
                                        <p:tgtEl>
                                          <p:spTgt spid="928771">
                                            <p:txEl>
                                              <p:pRg st="6" end="6"/>
                                            </p:txEl>
                                          </p:spTgt>
                                        </p:tgtEl>
                                        <p:attrNameLst>
                                          <p:attrName>ppt_c</p:attrName>
                                        </p:attrNameLst>
                                      </p:cBhvr>
                                      <p:to>
                                        <a:schemeClr val="bg2"/>
                                      </p:to>
                                    </p:animClr>
                                  </p:sub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28771">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28771">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28771">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8771"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5074" name="Rectangle 2"/>
          <p:cNvSpPr>
            <a:spLocks noGrp="1" noChangeArrowheads="1"/>
          </p:cNvSpPr>
          <p:nvPr>
            <p:ph type="title"/>
          </p:nvPr>
        </p:nvSpPr>
        <p:spPr/>
        <p:txBody>
          <a:bodyPr/>
          <a:lstStyle/>
          <a:p>
            <a:r>
              <a:rPr lang="en-US"/>
              <a:t>Transport Protocols</a:t>
            </a:r>
          </a:p>
        </p:txBody>
      </p:sp>
      <p:sp>
        <p:nvSpPr>
          <p:cNvPr id="1795075" name="Rectangle 3"/>
          <p:cNvSpPr>
            <a:spLocks noGrp="1" noChangeArrowheads="1"/>
          </p:cNvSpPr>
          <p:nvPr>
            <p:ph type="body" idx="1"/>
          </p:nvPr>
        </p:nvSpPr>
        <p:spPr>
          <a:xfrm>
            <a:off x="1983342" y="1720154"/>
            <a:ext cx="4569620" cy="4831421"/>
          </a:xfrm>
        </p:spPr>
        <p:txBody>
          <a:bodyPr/>
          <a:lstStyle/>
          <a:p>
            <a:pPr>
              <a:lnSpc>
                <a:spcPct val="90000"/>
              </a:lnSpc>
            </a:pPr>
            <a:r>
              <a:rPr lang="en-US" sz="1999"/>
              <a:t>Provide</a:t>
            </a:r>
            <a:r>
              <a:rPr lang="en-US" sz="1999" i="1">
                <a:solidFill>
                  <a:srgbClr val="FF0000"/>
                </a:solidFill>
              </a:rPr>
              <a:t> logical communication</a:t>
            </a:r>
            <a:r>
              <a:rPr lang="en-US" sz="1999"/>
              <a:t> between application processes running on different hosts</a:t>
            </a:r>
          </a:p>
          <a:p>
            <a:pPr>
              <a:lnSpc>
                <a:spcPct val="90000"/>
              </a:lnSpc>
            </a:pPr>
            <a:r>
              <a:rPr lang="en-US" sz="1999"/>
              <a:t>Run on end hosts </a:t>
            </a:r>
          </a:p>
          <a:p>
            <a:pPr lvl="1">
              <a:lnSpc>
                <a:spcPct val="90000"/>
              </a:lnSpc>
            </a:pPr>
            <a:r>
              <a:rPr lang="en-US" sz="1999"/>
              <a:t>Sender: breaks application messages into </a:t>
            </a:r>
            <a:r>
              <a:rPr lang="en-US" sz="1999">
                <a:solidFill>
                  <a:srgbClr val="FF0000"/>
                </a:solidFill>
              </a:rPr>
              <a:t>segments</a:t>
            </a:r>
            <a:r>
              <a:rPr lang="en-US" sz="1999"/>
              <a:t>, </a:t>
            </a:r>
            <a:br>
              <a:rPr lang="en-US" sz="1999"/>
            </a:br>
            <a:r>
              <a:rPr lang="en-US" sz="1999"/>
              <a:t>and passes to network layer</a:t>
            </a:r>
          </a:p>
          <a:p>
            <a:pPr lvl="1">
              <a:lnSpc>
                <a:spcPct val="90000"/>
              </a:lnSpc>
            </a:pPr>
            <a:r>
              <a:rPr lang="en-US" sz="1999"/>
              <a:t>Receiver: reassembles segments into messages, passes to application layer</a:t>
            </a:r>
          </a:p>
          <a:p>
            <a:pPr>
              <a:lnSpc>
                <a:spcPct val="90000"/>
              </a:lnSpc>
            </a:pPr>
            <a:r>
              <a:rPr lang="en-US" sz="1999"/>
              <a:t>Multiple transport protocol available to applications</a:t>
            </a:r>
          </a:p>
          <a:p>
            <a:pPr lvl="1">
              <a:lnSpc>
                <a:spcPct val="90000"/>
              </a:lnSpc>
            </a:pPr>
            <a:r>
              <a:rPr lang="en-US" sz="1999"/>
              <a:t>Internet: TCP and UDP (mainly)</a:t>
            </a:r>
          </a:p>
          <a:p>
            <a:pPr>
              <a:lnSpc>
                <a:spcPct val="90000"/>
              </a:lnSpc>
            </a:pPr>
            <a:endParaRPr lang="en-US" sz="1999"/>
          </a:p>
        </p:txBody>
      </p:sp>
      <p:graphicFrame>
        <p:nvGraphicFramePr>
          <p:cNvPr id="1795076" name="Object 4"/>
          <p:cNvGraphicFramePr>
            <a:graphicFrameLocks noChangeAspect="1"/>
          </p:cNvGraphicFramePr>
          <p:nvPr/>
        </p:nvGraphicFramePr>
        <p:xfrm>
          <a:off x="7847688" y="3892310"/>
          <a:ext cx="1269339" cy="872670"/>
        </p:xfrm>
        <a:graphic>
          <a:graphicData uri="http://schemas.openxmlformats.org/presentationml/2006/ole">
            <mc:AlternateContent xmlns:mc="http://schemas.openxmlformats.org/markup-compatibility/2006">
              <mc:Choice xmlns:v="urn:schemas-microsoft-com:vml" Requires="v">
                <p:oleObj spid="_x0000_s2139" name="Clip" r:id="rId4" imgW="1306965" imgH="1083593" progId="">
                  <p:embed/>
                </p:oleObj>
              </mc:Choice>
              <mc:Fallback>
                <p:oleObj name="Clip" r:id="rId4" imgW="1306965" imgH="1083593" progId="">
                  <p:embed/>
                  <p:pic>
                    <p:nvPicPr>
                      <p:cNvPr id="1795076"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47688" y="3892310"/>
                        <a:ext cx="1269339" cy="872670"/>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
        <p:nvSpPr>
          <p:cNvPr id="1795077" name="Freeform 5"/>
          <p:cNvSpPr>
            <a:spLocks/>
          </p:cNvSpPr>
          <p:nvPr/>
        </p:nvSpPr>
        <p:spPr bwMode="auto">
          <a:xfrm>
            <a:off x="8612464" y="2523010"/>
            <a:ext cx="1797702" cy="1673940"/>
          </a:xfrm>
          <a:custGeom>
            <a:avLst/>
            <a:gdLst/>
            <a:ahLst/>
            <a:cxnLst>
              <a:cxn ang="0">
                <a:pos x="239" y="7"/>
              </a:cxn>
              <a:cxn ang="0">
                <a:pos x="35" y="157"/>
              </a:cxn>
              <a:cxn ang="0">
                <a:pos x="29" y="523"/>
              </a:cxn>
              <a:cxn ang="0">
                <a:pos x="53" y="829"/>
              </a:cxn>
              <a:cxn ang="0">
                <a:pos x="245" y="871"/>
              </a:cxn>
              <a:cxn ang="0">
                <a:pos x="647" y="1129"/>
              </a:cxn>
              <a:cxn ang="0">
                <a:pos x="995" y="1237"/>
              </a:cxn>
              <a:cxn ang="0">
                <a:pos x="1199" y="1021"/>
              </a:cxn>
              <a:cxn ang="0">
                <a:pos x="1271" y="445"/>
              </a:cxn>
              <a:cxn ang="0">
                <a:pos x="1205" y="211"/>
              </a:cxn>
              <a:cxn ang="0">
                <a:pos x="749" y="115"/>
              </a:cxn>
              <a:cxn ang="0">
                <a:pos x="239" y="7"/>
              </a:cxn>
            </a:cxnLst>
            <a:rect l="0" t="0" r="r" b="b"/>
            <a:pathLst>
              <a:path w="1292" h="1255">
                <a:moveTo>
                  <a:pt x="239" y="7"/>
                </a:moveTo>
                <a:cubicBezTo>
                  <a:pt x="120" y="14"/>
                  <a:pt x="70" y="71"/>
                  <a:pt x="35" y="157"/>
                </a:cubicBezTo>
                <a:cubicBezTo>
                  <a:pt x="0" y="243"/>
                  <a:pt x="26" y="411"/>
                  <a:pt x="29" y="523"/>
                </a:cubicBezTo>
                <a:cubicBezTo>
                  <a:pt x="32" y="635"/>
                  <a:pt x="17" y="771"/>
                  <a:pt x="53" y="829"/>
                </a:cubicBezTo>
                <a:cubicBezTo>
                  <a:pt x="89" y="887"/>
                  <a:pt x="146" y="821"/>
                  <a:pt x="245" y="871"/>
                </a:cubicBezTo>
                <a:cubicBezTo>
                  <a:pt x="344" y="921"/>
                  <a:pt x="522" y="1068"/>
                  <a:pt x="647" y="1129"/>
                </a:cubicBezTo>
                <a:cubicBezTo>
                  <a:pt x="772" y="1190"/>
                  <a:pt x="903" y="1255"/>
                  <a:pt x="995" y="1237"/>
                </a:cubicBezTo>
                <a:cubicBezTo>
                  <a:pt x="1087" y="1219"/>
                  <a:pt x="1153" y="1153"/>
                  <a:pt x="1199" y="1021"/>
                </a:cubicBezTo>
                <a:cubicBezTo>
                  <a:pt x="1245" y="889"/>
                  <a:pt x="1270" y="580"/>
                  <a:pt x="1271" y="445"/>
                </a:cubicBezTo>
                <a:cubicBezTo>
                  <a:pt x="1272" y="310"/>
                  <a:pt x="1292" y="266"/>
                  <a:pt x="1205" y="211"/>
                </a:cubicBezTo>
                <a:cubicBezTo>
                  <a:pt x="1118" y="156"/>
                  <a:pt x="908" y="150"/>
                  <a:pt x="749" y="115"/>
                </a:cubicBezTo>
                <a:cubicBezTo>
                  <a:pt x="590" y="80"/>
                  <a:pt x="358" y="0"/>
                  <a:pt x="239" y="7"/>
                </a:cubicBezTo>
                <a:close/>
              </a:path>
            </a:pathLst>
          </a:custGeom>
          <a:solidFill>
            <a:srgbClr val="00CCFF"/>
          </a:solidFill>
          <a:ln w="9525">
            <a:noFill/>
            <a:round/>
            <a:headEnd/>
            <a:tailEnd/>
          </a:ln>
          <a:effectLst/>
        </p:spPr>
        <p:txBody>
          <a:bodyPr wrap="none" anchor="ctr">
            <a:prstTxWarp prst="textNoShape">
              <a:avLst/>
            </a:prstTxWarp>
          </a:bodyPr>
          <a:lstStyle/>
          <a:p>
            <a:endParaRPr lang="en-US" sz="1799"/>
          </a:p>
        </p:txBody>
      </p:sp>
      <p:sp>
        <p:nvSpPr>
          <p:cNvPr id="1795078" name="Freeform 6"/>
          <p:cNvSpPr>
            <a:spLocks/>
          </p:cNvSpPr>
          <p:nvPr/>
        </p:nvSpPr>
        <p:spPr bwMode="auto">
          <a:xfrm>
            <a:off x="6733843" y="2380211"/>
            <a:ext cx="1865928" cy="1588260"/>
          </a:xfrm>
          <a:custGeom>
            <a:avLst/>
            <a:gdLst/>
            <a:ahLst/>
            <a:cxnLst>
              <a:cxn ang="0">
                <a:pos x="550" y="42"/>
              </a:cxn>
              <a:cxn ang="0">
                <a:pos x="82" y="60"/>
              </a:cxn>
              <a:cxn ang="0">
                <a:pos x="58" y="402"/>
              </a:cxn>
              <a:cxn ang="0">
                <a:pos x="28" y="720"/>
              </a:cxn>
              <a:cxn ang="0">
                <a:pos x="112" y="870"/>
              </a:cxn>
              <a:cxn ang="0">
                <a:pos x="538" y="876"/>
              </a:cxn>
              <a:cxn ang="0">
                <a:pos x="640" y="1128"/>
              </a:cxn>
              <a:cxn ang="0">
                <a:pos x="1234" y="1098"/>
              </a:cxn>
              <a:cxn ang="0">
                <a:pos x="1276" y="570"/>
              </a:cxn>
              <a:cxn ang="0">
                <a:pos x="1204" y="342"/>
              </a:cxn>
              <a:cxn ang="0">
                <a:pos x="760" y="288"/>
              </a:cxn>
              <a:cxn ang="0">
                <a:pos x="550" y="42"/>
              </a:cxn>
            </a:cxnLst>
            <a:rect l="0" t="0" r="r" b="b"/>
            <a:pathLst>
              <a:path w="1340" h="1191">
                <a:moveTo>
                  <a:pt x="550" y="42"/>
                </a:moveTo>
                <a:cubicBezTo>
                  <a:pt x="437" y="4"/>
                  <a:pt x="164" y="0"/>
                  <a:pt x="82" y="60"/>
                </a:cubicBezTo>
                <a:cubicBezTo>
                  <a:pt x="0" y="120"/>
                  <a:pt x="67" y="292"/>
                  <a:pt x="58" y="402"/>
                </a:cubicBezTo>
                <a:cubicBezTo>
                  <a:pt x="49" y="512"/>
                  <a:pt x="19" y="642"/>
                  <a:pt x="28" y="720"/>
                </a:cubicBezTo>
                <a:cubicBezTo>
                  <a:pt x="37" y="798"/>
                  <a:pt x="27" y="844"/>
                  <a:pt x="112" y="870"/>
                </a:cubicBezTo>
                <a:cubicBezTo>
                  <a:pt x="197" y="896"/>
                  <a:pt x="450" y="833"/>
                  <a:pt x="538" y="876"/>
                </a:cubicBezTo>
                <a:cubicBezTo>
                  <a:pt x="626" y="919"/>
                  <a:pt x="524" y="1091"/>
                  <a:pt x="640" y="1128"/>
                </a:cubicBezTo>
                <a:cubicBezTo>
                  <a:pt x="756" y="1165"/>
                  <a:pt x="1128" y="1191"/>
                  <a:pt x="1234" y="1098"/>
                </a:cubicBezTo>
                <a:cubicBezTo>
                  <a:pt x="1340" y="1005"/>
                  <a:pt x="1281" y="696"/>
                  <a:pt x="1276" y="570"/>
                </a:cubicBezTo>
                <a:cubicBezTo>
                  <a:pt x="1271" y="444"/>
                  <a:pt x="1290" y="389"/>
                  <a:pt x="1204" y="342"/>
                </a:cubicBezTo>
                <a:cubicBezTo>
                  <a:pt x="1118" y="295"/>
                  <a:pt x="868" y="338"/>
                  <a:pt x="760" y="288"/>
                </a:cubicBezTo>
                <a:cubicBezTo>
                  <a:pt x="652" y="238"/>
                  <a:pt x="663" y="80"/>
                  <a:pt x="550" y="42"/>
                </a:cubicBezTo>
                <a:close/>
              </a:path>
            </a:pathLst>
          </a:custGeom>
          <a:solidFill>
            <a:srgbClr val="00CCFF"/>
          </a:solidFill>
          <a:ln w="9525">
            <a:noFill/>
            <a:round/>
            <a:headEnd/>
            <a:tailEnd/>
          </a:ln>
          <a:effectLst/>
        </p:spPr>
        <p:txBody>
          <a:bodyPr wrap="none" anchor="ctr">
            <a:prstTxWarp prst="textNoShape">
              <a:avLst/>
            </a:prstTxWarp>
          </a:bodyPr>
          <a:lstStyle/>
          <a:p>
            <a:endParaRPr lang="en-US" sz="1799"/>
          </a:p>
        </p:txBody>
      </p:sp>
      <p:sp>
        <p:nvSpPr>
          <p:cNvPr id="1795079" name="Freeform 7"/>
          <p:cNvSpPr>
            <a:spLocks/>
          </p:cNvSpPr>
          <p:nvPr/>
        </p:nvSpPr>
        <p:spPr bwMode="auto">
          <a:xfrm>
            <a:off x="7101953" y="3830430"/>
            <a:ext cx="2973426" cy="2218170"/>
          </a:xfrm>
          <a:custGeom>
            <a:avLst/>
            <a:gdLst/>
            <a:ahLst/>
            <a:cxnLst>
              <a:cxn ang="0">
                <a:pos x="27" y="652"/>
              </a:cxn>
              <a:cxn ang="0">
                <a:pos x="105" y="76"/>
              </a:cxn>
              <a:cxn ang="0">
                <a:pos x="657" y="196"/>
              </a:cxn>
              <a:cxn ang="0">
                <a:pos x="1209" y="100"/>
              </a:cxn>
              <a:cxn ang="0">
                <a:pos x="2001" y="406"/>
              </a:cxn>
              <a:cxn ang="0">
                <a:pos x="2013" y="1144"/>
              </a:cxn>
              <a:cxn ang="0">
                <a:pos x="1581" y="1600"/>
              </a:cxn>
              <a:cxn ang="0">
                <a:pos x="813" y="1516"/>
              </a:cxn>
              <a:cxn ang="0">
                <a:pos x="501" y="1270"/>
              </a:cxn>
              <a:cxn ang="0">
                <a:pos x="183" y="1066"/>
              </a:cxn>
              <a:cxn ang="0">
                <a:pos x="27" y="652"/>
              </a:cxn>
            </a:cxnLst>
            <a:rect l="0" t="0" r="r" b="b"/>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solidFill>
            <a:srgbClr val="00CCFF"/>
          </a:solidFill>
          <a:ln w="9525">
            <a:noFill/>
            <a:round/>
            <a:headEnd/>
            <a:tailEnd/>
          </a:ln>
          <a:effectLst/>
        </p:spPr>
        <p:txBody>
          <a:bodyPr wrap="none" anchor="ctr">
            <a:prstTxWarp prst="textNoShape">
              <a:avLst/>
            </a:prstTxWarp>
          </a:bodyPr>
          <a:lstStyle/>
          <a:p>
            <a:endParaRPr lang="en-US" sz="1799"/>
          </a:p>
        </p:txBody>
      </p:sp>
      <p:grpSp>
        <p:nvGrpSpPr>
          <p:cNvPr id="2" name="Group 8"/>
          <p:cNvGrpSpPr>
            <a:grpSpLocks/>
          </p:cNvGrpSpPr>
          <p:nvPr/>
        </p:nvGrpSpPr>
        <p:grpSpPr bwMode="auto">
          <a:xfrm>
            <a:off x="6851258" y="2515076"/>
            <a:ext cx="733043" cy="318922"/>
            <a:chOff x="3552" y="246"/>
            <a:chExt cx="527" cy="248"/>
          </a:xfrm>
        </p:grpSpPr>
        <p:graphicFrame>
          <p:nvGraphicFramePr>
            <p:cNvPr id="1795081" name="Object 9"/>
            <p:cNvGraphicFramePr>
              <a:graphicFrameLocks noChangeAspect="1"/>
            </p:cNvGraphicFramePr>
            <p:nvPr/>
          </p:nvGraphicFramePr>
          <p:xfrm>
            <a:off x="3552" y="246"/>
            <a:ext cx="299" cy="248"/>
          </p:xfrm>
          <a:graphic>
            <a:graphicData uri="http://schemas.openxmlformats.org/presentationml/2006/ole">
              <mc:AlternateContent xmlns:mc="http://schemas.openxmlformats.org/markup-compatibility/2006">
                <mc:Choice xmlns:v="urn:schemas-microsoft-com:vml" Requires="v">
                  <p:oleObj spid="_x0000_s2140" name="Clip" r:id="rId6" imgW="1306965" imgH="1083593" progId="">
                    <p:embed/>
                  </p:oleObj>
                </mc:Choice>
                <mc:Fallback>
                  <p:oleObj name="Clip" r:id="rId6" imgW="1306965" imgH="1083593" progId="">
                    <p:embed/>
                    <p:pic>
                      <p:nvPicPr>
                        <p:cNvPr id="1795081" name="Object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52" y="246"/>
                          <a:ext cx="299" cy="248"/>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graphicFrame>
          <p:nvGraphicFramePr>
            <p:cNvPr id="1795082" name="Object 10"/>
            <p:cNvGraphicFramePr>
              <a:graphicFrameLocks noChangeAspect="1"/>
            </p:cNvGraphicFramePr>
            <p:nvPr/>
          </p:nvGraphicFramePr>
          <p:xfrm>
            <a:off x="3878" y="338"/>
            <a:ext cx="201" cy="144"/>
          </p:xfrm>
          <a:graphic>
            <a:graphicData uri="http://schemas.openxmlformats.org/presentationml/2006/ole">
              <mc:AlternateContent xmlns:mc="http://schemas.openxmlformats.org/markup-compatibility/2006">
                <mc:Choice xmlns:v="urn:schemas-microsoft-com:vml" Requires="v">
                  <p:oleObj spid="_x0000_s2141" name="Clip" r:id="rId7" imgW="681299" imgH="480415" progId="">
                    <p:embed/>
                  </p:oleObj>
                </mc:Choice>
                <mc:Fallback>
                  <p:oleObj name="Clip" r:id="rId7" imgW="681299" imgH="480415" progId="">
                    <p:embed/>
                    <p:pic>
                      <p:nvPicPr>
                        <p:cNvPr id="1795082"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78" y="338"/>
                          <a:ext cx="201" cy="144"/>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
          <p:nvSpPr>
            <p:cNvPr id="1795083" name="Line 11"/>
            <p:cNvSpPr>
              <a:spLocks noChangeShapeType="1"/>
            </p:cNvSpPr>
            <p:nvPr/>
          </p:nvSpPr>
          <p:spPr bwMode="auto">
            <a:xfrm flipV="1">
              <a:off x="3844" y="434"/>
              <a:ext cx="82" cy="2"/>
            </a:xfrm>
            <a:prstGeom prst="line">
              <a:avLst/>
            </a:prstGeom>
            <a:noFill/>
            <a:ln w="19050">
              <a:solidFill>
                <a:schemeClr val="tx1"/>
              </a:solidFill>
              <a:round/>
              <a:headEnd/>
              <a:tailEnd/>
            </a:ln>
            <a:effectLst/>
          </p:spPr>
          <p:txBody>
            <a:bodyPr wrap="none" anchor="ctr">
              <a:prstTxWarp prst="textNoShape">
                <a:avLst/>
              </a:prstTxWarp>
            </a:bodyPr>
            <a:lstStyle/>
            <a:p>
              <a:endParaRPr lang="en-US" sz="1799"/>
            </a:p>
          </p:txBody>
        </p:sp>
      </p:grpSp>
      <p:grpSp>
        <p:nvGrpSpPr>
          <p:cNvPr id="3" name="Group 12"/>
          <p:cNvGrpSpPr>
            <a:grpSpLocks/>
          </p:cNvGrpSpPr>
          <p:nvPr/>
        </p:nvGrpSpPr>
        <p:grpSpPr bwMode="auto">
          <a:xfrm>
            <a:off x="6851258" y="3110081"/>
            <a:ext cx="733043" cy="318921"/>
            <a:chOff x="3552" y="246"/>
            <a:chExt cx="527" cy="248"/>
          </a:xfrm>
        </p:grpSpPr>
        <p:graphicFrame>
          <p:nvGraphicFramePr>
            <p:cNvPr id="1795085" name="Object 13"/>
            <p:cNvGraphicFramePr>
              <a:graphicFrameLocks noChangeAspect="1"/>
            </p:cNvGraphicFramePr>
            <p:nvPr/>
          </p:nvGraphicFramePr>
          <p:xfrm>
            <a:off x="3552" y="246"/>
            <a:ext cx="299" cy="248"/>
          </p:xfrm>
          <a:graphic>
            <a:graphicData uri="http://schemas.openxmlformats.org/presentationml/2006/ole">
              <mc:AlternateContent xmlns:mc="http://schemas.openxmlformats.org/markup-compatibility/2006">
                <mc:Choice xmlns:v="urn:schemas-microsoft-com:vml" Requires="v">
                  <p:oleObj spid="_x0000_s2142" name="Clip" r:id="rId9" imgW="1306965" imgH="1083593" progId="">
                    <p:embed/>
                  </p:oleObj>
                </mc:Choice>
                <mc:Fallback>
                  <p:oleObj name="Clip" r:id="rId9" imgW="1306965" imgH="1083593" progId="">
                    <p:embed/>
                    <p:pic>
                      <p:nvPicPr>
                        <p:cNvPr id="1795085" name="Object 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52" y="246"/>
                          <a:ext cx="299" cy="248"/>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graphicFrame>
          <p:nvGraphicFramePr>
            <p:cNvPr id="1795086" name="Object 14"/>
            <p:cNvGraphicFramePr>
              <a:graphicFrameLocks noChangeAspect="1"/>
            </p:cNvGraphicFramePr>
            <p:nvPr/>
          </p:nvGraphicFramePr>
          <p:xfrm>
            <a:off x="3878" y="338"/>
            <a:ext cx="201" cy="144"/>
          </p:xfrm>
          <a:graphic>
            <a:graphicData uri="http://schemas.openxmlformats.org/presentationml/2006/ole">
              <mc:AlternateContent xmlns:mc="http://schemas.openxmlformats.org/markup-compatibility/2006">
                <mc:Choice xmlns:v="urn:schemas-microsoft-com:vml" Requires="v">
                  <p:oleObj spid="_x0000_s2143" name="Clip" r:id="rId10" imgW="681299" imgH="480415" progId="">
                    <p:embed/>
                  </p:oleObj>
                </mc:Choice>
                <mc:Fallback>
                  <p:oleObj name="Clip" r:id="rId10" imgW="681299" imgH="480415" progId="">
                    <p:embed/>
                    <p:pic>
                      <p:nvPicPr>
                        <p:cNvPr id="1795086" name="Object 1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78" y="338"/>
                          <a:ext cx="201" cy="144"/>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
          <p:nvSpPr>
            <p:cNvPr id="1795087" name="Line 15"/>
            <p:cNvSpPr>
              <a:spLocks noChangeShapeType="1"/>
            </p:cNvSpPr>
            <p:nvPr/>
          </p:nvSpPr>
          <p:spPr bwMode="auto">
            <a:xfrm flipV="1">
              <a:off x="3844" y="434"/>
              <a:ext cx="82" cy="2"/>
            </a:xfrm>
            <a:prstGeom prst="line">
              <a:avLst/>
            </a:prstGeom>
            <a:noFill/>
            <a:ln w="19050">
              <a:solidFill>
                <a:schemeClr val="tx1"/>
              </a:solidFill>
              <a:round/>
              <a:headEnd/>
              <a:tailEnd/>
            </a:ln>
            <a:effectLst/>
          </p:spPr>
          <p:txBody>
            <a:bodyPr wrap="none" anchor="ctr">
              <a:prstTxWarp prst="textNoShape">
                <a:avLst/>
              </a:prstTxWarp>
            </a:bodyPr>
            <a:lstStyle/>
            <a:p>
              <a:endParaRPr lang="en-US" sz="1799"/>
            </a:p>
          </p:txBody>
        </p:sp>
      </p:grpSp>
      <p:grpSp>
        <p:nvGrpSpPr>
          <p:cNvPr id="4" name="Group 16"/>
          <p:cNvGrpSpPr>
            <a:grpSpLocks/>
          </p:cNvGrpSpPr>
          <p:nvPr/>
        </p:nvGrpSpPr>
        <p:grpSpPr bwMode="auto">
          <a:xfrm>
            <a:off x="7227299" y="2897465"/>
            <a:ext cx="69814" cy="214200"/>
            <a:chOff x="3842" y="406"/>
            <a:chExt cx="51" cy="167"/>
          </a:xfrm>
        </p:grpSpPr>
        <p:sp>
          <p:nvSpPr>
            <p:cNvPr id="1795089" name="Oval 17"/>
            <p:cNvSpPr>
              <a:spLocks noChangeArrowheads="1"/>
            </p:cNvSpPr>
            <p:nvPr/>
          </p:nvSpPr>
          <p:spPr bwMode="auto">
            <a:xfrm>
              <a:off x="3842" y="406"/>
              <a:ext cx="47" cy="47"/>
            </a:xfrm>
            <a:prstGeom prst="ellipse">
              <a:avLst/>
            </a:prstGeom>
            <a:solidFill>
              <a:schemeClr val="accent2"/>
            </a:solidFill>
            <a:ln w="9525">
              <a:noFill/>
              <a:round/>
              <a:headEnd/>
              <a:tailEnd/>
            </a:ln>
            <a:effectLst/>
          </p:spPr>
          <p:txBody>
            <a:bodyPr wrap="none" anchor="ctr">
              <a:prstTxWarp prst="textNoShape">
                <a:avLst/>
              </a:prstTxWarp>
            </a:bodyPr>
            <a:lstStyle/>
            <a:p>
              <a:endParaRPr lang="en-US" sz="1799"/>
            </a:p>
          </p:txBody>
        </p:sp>
        <p:sp>
          <p:nvSpPr>
            <p:cNvPr id="1795090" name="Oval 18"/>
            <p:cNvSpPr>
              <a:spLocks noChangeArrowheads="1"/>
            </p:cNvSpPr>
            <p:nvPr/>
          </p:nvSpPr>
          <p:spPr bwMode="auto">
            <a:xfrm>
              <a:off x="3844" y="466"/>
              <a:ext cx="47" cy="47"/>
            </a:xfrm>
            <a:prstGeom prst="ellipse">
              <a:avLst/>
            </a:prstGeom>
            <a:solidFill>
              <a:schemeClr val="accent2"/>
            </a:solidFill>
            <a:ln w="9525">
              <a:noFill/>
              <a:round/>
              <a:headEnd/>
              <a:tailEnd/>
            </a:ln>
            <a:effectLst/>
          </p:spPr>
          <p:txBody>
            <a:bodyPr wrap="none" anchor="ctr">
              <a:prstTxWarp prst="textNoShape">
                <a:avLst/>
              </a:prstTxWarp>
            </a:bodyPr>
            <a:lstStyle/>
            <a:p>
              <a:endParaRPr lang="en-US" sz="1799"/>
            </a:p>
          </p:txBody>
        </p:sp>
        <p:sp>
          <p:nvSpPr>
            <p:cNvPr id="1795091" name="Oval 19"/>
            <p:cNvSpPr>
              <a:spLocks noChangeArrowheads="1"/>
            </p:cNvSpPr>
            <p:nvPr/>
          </p:nvSpPr>
          <p:spPr bwMode="auto">
            <a:xfrm>
              <a:off x="3846" y="526"/>
              <a:ext cx="47" cy="47"/>
            </a:xfrm>
            <a:prstGeom prst="ellipse">
              <a:avLst/>
            </a:prstGeom>
            <a:solidFill>
              <a:schemeClr val="accent2"/>
            </a:solidFill>
            <a:ln w="9525">
              <a:noFill/>
              <a:round/>
              <a:headEnd/>
              <a:tailEnd/>
            </a:ln>
            <a:effectLst/>
          </p:spPr>
          <p:txBody>
            <a:bodyPr wrap="none" anchor="ctr">
              <a:prstTxWarp prst="textNoShape">
                <a:avLst/>
              </a:prstTxWarp>
            </a:bodyPr>
            <a:lstStyle/>
            <a:p>
              <a:endParaRPr lang="en-US" sz="1799"/>
            </a:p>
          </p:txBody>
        </p:sp>
      </p:grpSp>
      <p:grpSp>
        <p:nvGrpSpPr>
          <p:cNvPr id="5" name="Group 20"/>
          <p:cNvGrpSpPr>
            <a:grpSpLocks/>
          </p:cNvGrpSpPr>
          <p:nvPr/>
        </p:nvGrpSpPr>
        <p:grpSpPr bwMode="auto">
          <a:xfrm>
            <a:off x="7696954" y="3400440"/>
            <a:ext cx="209441" cy="395082"/>
            <a:chOff x="4180" y="783"/>
            <a:chExt cx="150" cy="307"/>
          </a:xfrm>
        </p:grpSpPr>
        <p:sp>
          <p:nvSpPr>
            <p:cNvPr id="1795093" name="AutoShape 21"/>
            <p:cNvSpPr>
              <a:spLocks noChangeArrowheads="1"/>
            </p:cNvSpPr>
            <p:nvPr/>
          </p:nvSpPr>
          <p:spPr bwMode="auto">
            <a:xfrm>
              <a:off x="4180" y="1019"/>
              <a:ext cx="150" cy="71"/>
            </a:xfrm>
            <a:prstGeom prst="parallelogram">
              <a:avLst>
                <a:gd name="adj" fmla="val 81387"/>
              </a:avLst>
            </a:prstGeom>
            <a:solidFill>
              <a:srgbClr val="33CCCC"/>
            </a:solidFill>
            <a:ln w="9525">
              <a:noFill/>
              <a:miter lim="800000"/>
              <a:headEnd/>
              <a:tailEnd/>
            </a:ln>
            <a:effectLst/>
          </p:spPr>
          <p:txBody>
            <a:bodyPr wrap="none" anchor="ctr">
              <a:prstTxWarp prst="textNoShape">
                <a:avLst/>
              </a:prstTxWarp>
            </a:bodyPr>
            <a:lstStyle/>
            <a:p>
              <a:endParaRPr lang="en-US" sz="1799"/>
            </a:p>
          </p:txBody>
        </p:sp>
        <p:sp>
          <p:nvSpPr>
            <p:cNvPr id="1795094" name="Rectangle 22"/>
            <p:cNvSpPr>
              <a:spLocks noChangeArrowheads="1"/>
            </p:cNvSpPr>
            <p:nvPr/>
          </p:nvSpPr>
          <p:spPr bwMode="auto">
            <a:xfrm>
              <a:off x="4256" y="785"/>
              <a:ext cx="69" cy="236"/>
            </a:xfrm>
            <a:prstGeom prst="rect">
              <a:avLst/>
            </a:prstGeom>
            <a:solidFill>
              <a:srgbClr val="33CCCC"/>
            </a:solidFill>
            <a:ln w="9525">
              <a:noFill/>
              <a:miter lim="800000"/>
              <a:headEnd/>
              <a:tailEnd/>
            </a:ln>
            <a:effectLst/>
          </p:spPr>
          <p:txBody>
            <a:bodyPr wrap="none" anchor="ctr">
              <a:prstTxWarp prst="textNoShape">
                <a:avLst/>
              </a:prstTxWarp>
            </a:bodyPr>
            <a:lstStyle/>
            <a:p>
              <a:endParaRPr lang="en-US" sz="1799"/>
            </a:p>
          </p:txBody>
        </p:sp>
        <p:sp>
          <p:nvSpPr>
            <p:cNvPr id="1795095" name="Rectangle 23"/>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a:effectLst/>
          </p:spPr>
          <p:txBody>
            <a:bodyPr wrap="none" anchor="ctr">
              <a:prstTxWarp prst="textNoShape">
                <a:avLst/>
              </a:prstTxWarp>
            </a:bodyPr>
            <a:lstStyle/>
            <a:p>
              <a:endParaRPr lang="en-US" sz="1799"/>
            </a:p>
          </p:txBody>
        </p:sp>
        <p:sp>
          <p:nvSpPr>
            <p:cNvPr id="1795096" name="AutoShape 24"/>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a:effectLst/>
          </p:spPr>
          <p:txBody>
            <a:bodyPr wrap="none" anchor="ctr">
              <a:prstTxWarp prst="textNoShape">
                <a:avLst/>
              </a:prstTxWarp>
            </a:bodyPr>
            <a:lstStyle/>
            <a:p>
              <a:endParaRPr lang="en-US" sz="1799"/>
            </a:p>
          </p:txBody>
        </p:sp>
        <p:sp>
          <p:nvSpPr>
            <p:cNvPr id="1795097" name="Line 25"/>
            <p:cNvSpPr>
              <a:spLocks noChangeShapeType="1"/>
            </p:cNvSpPr>
            <p:nvPr/>
          </p:nvSpPr>
          <p:spPr bwMode="auto">
            <a:xfrm>
              <a:off x="4330" y="788"/>
              <a:ext cx="0" cy="231"/>
            </a:xfrm>
            <a:prstGeom prst="line">
              <a:avLst/>
            </a:prstGeom>
            <a:noFill/>
            <a:ln w="9525">
              <a:solidFill>
                <a:schemeClr val="tx1"/>
              </a:solidFill>
              <a:round/>
              <a:headEnd/>
              <a:tailEnd/>
            </a:ln>
            <a:effectLst/>
          </p:spPr>
          <p:txBody>
            <a:bodyPr wrap="none" anchor="ctr">
              <a:prstTxWarp prst="textNoShape">
                <a:avLst/>
              </a:prstTxWarp>
            </a:bodyPr>
            <a:lstStyle/>
            <a:p>
              <a:endParaRPr lang="en-US" sz="1799"/>
            </a:p>
          </p:txBody>
        </p:sp>
        <p:sp>
          <p:nvSpPr>
            <p:cNvPr id="1795098" name="Line 26"/>
            <p:cNvSpPr>
              <a:spLocks noChangeShapeType="1"/>
            </p:cNvSpPr>
            <p:nvPr/>
          </p:nvSpPr>
          <p:spPr bwMode="auto">
            <a:xfrm flipH="1">
              <a:off x="4276" y="1019"/>
              <a:ext cx="54" cy="69"/>
            </a:xfrm>
            <a:prstGeom prst="line">
              <a:avLst/>
            </a:prstGeom>
            <a:noFill/>
            <a:ln w="9525">
              <a:solidFill>
                <a:schemeClr val="tx1"/>
              </a:solidFill>
              <a:round/>
              <a:headEnd/>
              <a:tailEnd/>
            </a:ln>
            <a:effectLst/>
          </p:spPr>
          <p:txBody>
            <a:bodyPr wrap="none" anchor="ctr">
              <a:prstTxWarp prst="textNoShape">
                <a:avLst/>
              </a:prstTxWarp>
            </a:bodyPr>
            <a:lstStyle/>
            <a:p>
              <a:endParaRPr lang="en-US" sz="1799"/>
            </a:p>
          </p:txBody>
        </p:sp>
        <p:sp>
          <p:nvSpPr>
            <p:cNvPr id="1795099" name="Rectangle 27"/>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a:effectLst/>
          </p:spPr>
          <p:txBody>
            <a:bodyPr wrap="none" anchor="ctr">
              <a:prstTxWarp prst="textNoShape">
                <a:avLst/>
              </a:prstTxWarp>
            </a:bodyPr>
            <a:lstStyle/>
            <a:p>
              <a:endParaRPr lang="en-US" sz="1799"/>
            </a:p>
          </p:txBody>
        </p:sp>
        <p:sp>
          <p:nvSpPr>
            <p:cNvPr id="1795100" name="Rectangle 28"/>
            <p:cNvSpPr>
              <a:spLocks noChangeArrowheads="1"/>
            </p:cNvSpPr>
            <p:nvPr/>
          </p:nvSpPr>
          <p:spPr bwMode="auto">
            <a:xfrm>
              <a:off x="4202" y="924"/>
              <a:ext cx="48" cy="48"/>
            </a:xfrm>
            <a:prstGeom prst="rect">
              <a:avLst/>
            </a:prstGeom>
            <a:solidFill>
              <a:schemeClr val="bg1"/>
            </a:solidFill>
            <a:ln w="9525">
              <a:noFill/>
              <a:miter lim="800000"/>
              <a:headEnd/>
              <a:tailEnd/>
            </a:ln>
            <a:effectLst/>
          </p:spPr>
          <p:txBody>
            <a:bodyPr wrap="none" anchor="ctr">
              <a:prstTxWarp prst="textNoShape">
                <a:avLst/>
              </a:prstTxWarp>
            </a:bodyPr>
            <a:lstStyle/>
            <a:p>
              <a:endParaRPr lang="en-US" sz="1799"/>
            </a:p>
          </p:txBody>
        </p:sp>
      </p:grpSp>
      <p:grpSp>
        <p:nvGrpSpPr>
          <p:cNvPr id="6" name="Group 29"/>
          <p:cNvGrpSpPr>
            <a:grpSpLocks/>
          </p:cNvGrpSpPr>
          <p:nvPr/>
        </p:nvGrpSpPr>
        <p:grpSpPr bwMode="auto">
          <a:xfrm rot="16200000">
            <a:off x="8009529" y="3478188"/>
            <a:ext cx="80920" cy="233242"/>
            <a:chOff x="3842" y="406"/>
            <a:chExt cx="51" cy="167"/>
          </a:xfrm>
        </p:grpSpPr>
        <p:sp>
          <p:nvSpPr>
            <p:cNvPr id="1795102" name="Oval 30"/>
            <p:cNvSpPr>
              <a:spLocks noChangeArrowheads="1"/>
            </p:cNvSpPr>
            <p:nvPr/>
          </p:nvSpPr>
          <p:spPr bwMode="auto">
            <a:xfrm>
              <a:off x="3842" y="406"/>
              <a:ext cx="47" cy="47"/>
            </a:xfrm>
            <a:prstGeom prst="ellipse">
              <a:avLst/>
            </a:prstGeom>
            <a:solidFill>
              <a:schemeClr val="accent2"/>
            </a:solidFill>
            <a:ln w="9525">
              <a:noFill/>
              <a:round/>
              <a:headEnd/>
              <a:tailEnd/>
            </a:ln>
            <a:effectLst/>
          </p:spPr>
          <p:txBody>
            <a:bodyPr wrap="none" anchor="ctr">
              <a:prstTxWarp prst="textNoShape">
                <a:avLst/>
              </a:prstTxWarp>
            </a:bodyPr>
            <a:lstStyle/>
            <a:p>
              <a:endParaRPr lang="en-US" sz="1799"/>
            </a:p>
          </p:txBody>
        </p:sp>
        <p:sp>
          <p:nvSpPr>
            <p:cNvPr id="1795103" name="Oval 31"/>
            <p:cNvSpPr>
              <a:spLocks noChangeArrowheads="1"/>
            </p:cNvSpPr>
            <p:nvPr/>
          </p:nvSpPr>
          <p:spPr bwMode="auto">
            <a:xfrm>
              <a:off x="3844" y="466"/>
              <a:ext cx="47" cy="47"/>
            </a:xfrm>
            <a:prstGeom prst="ellipse">
              <a:avLst/>
            </a:prstGeom>
            <a:solidFill>
              <a:schemeClr val="accent2"/>
            </a:solidFill>
            <a:ln w="9525">
              <a:noFill/>
              <a:round/>
              <a:headEnd/>
              <a:tailEnd/>
            </a:ln>
            <a:effectLst/>
          </p:spPr>
          <p:txBody>
            <a:bodyPr wrap="none" anchor="ctr">
              <a:prstTxWarp prst="textNoShape">
                <a:avLst/>
              </a:prstTxWarp>
            </a:bodyPr>
            <a:lstStyle/>
            <a:p>
              <a:endParaRPr lang="en-US" sz="1799"/>
            </a:p>
          </p:txBody>
        </p:sp>
        <p:sp>
          <p:nvSpPr>
            <p:cNvPr id="1795104" name="Oval 32"/>
            <p:cNvSpPr>
              <a:spLocks noChangeArrowheads="1"/>
            </p:cNvSpPr>
            <p:nvPr/>
          </p:nvSpPr>
          <p:spPr bwMode="auto">
            <a:xfrm>
              <a:off x="3846" y="526"/>
              <a:ext cx="47" cy="47"/>
            </a:xfrm>
            <a:prstGeom prst="ellipse">
              <a:avLst/>
            </a:prstGeom>
            <a:solidFill>
              <a:schemeClr val="accent2"/>
            </a:solidFill>
            <a:ln w="9525">
              <a:noFill/>
              <a:round/>
              <a:headEnd/>
              <a:tailEnd/>
            </a:ln>
            <a:effectLst/>
          </p:spPr>
          <p:txBody>
            <a:bodyPr wrap="none" anchor="ctr">
              <a:prstTxWarp prst="textNoShape">
                <a:avLst/>
              </a:prstTxWarp>
            </a:bodyPr>
            <a:lstStyle/>
            <a:p>
              <a:endParaRPr lang="en-US" sz="1799"/>
            </a:p>
          </p:txBody>
        </p:sp>
      </p:grpSp>
      <p:sp>
        <p:nvSpPr>
          <p:cNvPr id="1795105" name="Line 33"/>
          <p:cNvSpPr>
            <a:spLocks noChangeShapeType="1"/>
          </p:cNvSpPr>
          <p:nvPr/>
        </p:nvSpPr>
        <p:spPr bwMode="auto">
          <a:xfrm>
            <a:off x="7833408" y="3308413"/>
            <a:ext cx="495042" cy="1587"/>
          </a:xfrm>
          <a:prstGeom prst="line">
            <a:avLst/>
          </a:prstGeom>
          <a:noFill/>
          <a:ln w="12700">
            <a:solidFill>
              <a:schemeClr val="tx1"/>
            </a:solidFill>
            <a:round/>
            <a:headEnd/>
            <a:tailEnd/>
          </a:ln>
          <a:effectLst/>
        </p:spPr>
        <p:txBody>
          <a:bodyPr wrap="none" anchor="ctr">
            <a:prstTxWarp prst="textNoShape">
              <a:avLst/>
            </a:prstTxWarp>
          </a:bodyPr>
          <a:lstStyle/>
          <a:p>
            <a:endParaRPr lang="en-US" sz="1799"/>
          </a:p>
        </p:txBody>
      </p:sp>
      <p:sp>
        <p:nvSpPr>
          <p:cNvPr id="1795106" name="Line 34"/>
          <p:cNvSpPr>
            <a:spLocks noChangeShapeType="1"/>
          </p:cNvSpPr>
          <p:nvPr/>
        </p:nvSpPr>
        <p:spPr bwMode="auto">
          <a:xfrm>
            <a:off x="7836583" y="3305240"/>
            <a:ext cx="1586" cy="95200"/>
          </a:xfrm>
          <a:prstGeom prst="line">
            <a:avLst/>
          </a:prstGeom>
          <a:noFill/>
          <a:ln w="12700">
            <a:solidFill>
              <a:schemeClr val="tx1"/>
            </a:solidFill>
            <a:round/>
            <a:headEnd/>
            <a:tailEnd/>
          </a:ln>
          <a:effectLst/>
        </p:spPr>
        <p:txBody>
          <a:bodyPr wrap="none" anchor="ctr">
            <a:prstTxWarp prst="textNoShape">
              <a:avLst/>
            </a:prstTxWarp>
          </a:bodyPr>
          <a:lstStyle/>
          <a:p>
            <a:endParaRPr lang="en-US" sz="1799"/>
          </a:p>
        </p:txBody>
      </p:sp>
      <p:sp>
        <p:nvSpPr>
          <p:cNvPr id="1795107" name="Line 35"/>
          <p:cNvSpPr>
            <a:spLocks noChangeShapeType="1"/>
          </p:cNvSpPr>
          <p:nvPr/>
        </p:nvSpPr>
        <p:spPr bwMode="auto">
          <a:xfrm>
            <a:off x="8331625" y="3303653"/>
            <a:ext cx="1586" cy="82507"/>
          </a:xfrm>
          <a:prstGeom prst="line">
            <a:avLst/>
          </a:prstGeom>
          <a:noFill/>
          <a:ln w="12700">
            <a:solidFill>
              <a:schemeClr val="tx1"/>
            </a:solidFill>
            <a:round/>
            <a:headEnd/>
            <a:tailEnd/>
          </a:ln>
          <a:effectLst/>
        </p:spPr>
        <p:txBody>
          <a:bodyPr wrap="none" anchor="ctr">
            <a:prstTxWarp prst="textNoShape">
              <a:avLst/>
            </a:prstTxWarp>
          </a:bodyPr>
          <a:lstStyle/>
          <a:p>
            <a:endParaRPr lang="en-US" sz="1799"/>
          </a:p>
        </p:txBody>
      </p:sp>
      <p:sp>
        <p:nvSpPr>
          <p:cNvPr id="1795108" name="Line 36"/>
          <p:cNvSpPr>
            <a:spLocks noChangeShapeType="1"/>
          </p:cNvSpPr>
          <p:nvPr/>
        </p:nvSpPr>
        <p:spPr bwMode="auto">
          <a:xfrm>
            <a:off x="7533528" y="2768945"/>
            <a:ext cx="288775" cy="264975"/>
          </a:xfrm>
          <a:prstGeom prst="line">
            <a:avLst/>
          </a:prstGeom>
          <a:noFill/>
          <a:ln w="12700">
            <a:solidFill>
              <a:schemeClr val="tx1"/>
            </a:solidFill>
            <a:round/>
            <a:headEnd/>
            <a:tailEnd/>
          </a:ln>
          <a:effectLst/>
        </p:spPr>
        <p:txBody>
          <a:bodyPr wrap="none" anchor="ctr">
            <a:prstTxWarp prst="textNoShape">
              <a:avLst/>
            </a:prstTxWarp>
          </a:bodyPr>
          <a:lstStyle/>
          <a:p>
            <a:endParaRPr lang="en-US" sz="1799"/>
          </a:p>
        </p:txBody>
      </p:sp>
      <p:sp>
        <p:nvSpPr>
          <p:cNvPr id="1795109" name="Line 37"/>
          <p:cNvSpPr>
            <a:spLocks noChangeShapeType="1"/>
          </p:cNvSpPr>
          <p:nvPr/>
        </p:nvSpPr>
        <p:spPr bwMode="auto">
          <a:xfrm flipV="1">
            <a:off x="7546221" y="3054545"/>
            <a:ext cx="276081" cy="330028"/>
          </a:xfrm>
          <a:prstGeom prst="line">
            <a:avLst/>
          </a:prstGeom>
          <a:noFill/>
          <a:ln w="12700">
            <a:solidFill>
              <a:schemeClr val="tx1"/>
            </a:solidFill>
            <a:round/>
            <a:headEnd/>
            <a:tailEnd/>
          </a:ln>
          <a:effectLst/>
        </p:spPr>
        <p:txBody>
          <a:bodyPr wrap="none" anchor="ctr">
            <a:prstTxWarp prst="textNoShape">
              <a:avLst/>
            </a:prstTxWarp>
          </a:bodyPr>
          <a:lstStyle/>
          <a:p>
            <a:endParaRPr lang="en-US" sz="1799"/>
          </a:p>
        </p:txBody>
      </p:sp>
      <p:sp>
        <p:nvSpPr>
          <p:cNvPr id="1795110" name="Line 38"/>
          <p:cNvSpPr>
            <a:spLocks noChangeShapeType="1"/>
          </p:cNvSpPr>
          <p:nvPr/>
        </p:nvSpPr>
        <p:spPr bwMode="auto">
          <a:xfrm flipV="1">
            <a:off x="8072995" y="3140227"/>
            <a:ext cx="1587" cy="163428"/>
          </a:xfrm>
          <a:prstGeom prst="line">
            <a:avLst/>
          </a:prstGeom>
          <a:noFill/>
          <a:ln w="12700">
            <a:solidFill>
              <a:schemeClr val="tx1"/>
            </a:solidFill>
            <a:round/>
            <a:headEnd/>
            <a:tailEnd/>
          </a:ln>
          <a:effectLst/>
        </p:spPr>
        <p:txBody>
          <a:bodyPr wrap="none" anchor="ctr">
            <a:prstTxWarp prst="textNoShape">
              <a:avLst/>
            </a:prstTxWarp>
          </a:bodyPr>
          <a:lstStyle/>
          <a:p>
            <a:endParaRPr lang="en-US" sz="1799"/>
          </a:p>
        </p:txBody>
      </p:sp>
      <p:grpSp>
        <p:nvGrpSpPr>
          <p:cNvPr id="7" name="Group 39"/>
          <p:cNvGrpSpPr>
            <a:grpSpLocks/>
          </p:cNvGrpSpPr>
          <p:nvPr/>
        </p:nvGrpSpPr>
        <p:grpSpPr bwMode="auto">
          <a:xfrm>
            <a:off x="8191996" y="3378227"/>
            <a:ext cx="209441" cy="395082"/>
            <a:chOff x="4180" y="783"/>
            <a:chExt cx="150" cy="307"/>
          </a:xfrm>
        </p:grpSpPr>
        <p:sp>
          <p:nvSpPr>
            <p:cNvPr id="1795112" name="AutoShape 40"/>
            <p:cNvSpPr>
              <a:spLocks noChangeArrowheads="1"/>
            </p:cNvSpPr>
            <p:nvPr/>
          </p:nvSpPr>
          <p:spPr bwMode="auto">
            <a:xfrm>
              <a:off x="4180" y="1019"/>
              <a:ext cx="150" cy="71"/>
            </a:xfrm>
            <a:prstGeom prst="parallelogram">
              <a:avLst>
                <a:gd name="adj" fmla="val 81387"/>
              </a:avLst>
            </a:prstGeom>
            <a:solidFill>
              <a:srgbClr val="33CCCC"/>
            </a:solidFill>
            <a:ln w="9525">
              <a:noFill/>
              <a:miter lim="800000"/>
              <a:headEnd/>
              <a:tailEnd/>
            </a:ln>
            <a:effectLst/>
          </p:spPr>
          <p:txBody>
            <a:bodyPr wrap="none" anchor="ctr">
              <a:prstTxWarp prst="textNoShape">
                <a:avLst/>
              </a:prstTxWarp>
            </a:bodyPr>
            <a:lstStyle/>
            <a:p>
              <a:endParaRPr lang="en-US" sz="1799"/>
            </a:p>
          </p:txBody>
        </p:sp>
        <p:sp>
          <p:nvSpPr>
            <p:cNvPr id="1795113" name="Rectangle 41"/>
            <p:cNvSpPr>
              <a:spLocks noChangeArrowheads="1"/>
            </p:cNvSpPr>
            <p:nvPr/>
          </p:nvSpPr>
          <p:spPr bwMode="auto">
            <a:xfrm>
              <a:off x="4256" y="785"/>
              <a:ext cx="69" cy="236"/>
            </a:xfrm>
            <a:prstGeom prst="rect">
              <a:avLst/>
            </a:prstGeom>
            <a:solidFill>
              <a:srgbClr val="33CCCC"/>
            </a:solidFill>
            <a:ln w="9525">
              <a:noFill/>
              <a:miter lim="800000"/>
              <a:headEnd/>
              <a:tailEnd/>
            </a:ln>
            <a:effectLst/>
          </p:spPr>
          <p:txBody>
            <a:bodyPr wrap="none" anchor="ctr">
              <a:prstTxWarp prst="textNoShape">
                <a:avLst/>
              </a:prstTxWarp>
            </a:bodyPr>
            <a:lstStyle/>
            <a:p>
              <a:endParaRPr lang="en-US" sz="1799"/>
            </a:p>
          </p:txBody>
        </p:sp>
        <p:sp>
          <p:nvSpPr>
            <p:cNvPr id="1795114" name="Rectangle 42"/>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a:effectLst/>
          </p:spPr>
          <p:txBody>
            <a:bodyPr wrap="none" anchor="ctr">
              <a:prstTxWarp prst="textNoShape">
                <a:avLst/>
              </a:prstTxWarp>
            </a:bodyPr>
            <a:lstStyle/>
            <a:p>
              <a:endParaRPr lang="en-US" sz="1799"/>
            </a:p>
          </p:txBody>
        </p:sp>
        <p:sp>
          <p:nvSpPr>
            <p:cNvPr id="1795115" name="AutoShape 43"/>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a:effectLst/>
          </p:spPr>
          <p:txBody>
            <a:bodyPr wrap="none" anchor="ctr">
              <a:prstTxWarp prst="textNoShape">
                <a:avLst/>
              </a:prstTxWarp>
            </a:bodyPr>
            <a:lstStyle/>
            <a:p>
              <a:endParaRPr lang="en-US" sz="1799"/>
            </a:p>
          </p:txBody>
        </p:sp>
        <p:sp>
          <p:nvSpPr>
            <p:cNvPr id="1795116" name="Line 44"/>
            <p:cNvSpPr>
              <a:spLocks noChangeShapeType="1"/>
            </p:cNvSpPr>
            <p:nvPr/>
          </p:nvSpPr>
          <p:spPr bwMode="auto">
            <a:xfrm>
              <a:off x="4330" y="788"/>
              <a:ext cx="0" cy="231"/>
            </a:xfrm>
            <a:prstGeom prst="line">
              <a:avLst/>
            </a:prstGeom>
            <a:noFill/>
            <a:ln w="9525">
              <a:solidFill>
                <a:schemeClr val="tx1"/>
              </a:solidFill>
              <a:round/>
              <a:headEnd/>
              <a:tailEnd/>
            </a:ln>
            <a:effectLst/>
          </p:spPr>
          <p:txBody>
            <a:bodyPr wrap="none" anchor="ctr">
              <a:prstTxWarp prst="textNoShape">
                <a:avLst/>
              </a:prstTxWarp>
            </a:bodyPr>
            <a:lstStyle/>
            <a:p>
              <a:endParaRPr lang="en-US" sz="1799"/>
            </a:p>
          </p:txBody>
        </p:sp>
        <p:sp>
          <p:nvSpPr>
            <p:cNvPr id="1795117" name="Line 45"/>
            <p:cNvSpPr>
              <a:spLocks noChangeShapeType="1"/>
            </p:cNvSpPr>
            <p:nvPr/>
          </p:nvSpPr>
          <p:spPr bwMode="auto">
            <a:xfrm flipH="1">
              <a:off x="4276" y="1019"/>
              <a:ext cx="54" cy="69"/>
            </a:xfrm>
            <a:prstGeom prst="line">
              <a:avLst/>
            </a:prstGeom>
            <a:noFill/>
            <a:ln w="9525">
              <a:solidFill>
                <a:schemeClr val="tx1"/>
              </a:solidFill>
              <a:round/>
              <a:headEnd/>
              <a:tailEnd/>
            </a:ln>
            <a:effectLst/>
          </p:spPr>
          <p:txBody>
            <a:bodyPr wrap="none" anchor="ctr">
              <a:prstTxWarp prst="textNoShape">
                <a:avLst/>
              </a:prstTxWarp>
            </a:bodyPr>
            <a:lstStyle/>
            <a:p>
              <a:endParaRPr lang="en-US" sz="1799"/>
            </a:p>
          </p:txBody>
        </p:sp>
        <p:sp>
          <p:nvSpPr>
            <p:cNvPr id="1795118" name="Rectangle 46"/>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a:effectLst/>
          </p:spPr>
          <p:txBody>
            <a:bodyPr wrap="none" anchor="ctr">
              <a:prstTxWarp prst="textNoShape">
                <a:avLst/>
              </a:prstTxWarp>
            </a:bodyPr>
            <a:lstStyle/>
            <a:p>
              <a:endParaRPr lang="en-US" sz="1799"/>
            </a:p>
          </p:txBody>
        </p:sp>
        <p:sp>
          <p:nvSpPr>
            <p:cNvPr id="1795119" name="Rectangle 47"/>
            <p:cNvSpPr>
              <a:spLocks noChangeArrowheads="1"/>
            </p:cNvSpPr>
            <p:nvPr/>
          </p:nvSpPr>
          <p:spPr bwMode="auto">
            <a:xfrm>
              <a:off x="4202" y="924"/>
              <a:ext cx="48" cy="48"/>
            </a:xfrm>
            <a:prstGeom prst="rect">
              <a:avLst/>
            </a:prstGeom>
            <a:solidFill>
              <a:schemeClr val="bg1"/>
            </a:solidFill>
            <a:ln w="9525">
              <a:noFill/>
              <a:miter lim="800000"/>
              <a:headEnd/>
              <a:tailEnd/>
            </a:ln>
            <a:effectLst/>
          </p:spPr>
          <p:txBody>
            <a:bodyPr wrap="none" anchor="ctr">
              <a:prstTxWarp prst="textNoShape">
                <a:avLst/>
              </a:prstTxWarp>
            </a:bodyPr>
            <a:lstStyle/>
            <a:p>
              <a:endParaRPr lang="en-US" sz="1799"/>
            </a:p>
          </p:txBody>
        </p:sp>
      </p:grpSp>
      <p:grpSp>
        <p:nvGrpSpPr>
          <p:cNvPr id="8" name="Group 48"/>
          <p:cNvGrpSpPr>
            <a:grpSpLocks/>
          </p:cNvGrpSpPr>
          <p:nvPr/>
        </p:nvGrpSpPr>
        <p:grpSpPr bwMode="auto">
          <a:xfrm>
            <a:off x="7235233" y="3997031"/>
            <a:ext cx="479175" cy="925031"/>
            <a:chOff x="3314" y="1248"/>
            <a:chExt cx="344" cy="694"/>
          </a:xfrm>
        </p:grpSpPr>
        <p:graphicFrame>
          <p:nvGraphicFramePr>
            <p:cNvPr id="1795121" name="Object 49"/>
            <p:cNvGraphicFramePr>
              <a:graphicFrameLocks noChangeAspect="1"/>
            </p:cNvGraphicFramePr>
            <p:nvPr/>
          </p:nvGraphicFramePr>
          <p:xfrm>
            <a:off x="3314" y="1248"/>
            <a:ext cx="299" cy="248"/>
          </p:xfrm>
          <a:graphic>
            <a:graphicData uri="http://schemas.openxmlformats.org/presentationml/2006/ole">
              <mc:AlternateContent xmlns:mc="http://schemas.openxmlformats.org/markup-compatibility/2006">
                <mc:Choice xmlns:v="urn:schemas-microsoft-com:vml" Requires="v">
                  <p:oleObj spid="_x0000_s2144" name="Clip" r:id="rId11" imgW="1306965" imgH="1083593" progId="">
                    <p:embed/>
                  </p:oleObj>
                </mc:Choice>
                <mc:Fallback>
                  <p:oleObj name="Clip" r:id="rId11" imgW="1306965" imgH="1083593" progId="">
                    <p:embed/>
                    <p:pic>
                      <p:nvPicPr>
                        <p:cNvPr id="1795121" name="Object 4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14" y="1248"/>
                          <a:ext cx="299" cy="248"/>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
          <p:nvSpPr>
            <p:cNvPr id="1795122" name="Line 50"/>
            <p:cNvSpPr>
              <a:spLocks noChangeShapeType="1"/>
            </p:cNvSpPr>
            <p:nvPr/>
          </p:nvSpPr>
          <p:spPr bwMode="auto">
            <a:xfrm flipV="1">
              <a:off x="3606" y="1433"/>
              <a:ext cx="52" cy="5"/>
            </a:xfrm>
            <a:prstGeom prst="line">
              <a:avLst/>
            </a:prstGeom>
            <a:noFill/>
            <a:ln w="19050">
              <a:solidFill>
                <a:schemeClr val="tx1"/>
              </a:solidFill>
              <a:round/>
              <a:headEnd/>
              <a:tailEnd/>
            </a:ln>
            <a:effectLst/>
          </p:spPr>
          <p:txBody>
            <a:bodyPr wrap="none" anchor="ctr">
              <a:prstTxWarp prst="textNoShape">
                <a:avLst/>
              </a:prstTxWarp>
            </a:bodyPr>
            <a:lstStyle/>
            <a:p>
              <a:endParaRPr lang="en-US" sz="1799"/>
            </a:p>
          </p:txBody>
        </p:sp>
        <p:graphicFrame>
          <p:nvGraphicFramePr>
            <p:cNvPr id="1795123" name="Object 51"/>
            <p:cNvGraphicFramePr>
              <a:graphicFrameLocks noChangeAspect="1"/>
            </p:cNvGraphicFramePr>
            <p:nvPr/>
          </p:nvGraphicFramePr>
          <p:xfrm>
            <a:off x="3314" y="1694"/>
            <a:ext cx="299" cy="248"/>
          </p:xfrm>
          <a:graphic>
            <a:graphicData uri="http://schemas.openxmlformats.org/presentationml/2006/ole">
              <mc:AlternateContent xmlns:mc="http://schemas.openxmlformats.org/markup-compatibility/2006">
                <mc:Choice xmlns:v="urn:schemas-microsoft-com:vml" Requires="v">
                  <p:oleObj spid="_x0000_s2145" name="Clip" r:id="rId12" imgW="1306965" imgH="1083593" progId="">
                    <p:embed/>
                  </p:oleObj>
                </mc:Choice>
                <mc:Fallback>
                  <p:oleObj name="Clip" r:id="rId12" imgW="1306965" imgH="1083593" progId="">
                    <p:embed/>
                    <p:pic>
                      <p:nvPicPr>
                        <p:cNvPr id="1795123" name="Object 5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14" y="1694"/>
                          <a:ext cx="299" cy="248"/>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
          <p:nvSpPr>
            <p:cNvPr id="1795124" name="Line 52"/>
            <p:cNvSpPr>
              <a:spLocks noChangeShapeType="1"/>
            </p:cNvSpPr>
            <p:nvPr/>
          </p:nvSpPr>
          <p:spPr bwMode="auto">
            <a:xfrm flipV="1">
              <a:off x="3606" y="1882"/>
              <a:ext cx="52" cy="2"/>
            </a:xfrm>
            <a:prstGeom prst="line">
              <a:avLst/>
            </a:prstGeom>
            <a:noFill/>
            <a:ln w="19050">
              <a:solidFill>
                <a:schemeClr val="tx1"/>
              </a:solidFill>
              <a:round/>
              <a:headEnd/>
              <a:tailEnd/>
            </a:ln>
            <a:effectLst/>
          </p:spPr>
          <p:txBody>
            <a:bodyPr wrap="none" anchor="ctr">
              <a:prstTxWarp prst="textNoShape">
                <a:avLst/>
              </a:prstTxWarp>
            </a:bodyPr>
            <a:lstStyle/>
            <a:p>
              <a:endParaRPr lang="en-US" sz="1799"/>
            </a:p>
          </p:txBody>
        </p:sp>
        <p:grpSp>
          <p:nvGrpSpPr>
            <p:cNvPr id="9" name="Group 53"/>
            <p:cNvGrpSpPr>
              <a:grpSpLocks/>
            </p:cNvGrpSpPr>
            <p:nvPr/>
          </p:nvGrpSpPr>
          <p:grpSpPr bwMode="auto">
            <a:xfrm>
              <a:off x="3404" y="1504"/>
              <a:ext cx="51" cy="167"/>
              <a:chOff x="3842" y="406"/>
              <a:chExt cx="51" cy="167"/>
            </a:xfrm>
          </p:grpSpPr>
          <p:sp>
            <p:nvSpPr>
              <p:cNvPr id="1795126" name="Oval 54"/>
              <p:cNvSpPr>
                <a:spLocks noChangeArrowheads="1"/>
              </p:cNvSpPr>
              <p:nvPr/>
            </p:nvSpPr>
            <p:spPr bwMode="auto">
              <a:xfrm>
                <a:off x="3842" y="406"/>
                <a:ext cx="47" cy="47"/>
              </a:xfrm>
              <a:prstGeom prst="ellipse">
                <a:avLst/>
              </a:prstGeom>
              <a:solidFill>
                <a:schemeClr val="accent2"/>
              </a:solidFill>
              <a:ln w="9525">
                <a:noFill/>
                <a:round/>
                <a:headEnd/>
                <a:tailEnd/>
              </a:ln>
              <a:effectLst/>
            </p:spPr>
            <p:txBody>
              <a:bodyPr wrap="none" anchor="ctr">
                <a:prstTxWarp prst="textNoShape">
                  <a:avLst/>
                </a:prstTxWarp>
              </a:bodyPr>
              <a:lstStyle/>
              <a:p>
                <a:endParaRPr lang="en-US" sz="1799"/>
              </a:p>
            </p:txBody>
          </p:sp>
          <p:sp>
            <p:nvSpPr>
              <p:cNvPr id="1795127" name="Oval 55"/>
              <p:cNvSpPr>
                <a:spLocks noChangeArrowheads="1"/>
              </p:cNvSpPr>
              <p:nvPr/>
            </p:nvSpPr>
            <p:spPr bwMode="auto">
              <a:xfrm>
                <a:off x="3844" y="466"/>
                <a:ext cx="47" cy="47"/>
              </a:xfrm>
              <a:prstGeom prst="ellipse">
                <a:avLst/>
              </a:prstGeom>
              <a:solidFill>
                <a:schemeClr val="accent2"/>
              </a:solidFill>
              <a:ln w="9525">
                <a:noFill/>
                <a:round/>
                <a:headEnd/>
                <a:tailEnd/>
              </a:ln>
              <a:effectLst/>
            </p:spPr>
            <p:txBody>
              <a:bodyPr wrap="none" anchor="ctr">
                <a:prstTxWarp prst="textNoShape">
                  <a:avLst/>
                </a:prstTxWarp>
              </a:bodyPr>
              <a:lstStyle/>
              <a:p>
                <a:endParaRPr lang="en-US" sz="1799"/>
              </a:p>
            </p:txBody>
          </p:sp>
          <p:sp>
            <p:nvSpPr>
              <p:cNvPr id="1795128" name="Oval 56"/>
              <p:cNvSpPr>
                <a:spLocks noChangeArrowheads="1"/>
              </p:cNvSpPr>
              <p:nvPr/>
            </p:nvSpPr>
            <p:spPr bwMode="auto">
              <a:xfrm>
                <a:off x="3846" y="526"/>
                <a:ext cx="47" cy="47"/>
              </a:xfrm>
              <a:prstGeom prst="ellipse">
                <a:avLst/>
              </a:prstGeom>
              <a:solidFill>
                <a:schemeClr val="accent2"/>
              </a:solidFill>
              <a:ln w="9525">
                <a:noFill/>
                <a:round/>
                <a:headEnd/>
                <a:tailEnd/>
              </a:ln>
              <a:effectLst/>
            </p:spPr>
            <p:txBody>
              <a:bodyPr wrap="none" anchor="ctr">
                <a:prstTxWarp prst="textNoShape">
                  <a:avLst/>
                </a:prstTxWarp>
              </a:bodyPr>
              <a:lstStyle/>
              <a:p>
                <a:endParaRPr lang="en-US" sz="1799"/>
              </a:p>
            </p:txBody>
          </p:sp>
        </p:grpSp>
        <p:sp>
          <p:nvSpPr>
            <p:cNvPr id="1795129" name="Line 57"/>
            <p:cNvSpPr>
              <a:spLocks noChangeShapeType="1"/>
            </p:cNvSpPr>
            <p:nvPr/>
          </p:nvSpPr>
          <p:spPr bwMode="auto">
            <a:xfrm>
              <a:off x="3654" y="1431"/>
              <a:ext cx="0" cy="450"/>
            </a:xfrm>
            <a:prstGeom prst="line">
              <a:avLst/>
            </a:prstGeom>
            <a:noFill/>
            <a:ln w="12700">
              <a:solidFill>
                <a:schemeClr val="tx1"/>
              </a:solidFill>
              <a:round/>
              <a:headEnd/>
              <a:tailEnd/>
            </a:ln>
            <a:effectLst/>
          </p:spPr>
          <p:txBody>
            <a:bodyPr wrap="none" anchor="ctr">
              <a:prstTxWarp prst="textNoShape">
                <a:avLst/>
              </a:prstTxWarp>
            </a:bodyPr>
            <a:lstStyle/>
            <a:p>
              <a:endParaRPr lang="en-US" sz="1799"/>
            </a:p>
          </p:txBody>
        </p:sp>
      </p:grpSp>
      <p:graphicFrame>
        <p:nvGraphicFramePr>
          <p:cNvPr id="1795130" name="Object 58"/>
          <p:cNvGraphicFramePr>
            <a:graphicFrameLocks noChangeAspect="1"/>
          </p:cNvGraphicFramePr>
          <p:nvPr/>
        </p:nvGraphicFramePr>
        <p:xfrm>
          <a:off x="7489101" y="4995047"/>
          <a:ext cx="415708" cy="330028"/>
        </p:xfrm>
        <a:graphic>
          <a:graphicData uri="http://schemas.openxmlformats.org/presentationml/2006/ole">
            <mc:AlternateContent xmlns:mc="http://schemas.openxmlformats.org/markup-compatibility/2006">
              <mc:Choice xmlns:v="urn:schemas-microsoft-com:vml" Requires="v">
                <p:oleObj spid="_x0000_s2146" name="Clip" r:id="rId13" imgW="1306965" imgH="1083593" progId="">
                  <p:embed/>
                </p:oleObj>
              </mc:Choice>
              <mc:Fallback>
                <p:oleObj name="Clip" r:id="rId13" imgW="1306965" imgH="1083593" progId="">
                  <p:embed/>
                  <p:pic>
                    <p:nvPicPr>
                      <p:cNvPr id="1795130" name="Object 5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89101" y="4995047"/>
                        <a:ext cx="415708" cy="330028"/>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
        <p:nvSpPr>
          <p:cNvPr id="1795131" name="Oval 59"/>
          <p:cNvSpPr>
            <a:spLocks noChangeArrowheads="1"/>
          </p:cNvSpPr>
          <p:nvPr/>
        </p:nvSpPr>
        <p:spPr bwMode="auto">
          <a:xfrm rot="16200000">
            <a:off x="7905601" y="5098974"/>
            <a:ext cx="63467" cy="65054"/>
          </a:xfrm>
          <a:prstGeom prst="ellipse">
            <a:avLst/>
          </a:prstGeom>
          <a:solidFill>
            <a:schemeClr val="accent2"/>
          </a:solidFill>
          <a:ln w="9525">
            <a:noFill/>
            <a:round/>
            <a:headEnd/>
            <a:tailEnd/>
          </a:ln>
          <a:effectLst/>
        </p:spPr>
        <p:txBody>
          <a:bodyPr wrap="none" anchor="ctr">
            <a:prstTxWarp prst="textNoShape">
              <a:avLst/>
            </a:prstTxWarp>
          </a:bodyPr>
          <a:lstStyle/>
          <a:p>
            <a:endParaRPr lang="en-US" sz="1799"/>
          </a:p>
        </p:txBody>
      </p:sp>
      <p:sp>
        <p:nvSpPr>
          <p:cNvPr id="1795132" name="Oval 60"/>
          <p:cNvSpPr>
            <a:spLocks noChangeArrowheads="1"/>
          </p:cNvSpPr>
          <p:nvPr/>
        </p:nvSpPr>
        <p:spPr bwMode="auto">
          <a:xfrm rot="16200000">
            <a:off x="7990489" y="5096595"/>
            <a:ext cx="63467" cy="66640"/>
          </a:xfrm>
          <a:prstGeom prst="ellipse">
            <a:avLst/>
          </a:prstGeom>
          <a:solidFill>
            <a:schemeClr val="accent2"/>
          </a:solidFill>
          <a:ln w="9525">
            <a:noFill/>
            <a:round/>
            <a:headEnd/>
            <a:tailEnd/>
          </a:ln>
          <a:effectLst/>
        </p:spPr>
        <p:txBody>
          <a:bodyPr wrap="none" anchor="ctr">
            <a:prstTxWarp prst="textNoShape">
              <a:avLst/>
            </a:prstTxWarp>
          </a:bodyPr>
          <a:lstStyle/>
          <a:p>
            <a:endParaRPr lang="en-US" sz="1799"/>
          </a:p>
        </p:txBody>
      </p:sp>
      <p:sp>
        <p:nvSpPr>
          <p:cNvPr id="1795133" name="Oval 61"/>
          <p:cNvSpPr>
            <a:spLocks noChangeArrowheads="1"/>
          </p:cNvSpPr>
          <p:nvPr/>
        </p:nvSpPr>
        <p:spPr bwMode="auto">
          <a:xfrm rot="16200000">
            <a:off x="8068236" y="5101354"/>
            <a:ext cx="61880" cy="65054"/>
          </a:xfrm>
          <a:prstGeom prst="ellipse">
            <a:avLst/>
          </a:prstGeom>
          <a:solidFill>
            <a:schemeClr val="accent2"/>
          </a:solidFill>
          <a:ln w="9525">
            <a:noFill/>
            <a:round/>
            <a:headEnd/>
            <a:tailEnd/>
          </a:ln>
          <a:effectLst/>
        </p:spPr>
        <p:txBody>
          <a:bodyPr wrap="none" anchor="ctr">
            <a:prstTxWarp prst="textNoShape">
              <a:avLst/>
            </a:prstTxWarp>
          </a:bodyPr>
          <a:lstStyle/>
          <a:p>
            <a:endParaRPr lang="en-US" sz="1799"/>
          </a:p>
        </p:txBody>
      </p:sp>
      <p:sp>
        <p:nvSpPr>
          <p:cNvPr id="1795134" name="Line 62"/>
          <p:cNvSpPr>
            <a:spLocks noChangeShapeType="1"/>
          </p:cNvSpPr>
          <p:nvPr/>
        </p:nvSpPr>
        <p:spPr bwMode="auto">
          <a:xfrm rot="16200000">
            <a:off x="8327658" y="4981562"/>
            <a:ext cx="60294" cy="1586"/>
          </a:xfrm>
          <a:prstGeom prst="line">
            <a:avLst/>
          </a:prstGeom>
          <a:noFill/>
          <a:ln w="19050">
            <a:solidFill>
              <a:schemeClr val="tx1"/>
            </a:solidFill>
            <a:round/>
            <a:headEnd/>
            <a:tailEnd/>
          </a:ln>
          <a:effectLst/>
        </p:spPr>
        <p:txBody>
          <a:bodyPr wrap="none" anchor="ctr">
            <a:prstTxWarp prst="textNoShape">
              <a:avLst/>
            </a:prstTxWarp>
          </a:bodyPr>
          <a:lstStyle/>
          <a:p>
            <a:endParaRPr lang="en-US" sz="1799"/>
          </a:p>
        </p:txBody>
      </p:sp>
      <p:sp>
        <p:nvSpPr>
          <p:cNvPr id="1795135" name="Line 63"/>
          <p:cNvSpPr>
            <a:spLocks noChangeShapeType="1"/>
          </p:cNvSpPr>
          <p:nvPr/>
        </p:nvSpPr>
        <p:spPr bwMode="auto">
          <a:xfrm rot="5400000" flipH="1">
            <a:off x="7701714" y="4972834"/>
            <a:ext cx="63467" cy="0"/>
          </a:xfrm>
          <a:prstGeom prst="line">
            <a:avLst/>
          </a:prstGeom>
          <a:noFill/>
          <a:ln w="19050">
            <a:solidFill>
              <a:schemeClr val="tx1"/>
            </a:solidFill>
            <a:round/>
            <a:headEnd/>
            <a:tailEnd/>
          </a:ln>
          <a:effectLst/>
        </p:spPr>
        <p:txBody>
          <a:bodyPr wrap="none" anchor="ctr">
            <a:prstTxWarp prst="textNoShape">
              <a:avLst/>
            </a:prstTxWarp>
          </a:bodyPr>
          <a:lstStyle/>
          <a:p>
            <a:endParaRPr lang="en-US" sz="1799"/>
          </a:p>
        </p:txBody>
      </p:sp>
      <p:sp>
        <p:nvSpPr>
          <p:cNvPr id="1795136" name="Line 64"/>
          <p:cNvSpPr>
            <a:spLocks noChangeShapeType="1"/>
          </p:cNvSpPr>
          <p:nvPr/>
        </p:nvSpPr>
        <p:spPr bwMode="auto">
          <a:xfrm rot="16200000" flipV="1">
            <a:off x="8048402" y="4634079"/>
            <a:ext cx="0" cy="626736"/>
          </a:xfrm>
          <a:prstGeom prst="line">
            <a:avLst/>
          </a:prstGeom>
          <a:noFill/>
          <a:ln w="12700">
            <a:solidFill>
              <a:schemeClr val="tx1"/>
            </a:solidFill>
            <a:round/>
            <a:headEnd/>
            <a:tailEnd/>
          </a:ln>
          <a:effectLst/>
        </p:spPr>
        <p:txBody>
          <a:bodyPr wrap="none" anchor="ctr">
            <a:prstTxWarp prst="textNoShape">
              <a:avLst/>
            </a:prstTxWarp>
          </a:bodyPr>
          <a:lstStyle/>
          <a:p>
            <a:endParaRPr lang="en-US" sz="1799"/>
          </a:p>
        </p:txBody>
      </p:sp>
      <p:sp>
        <p:nvSpPr>
          <p:cNvPr id="1795137" name="Line 65"/>
          <p:cNvSpPr>
            <a:spLocks noChangeShapeType="1"/>
          </p:cNvSpPr>
          <p:nvPr/>
        </p:nvSpPr>
        <p:spPr bwMode="auto">
          <a:xfrm flipV="1">
            <a:off x="7714409" y="4572994"/>
            <a:ext cx="93614" cy="3173"/>
          </a:xfrm>
          <a:prstGeom prst="line">
            <a:avLst/>
          </a:prstGeom>
          <a:noFill/>
          <a:ln w="12700">
            <a:solidFill>
              <a:schemeClr val="tx1"/>
            </a:solidFill>
            <a:round/>
            <a:headEnd/>
            <a:tailEnd/>
          </a:ln>
          <a:effectLst/>
        </p:spPr>
        <p:txBody>
          <a:bodyPr wrap="none" anchor="ctr">
            <a:prstTxWarp prst="textNoShape">
              <a:avLst/>
            </a:prstTxWarp>
          </a:bodyPr>
          <a:lstStyle/>
          <a:p>
            <a:endParaRPr lang="en-US" sz="1799"/>
          </a:p>
        </p:txBody>
      </p:sp>
      <p:sp>
        <p:nvSpPr>
          <p:cNvPr id="1795138" name="Line 66"/>
          <p:cNvSpPr>
            <a:spLocks noChangeShapeType="1"/>
          </p:cNvSpPr>
          <p:nvPr/>
        </p:nvSpPr>
        <p:spPr bwMode="auto">
          <a:xfrm>
            <a:off x="8315757" y="4619007"/>
            <a:ext cx="303054" cy="385562"/>
          </a:xfrm>
          <a:prstGeom prst="line">
            <a:avLst/>
          </a:prstGeom>
          <a:noFill/>
          <a:ln w="12700">
            <a:solidFill>
              <a:schemeClr val="tx1"/>
            </a:solidFill>
            <a:round/>
            <a:headEnd/>
            <a:tailEnd/>
          </a:ln>
          <a:effectLst/>
        </p:spPr>
        <p:txBody>
          <a:bodyPr wrap="none" anchor="ctr">
            <a:prstTxWarp prst="textNoShape">
              <a:avLst/>
            </a:prstTxWarp>
          </a:bodyPr>
          <a:lstStyle/>
          <a:p>
            <a:endParaRPr lang="en-US" sz="1799"/>
          </a:p>
        </p:txBody>
      </p:sp>
      <p:sp>
        <p:nvSpPr>
          <p:cNvPr id="1795139" name="Line 67"/>
          <p:cNvSpPr>
            <a:spLocks noChangeShapeType="1"/>
          </p:cNvSpPr>
          <p:nvPr/>
        </p:nvSpPr>
        <p:spPr bwMode="auto">
          <a:xfrm flipH="1">
            <a:off x="9110680" y="4615833"/>
            <a:ext cx="279255" cy="391909"/>
          </a:xfrm>
          <a:prstGeom prst="line">
            <a:avLst/>
          </a:prstGeom>
          <a:noFill/>
          <a:ln w="12700">
            <a:solidFill>
              <a:schemeClr val="tx1"/>
            </a:solidFill>
            <a:round/>
            <a:headEnd/>
            <a:tailEnd/>
          </a:ln>
          <a:effectLst/>
        </p:spPr>
        <p:txBody>
          <a:bodyPr wrap="none" anchor="ctr">
            <a:prstTxWarp prst="textNoShape">
              <a:avLst/>
            </a:prstTxWarp>
          </a:bodyPr>
          <a:lstStyle/>
          <a:p>
            <a:endParaRPr lang="en-US" sz="1799"/>
          </a:p>
        </p:txBody>
      </p:sp>
      <p:graphicFrame>
        <p:nvGraphicFramePr>
          <p:cNvPr id="1795140" name="Object 68"/>
          <p:cNvGraphicFramePr>
            <a:graphicFrameLocks noChangeAspect="1"/>
          </p:cNvGraphicFramePr>
          <p:nvPr/>
        </p:nvGraphicFramePr>
        <p:xfrm>
          <a:off x="9288387" y="4168390"/>
          <a:ext cx="203094" cy="241174"/>
        </p:xfrm>
        <a:graphic>
          <a:graphicData uri="http://schemas.openxmlformats.org/presentationml/2006/ole">
            <mc:AlternateContent xmlns:mc="http://schemas.openxmlformats.org/markup-compatibility/2006">
              <mc:Choice xmlns:v="urn:schemas-microsoft-com:vml" Requires="v">
                <p:oleObj spid="_x0000_s2147" name="Clip" r:id="rId14" imgW="983074" imgH="1207911" progId="">
                  <p:embed/>
                </p:oleObj>
              </mc:Choice>
              <mc:Fallback>
                <p:oleObj name="Clip" r:id="rId14" imgW="983074" imgH="1207911" progId="">
                  <p:embed/>
                  <p:pic>
                    <p:nvPicPr>
                      <p:cNvPr id="1795140" name="Object 68"/>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9288387" y="4168390"/>
                        <a:ext cx="203094" cy="241174"/>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graphicFrame>
        <p:nvGraphicFramePr>
          <p:cNvPr id="1795141" name="Object 69"/>
          <p:cNvGraphicFramePr>
            <a:graphicFrameLocks noChangeAspect="1"/>
          </p:cNvGraphicFramePr>
          <p:nvPr/>
        </p:nvGraphicFramePr>
        <p:xfrm>
          <a:off x="7952408" y="4249311"/>
          <a:ext cx="203094" cy="239587"/>
        </p:xfrm>
        <a:graphic>
          <a:graphicData uri="http://schemas.openxmlformats.org/presentationml/2006/ole">
            <mc:AlternateContent xmlns:mc="http://schemas.openxmlformats.org/markup-compatibility/2006">
              <mc:Choice xmlns:v="urn:schemas-microsoft-com:vml" Requires="v">
                <p:oleObj spid="_x0000_s2148" name="Clip" r:id="rId16" imgW="983074" imgH="1207911" progId="">
                  <p:embed/>
                </p:oleObj>
              </mc:Choice>
              <mc:Fallback>
                <p:oleObj name="Clip" r:id="rId16" imgW="983074" imgH="1207911" progId="">
                  <p:embed/>
                  <p:pic>
                    <p:nvPicPr>
                      <p:cNvPr id="1795141" name="Object 69"/>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952408" y="4249311"/>
                        <a:ext cx="203094" cy="239587"/>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grpSp>
        <p:nvGrpSpPr>
          <p:cNvPr id="10" name="Group 70"/>
          <p:cNvGrpSpPr>
            <a:grpSpLocks/>
          </p:cNvGrpSpPr>
          <p:nvPr/>
        </p:nvGrpSpPr>
        <p:grpSpPr bwMode="auto">
          <a:xfrm>
            <a:off x="8299890" y="5445664"/>
            <a:ext cx="406188" cy="426815"/>
            <a:chOff x="2870" y="1518"/>
            <a:chExt cx="292" cy="320"/>
          </a:xfrm>
        </p:grpSpPr>
        <p:graphicFrame>
          <p:nvGraphicFramePr>
            <p:cNvPr id="1795143" name="Object 71"/>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spid="_x0000_s2149" name="Clip" r:id="rId17" imgW="826731" imgH="839928" progId="">
                    <p:embed/>
                  </p:oleObj>
                </mc:Choice>
                <mc:Fallback>
                  <p:oleObj name="Clip" r:id="rId17" imgW="826731" imgH="839928" progId="">
                    <p:embed/>
                    <p:pic>
                      <p:nvPicPr>
                        <p:cNvPr id="1795143" name="Object 7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graphicFrame>
          <p:nvGraphicFramePr>
            <p:cNvPr id="1795144" name="Object 72"/>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spid="_x0000_s2150" name="Clip" r:id="rId19" imgW="1267476" imgH="1198375" progId="">
                    <p:embed/>
                  </p:oleObj>
                </mc:Choice>
                <mc:Fallback>
                  <p:oleObj name="Clip" r:id="rId19" imgW="1267476" imgH="1198375" progId="">
                    <p:embed/>
                    <p:pic>
                      <p:nvPicPr>
                        <p:cNvPr id="1795144" name="Object 72"/>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grpSp>
      <p:grpSp>
        <p:nvGrpSpPr>
          <p:cNvPr id="11" name="Group 73"/>
          <p:cNvGrpSpPr>
            <a:grpSpLocks/>
          </p:cNvGrpSpPr>
          <p:nvPr/>
        </p:nvGrpSpPr>
        <p:grpSpPr bwMode="auto">
          <a:xfrm>
            <a:off x="9077360" y="5477397"/>
            <a:ext cx="406188" cy="426815"/>
            <a:chOff x="2870" y="1518"/>
            <a:chExt cx="292" cy="320"/>
          </a:xfrm>
        </p:grpSpPr>
        <p:graphicFrame>
          <p:nvGraphicFramePr>
            <p:cNvPr id="1795146" name="Object 74"/>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spid="_x0000_s2151" name="Clip" r:id="rId21" imgW="826731" imgH="839928" progId="">
                    <p:embed/>
                  </p:oleObj>
                </mc:Choice>
                <mc:Fallback>
                  <p:oleObj name="Clip" r:id="rId21" imgW="826731" imgH="839928" progId="">
                    <p:embed/>
                    <p:pic>
                      <p:nvPicPr>
                        <p:cNvPr id="1795146" name="Object 74"/>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graphicFrame>
          <p:nvGraphicFramePr>
            <p:cNvPr id="1795147" name="Object 75"/>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spid="_x0000_s2152" name="Clip" r:id="rId22" imgW="1267476" imgH="1198375" progId="">
                    <p:embed/>
                  </p:oleObj>
                </mc:Choice>
                <mc:Fallback>
                  <p:oleObj name="Clip" r:id="rId22" imgW="1267476" imgH="1198375" progId="">
                    <p:embed/>
                    <p:pic>
                      <p:nvPicPr>
                        <p:cNvPr id="1795147" name="Object 75"/>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grpSp>
      <p:grpSp>
        <p:nvGrpSpPr>
          <p:cNvPr id="12" name="Group 76"/>
          <p:cNvGrpSpPr>
            <a:grpSpLocks/>
          </p:cNvGrpSpPr>
          <p:nvPr/>
        </p:nvGrpSpPr>
        <p:grpSpPr bwMode="auto">
          <a:xfrm>
            <a:off x="8663240" y="5193381"/>
            <a:ext cx="379215" cy="376042"/>
            <a:chOff x="4733" y="2082"/>
            <a:chExt cx="272" cy="282"/>
          </a:xfrm>
        </p:grpSpPr>
        <p:graphicFrame>
          <p:nvGraphicFramePr>
            <p:cNvPr id="1795149" name="Object 77"/>
            <p:cNvGraphicFramePr>
              <a:graphicFrameLocks noChangeAspect="1"/>
            </p:cNvGraphicFramePr>
            <p:nvPr/>
          </p:nvGraphicFramePr>
          <p:xfrm>
            <a:off x="4733" y="2082"/>
            <a:ext cx="272" cy="282"/>
          </p:xfrm>
          <a:graphic>
            <a:graphicData uri="http://schemas.openxmlformats.org/presentationml/2006/ole">
              <mc:AlternateContent xmlns:mc="http://schemas.openxmlformats.org/markup-compatibility/2006">
                <mc:Choice xmlns:v="urn:schemas-microsoft-com:vml" Requires="v">
                  <p:oleObj spid="_x0000_s2153" name="Clip" r:id="rId23" imgW="826731" imgH="839928" progId="">
                    <p:embed/>
                  </p:oleObj>
                </mc:Choice>
                <mc:Fallback>
                  <p:oleObj name="Clip" r:id="rId23" imgW="826731" imgH="839928" progId="">
                    <p:embed/>
                    <p:pic>
                      <p:nvPicPr>
                        <p:cNvPr id="1795149" name="Object 77"/>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733" y="2082"/>
                          <a:ext cx="272" cy="282"/>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
          <p:nvSpPr>
            <p:cNvPr id="1795150" name="Rectangle 78"/>
            <p:cNvSpPr>
              <a:spLocks noChangeArrowheads="1"/>
            </p:cNvSpPr>
            <p:nvPr/>
          </p:nvSpPr>
          <p:spPr bwMode="auto">
            <a:xfrm>
              <a:off x="4812" y="2181"/>
              <a:ext cx="192" cy="183"/>
            </a:xfrm>
            <a:prstGeom prst="rect">
              <a:avLst/>
            </a:prstGeom>
            <a:solidFill>
              <a:srgbClr val="33CCCC"/>
            </a:solidFill>
            <a:ln w="9525">
              <a:solidFill>
                <a:schemeClr val="tx1"/>
              </a:solidFill>
              <a:miter lim="800000"/>
              <a:headEnd/>
              <a:tailEnd/>
            </a:ln>
            <a:effectLst/>
          </p:spPr>
          <p:txBody>
            <a:bodyPr wrap="none" anchor="ctr">
              <a:prstTxWarp prst="textNoShape">
                <a:avLst/>
              </a:prstTxWarp>
            </a:bodyPr>
            <a:lstStyle/>
            <a:p>
              <a:endParaRPr lang="en-US" sz="1799"/>
            </a:p>
          </p:txBody>
        </p:sp>
      </p:grpSp>
      <p:sp>
        <p:nvSpPr>
          <p:cNvPr id="1795151" name="Line 79"/>
          <p:cNvSpPr>
            <a:spLocks noChangeShapeType="1"/>
          </p:cNvSpPr>
          <p:nvPr/>
        </p:nvSpPr>
        <p:spPr bwMode="auto">
          <a:xfrm>
            <a:off x="8969466" y="5096594"/>
            <a:ext cx="0" cy="228481"/>
          </a:xfrm>
          <a:prstGeom prst="line">
            <a:avLst/>
          </a:prstGeom>
          <a:noFill/>
          <a:ln w="12700">
            <a:solidFill>
              <a:schemeClr val="tx1"/>
            </a:solidFill>
            <a:round/>
            <a:headEnd/>
            <a:tailEnd/>
          </a:ln>
          <a:effectLst/>
        </p:spPr>
        <p:txBody>
          <a:bodyPr wrap="none" anchor="ctr">
            <a:prstTxWarp prst="textNoShape">
              <a:avLst/>
            </a:prstTxWarp>
          </a:bodyPr>
          <a:lstStyle/>
          <a:p>
            <a:endParaRPr lang="en-US" sz="1799"/>
          </a:p>
        </p:txBody>
      </p:sp>
      <p:grpSp>
        <p:nvGrpSpPr>
          <p:cNvPr id="13" name="Group 80"/>
          <p:cNvGrpSpPr>
            <a:grpSpLocks/>
          </p:cNvGrpSpPr>
          <p:nvPr/>
        </p:nvGrpSpPr>
        <p:grpSpPr bwMode="auto">
          <a:xfrm>
            <a:off x="9689816" y="4520633"/>
            <a:ext cx="207854" cy="409362"/>
            <a:chOff x="4180" y="783"/>
            <a:chExt cx="150" cy="307"/>
          </a:xfrm>
        </p:grpSpPr>
        <p:sp>
          <p:nvSpPr>
            <p:cNvPr id="1795153" name="AutoShape 81"/>
            <p:cNvSpPr>
              <a:spLocks noChangeArrowheads="1"/>
            </p:cNvSpPr>
            <p:nvPr/>
          </p:nvSpPr>
          <p:spPr bwMode="auto">
            <a:xfrm>
              <a:off x="4180" y="1019"/>
              <a:ext cx="150" cy="71"/>
            </a:xfrm>
            <a:prstGeom prst="parallelogram">
              <a:avLst>
                <a:gd name="adj" fmla="val 81387"/>
              </a:avLst>
            </a:prstGeom>
            <a:solidFill>
              <a:srgbClr val="33CCCC"/>
            </a:solidFill>
            <a:ln w="9525">
              <a:noFill/>
              <a:miter lim="800000"/>
              <a:headEnd/>
              <a:tailEnd/>
            </a:ln>
            <a:effectLst/>
          </p:spPr>
          <p:txBody>
            <a:bodyPr wrap="none" anchor="ctr">
              <a:prstTxWarp prst="textNoShape">
                <a:avLst/>
              </a:prstTxWarp>
            </a:bodyPr>
            <a:lstStyle/>
            <a:p>
              <a:endParaRPr lang="en-US" sz="1799"/>
            </a:p>
          </p:txBody>
        </p:sp>
        <p:sp>
          <p:nvSpPr>
            <p:cNvPr id="1795154" name="Rectangle 82"/>
            <p:cNvSpPr>
              <a:spLocks noChangeArrowheads="1"/>
            </p:cNvSpPr>
            <p:nvPr/>
          </p:nvSpPr>
          <p:spPr bwMode="auto">
            <a:xfrm>
              <a:off x="4256" y="785"/>
              <a:ext cx="69" cy="236"/>
            </a:xfrm>
            <a:prstGeom prst="rect">
              <a:avLst/>
            </a:prstGeom>
            <a:solidFill>
              <a:srgbClr val="33CCCC"/>
            </a:solidFill>
            <a:ln w="9525">
              <a:noFill/>
              <a:miter lim="800000"/>
              <a:headEnd/>
              <a:tailEnd/>
            </a:ln>
            <a:effectLst/>
          </p:spPr>
          <p:txBody>
            <a:bodyPr wrap="none" anchor="ctr">
              <a:prstTxWarp prst="textNoShape">
                <a:avLst/>
              </a:prstTxWarp>
            </a:bodyPr>
            <a:lstStyle/>
            <a:p>
              <a:endParaRPr lang="en-US" sz="1799"/>
            </a:p>
          </p:txBody>
        </p:sp>
        <p:sp>
          <p:nvSpPr>
            <p:cNvPr id="1795155" name="Rectangle 83"/>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a:effectLst/>
          </p:spPr>
          <p:txBody>
            <a:bodyPr wrap="none" anchor="ctr">
              <a:prstTxWarp prst="textNoShape">
                <a:avLst/>
              </a:prstTxWarp>
            </a:bodyPr>
            <a:lstStyle/>
            <a:p>
              <a:endParaRPr lang="en-US" sz="1799"/>
            </a:p>
          </p:txBody>
        </p:sp>
        <p:sp>
          <p:nvSpPr>
            <p:cNvPr id="1795156" name="AutoShape 84"/>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a:effectLst/>
          </p:spPr>
          <p:txBody>
            <a:bodyPr wrap="none" anchor="ctr">
              <a:prstTxWarp prst="textNoShape">
                <a:avLst/>
              </a:prstTxWarp>
            </a:bodyPr>
            <a:lstStyle/>
            <a:p>
              <a:endParaRPr lang="en-US" sz="1799"/>
            </a:p>
          </p:txBody>
        </p:sp>
        <p:sp>
          <p:nvSpPr>
            <p:cNvPr id="1795157" name="Line 85"/>
            <p:cNvSpPr>
              <a:spLocks noChangeShapeType="1"/>
            </p:cNvSpPr>
            <p:nvPr/>
          </p:nvSpPr>
          <p:spPr bwMode="auto">
            <a:xfrm>
              <a:off x="4330" y="788"/>
              <a:ext cx="0" cy="231"/>
            </a:xfrm>
            <a:prstGeom prst="line">
              <a:avLst/>
            </a:prstGeom>
            <a:noFill/>
            <a:ln w="9525">
              <a:solidFill>
                <a:schemeClr val="tx1"/>
              </a:solidFill>
              <a:round/>
              <a:headEnd/>
              <a:tailEnd/>
            </a:ln>
            <a:effectLst/>
          </p:spPr>
          <p:txBody>
            <a:bodyPr wrap="none" anchor="ctr">
              <a:prstTxWarp prst="textNoShape">
                <a:avLst/>
              </a:prstTxWarp>
            </a:bodyPr>
            <a:lstStyle/>
            <a:p>
              <a:endParaRPr lang="en-US" sz="1799"/>
            </a:p>
          </p:txBody>
        </p:sp>
        <p:sp>
          <p:nvSpPr>
            <p:cNvPr id="1795158" name="Line 86"/>
            <p:cNvSpPr>
              <a:spLocks noChangeShapeType="1"/>
            </p:cNvSpPr>
            <p:nvPr/>
          </p:nvSpPr>
          <p:spPr bwMode="auto">
            <a:xfrm flipH="1">
              <a:off x="4276" y="1019"/>
              <a:ext cx="54" cy="69"/>
            </a:xfrm>
            <a:prstGeom prst="line">
              <a:avLst/>
            </a:prstGeom>
            <a:noFill/>
            <a:ln w="9525">
              <a:solidFill>
                <a:schemeClr val="tx1"/>
              </a:solidFill>
              <a:round/>
              <a:headEnd/>
              <a:tailEnd/>
            </a:ln>
            <a:effectLst/>
          </p:spPr>
          <p:txBody>
            <a:bodyPr wrap="none" anchor="ctr">
              <a:prstTxWarp prst="textNoShape">
                <a:avLst/>
              </a:prstTxWarp>
            </a:bodyPr>
            <a:lstStyle/>
            <a:p>
              <a:endParaRPr lang="en-US" sz="1799"/>
            </a:p>
          </p:txBody>
        </p:sp>
        <p:sp>
          <p:nvSpPr>
            <p:cNvPr id="1795159" name="Rectangle 87"/>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a:effectLst/>
          </p:spPr>
          <p:txBody>
            <a:bodyPr wrap="none" anchor="ctr">
              <a:prstTxWarp prst="textNoShape">
                <a:avLst/>
              </a:prstTxWarp>
            </a:bodyPr>
            <a:lstStyle/>
            <a:p>
              <a:endParaRPr lang="en-US" sz="1799"/>
            </a:p>
          </p:txBody>
        </p:sp>
        <p:sp>
          <p:nvSpPr>
            <p:cNvPr id="1795160" name="Rectangle 88"/>
            <p:cNvSpPr>
              <a:spLocks noChangeArrowheads="1"/>
            </p:cNvSpPr>
            <p:nvPr/>
          </p:nvSpPr>
          <p:spPr bwMode="auto">
            <a:xfrm>
              <a:off x="4202" y="924"/>
              <a:ext cx="48" cy="48"/>
            </a:xfrm>
            <a:prstGeom prst="rect">
              <a:avLst/>
            </a:prstGeom>
            <a:solidFill>
              <a:schemeClr val="bg1"/>
            </a:solidFill>
            <a:ln w="9525">
              <a:noFill/>
              <a:miter lim="800000"/>
              <a:headEnd/>
              <a:tailEnd/>
            </a:ln>
            <a:effectLst/>
          </p:spPr>
          <p:txBody>
            <a:bodyPr wrap="none" anchor="ctr">
              <a:prstTxWarp prst="textNoShape">
                <a:avLst/>
              </a:prstTxWarp>
            </a:bodyPr>
            <a:lstStyle/>
            <a:p>
              <a:endParaRPr lang="en-US" sz="1799"/>
            </a:p>
          </p:txBody>
        </p:sp>
      </p:grpSp>
      <p:grpSp>
        <p:nvGrpSpPr>
          <p:cNvPr id="14" name="Group 89"/>
          <p:cNvGrpSpPr>
            <a:grpSpLocks/>
          </p:cNvGrpSpPr>
          <p:nvPr/>
        </p:nvGrpSpPr>
        <p:grpSpPr bwMode="auto">
          <a:xfrm>
            <a:off x="9677123" y="4964901"/>
            <a:ext cx="207854" cy="409362"/>
            <a:chOff x="4180" y="783"/>
            <a:chExt cx="150" cy="307"/>
          </a:xfrm>
        </p:grpSpPr>
        <p:sp>
          <p:nvSpPr>
            <p:cNvPr id="1795162" name="AutoShape 90"/>
            <p:cNvSpPr>
              <a:spLocks noChangeArrowheads="1"/>
            </p:cNvSpPr>
            <p:nvPr/>
          </p:nvSpPr>
          <p:spPr bwMode="auto">
            <a:xfrm>
              <a:off x="4180" y="1019"/>
              <a:ext cx="150" cy="71"/>
            </a:xfrm>
            <a:prstGeom prst="parallelogram">
              <a:avLst>
                <a:gd name="adj" fmla="val 81387"/>
              </a:avLst>
            </a:prstGeom>
            <a:solidFill>
              <a:srgbClr val="33CCCC"/>
            </a:solidFill>
            <a:ln w="9525">
              <a:noFill/>
              <a:miter lim="800000"/>
              <a:headEnd/>
              <a:tailEnd/>
            </a:ln>
            <a:effectLst/>
          </p:spPr>
          <p:txBody>
            <a:bodyPr wrap="none" anchor="ctr">
              <a:prstTxWarp prst="textNoShape">
                <a:avLst/>
              </a:prstTxWarp>
            </a:bodyPr>
            <a:lstStyle/>
            <a:p>
              <a:endParaRPr lang="en-US" sz="1799"/>
            </a:p>
          </p:txBody>
        </p:sp>
        <p:sp>
          <p:nvSpPr>
            <p:cNvPr id="1795163" name="Rectangle 91"/>
            <p:cNvSpPr>
              <a:spLocks noChangeArrowheads="1"/>
            </p:cNvSpPr>
            <p:nvPr/>
          </p:nvSpPr>
          <p:spPr bwMode="auto">
            <a:xfrm>
              <a:off x="4256" y="785"/>
              <a:ext cx="69" cy="236"/>
            </a:xfrm>
            <a:prstGeom prst="rect">
              <a:avLst/>
            </a:prstGeom>
            <a:solidFill>
              <a:srgbClr val="33CCCC"/>
            </a:solidFill>
            <a:ln w="9525">
              <a:noFill/>
              <a:miter lim="800000"/>
              <a:headEnd/>
              <a:tailEnd/>
            </a:ln>
            <a:effectLst/>
          </p:spPr>
          <p:txBody>
            <a:bodyPr wrap="none" anchor="ctr">
              <a:prstTxWarp prst="textNoShape">
                <a:avLst/>
              </a:prstTxWarp>
            </a:bodyPr>
            <a:lstStyle/>
            <a:p>
              <a:endParaRPr lang="en-US" sz="1799"/>
            </a:p>
          </p:txBody>
        </p:sp>
        <p:sp>
          <p:nvSpPr>
            <p:cNvPr id="1795164" name="Rectangle 92"/>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a:effectLst/>
          </p:spPr>
          <p:txBody>
            <a:bodyPr wrap="none" anchor="ctr">
              <a:prstTxWarp prst="textNoShape">
                <a:avLst/>
              </a:prstTxWarp>
            </a:bodyPr>
            <a:lstStyle/>
            <a:p>
              <a:endParaRPr lang="en-US" sz="1799"/>
            </a:p>
          </p:txBody>
        </p:sp>
        <p:sp>
          <p:nvSpPr>
            <p:cNvPr id="1795165" name="AutoShape 93"/>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a:effectLst/>
          </p:spPr>
          <p:txBody>
            <a:bodyPr wrap="none" anchor="ctr">
              <a:prstTxWarp prst="textNoShape">
                <a:avLst/>
              </a:prstTxWarp>
            </a:bodyPr>
            <a:lstStyle/>
            <a:p>
              <a:endParaRPr lang="en-US" sz="1799"/>
            </a:p>
          </p:txBody>
        </p:sp>
        <p:sp>
          <p:nvSpPr>
            <p:cNvPr id="1795166" name="Line 94"/>
            <p:cNvSpPr>
              <a:spLocks noChangeShapeType="1"/>
            </p:cNvSpPr>
            <p:nvPr/>
          </p:nvSpPr>
          <p:spPr bwMode="auto">
            <a:xfrm>
              <a:off x="4330" y="788"/>
              <a:ext cx="0" cy="231"/>
            </a:xfrm>
            <a:prstGeom prst="line">
              <a:avLst/>
            </a:prstGeom>
            <a:noFill/>
            <a:ln w="9525">
              <a:solidFill>
                <a:schemeClr val="tx1"/>
              </a:solidFill>
              <a:round/>
              <a:headEnd/>
              <a:tailEnd/>
            </a:ln>
            <a:effectLst/>
          </p:spPr>
          <p:txBody>
            <a:bodyPr wrap="none" anchor="ctr">
              <a:prstTxWarp prst="textNoShape">
                <a:avLst/>
              </a:prstTxWarp>
            </a:bodyPr>
            <a:lstStyle/>
            <a:p>
              <a:endParaRPr lang="en-US" sz="1799"/>
            </a:p>
          </p:txBody>
        </p:sp>
        <p:sp>
          <p:nvSpPr>
            <p:cNvPr id="1795167" name="Line 95"/>
            <p:cNvSpPr>
              <a:spLocks noChangeShapeType="1"/>
            </p:cNvSpPr>
            <p:nvPr/>
          </p:nvSpPr>
          <p:spPr bwMode="auto">
            <a:xfrm flipH="1">
              <a:off x="4276" y="1019"/>
              <a:ext cx="54" cy="69"/>
            </a:xfrm>
            <a:prstGeom prst="line">
              <a:avLst/>
            </a:prstGeom>
            <a:noFill/>
            <a:ln w="9525">
              <a:solidFill>
                <a:schemeClr val="tx1"/>
              </a:solidFill>
              <a:round/>
              <a:headEnd/>
              <a:tailEnd/>
            </a:ln>
            <a:effectLst/>
          </p:spPr>
          <p:txBody>
            <a:bodyPr wrap="none" anchor="ctr">
              <a:prstTxWarp prst="textNoShape">
                <a:avLst/>
              </a:prstTxWarp>
            </a:bodyPr>
            <a:lstStyle/>
            <a:p>
              <a:endParaRPr lang="en-US" sz="1799"/>
            </a:p>
          </p:txBody>
        </p:sp>
        <p:sp>
          <p:nvSpPr>
            <p:cNvPr id="1795168" name="Rectangle 96"/>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a:effectLst/>
          </p:spPr>
          <p:txBody>
            <a:bodyPr wrap="none" anchor="ctr">
              <a:prstTxWarp prst="textNoShape">
                <a:avLst/>
              </a:prstTxWarp>
            </a:bodyPr>
            <a:lstStyle/>
            <a:p>
              <a:endParaRPr lang="en-US" sz="1799"/>
            </a:p>
          </p:txBody>
        </p:sp>
        <p:sp>
          <p:nvSpPr>
            <p:cNvPr id="1795169" name="Rectangle 97"/>
            <p:cNvSpPr>
              <a:spLocks noChangeArrowheads="1"/>
            </p:cNvSpPr>
            <p:nvPr/>
          </p:nvSpPr>
          <p:spPr bwMode="auto">
            <a:xfrm>
              <a:off x="4202" y="924"/>
              <a:ext cx="48" cy="48"/>
            </a:xfrm>
            <a:prstGeom prst="rect">
              <a:avLst/>
            </a:prstGeom>
            <a:solidFill>
              <a:schemeClr val="bg1"/>
            </a:solidFill>
            <a:ln w="9525">
              <a:noFill/>
              <a:miter lim="800000"/>
              <a:headEnd/>
              <a:tailEnd/>
            </a:ln>
            <a:effectLst/>
          </p:spPr>
          <p:txBody>
            <a:bodyPr wrap="none" anchor="ctr">
              <a:prstTxWarp prst="textNoShape">
                <a:avLst/>
              </a:prstTxWarp>
            </a:bodyPr>
            <a:lstStyle/>
            <a:p>
              <a:endParaRPr lang="en-US" sz="1799"/>
            </a:p>
          </p:txBody>
        </p:sp>
      </p:grpSp>
      <p:sp>
        <p:nvSpPr>
          <p:cNvPr id="1795170" name="Line 98"/>
          <p:cNvSpPr>
            <a:spLocks noChangeShapeType="1"/>
          </p:cNvSpPr>
          <p:nvPr/>
        </p:nvSpPr>
        <p:spPr bwMode="auto">
          <a:xfrm rot="5400000" flipH="1">
            <a:off x="9303462" y="4894294"/>
            <a:ext cx="610869" cy="0"/>
          </a:xfrm>
          <a:prstGeom prst="line">
            <a:avLst/>
          </a:prstGeom>
          <a:noFill/>
          <a:ln w="12700">
            <a:solidFill>
              <a:schemeClr val="tx1"/>
            </a:solidFill>
            <a:round/>
            <a:headEnd/>
            <a:tailEnd/>
          </a:ln>
          <a:effectLst/>
        </p:spPr>
        <p:txBody>
          <a:bodyPr wrap="none" anchor="ctr">
            <a:prstTxWarp prst="textNoShape">
              <a:avLst/>
            </a:prstTxWarp>
          </a:bodyPr>
          <a:lstStyle/>
          <a:p>
            <a:endParaRPr lang="en-US" sz="1799"/>
          </a:p>
        </p:txBody>
      </p:sp>
      <p:sp>
        <p:nvSpPr>
          <p:cNvPr id="1795171" name="Line 99"/>
          <p:cNvSpPr>
            <a:spLocks noChangeShapeType="1"/>
          </p:cNvSpPr>
          <p:nvPr/>
        </p:nvSpPr>
        <p:spPr bwMode="auto">
          <a:xfrm rot="16200000">
            <a:off x="9657289" y="5146575"/>
            <a:ext cx="0" cy="103134"/>
          </a:xfrm>
          <a:prstGeom prst="line">
            <a:avLst/>
          </a:prstGeom>
          <a:noFill/>
          <a:ln w="12700">
            <a:solidFill>
              <a:schemeClr val="tx1"/>
            </a:solidFill>
            <a:round/>
            <a:headEnd/>
            <a:tailEnd/>
          </a:ln>
          <a:effectLst/>
        </p:spPr>
        <p:txBody>
          <a:bodyPr wrap="none" anchor="ctr">
            <a:prstTxWarp prst="textNoShape">
              <a:avLst/>
            </a:prstTxWarp>
          </a:bodyPr>
          <a:lstStyle/>
          <a:p>
            <a:endParaRPr lang="en-US" sz="1799"/>
          </a:p>
        </p:txBody>
      </p:sp>
      <p:sp>
        <p:nvSpPr>
          <p:cNvPr id="1795172" name="Line 100"/>
          <p:cNvSpPr>
            <a:spLocks noChangeShapeType="1"/>
          </p:cNvSpPr>
          <p:nvPr/>
        </p:nvSpPr>
        <p:spPr bwMode="auto">
          <a:xfrm rot="16200000">
            <a:off x="9646976" y="4677712"/>
            <a:ext cx="0" cy="88854"/>
          </a:xfrm>
          <a:prstGeom prst="line">
            <a:avLst/>
          </a:prstGeom>
          <a:noFill/>
          <a:ln w="12700">
            <a:solidFill>
              <a:schemeClr val="tx1"/>
            </a:solidFill>
            <a:round/>
            <a:headEnd/>
            <a:tailEnd/>
          </a:ln>
          <a:effectLst/>
        </p:spPr>
        <p:txBody>
          <a:bodyPr wrap="none" anchor="ctr">
            <a:prstTxWarp prst="textNoShape">
              <a:avLst/>
            </a:prstTxWarp>
          </a:bodyPr>
          <a:lstStyle/>
          <a:p>
            <a:endParaRPr lang="en-US" sz="1799"/>
          </a:p>
        </p:txBody>
      </p:sp>
      <p:sp>
        <p:nvSpPr>
          <p:cNvPr id="1795173" name="Line 101"/>
          <p:cNvSpPr>
            <a:spLocks noChangeShapeType="1"/>
          </p:cNvSpPr>
          <p:nvPr/>
        </p:nvSpPr>
        <p:spPr bwMode="auto">
          <a:xfrm flipV="1">
            <a:off x="8326863" y="2819719"/>
            <a:ext cx="458549" cy="207855"/>
          </a:xfrm>
          <a:prstGeom prst="line">
            <a:avLst/>
          </a:prstGeom>
          <a:noFill/>
          <a:ln w="12700">
            <a:solidFill>
              <a:schemeClr val="tx1"/>
            </a:solidFill>
            <a:round/>
            <a:headEnd/>
            <a:tailEnd/>
          </a:ln>
          <a:effectLst/>
        </p:spPr>
        <p:txBody>
          <a:bodyPr wrap="none" anchor="ctr">
            <a:prstTxWarp prst="textNoShape">
              <a:avLst/>
            </a:prstTxWarp>
          </a:bodyPr>
          <a:lstStyle/>
          <a:p>
            <a:endParaRPr lang="en-US" sz="1799"/>
          </a:p>
        </p:txBody>
      </p:sp>
      <p:sp>
        <p:nvSpPr>
          <p:cNvPr id="1795174" name="Line 102"/>
          <p:cNvSpPr>
            <a:spLocks noChangeShapeType="1"/>
          </p:cNvSpPr>
          <p:nvPr/>
        </p:nvSpPr>
        <p:spPr bwMode="auto">
          <a:xfrm>
            <a:off x="9261416" y="2803852"/>
            <a:ext cx="485522" cy="207855"/>
          </a:xfrm>
          <a:prstGeom prst="line">
            <a:avLst/>
          </a:prstGeom>
          <a:noFill/>
          <a:ln w="12700">
            <a:solidFill>
              <a:schemeClr val="tx1"/>
            </a:solidFill>
            <a:round/>
            <a:headEnd/>
            <a:tailEnd/>
          </a:ln>
          <a:effectLst/>
        </p:spPr>
        <p:txBody>
          <a:bodyPr wrap="none" anchor="ctr">
            <a:prstTxWarp prst="textNoShape">
              <a:avLst/>
            </a:prstTxWarp>
          </a:bodyPr>
          <a:lstStyle/>
          <a:p>
            <a:endParaRPr lang="en-US" sz="1799"/>
          </a:p>
        </p:txBody>
      </p:sp>
      <p:sp>
        <p:nvSpPr>
          <p:cNvPr id="1795175" name="Line 103"/>
          <p:cNvSpPr>
            <a:spLocks noChangeShapeType="1"/>
          </p:cNvSpPr>
          <p:nvPr/>
        </p:nvSpPr>
        <p:spPr bwMode="auto">
          <a:xfrm flipH="1">
            <a:off x="9780256" y="3140226"/>
            <a:ext cx="241174" cy="680683"/>
          </a:xfrm>
          <a:prstGeom prst="line">
            <a:avLst/>
          </a:prstGeom>
          <a:noFill/>
          <a:ln w="12700">
            <a:solidFill>
              <a:schemeClr val="tx1"/>
            </a:solidFill>
            <a:round/>
            <a:headEnd/>
            <a:tailEnd/>
          </a:ln>
          <a:effectLst/>
        </p:spPr>
        <p:txBody>
          <a:bodyPr wrap="none" anchor="ctr">
            <a:prstTxWarp prst="textNoShape">
              <a:avLst/>
            </a:prstTxWarp>
          </a:bodyPr>
          <a:lstStyle/>
          <a:p>
            <a:endParaRPr lang="en-US" sz="1799"/>
          </a:p>
        </p:txBody>
      </p:sp>
      <p:sp>
        <p:nvSpPr>
          <p:cNvPr id="1795176" name="Line 104"/>
          <p:cNvSpPr>
            <a:spLocks noChangeShapeType="1"/>
          </p:cNvSpPr>
          <p:nvPr/>
        </p:nvSpPr>
        <p:spPr bwMode="auto">
          <a:xfrm>
            <a:off x="9010720" y="2916505"/>
            <a:ext cx="0" cy="431575"/>
          </a:xfrm>
          <a:prstGeom prst="line">
            <a:avLst/>
          </a:prstGeom>
          <a:noFill/>
          <a:ln w="12700">
            <a:solidFill>
              <a:schemeClr val="tx1"/>
            </a:solidFill>
            <a:round/>
            <a:headEnd/>
            <a:tailEnd/>
          </a:ln>
          <a:effectLst/>
        </p:spPr>
        <p:txBody>
          <a:bodyPr wrap="none" anchor="ctr">
            <a:prstTxWarp prst="textNoShape">
              <a:avLst/>
            </a:prstTxWarp>
          </a:bodyPr>
          <a:lstStyle/>
          <a:p>
            <a:endParaRPr lang="en-US" sz="1799"/>
          </a:p>
        </p:txBody>
      </p:sp>
      <p:sp>
        <p:nvSpPr>
          <p:cNvPr id="1795177" name="Line 105"/>
          <p:cNvSpPr>
            <a:spLocks noChangeShapeType="1"/>
          </p:cNvSpPr>
          <p:nvPr/>
        </p:nvSpPr>
        <p:spPr bwMode="auto">
          <a:xfrm>
            <a:off x="9036108" y="3563868"/>
            <a:ext cx="534709" cy="368108"/>
          </a:xfrm>
          <a:prstGeom prst="line">
            <a:avLst/>
          </a:prstGeom>
          <a:noFill/>
          <a:ln w="12700">
            <a:solidFill>
              <a:schemeClr val="tx1"/>
            </a:solidFill>
            <a:round/>
            <a:headEnd/>
            <a:tailEnd/>
          </a:ln>
          <a:effectLst/>
        </p:spPr>
        <p:txBody>
          <a:bodyPr wrap="none" anchor="ctr">
            <a:prstTxWarp prst="textNoShape">
              <a:avLst/>
            </a:prstTxWarp>
          </a:bodyPr>
          <a:lstStyle/>
          <a:p>
            <a:endParaRPr lang="en-US" sz="1799"/>
          </a:p>
        </p:txBody>
      </p:sp>
      <p:sp>
        <p:nvSpPr>
          <p:cNvPr id="1795178" name="Line 106"/>
          <p:cNvSpPr>
            <a:spLocks noChangeShapeType="1"/>
          </p:cNvSpPr>
          <p:nvPr/>
        </p:nvSpPr>
        <p:spPr bwMode="auto">
          <a:xfrm flipH="1">
            <a:off x="9496242" y="4028764"/>
            <a:ext cx="266561" cy="360175"/>
          </a:xfrm>
          <a:prstGeom prst="line">
            <a:avLst/>
          </a:prstGeom>
          <a:noFill/>
          <a:ln w="12700">
            <a:solidFill>
              <a:schemeClr val="tx1"/>
            </a:solidFill>
            <a:round/>
            <a:headEnd/>
            <a:tailEnd/>
          </a:ln>
          <a:effectLst/>
        </p:spPr>
        <p:txBody>
          <a:bodyPr wrap="none" anchor="ctr">
            <a:prstTxWarp prst="textNoShape">
              <a:avLst/>
            </a:prstTxWarp>
          </a:bodyPr>
          <a:lstStyle/>
          <a:p>
            <a:endParaRPr lang="en-US" sz="1799"/>
          </a:p>
        </p:txBody>
      </p:sp>
      <p:sp>
        <p:nvSpPr>
          <p:cNvPr id="1795179" name="Line 107"/>
          <p:cNvSpPr>
            <a:spLocks noChangeShapeType="1"/>
          </p:cNvSpPr>
          <p:nvPr/>
        </p:nvSpPr>
        <p:spPr bwMode="auto">
          <a:xfrm flipH="1">
            <a:off x="9269347" y="3108493"/>
            <a:ext cx="560096" cy="383975"/>
          </a:xfrm>
          <a:prstGeom prst="line">
            <a:avLst/>
          </a:prstGeom>
          <a:noFill/>
          <a:ln w="12700">
            <a:solidFill>
              <a:schemeClr val="tx1"/>
            </a:solidFill>
            <a:round/>
            <a:headEnd/>
            <a:tailEnd/>
          </a:ln>
          <a:effectLst/>
        </p:spPr>
        <p:txBody>
          <a:bodyPr wrap="none" anchor="ctr">
            <a:prstTxWarp prst="textNoShape">
              <a:avLst/>
            </a:prstTxWarp>
          </a:bodyPr>
          <a:lstStyle/>
          <a:p>
            <a:endParaRPr lang="en-US" sz="1799"/>
          </a:p>
        </p:txBody>
      </p:sp>
      <p:sp>
        <p:nvSpPr>
          <p:cNvPr id="1795180" name="Line 108"/>
          <p:cNvSpPr>
            <a:spLocks noChangeShapeType="1"/>
          </p:cNvSpPr>
          <p:nvPr/>
        </p:nvSpPr>
        <p:spPr bwMode="auto">
          <a:xfrm flipH="1">
            <a:off x="9278867" y="2548398"/>
            <a:ext cx="350655" cy="255454"/>
          </a:xfrm>
          <a:prstGeom prst="line">
            <a:avLst/>
          </a:prstGeom>
          <a:noFill/>
          <a:ln w="12700">
            <a:solidFill>
              <a:schemeClr val="tx1"/>
            </a:solidFill>
            <a:round/>
            <a:headEnd/>
            <a:tailEnd/>
          </a:ln>
          <a:effectLst/>
        </p:spPr>
        <p:txBody>
          <a:bodyPr wrap="none" anchor="ctr">
            <a:prstTxWarp prst="textNoShape">
              <a:avLst/>
            </a:prstTxWarp>
          </a:bodyPr>
          <a:lstStyle/>
          <a:p>
            <a:endParaRPr lang="en-US" sz="1799"/>
          </a:p>
        </p:txBody>
      </p:sp>
      <p:sp>
        <p:nvSpPr>
          <p:cNvPr id="1795181" name="Line 109"/>
          <p:cNvSpPr>
            <a:spLocks noChangeShapeType="1"/>
          </p:cNvSpPr>
          <p:nvPr/>
        </p:nvSpPr>
        <p:spPr bwMode="auto">
          <a:xfrm flipH="1">
            <a:off x="9996045" y="2724519"/>
            <a:ext cx="201508" cy="176121"/>
          </a:xfrm>
          <a:prstGeom prst="line">
            <a:avLst/>
          </a:prstGeom>
          <a:noFill/>
          <a:ln w="12700">
            <a:solidFill>
              <a:schemeClr val="tx1"/>
            </a:solidFill>
            <a:round/>
            <a:headEnd/>
            <a:tailEnd/>
          </a:ln>
          <a:effectLst/>
        </p:spPr>
        <p:txBody>
          <a:bodyPr wrap="none" anchor="ctr">
            <a:prstTxWarp prst="textNoShape">
              <a:avLst/>
            </a:prstTxWarp>
          </a:bodyPr>
          <a:lstStyle/>
          <a:p>
            <a:endParaRPr lang="en-US" sz="1799"/>
          </a:p>
        </p:txBody>
      </p:sp>
      <p:grpSp>
        <p:nvGrpSpPr>
          <p:cNvPr id="15" name="Group 110"/>
          <p:cNvGrpSpPr>
            <a:grpSpLocks/>
          </p:cNvGrpSpPr>
          <p:nvPr/>
        </p:nvGrpSpPr>
        <p:grpSpPr bwMode="auto">
          <a:xfrm>
            <a:off x="7808021" y="2916505"/>
            <a:ext cx="501389" cy="233241"/>
            <a:chOff x="3600" y="219"/>
            <a:chExt cx="360" cy="175"/>
          </a:xfrm>
        </p:grpSpPr>
        <p:sp>
          <p:nvSpPr>
            <p:cNvPr id="1795183" name="Oval 111"/>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a:effectLst/>
          </p:spPr>
          <p:txBody>
            <a:bodyPr wrap="none" anchor="ctr">
              <a:prstTxWarp prst="textNoShape">
                <a:avLst/>
              </a:prstTxWarp>
            </a:bodyPr>
            <a:lstStyle/>
            <a:p>
              <a:endParaRPr lang="en-US" sz="1799"/>
            </a:p>
          </p:txBody>
        </p:sp>
        <p:sp>
          <p:nvSpPr>
            <p:cNvPr id="1795184" name="Line 112"/>
            <p:cNvSpPr>
              <a:spLocks noChangeShapeType="1"/>
            </p:cNvSpPr>
            <p:nvPr/>
          </p:nvSpPr>
          <p:spPr bwMode="auto">
            <a:xfrm>
              <a:off x="3603" y="289"/>
              <a:ext cx="0" cy="60"/>
            </a:xfrm>
            <a:prstGeom prst="line">
              <a:avLst/>
            </a:prstGeom>
            <a:noFill/>
            <a:ln w="12700">
              <a:solidFill>
                <a:schemeClr val="tx1"/>
              </a:solidFill>
              <a:round/>
              <a:headEnd/>
              <a:tailEnd/>
            </a:ln>
            <a:effectLst/>
          </p:spPr>
          <p:txBody>
            <a:bodyPr wrap="none" anchor="ctr">
              <a:prstTxWarp prst="textNoShape">
                <a:avLst/>
              </a:prstTxWarp>
            </a:bodyPr>
            <a:lstStyle/>
            <a:p>
              <a:endParaRPr lang="en-US" sz="1799"/>
            </a:p>
          </p:txBody>
        </p:sp>
        <p:sp>
          <p:nvSpPr>
            <p:cNvPr id="1795185" name="Line 113"/>
            <p:cNvSpPr>
              <a:spLocks noChangeShapeType="1"/>
            </p:cNvSpPr>
            <p:nvPr/>
          </p:nvSpPr>
          <p:spPr bwMode="auto">
            <a:xfrm>
              <a:off x="3960" y="289"/>
              <a:ext cx="0" cy="60"/>
            </a:xfrm>
            <a:prstGeom prst="line">
              <a:avLst/>
            </a:prstGeom>
            <a:noFill/>
            <a:ln w="12700">
              <a:solidFill>
                <a:schemeClr val="tx1"/>
              </a:solidFill>
              <a:round/>
              <a:headEnd/>
              <a:tailEnd/>
            </a:ln>
            <a:effectLst/>
          </p:spPr>
          <p:txBody>
            <a:bodyPr wrap="none" anchor="ctr">
              <a:prstTxWarp prst="textNoShape">
                <a:avLst/>
              </a:prstTxWarp>
            </a:bodyPr>
            <a:lstStyle/>
            <a:p>
              <a:endParaRPr lang="en-US" sz="1799"/>
            </a:p>
          </p:txBody>
        </p:sp>
        <p:sp>
          <p:nvSpPr>
            <p:cNvPr id="1795186" name="Rectangle 114"/>
            <p:cNvSpPr>
              <a:spLocks noChangeArrowheads="1"/>
            </p:cNvSpPr>
            <p:nvPr/>
          </p:nvSpPr>
          <p:spPr bwMode="auto">
            <a:xfrm>
              <a:off x="3603" y="289"/>
              <a:ext cx="354" cy="59"/>
            </a:xfrm>
            <a:prstGeom prst="rect">
              <a:avLst/>
            </a:prstGeom>
            <a:solidFill>
              <a:schemeClr val="hlink"/>
            </a:solidFill>
            <a:ln w="12700">
              <a:noFill/>
              <a:miter lim="800000"/>
              <a:headEnd/>
              <a:tailEnd/>
            </a:ln>
            <a:effectLst/>
          </p:spPr>
          <p:txBody>
            <a:bodyPr wrap="none" anchor="ctr">
              <a:prstTxWarp prst="textNoShape">
                <a:avLst/>
              </a:prstTxWarp>
            </a:bodyPr>
            <a:lstStyle/>
            <a:p>
              <a:pPr algn="ctr" eaLnBrk="0" hangingPunct="0"/>
              <a:endParaRPr lang="en-US" sz="2399">
                <a:latin typeface="Times New Roman" charset="0"/>
              </a:endParaRPr>
            </a:p>
          </p:txBody>
        </p:sp>
        <p:sp>
          <p:nvSpPr>
            <p:cNvPr id="1795187" name="Oval 115"/>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p:spPr>
          <p:txBody>
            <a:bodyPr wrap="none" anchor="ctr">
              <a:prstTxWarp prst="textNoShape">
                <a:avLst/>
              </a:prstTxWarp>
            </a:bodyPr>
            <a:lstStyle/>
            <a:p>
              <a:endParaRPr lang="en-US" sz="1799"/>
            </a:p>
          </p:txBody>
        </p:sp>
        <p:grpSp>
          <p:nvGrpSpPr>
            <p:cNvPr id="16" name="Group 116"/>
            <p:cNvGrpSpPr>
              <a:grpSpLocks/>
            </p:cNvGrpSpPr>
            <p:nvPr/>
          </p:nvGrpSpPr>
          <p:grpSpPr bwMode="auto">
            <a:xfrm>
              <a:off x="3686" y="244"/>
              <a:ext cx="177" cy="66"/>
              <a:chOff x="2848" y="848"/>
              <a:chExt cx="140" cy="98"/>
            </a:xfrm>
          </p:grpSpPr>
          <p:sp>
            <p:nvSpPr>
              <p:cNvPr id="1795189" name="Line 117"/>
              <p:cNvSpPr>
                <a:spLocks noChangeShapeType="1"/>
              </p:cNvSpPr>
              <p:nvPr/>
            </p:nvSpPr>
            <p:spPr bwMode="auto">
              <a:xfrm flipV="1">
                <a:off x="2848" y="848"/>
                <a:ext cx="50" cy="2"/>
              </a:xfrm>
              <a:prstGeom prst="line">
                <a:avLst/>
              </a:prstGeom>
              <a:noFill/>
              <a:ln w="28575">
                <a:solidFill>
                  <a:schemeClr val="tx1"/>
                </a:solidFill>
                <a:round/>
                <a:headEnd/>
                <a:tailEnd/>
              </a:ln>
              <a:effectLst/>
            </p:spPr>
            <p:txBody>
              <a:bodyPr wrap="none" anchor="ctr">
                <a:prstTxWarp prst="textNoShape">
                  <a:avLst/>
                </a:prstTxWarp>
              </a:bodyPr>
              <a:lstStyle/>
              <a:p>
                <a:endParaRPr lang="en-US" sz="1799"/>
              </a:p>
            </p:txBody>
          </p:sp>
          <p:sp>
            <p:nvSpPr>
              <p:cNvPr id="1795190" name="Line 118"/>
              <p:cNvSpPr>
                <a:spLocks noChangeShapeType="1"/>
              </p:cNvSpPr>
              <p:nvPr/>
            </p:nvSpPr>
            <p:spPr bwMode="auto">
              <a:xfrm>
                <a:off x="2944" y="946"/>
                <a:ext cx="44" cy="0"/>
              </a:xfrm>
              <a:prstGeom prst="line">
                <a:avLst/>
              </a:prstGeom>
              <a:noFill/>
              <a:ln w="28575">
                <a:solidFill>
                  <a:schemeClr val="tx1"/>
                </a:solidFill>
                <a:round/>
                <a:headEnd/>
                <a:tailEnd/>
              </a:ln>
              <a:effectLst/>
            </p:spPr>
            <p:txBody>
              <a:bodyPr wrap="none" anchor="ctr">
                <a:prstTxWarp prst="textNoShape">
                  <a:avLst/>
                </a:prstTxWarp>
              </a:bodyPr>
              <a:lstStyle/>
              <a:p>
                <a:endParaRPr lang="en-US" sz="1799"/>
              </a:p>
            </p:txBody>
          </p:sp>
          <p:sp>
            <p:nvSpPr>
              <p:cNvPr id="1795191" name="Line 119"/>
              <p:cNvSpPr>
                <a:spLocks noChangeShapeType="1"/>
              </p:cNvSpPr>
              <p:nvPr/>
            </p:nvSpPr>
            <p:spPr bwMode="auto">
              <a:xfrm>
                <a:off x="2894" y="850"/>
                <a:ext cx="52" cy="96"/>
              </a:xfrm>
              <a:prstGeom prst="line">
                <a:avLst/>
              </a:prstGeom>
              <a:noFill/>
              <a:ln w="28575">
                <a:solidFill>
                  <a:schemeClr val="tx1"/>
                </a:solidFill>
                <a:round/>
                <a:headEnd/>
                <a:tailEnd/>
              </a:ln>
              <a:effectLst/>
            </p:spPr>
            <p:txBody>
              <a:bodyPr wrap="none" anchor="ctr">
                <a:prstTxWarp prst="textNoShape">
                  <a:avLst/>
                </a:prstTxWarp>
              </a:bodyPr>
              <a:lstStyle/>
              <a:p>
                <a:endParaRPr lang="en-US" sz="1799"/>
              </a:p>
            </p:txBody>
          </p:sp>
        </p:grpSp>
        <p:grpSp>
          <p:nvGrpSpPr>
            <p:cNvPr id="17" name="Group 120"/>
            <p:cNvGrpSpPr>
              <a:grpSpLocks/>
            </p:cNvGrpSpPr>
            <p:nvPr/>
          </p:nvGrpSpPr>
          <p:grpSpPr bwMode="auto">
            <a:xfrm flipV="1">
              <a:off x="3686" y="243"/>
              <a:ext cx="177" cy="66"/>
              <a:chOff x="2848" y="848"/>
              <a:chExt cx="140" cy="98"/>
            </a:xfrm>
          </p:grpSpPr>
          <p:sp>
            <p:nvSpPr>
              <p:cNvPr id="1795193" name="Line 121"/>
              <p:cNvSpPr>
                <a:spLocks noChangeShapeType="1"/>
              </p:cNvSpPr>
              <p:nvPr/>
            </p:nvSpPr>
            <p:spPr bwMode="auto">
              <a:xfrm flipV="1">
                <a:off x="2848" y="848"/>
                <a:ext cx="50" cy="2"/>
              </a:xfrm>
              <a:prstGeom prst="line">
                <a:avLst/>
              </a:prstGeom>
              <a:noFill/>
              <a:ln w="28575">
                <a:solidFill>
                  <a:schemeClr val="tx1"/>
                </a:solidFill>
                <a:round/>
                <a:headEnd/>
                <a:tailEnd/>
              </a:ln>
              <a:effectLst/>
            </p:spPr>
            <p:txBody>
              <a:bodyPr wrap="none" anchor="ctr">
                <a:prstTxWarp prst="textNoShape">
                  <a:avLst/>
                </a:prstTxWarp>
              </a:bodyPr>
              <a:lstStyle/>
              <a:p>
                <a:endParaRPr lang="en-US" sz="1799"/>
              </a:p>
            </p:txBody>
          </p:sp>
          <p:sp>
            <p:nvSpPr>
              <p:cNvPr id="1795194" name="Line 122"/>
              <p:cNvSpPr>
                <a:spLocks noChangeShapeType="1"/>
              </p:cNvSpPr>
              <p:nvPr/>
            </p:nvSpPr>
            <p:spPr bwMode="auto">
              <a:xfrm>
                <a:off x="2944" y="946"/>
                <a:ext cx="44" cy="0"/>
              </a:xfrm>
              <a:prstGeom prst="line">
                <a:avLst/>
              </a:prstGeom>
              <a:noFill/>
              <a:ln w="28575">
                <a:solidFill>
                  <a:schemeClr val="tx1"/>
                </a:solidFill>
                <a:round/>
                <a:headEnd/>
                <a:tailEnd/>
              </a:ln>
              <a:effectLst/>
            </p:spPr>
            <p:txBody>
              <a:bodyPr wrap="none" anchor="ctr">
                <a:prstTxWarp prst="textNoShape">
                  <a:avLst/>
                </a:prstTxWarp>
              </a:bodyPr>
              <a:lstStyle/>
              <a:p>
                <a:endParaRPr lang="en-US" sz="1799"/>
              </a:p>
            </p:txBody>
          </p:sp>
          <p:sp>
            <p:nvSpPr>
              <p:cNvPr id="1795195" name="Line 123"/>
              <p:cNvSpPr>
                <a:spLocks noChangeShapeType="1"/>
              </p:cNvSpPr>
              <p:nvPr/>
            </p:nvSpPr>
            <p:spPr bwMode="auto">
              <a:xfrm>
                <a:off x="2894" y="850"/>
                <a:ext cx="52" cy="96"/>
              </a:xfrm>
              <a:prstGeom prst="line">
                <a:avLst/>
              </a:prstGeom>
              <a:noFill/>
              <a:ln w="28575">
                <a:solidFill>
                  <a:schemeClr val="tx1"/>
                </a:solidFill>
                <a:round/>
                <a:headEnd/>
                <a:tailEnd/>
              </a:ln>
              <a:effectLst/>
            </p:spPr>
            <p:txBody>
              <a:bodyPr wrap="none" anchor="ctr">
                <a:prstTxWarp prst="textNoShape">
                  <a:avLst/>
                </a:prstTxWarp>
              </a:bodyPr>
              <a:lstStyle/>
              <a:p>
                <a:endParaRPr lang="en-US" sz="1799"/>
              </a:p>
            </p:txBody>
          </p:sp>
        </p:grpSp>
      </p:grpSp>
      <p:grpSp>
        <p:nvGrpSpPr>
          <p:cNvPr id="18" name="Group 124"/>
          <p:cNvGrpSpPr>
            <a:grpSpLocks/>
          </p:cNvGrpSpPr>
          <p:nvPr/>
        </p:nvGrpSpPr>
        <p:grpSpPr bwMode="auto">
          <a:xfrm>
            <a:off x="8760025" y="2688024"/>
            <a:ext cx="501389" cy="233241"/>
            <a:chOff x="3600" y="219"/>
            <a:chExt cx="360" cy="175"/>
          </a:xfrm>
        </p:grpSpPr>
        <p:sp>
          <p:nvSpPr>
            <p:cNvPr id="1795197" name="Oval 125"/>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a:effectLst/>
          </p:spPr>
          <p:txBody>
            <a:bodyPr wrap="none" anchor="ctr">
              <a:prstTxWarp prst="textNoShape">
                <a:avLst/>
              </a:prstTxWarp>
            </a:bodyPr>
            <a:lstStyle/>
            <a:p>
              <a:endParaRPr lang="en-US" sz="1799"/>
            </a:p>
          </p:txBody>
        </p:sp>
        <p:sp>
          <p:nvSpPr>
            <p:cNvPr id="1795198" name="Line 126"/>
            <p:cNvSpPr>
              <a:spLocks noChangeShapeType="1"/>
            </p:cNvSpPr>
            <p:nvPr/>
          </p:nvSpPr>
          <p:spPr bwMode="auto">
            <a:xfrm>
              <a:off x="3603" y="289"/>
              <a:ext cx="0" cy="60"/>
            </a:xfrm>
            <a:prstGeom prst="line">
              <a:avLst/>
            </a:prstGeom>
            <a:noFill/>
            <a:ln w="12700">
              <a:solidFill>
                <a:schemeClr val="tx1"/>
              </a:solidFill>
              <a:round/>
              <a:headEnd/>
              <a:tailEnd/>
            </a:ln>
            <a:effectLst/>
          </p:spPr>
          <p:txBody>
            <a:bodyPr wrap="none" anchor="ctr">
              <a:prstTxWarp prst="textNoShape">
                <a:avLst/>
              </a:prstTxWarp>
            </a:bodyPr>
            <a:lstStyle/>
            <a:p>
              <a:endParaRPr lang="en-US" sz="1799"/>
            </a:p>
          </p:txBody>
        </p:sp>
        <p:sp>
          <p:nvSpPr>
            <p:cNvPr id="1795199" name="Line 127"/>
            <p:cNvSpPr>
              <a:spLocks noChangeShapeType="1"/>
            </p:cNvSpPr>
            <p:nvPr/>
          </p:nvSpPr>
          <p:spPr bwMode="auto">
            <a:xfrm>
              <a:off x="3960" y="289"/>
              <a:ext cx="0" cy="60"/>
            </a:xfrm>
            <a:prstGeom prst="line">
              <a:avLst/>
            </a:prstGeom>
            <a:noFill/>
            <a:ln w="12700">
              <a:solidFill>
                <a:schemeClr val="tx1"/>
              </a:solidFill>
              <a:round/>
              <a:headEnd/>
              <a:tailEnd/>
            </a:ln>
            <a:effectLst/>
          </p:spPr>
          <p:txBody>
            <a:bodyPr wrap="none" anchor="ctr">
              <a:prstTxWarp prst="textNoShape">
                <a:avLst/>
              </a:prstTxWarp>
            </a:bodyPr>
            <a:lstStyle/>
            <a:p>
              <a:endParaRPr lang="en-US" sz="1799"/>
            </a:p>
          </p:txBody>
        </p:sp>
        <p:sp>
          <p:nvSpPr>
            <p:cNvPr id="1795200" name="Rectangle 128"/>
            <p:cNvSpPr>
              <a:spLocks noChangeArrowheads="1"/>
            </p:cNvSpPr>
            <p:nvPr/>
          </p:nvSpPr>
          <p:spPr bwMode="auto">
            <a:xfrm>
              <a:off x="3603" y="289"/>
              <a:ext cx="354" cy="59"/>
            </a:xfrm>
            <a:prstGeom prst="rect">
              <a:avLst/>
            </a:prstGeom>
            <a:solidFill>
              <a:schemeClr val="hlink"/>
            </a:solidFill>
            <a:ln w="12700">
              <a:noFill/>
              <a:miter lim="800000"/>
              <a:headEnd/>
              <a:tailEnd/>
            </a:ln>
            <a:effectLst/>
          </p:spPr>
          <p:txBody>
            <a:bodyPr wrap="none" anchor="ctr">
              <a:prstTxWarp prst="textNoShape">
                <a:avLst/>
              </a:prstTxWarp>
            </a:bodyPr>
            <a:lstStyle/>
            <a:p>
              <a:pPr algn="ctr" eaLnBrk="0" hangingPunct="0"/>
              <a:endParaRPr lang="en-US" sz="2399">
                <a:latin typeface="Times New Roman" charset="0"/>
              </a:endParaRPr>
            </a:p>
          </p:txBody>
        </p:sp>
        <p:sp>
          <p:nvSpPr>
            <p:cNvPr id="1795201" name="Oval 129"/>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p:spPr>
          <p:txBody>
            <a:bodyPr wrap="none" anchor="ctr">
              <a:prstTxWarp prst="textNoShape">
                <a:avLst/>
              </a:prstTxWarp>
            </a:bodyPr>
            <a:lstStyle/>
            <a:p>
              <a:endParaRPr lang="en-US" sz="1799"/>
            </a:p>
          </p:txBody>
        </p:sp>
        <p:grpSp>
          <p:nvGrpSpPr>
            <p:cNvPr id="19" name="Group 130"/>
            <p:cNvGrpSpPr>
              <a:grpSpLocks/>
            </p:cNvGrpSpPr>
            <p:nvPr/>
          </p:nvGrpSpPr>
          <p:grpSpPr bwMode="auto">
            <a:xfrm>
              <a:off x="3686" y="244"/>
              <a:ext cx="177" cy="66"/>
              <a:chOff x="2848" y="848"/>
              <a:chExt cx="140" cy="98"/>
            </a:xfrm>
          </p:grpSpPr>
          <p:sp>
            <p:nvSpPr>
              <p:cNvPr id="1795203" name="Line 131"/>
              <p:cNvSpPr>
                <a:spLocks noChangeShapeType="1"/>
              </p:cNvSpPr>
              <p:nvPr/>
            </p:nvSpPr>
            <p:spPr bwMode="auto">
              <a:xfrm flipV="1">
                <a:off x="2848" y="848"/>
                <a:ext cx="50" cy="2"/>
              </a:xfrm>
              <a:prstGeom prst="line">
                <a:avLst/>
              </a:prstGeom>
              <a:noFill/>
              <a:ln w="28575">
                <a:solidFill>
                  <a:schemeClr val="tx1"/>
                </a:solidFill>
                <a:round/>
                <a:headEnd/>
                <a:tailEnd/>
              </a:ln>
              <a:effectLst/>
            </p:spPr>
            <p:txBody>
              <a:bodyPr wrap="none" anchor="ctr">
                <a:prstTxWarp prst="textNoShape">
                  <a:avLst/>
                </a:prstTxWarp>
              </a:bodyPr>
              <a:lstStyle/>
              <a:p>
                <a:endParaRPr lang="en-US" sz="1799"/>
              </a:p>
            </p:txBody>
          </p:sp>
          <p:sp>
            <p:nvSpPr>
              <p:cNvPr id="1795204" name="Line 132"/>
              <p:cNvSpPr>
                <a:spLocks noChangeShapeType="1"/>
              </p:cNvSpPr>
              <p:nvPr/>
            </p:nvSpPr>
            <p:spPr bwMode="auto">
              <a:xfrm>
                <a:off x="2944" y="946"/>
                <a:ext cx="44" cy="0"/>
              </a:xfrm>
              <a:prstGeom prst="line">
                <a:avLst/>
              </a:prstGeom>
              <a:noFill/>
              <a:ln w="28575">
                <a:solidFill>
                  <a:schemeClr val="tx1"/>
                </a:solidFill>
                <a:round/>
                <a:headEnd/>
                <a:tailEnd/>
              </a:ln>
              <a:effectLst/>
            </p:spPr>
            <p:txBody>
              <a:bodyPr wrap="none" anchor="ctr">
                <a:prstTxWarp prst="textNoShape">
                  <a:avLst/>
                </a:prstTxWarp>
              </a:bodyPr>
              <a:lstStyle/>
              <a:p>
                <a:endParaRPr lang="en-US" sz="1799"/>
              </a:p>
            </p:txBody>
          </p:sp>
          <p:sp>
            <p:nvSpPr>
              <p:cNvPr id="1795205" name="Line 133"/>
              <p:cNvSpPr>
                <a:spLocks noChangeShapeType="1"/>
              </p:cNvSpPr>
              <p:nvPr/>
            </p:nvSpPr>
            <p:spPr bwMode="auto">
              <a:xfrm>
                <a:off x="2894" y="850"/>
                <a:ext cx="52" cy="96"/>
              </a:xfrm>
              <a:prstGeom prst="line">
                <a:avLst/>
              </a:prstGeom>
              <a:noFill/>
              <a:ln w="28575">
                <a:solidFill>
                  <a:schemeClr val="tx1"/>
                </a:solidFill>
                <a:round/>
                <a:headEnd/>
                <a:tailEnd/>
              </a:ln>
              <a:effectLst/>
            </p:spPr>
            <p:txBody>
              <a:bodyPr wrap="none" anchor="ctr">
                <a:prstTxWarp prst="textNoShape">
                  <a:avLst/>
                </a:prstTxWarp>
              </a:bodyPr>
              <a:lstStyle/>
              <a:p>
                <a:endParaRPr lang="en-US" sz="1799"/>
              </a:p>
            </p:txBody>
          </p:sp>
        </p:grpSp>
        <p:grpSp>
          <p:nvGrpSpPr>
            <p:cNvPr id="20" name="Group 134"/>
            <p:cNvGrpSpPr>
              <a:grpSpLocks/>
            </p:cNvGrpSpPr>
            <p:nvPr/>
          </p:nvGrpSpPr>
          <p:grpSpPr bwMode="auto">
            <a:xfrm flipV="1">
              <a:off x="3686" y="243"/>
              <a:ext cx="177" cy="66"/>
              <a:chOff x="2848" y="848"/>
              <a:chExt cx="140" cy="98"/>
            </a:xfrm>
          </p:grpSpPr>
          <p:sp>
            <p:nvSpPr>
              <p:cNvPr id="1795207" name="Line 135"/>
              <p:cNvSpPr>
                <a:spLocks noChangeShapeType="1"/>
              </p:cNvSpPr>
              <p:nvPr/>
            </p:nvSpPr>
            <p:spPr bwMode="auto">
              <a:xfrm flipV="1">
                <a:off x="2848" y="848"/>
                <a:ext cx="50" cy="2"/>
              </a:xfrm>
              <a:prstGeom prst="line">
                <a:avLst/>
              </a:prstGeom>
              <a:noFill/>
              <a:ln w="28575">
                <a:solidFill>
                  <a:schemeClr val="tx1"/>
                </a:solidFill>
                <a:round/>
                <a:headEnd/>
                <a:tailEnd/>
              </a:ln>
              <a:effectLst/>
            </p:spPr>
            <p:txBody>
              <a:bodyPr wrap="none" anchor="ctr">
                <a:prstTxWarp prst="textNoShape">
                  <a:avLst/>
                </a:prstTxWarp>
              </a:bodyPr>
              <a:lstStyle/>
              <a:p>
                <a:endParaRPr lang="en-US" sz="1799"/>
              </a:p>
            </p:txBody>
          </p:sp>
          <p:sp>
            <p:nvSpPr>
              <p:cNvPr id="1795208" name="Line 136"/>
              <p:cNvSpPr>
                <a:spLocks noChangeShapeType="1"/>
              </p:cNvSpPr>
              <p:nvPr/>
            </p:nvSpPr>
            <p:spPr bwMode="auto">
              <a:xfrm>
                <a:off x="2944" y="946"/>
                <a:ext cx="44" cy="0"/>
              </a:xfrm>
              <a:prstGeom prst="line">
                <a:avLst/>
              </a:prstGeom>
              <a:noFill/>
              <a:ln w="28575">
                <a:solidFill>
                  <a:schemeClr val="tx1"/>
                </a:solidFill>
                <a:round/>
                <a:headEnd/>
                <a:tailEnd/>
              </a:ln>
              <a:effectLst/>
            </p:spPr>
            <p:txBody>
              <a:bodyPr wrap="none" anchor="ctr">
                <a:prstTxWarp prst="textNoShape">
                  <a:avLst/>
                </a:prstTxWarp>
              </a:bodyPr>
              <a:lstStyle/>
              <a:p>
                <a:endParaRPr lang="en-US" sz="1799"/>
              </a:p>
            </p:txBody>
          </p:sp>
          <p:sp>
            <p:nvSpPr>
              <p:cNvPr id="1795209" name="Line 137"/>
              <p:cNvSpPr>
                <a:spLocks noChangeShapeType="1"/>
              </p:cNvSpPr>
              <p:nvPr/>
            </p:nvSpPr>
            <p:spPr bwMode="auto">
              <a:xfrm>
                <a:off x="2894" y="850"/>
                <a:ext cx="52" cy="96"/>
              </a:xfrm>
              <a:prstGeom prst="line">
                <a:avLst/>
              </a:prstGeom>
              <a:noFill/>
              <a:ln w="28575">
                <a:solidFill>
                  <a:schemeClr val="tx1"/>
                </a:solidFill>
                <a:round/>
                <a:headEnd/>
                <a:tailEnd/>
              </a:ln>
              <a:effectLst/>
            </p:spPr>
            <p:txBody>
              <a:bodyPr wrap="none" anchor="ctr">
                <a:prstTxWarp prst="textNoShape">
                  <a:avLst/>
                </a:prstTxWarp>
              </a:bodyPr>
              <a:lstStyle/>
              <a:p>
                <a:endParaRPr lang="en-US" sz="1799"/>
              </a:p>
            </p:txBody>
          </p:sp>
        </p:grpSp>
      </p:grpSp>
      <p:grpSp>
        <p:nvGrpSpPr>
          <p:cNvPr id="21" name="Group 138"/>
          <p:cNvGrpSpPr>
            <a:grpSpLocks/>
          </p:cNvGrpSpPr>
          <p:nvPr/>
        </p:nvGrpSpPr>
        <p:grpSpPr bwMode="auto">
          <a:xfrm>
            <a:off x="8777478" y="3344907"/>
            <a:ext cx="501389" cy="233241"/>
            <a:chOff x="3600" y="219"/>
            <a:chExt cx="360" cy="175"/>
          </a:xfrm>
        </p:grpSpPr>
        <p:sp>
          <p:nvSpPr>
            <p:cNvPr id="1795211" name="Oval 139"/>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a:effectLst/>
          </p:spPr>
          <p:txBody>
            <a:bodyPr wrap="none" anchor="ctr">
              <a:prstTxWarp prst="textNoShape">
                <a:avLst/>
              </a:prstTxWarp>
            </a:bodyPr>
            <a:lstStyle/>
            <a:p>
              <a:endParaRPr lang="en-US" sz="1799"/>
            </a:p>
          </p:txBody>
        </p:sp>
        <p:sp>
          <p:nvSpPr>
            <p:cNvPr id="1795212" name="Line 140"/>
            <p:cNvSpPr>
              <a:spLocks noChangeShapeType="1"/>
            </p:cNvSpPr>
            <p:nvPr/>
          </p:nvSpPr>
          <p:spPr bwMode="auto">
            <a:xfrm>
              <a:off x="3603" y="289"/>
              <a:ext cx="0" cy="60"/>
            </a:xfrm>
            <a:prstGeom prst="line">
              <a:avLst/>
            </a:prstGeom>
            <a:noFill/>
            <a:ln w="12700">
              <a:solidFill>
                <a:schemeClr val="tx1"/>
              </a:solidFill>
              <a:round/>
              <a:headEnd/>
              <a:tailEnd/>
            </a:ln>
            <a:effectLst/>
          </p:spPr>
          <p:txBody>
            <a:bodyPr wrap="none" anchor="ctr">
              <a:prstTxWarp prst="textNoShape">
                <a:avLst/>
              </a:prstTxWarp>
            </a:bodyPr>
            <a:lstStyle/>
            <a:p>
              <a:endParaRPr lang="en-US" sz="1799"/>
            </a:p>
          </p:txBody>
        </p:sp>
        <p:sp>
          <p:nvSpPr>
            <p:cNvPr id="1795213" name="Line 141"/>
            <p:cNvSpPr>
              <a:spLocks noChangeShapeType="1"/>
            </p:cNvSpPr>
            <p:nvPr/>
          </p:nvSpPr>
          <p:spPr bwMode="auto">
            <a:xfrm>
              <a:off x="3960" y="289"/>
              <a:ext cx="0" cy="60"/>
            </a:xfrm>
            <a:prstGeom prst="line">
              <a:avLst/>
            </a:prstGeom>
            <a:noFill/>
            <a:ln w="12700">
              <a:solidFill>
                <a:schemeClr val="tx1"/>
              </a:solidFill>
              <a:round/>
              <a:headEnd/>
              <a:tailEnd/>
            </a:ln>
            <a:effectLst/>
          </p:spPr>
          <p:txBody>
            <a:bodyPr wrap="none" anchor="ctr">
              <a:prstTxWarp prst="textNoShape">
                <a:avLst/>
              </a:prstTxWarp>
            </a:bodyPr>
            <a:lstStyle/>
            <a:p>
              <a:endParaRPr lang="en-US" sz="1799"/>
            </a:p>
          </p:txBody>
        </p:sp>
        <p:sp>
          <p:nvSpPr>
            <p:cNvPr id="1795214" name="Rectangle 142"/>
            <p:cNvSpPr>
              <a:spLocks noChangeArrowheads="1"/>
            </p:cNvSpPr>
            <p:nvPr/>
          </p:nvSpPr>
          <p:spPr bwMode="auto">
            <a:xfrm>
              <a:off x="3603" y="289"/>
              <a:ext cx="354" cy="59"/>
            </a:xfrm>
            <a:prstGeom prst="rect">
              <a:avLst/>
            </a:prstGeom>
            <a:solidFill>
              <a:schemeClr val="hlink"/>
            </a:solidFill>
            <a:ln w="12700">
              <a:noFill/>
              <a:miter lim="800000"/>
              <a:headEnd/>
              <a:tailEnd/>
            </a:ln>
            <a:effectLst/>
          </p:spPr>
          <p:txBody>
            <a:bodyPr wrap="none" anchor="ctr">
              <a:prstTxWarp prst="textNoShape">
                <a:avLst/>
              </a:prstTxWarp>
            </a:bodyPr>
            <a:lstStyle/>
            <a:p>
              <a:pPr algn="ctr" eaLnBrk="0" hangingPunct="0"/>
              <a:endParaRPr lang="en-US" sz="2399">
                <a:latin typeface="Times New Roman" charset="0"/>
              </a:endParaRPr>
            </a:p>
          </p:txBody>
        </p:sp>
        <p:sp>
          <p:nvSpPr>
            <p:cNvPr id="1795215" name="Oval 143"/>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p:spPr>
          <p:txBody>
            <a:bodyPr wrap="none" anchor="ctr">
              <a:prstTxWarp prst="textNoShape">
                <a:avLst/>
              </a:prstTxWarp>
            </a:bodyPr>
            <a:lstStyle/>
            <a:p>
              <a:endParaRPr lang="en-US" sz="1799"/>
            </a:p>
          </p:txBody>
        </p:sp>
        <p:grpSp>
          <p:nvGrpSpPr>
            <p:cNvPr id="22" name="Group 144"/>
            <p:cNvGrpSpPr>
              <a:grpSpLocks/>
            </p:cNvGrpSpPr>
            <p:nvPr/>
          </p:nvGrpSpPr>
          <p:grpSpPr bwMode="auto">
            <a:xfrm>
              <a:off x="3686" y="244"/>
              <a:ext cx="177" cy="66"/>
              <a:chOff x="2848" y="848"/>
              <a:chExt cx="140" cy="98"/>
            </a:xfrm>
          </p:grpSpPr>
          <p:sp>
            <p:nvSpPr>
              <p:cNvPr id="1795217" name="Line 145"/>
              <p:cNvSpPr>
                <a:spLocks noChangeShapeType="1"/>
              </p:cNvSpPr>
              <p:nvPr/>
            </p:nvSpPr>
            <p:spPr bwMode="auto">
              <a:xfrm flipV="1">
                <a:off x="2848" y="848"/>
                <a:ext cx="50" cy="2"/>
              </a:xfrm>
              <a:prstGeom prst="line">
                <a:avLst/>
              </a:prstGeom>
              <a:noFill/>
              <a:ln w="28575">
                <a:solidFill>
                  <a:schemeClr val="tx1"/>
                </a:solidFill>
                <a:round/>
                <a:headEnd/>
                <a:tailEnd/>
              </a:ln>
              <a:effectLst/>
            </p:spPr>
            <p:txBody>
              <a:bodyPr wrap="none" anchor="ctr">
                <a:prstTxWarp prst="textNoShape">
                  <a:avLst/>
                </a:prstTxWarp>
              </a:bodyPr>
              <a:lstStyle/>
              <a:p>
                <a:endParaRPr lang="en-US" sz="1799"/>
              </a:p>
            </p:txBody>
          </p:sp>
          <p:sp>
            <p:nvSpPr>
              <p:cNvPr id="1795218" name="Line 146"/>
              <p:cNvSpPr>
                <a:spLocks noChangeShapeType="1"/>
              </p:cNvSpPr>
              <p:nvPr/>
            </p:nvSpPr>
            <p:spPr bwMode="auto">
              <a:xfrm>
                <a:off x="2944" y="946"/>
                <a:ext cx="44" cy="0"/>
              </a:xfrm>
              <a:prstGeom prst="line">
                <a:avLst/>
              </a:prstGeom>
              <a:noFill/>
              <a:ln w="28575">
                <a:solidFill>
                  <a:schemeClr val="tx1"/>
                </a:solidFill>
                <a:round/>
                <a:headEnd/>
                <a:tailEnd/>
              </a:ln>
              <a:effectLst/>
            </p:spPr>
            <p:txBody>
              <a:bodyPr wrap="none" anchor="ctr">
                <a:prstTxWarp prst="textNoShape">
                  <a:avLst/>
                </a:prstTxWarp>
              </a:bodyPr>
              <a:lstStyle/>
              <a:p>
                <a:endParaRPr lang="en-US" sz="1799"/>
              </a:p>
            </p:txBody>
          </p:sp>
          <p:sp>
            <p:nvSpPr>
              <p:cNvPr id="1795219" name="Line 147"/>
              <p:cNvSpPr>
                <a:spLocks noChangeShapeType="1"/>
              </p:cNvSpPr>
              <p:nvPr/>
            </p:nvSpPr>
            <p:spPr bwMode="auto">
              <a:xfrm>
                <a:off x="2894" y="850"/>
                <a:ext cx="52" cy="96"/>
              </a:xfrm>
              <a:prstGeom prst="line">
                <a:avLst/>
              </a:prstGeom>
              <a:noFill/>
              <a:ln w="28575">
                <a:solidFill>
                  <a:schemeClr val="tx1"/>
                </a:solidFill>
                <a:round/>
                <a:headEnd/>
                <a:tailEnd/>
              </a:ln>
              <a:effectLst/>
            </p:spPr>
            <p:txBody>
              <a:bodyPr wrap="none" anchor="ctr">
                <a:prstTxWarp prst="textNoShape">
                  <a:avLst/>
                </a:prstTxWarp>
              </a:bodyPr>
              <a:lstStyle/>
              <a:p>
                <a:endParaRPr lang="en-US" sz="1799"/>
              </a:p>
            </p:txBody>
          </p:sp>
        </p:grpSp>
        <p:grpSp>
          <p:nvGrpSpPr>
            <p:cNvPr id="23" name="Group 148"/>
            <p:cNvGrpSpPr>
              <a:grpSpLocks/>
            </p:cNvGrpSpPr>
            <p:nvPr/>
          </p:nvGrpSpPr>
          <p:grpSpPr bwMode="auto">
            <a:xfrm flipV="1">
              <a:off x="3686" y="243"/>
              <a:ext cx="177" cy="66"/>
              <a:chOff x="2848" y="848"/>
              <a:chExt cx="140" cy="98"/>
            </a:xfrm>
          </p:grpSpPr>
          <p:sp>
            <p:nvSpPr>
              <p:cNvPr id="1795221" name="Line 149"/>
              <p:cNvSpPr>
                <a:spLocks noChangeShapeType="1"/>
              </p:cNvSpPr>
              <p:nvPr/>
            </p:nvSpPr>
            <p:spPr bwMode="auto">
              <a:xfrm flipV="1">
                <a:off x="2848" y="848"/>
                <a:ext cx="50" cy="2"/>
              </a:xfrm>
              <a:prstGeom prst="line">
                <a:avLst/>
              </a:prstGeom>
              <a:noFill/>
              <a:ln w="28575">
                <a:solidFill>
                  <a:schemeClr val="tx1"/>
                </a:solidFill>
                <a:round/>
                <a:headEnd/>
                <a:tailEnd/>
              </a:ln>
              <a:effectLst/>
            </p:spPr>
            <p:txBody>
              <a:bodyPr wrap="none" anchor="ctr">
                <a:prstTxWarp prst="textNoShape">
                  <a:avLst/>
                </a:prstTxWarp>
              </a:bodyPr>
              <a:lstStyle/>
              <a:p>
                <a:endParaRPr lang="en-US" sz="1799"/>
              </a:p>
            </p:txBody>
          </p:sp>
          <p:sp>
            <p:nvSpPr>
              <p:cNvPr id="1795222" name="Line 150"/>
              <p:cNvSpPr>
                <a:spLocks noChangeShapeType="1"/>
              </p:cNvSpPr>
              <p:nvPr/>
            </p:nvSpPr>
            <p:spPr bwMode="auto">
              <a:xfrm>
                <a:off x="2944" y="946"/>
                <a:ext cx="44" cy="0"/>
              </a:xfrm>
              <a:prstGeom prst="line">
                <a:avLst/>
              </a:prstGeom>
              <a:noFill/>
              <a:ln w="28575">
                <a:solidFill>
                  <a:schemeClr val="tx1"/>
                </a:solidFill>
                <a:round/>
                <a:headEnd/>
                <a:tailEnd/>
              </a:ln>
              <a:effectLst/>
            </p:spPr>
            <p:txBody>
              <a:bodyPr wrap="none" anchor="ctr">
                <a:prstTxWarp prst="textNoShape">
                  <a:avLst/>
                </a:prstTxWarp>
              </a:bodyPr>
              <a:lstStyle/>
              <a:p>
                <a:endParaRPr lang="en-US" sz="1799"/>
              </a:p>
            </p:txBody>
          </p:sp>
          <p:sp>
            <p:nvSpPr>
              <p:cNvPr id="1795223" name="Line 151"/>
              <p:cNvSpPr>
                <a:spLocks noChangeShapeType="1"/>
              </p:cNvSpPr>
              <p:nvPr/>
            </p:nvSpPr>
            <p:spPr bwMode="auto">
              <a:xfrm>
                <a:off x="2894" y="850"/>
                <a:ext cx="52" cy="96"/>
              </a:xfrm>
              <a:prstGeom prst="line">
                <a:avLst/>
              </a:prstGeom>
              <a:noFill/>
              <a:ln w="28575">
                <a:solidFill>
                  <a:schemeClr val="tx1"/>
                </a:solidFill>
                <a:round/>
                <a:headEnd/>
                <a:tailEnd/>
              </a:ln>
              <a:effectLst/>
            </p:spPr>
            <p:txBody>
              <a:bodyPr wrap="none" anchor="ctr">
                <a:prstTxWarp prst="textNoShape">
                  <a:avLst/>
                </a:prstTxWarp>
              </a:bodyPr>
              <a:lstStyle/>
              <a:p>
                <a:endParaRPr lang="en-US" sz="1799"/>
              </a:p>
            </p:txBody>
          </p:sp>
        </p:grpSp>
      </p:grpSp>
      <p:grpSp>
        <p:nvGrpSpPr>
          <p:cNvPr id="24" name="Group 152"/>
          <p:cNvGrpSpPr>
            <a:grpSpLocks/>
          </p:cNvGrpSpPr>
          <p:nvPr/>
        </p:nvGrpSpPr>
        <p:grpSpPr bwMode="auto">
          <a:xfrm>
            <a:off x="9746936" y="2895879"/>
            <a:ext cx="499802" cy="233242"/>
            <a:chOff x="3600" y="219"/>
            <a:chExt cx="360" cy="175"/>
          </a:xfrm>
        </p:grpSpPr>
        <p:sp>
          <p:nvSpPr>
            <p:cNvPr id="1795225" name="Oval 153"/>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a:effectLst/>
          </p:spPr>
          <p:txBody>
            <a:bodyPr wrap="none" anchor="ctr">
              <a:prstTxWarp prst="textNoShape">
                <a:avLst/>
              </a:prstTxWarp>
            </a:bodyPr>
            <a:lstStyle/>
            <a:p>
              <a:endParaRPr lang="en-US" sz="1799"/>
            </a:p>
          </p:txBody>
        </p:sp>
        <p:sp>
          <p:nvSpPr>
            <p:cNvPr id="1795226" name="Line 154"/>
            <p:cNvSpPr>
              <a:spLocks noChangeShapeType="1"/>
            </p:cNvSpPr>
            <p:nvPr/>
          </p:nvSpPr>
          <p:spPr bwMode="auto">
            <a:xfrm>
              <a:off x="3603" y="289"/>
              <a:ext cx="0" cy="60"/>
            </a:xfrm>
            <a:prstGeom prst="line">
              <a:avLst/>
            </a:prstGeom>
            <a:noFill/>
            <a:ln w="12700">
              <a:solidFill>
                <a:schemeClr val="tx1"/>
              </a:solidFill>
              <a:round/>
              <a:headEnd/>
              <a:tailEnd/>
            </a:ln>
            <a:effectLst/>
          </p:spPr>
          <p:txBody>
            <a:bodyPr wrap="none" anchor="ctr">
              <a:prstTxWarp prst="textNoShape">
                <a:avLst/>
              </a:prstTxWarp>
            </a:bodyPr>
            <a:lstStyle/>
            <a:p>
              <a:endParaRPr lang="en-US" sz="1799"/>
            </a:p>
          </p:txBody>
        </p:sp>
        <p:sp>
          <p:nvSpPr>
            <p:cNvPr id="1795227" name="Line 155"/>
            <p:cNvSpPr>
              <a:spLocks noChangeShapeType="1"/>
            </p:cNvSpPr>
            <p:nvPr/>
          </p:nvSpPr>
          <p:spPr bwMode="auto">
            <a:xfrm>
              <a:off x="3960" y="289"/>
              <a:ext cx="0" cy="60"/>
            </a:xfrm>
            <a:prstGeom prst="line">
              <a:avLst/>
            </a:prstGeom>
            <a:noFill/>
            <a:ln w="12700">
              <a:solidFill>
                <a:schemeClr val="tx1"/>
              </a:solidFill>
              <a:round/>
              <a:headEnd/>
              <a:tailEnd/>
            </a:ln>
            <a:effectLst/>
          </p:spPr>
          <p:txBody>
            <a:bodyPr wrap="none" anchor="ctr">
              <a:prstTxWarp prst="textNoShape">
                <a:avLst/>
              </a:prstTxWarp>
            </a:bodyPr>
            <a:lstStyle/>
            <a:p>
              <a:endParaRPr lang="en-US" sz="1799"/>
            </a:p>
          </p:txBody>
        </p:sp>
        <p:sp>
          <p:nvSpPr>
            <p:cNvPr id="1795228" name="Rectangle 156"/>
            <p:cNvSpPr>
              <a:spLocks noChangeArrowheads="1"/>
            </p:cNvSpPr>
            <p:nvPr/>
          </p:nvSpPr>
          <p:spPr bwMode="auto">
            <a:xfrm>
              <a:off x="3603" y="289"/>
              <a:ext cx="354" cy="59"/>
            </a:xfrm>
            <a:prstGeom prst="rect">
              <a:avLst/>
            </a:prstGeom>
            <a:solidFill>
              <a:schemeClr val="hlink"/>
            </a:solidFill>
            <a:ln w="12700">
              <a:noFill/>
              <a:miter lim="800000"/>
              <a:headEnd/>
              <a:tailEnd/>
            </a:ln>
            <a:effectLst/>
          </p:spPr>
          <p:txBody>
            <a:bodyPr wrap="none" anchor="ctr">
              <a:prstTxWarp prst="textNoShape">
                <a:avLst/>
              </a:prstTxWarp>
            </a:bodyPr>
            <a:lstStyle/>
            <a:p>
              <a:pPr algn="ctr" eaLnBrk="0" hangingPunct="0"/>
              <a:endParaRPr lang="en-US" sz="2399">
                <a:latin typeface="Times New Roman" charset="0"/>
              </a:endParaRPr>
            </a:p>
          </p:txBody>
        </p:sp>
        <p:sp>
          <p:nvSpPr>
            <p:cNvPr id="1795229" name="Oval 157"/>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p:spPr>
          <p:txBody>
            <a:bodyPr wrap="none" anchor="ctr">
              <a:prstTxWarp prst="textNoShape">
                <a:avLst/>
              </a:prstTxWarp>
            </a:bodyPr>
            <a:lstStyle/>
            <a:p>
              <a:endParaRPr lang="en-US" sz="1799"/>
            </a:p>
          </p:txBody>
        </p:sp>
        <p:grpSp>
          <p:nvGrpSpPr>
            <p:cNvPr id="25" name="Group 158"/>
            <p:cNvGrpSpPr>
              <a:grpSpLocks/>
            </p:cNvGrpSpPr>
            <p:nvPr/>
          </p:nvGrpSpPr>
          <p:grpSpPr bwMode="auto">
            <a:xfrm>
              <a:off x="3686" y="244"/>
              <a:ext cx="177" cy="66"/>
              <a:chOff x="2848" y="848"/>
              <a:chExt cx="140" cy="98"/>
            </a:xfrm>
          </p:grpSpPr>
          <p:sp>
            <p:nvSpPr>
              <p:cNvPr id="1795231" name="Line 159"/>
              <p:cNvSpPr>
                <a:spLocks noChangeShapeType="1"/>
              </p:cNvSpPr>
              <p:nvPr/>
            </p:nvSpPr>
            <p:spPr bwMode="auto">
              <a:xfrm flipV="1">
                <a:off x="2848" y="848"/>
                <a:ext cx="50" cy="2"/>
              </a:xfrm>
              <a:prstGeom prst="line">
                <a:avLst/>
              </a:prstGeom>
              <a:noFill/>
              <a:ln w="28575">
                <a:solidFill>
                  <a:schemeClr val="tx1"/>
                </a:solidFill>
                <a:round/>
                <a:headEnd/>
                <a:tailEnd/>
              </a:ln>
              <a:effectLst/>
            </p:spPr>
            <p:txBody>
              <a:bodyPr wrap="none" anchor="ctr">
                <a:prstTxWarp prst="textNoShape">
                  <a:avLst/>
                </a:prstTxWarp>
              </a:bodyPr>
              <a:lstStyle/>
              <a:p>
                <a:endParaRPr lang="en-US" sz="1799"/>
              </a:p>
            </p:txBody>
          </p:sp>
          <p:sp>
            <p:nvSpPr>
              <p:cNvPr id="1795232" name="Line 160"/>
              <p:cNvSpPr>
                <a:spLocks noChangeShapeType="1"/>
              </p:cNvSpPr>
              <p:nvPr/>
            </p:nvSpPr>
            <p:spPr bwMode="auto">
              <a:xfrm>
                <a:off x="2944" y="946"/>
                <a:ext cx="44" cy="0"/>
              </a:xfrm>
              <a:prstGeom prst="line">
                <a:avLst/>
              </a:prstGeom>
              <a:noFill/>
              <a:ln w="28575">
                <a:solidFill>
                  <a:schemeClr val="tx1"/>
                </a:solidFill>
                <a:round/>
                <a:headEnd/>
                <a:tailEnd/>
              </a:ln>
              <a:effectLst/>
            </p:spPr>
            <p:txBody>
              <a:bodyPr wrap="none" anchor="ctr">
                <a:prstTxWarp prst="textNoShape">
                  <a:avLst/>
                </a:prstTxWarp>
              </a:bodyPr>
              <a:lstStyle/>
              <a:p>
                <a:endParaRPr lang="en-US" sz="1799"/>
              </a:p>
            </p:txBody>
          </p:sp>
          <p:sp>
            <p:nvSpPr>
              <p:cNvPr id="1795233" name="Line 161"/>
              <p:cNvSpPr>
                <a:spLocks noChangeShapeType="1"/>
              </p:cNvSpPr>
              <p:nvPr/>
            </p:nvSpPr>
            <p:spPr bwMode="auto">
              <a:xfrm>
                <a:off x="2894" y="850"/>
                <a:ext cx="52" cy="96"/>
              </a:xfrm>
              <a:prstGeom prst="line">
                <a:avLst/>
              </a:prstGeom>
              <a:noFill/>
              <a:ln w="28575">
                <a:solidFill>
                  <a:schemeClr val="tx1"/>
                </a:solidFill>
                <a:round/>
                <a:headEnd/>
                <a:tailEnd/>
              </a:ln>
              <a:effectLst/>
            </p:spPr>
            <p:txBody>
              <a:bodyPr wrap="none" anchor="ctr">
                <a:prstTxWarp prst="textNoShape">
                  <a:avLst/>
                </a:prstTxWarp>
              </a:bodyPr>
              <a:lstStyle/>
              <a:p>
                <a:endParaRPr lang="en-US" sz="1799"/>
              </a:p>
            </p:txBody>
          </p:sp>
        </p:grpSp>
        <p:grpSp>
          <p:nvGrpSpPr>
            <p:cNvPr id="26" name="Group 162"/>
            <p:cNvGrpSpPr>
              <a:grpSpLocks/>
            </p:cNvGrpSpPr>
            <p:nvPr/>
          </p:nvGrpSpPr>
          <p:grpSpPr bwMode="auto">
            <a:xfrm flipV="1">
              <a:off x="3686" y="243"/>
              <a:ext cx="177" cy="66"/>
              <a:chOff x="2848" y="848"/>
              <a:chExt cx="140" cy="98"/>
            </a:xfrm>
          </p:grpSpPr>
          <p:sp>
            <p:nvSpPr>
              <p:cNvPr id="1795235" name="Line 163"/>
              <p:cNvSpPr>
                <a:spLocks noChangeShapeType="1"/>
              </p:cNvSpPr>
              <p:nvPr/>
            </p:nvSpPr>
            <p:spPr bwMode="auto">
              <a:xfrm flipV="1">
                <a:off x="2848" y="848"/>
                <a:ext cx="50" cy="2"/>
              </a:xfrm>
              <a:prstGeom prst="line">
                <a:avLst/>
              </a:prstGeom>
              <a:noFill/>
              <a:ln w="28575">
                <a:solidFill>
                  <a:schemeClr val="tx1"/>
                </a:solidFill>
                <a:round/>
                <a:headEnd/>
                <a:tailEnd/>
              </a:ln>
              <a:effectLst/>
            </p:spPr>
            <p:txBody>
              <a:bodyPr wrap="none" anchor="ctr">
                <a:prstTxWarp prst="textNoShape">
                  <a:avLst/>
                </a:prstTxWarp>
              </a:bodyPr>
              <a:lstStyle/>
              <a:p>
                <a:endParaRPr lang="en-US" sz="1799"/>
              </a:p>
            </p:txBody>
          </p:sp>
          <p:sp>
            <p:nvSpPr>
              <p:cNvPr id="1795236" name="Line 164"/>
              <p:cNvSpPr>
                <a:spLocks noChangeShapeType="1"/>
              </p:cNvSpPr>
              <p:nvPr/>
            </p:nvSpPr>
            <p:spPr bwMode="auto">
              <a:xfrm>
                <a:off x="2944" y="946"/>
                <a:ext cx="44" cy="0"/>
              </a:xfrm>
              <a:prstGeom prst="line">
                <a:avLst/>
              </a:prstGeom>
              <a:noFill/>
              <a:ln w="28575">
                <a:solidFill>
                  <a:schemeClr val="tx1"/>
                </a:solidFill>
                <a:round/>
                <a:headEnd/>
                <a:tailEnd/>
              </a:ln>
              <a:effectLst/>
            </p:spPr>
            <p:txBody>
              <a:bodyPr wrap="none" anchor="ctr">
                <a:prstTxWarp prst="textNoShape">
                  <a:avLst/>
                </a:prstTxWarp>
              </a:bodyPr>
              <a:lstStyle/>
              <a:p>
                <a:endParaRPr lang="en-US" sz="1799"/>
              </a:p>
            </p:txBody>
          </p:sp>
          <p:sp>
            <p:nvSpPr>
              <p:cNvPr id="1795237" name="Line 165"/>
              <p:cNvSpPr>
                <a:spLocks noChangeShapeType="1"/>
              </p:cNvSpPr>
              <p:nvPr/>
            </p:nvSpPr>
            <p:spPr bwMode="auto">
              <a:xfrm>
                <a:off x="2894" y="850"/>
                <a:ext cx="52" cy="96"/>
              </a:xfrm>
              <a:prstGeom prst="line">
                <a:avLst/>
              </a:prstGeom>
              <a:noFill/>
              <a:ln w="28575">
                <a:solidFill>
                  <a:schemeClr val="tx1"/>
                </a:solidFill>
                <a:round/>
                <a:headEnd/>
                <a:tailEnd/>
              </a:ln>
              <a:effectLst/>
            </p:spPr>
            <p:txBody>
              <a:bodyPr wrap="none" anchor="ctr">
                <a:prstTxWarp prst="textNoShape">
                  <a:avLst/>
                </a:prstTxWarp>
              </a:bodyPr>
              <a:lstStyle/>
              <a:p>
                <a:endParaRPr lang="en-US" sz="1799"/>
              </a:p>
            </p:txBody>
          </p:sp>
        </p:grpSp>
      </p:grpSp>
      <p:grpSp>
        <p:nvGrpSpPr>
          <p:cNvPr id="27" name="Group 166"/>
          <p:cNvGrpSpPr>
            <a:grpSpLocks/>
          </p:cNvGrpSpPr>
          <p:nvPr/>
        </p:nvGrpSpPr>
        <p:grpSpPr bwMode="auto">
          <a:xfrm>
            <a:off x="9553362" y="3792349"/>
            <a:ext cx="501389" cy="233241"/>
            <a:chOff x="3600" y="219"/>
            <a:chExt cx="360" cy="175"/>
          </a:xfrm>
        </p:grpSpPr>
        <p:sp>
          <p:nvSpPr>
            <p:cNvPr id="1795239" name="Oval 167"/>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a:effectLst/>
          </p:spPr>
          <p:txBody>
            <a:bodyPr wrap="none" anchor="ctr">
              <a:prstTxWarp prst="textNoShape">
                <a:avLst/>
              </a:prstTxWarp>
            </a:bodyPr>
            <a:lstStyle/>
            <a:p>
              <a:endParaRPr lang="en-US" sz="1799"/>
            </a:p>
          </p:txBody>
        </p:sp>
        <p:sp>
          <p:nvSpPr>
            <p:cNvPr id="1795240" name="Line 168"/>
            <p:cNvSpPr>
              <a:spLocks noChangeShapeType="1"/>
            </p:cNvSpPr>
            <p:nvPr/>
          </p:nvSpPr>
          <p:spPr bwMode="auto">
            <a:xfrm>
              <a:off x="3603" y="289"/>
              <a:ext cx="0" cy="60"/>
            </a:xfrm>
            <a:prstGeom prst="line">
              <a:avLst/>
            </a:prstGeom>
            <a:noFill/>
            <a:ln w="12700">
              <a:solidFill>
                <a:schemeClr val="tx1"/>
              </a:solidFill>
              <a:round/>
              <a:headEnd/>
              <a:tailEnd/>
            </a:ln>
            <a:effectLst/>
          </p:spPr>
          <p:txBody>
            <a:bodyPr wrap="none" anchor="ctr">
              <a:prstTxWarp prst="textNoShape">
                <a:avLst/>
              </a:prstTxWarp>
            </a:bodyPr>
            <a:lstStyle/>
            <a:p>
              <a:endParaRPr lang="en-US" sz="1799"/>
            </a:p>
          </p:txBody>
        </p:sp>
        <p:sp>
          <p:nvSpPr>
            <p:cNvPr id="1795241" name="Line 169"/>
            <p:cNvSpPr>
              <a:spLocks noChangeShapeType="1"/>
            </p:cNvSpPr>
            <p:nvPr/>
          </p:nvSpPr>
          <p:spPr bwMode="auto">
            <a:xfrm>
              <a:off x="3960" y="289"/>
              <a:ext cx="0" cy="60"/>
            </a:xfrm>
            <a:prstGeom prst="line">
              <a:avLst/>
            </a:prstGeom>
            <a:noFill/>
            <a:ln w="12700">
              <a:solidFill>
                <a:schemeClr val="tx1"/>
              </a:solidFill>
              <a:round/>
              <a:headEnd/>
              <a:tailEnd/>
            </a:ln>
            <a:effectLst/>
          </p:spPr>
          <p:txBody>
            <a:bodyPr wrap="none" anchor="ctr">
              <a:prstTxWarp prst="textNoShape">
                <a:avLst/>
              </a:prstTxWarp>
            </a:bodyPr>
            <a:lstStyle/>
            <a:p>
              <a:endParaRPr lang="en-US" sz="1799"/>
            </a:p>
          </p:txBody>
        </p:sp>
        <p:sp>
          <p:nvSpPr>
            <p:cNvPr id="1795242" name="Rectangle 170"/>
            <p:cNvSpPr>
              <a:spLocks noChangeArrowheads="1"/>
            </p:cNvSpPr>
            <p:nvPr/>
          </p:nvSpPr>
          <p:spPr bwMode="auto">
            <a:xfrm>
              <a:off x="3603" y="289"/>
              <a:ext cx="354" cy="59"/>
            </a:xfrm>
            <a:prstGeom prst="rect">
              <a:avLst/>
            </a:prstGeom>
            <a:solidFill>
              <a:schemeClr val="hlink"/>
            </a:solidFill>
            <a:ln w="12700">
              <a:noFill/>
              <a:miter lim="800000"/>
              <a:headEnd/>
              <a:tailEnd/>
            </a:ln>
            <a:effectLst/>
          </p:spPr>
          <p:txBody>
            <a:bodyPr wrap="none" anchor="ctr">
              <a:prstTxWarp prst="textNoShape">
                <a:avLst/>
              </a:prstTxWarp>
            </a:bodyPr>
            <a:lstStyle/>
            <a:p>
              <a:pPr algn="ctr" eaLnBrk="0" hangingPunct="0"/>
              <a:endParaRPr lang="en-US" sz="2399">
                <a:latin typeface="Times New Roman" charset="0"/>
              </a:endParaRPr>
            </a:p>
          </p:txBody>
        </p:sp>
        <p:sp>
          <p:nvSpPr>
            <p:cNvPr id="1795243" name="Oval 171"/>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p:spPr>
          <p:txBody>
            <a:bodyPr wrap="none" anchor="ctr">
              <a:prstTxWarp prst="textNoShape">
                <a:avLst/>
              </a:prstTxWarp>
            </a:bodyPr>
            <a:lstStyle/>
            <a:p>
              <a:endParaRPr lang="en-US" sz="1799"/>
            </a:p>
          </p:txBody>
        </p:sp>
        <p:grpSp>
          <p:nvGrpSpPr>
            <p:cNvPr id="28" name="Group 172"/>
            <p:cNvGrpSpPr>
              <a:grpSpLocks/>
            </p:cNvGrpSpPr>
            <p:nvPr/>
          </p:nvGrpSpPr>
          <p:grpSpPr bwMode="auto">
            <a:xfrm>
              <a:off x="3686" y="244"/>
              <a:ext cx="177" cy="66"/>
              <a:chOff x="2848" y="848"/>
              <a:chExt cx="140" cy="98"/>
            </a:xfrm>
          </p:grpSpPr>
          <p:sp>
            <p:nvSpPr>
              <p:cNvPr id="1795245" name="Line 173"/>
              <p:cNvSpPr>
                <a:spLocks noChangeShapeType="1"/>
              </p:cNvSpPr>
              <p:nvPr/>
            </p:nvSpPr>
            <p:spPr bwMode="auto">
              <a:xfrm flipV="1">
                <a:off x="2848" y="848"/>
                <a:ext cx="50" cy="2"/>
              </a:xfrm>
              <a:prstGeom prst="line">
                <a:avLst/>
              </a:prstGeom>
              <a:noFill/>
              <a:ln w="28575">
                <a:solidFill>
                  <a:schemeClr val="tx1"/>
                </a:solidFill>
                <a:round/>
                <a:headEnd/>
                <a:tailEnd/>
              </a:ln>
              <a:effectLst/>
            </p:spPr>
            <p:txBody>
              <a:bodyPr wrap="none" anchor="ctr">
                <a:prstTxWarp prst="textNoShape">
                  <a:avLst/>
                </a:prstTxWarp>
              </a:bodyPr>
              <a:lstStyle/>
              <a:p>
                <a:endParaRPr lang="en-US" sz="1799"/>
              </a:p>
            </p:txBody>
          </p:sp>
          <p:sp>
            <p:nvSpPr>
              <p:cNvPr id="1795246" name="Line 174"/>
              <p:cNvSpPr>
                <a:spLocks noChangeShapeType="1"/>
              </p:cNvSpPr>
              <p:nvPr/>
            </p:nvSpPr>
            <p:spPr bwMode="auto">
              <a:xfrm>
                <a:off x="2944" y="946"/>
                <a:ext cx="44" cy="0"/>
              </a:xfrm>
              <a:prstGeom prst="line">
                <a:avLst/>
              </a:prstGeom>
              <a:noFill/>
              <a:ln w="28575">
                <a:solidFill>
                  <a:schemeClr val="tx1"/>
                </a:solidFill>
                <a:round/>
                <a:headEnd/>
                <a:tailEnd/>
              </a:ln>
              <a:effectLst/>
            </p:spPr>
            <p:txBody>
              <a:bodyPr wrap="none" anchor="ctr">
                <a:prstTxWarp prst="textNoShape">
                  <a:avLst/>
                </a:prstTxWarp>
              </a:bodyPr>
              <a:lstStyle/>
              <a:p>
                <a:endParaRPr lang="en-US" sz="1799"/>
              </a:p>
            </p:txBody>
          </p:sp>
          <p:sp>
            <p:nvSpPr>
              <p:cNvPr id="1795247" name="Line 175"/>
              <p:cNvSpPr>
                <a:spLocks noChangeShapeType="1"/>
              </p:cNvSpPr>
              <p:nvPr/>
            </p:nvSpPr>
            <p:spPr bwMode="auto">
              <a:xfrm>
                <a:off x="2894" y="850"/>
                <a:ext cx="52" cy="96"/>
              </a:xfrm>
              <a:prstGeom prst="line">
                <a:avLst/>
              </a:prstGeom>
              <a:noFill/>
              <a:ln w="28575">
                <a:solidFill>
                  <a:schemeClr val="tx1"/>
                </a:solidFill>
                <a:round/>
                <a:headEnd/>
                <a:tailEnd/>
              </a:ln>
              <a:effectLst/>
            </p:spPr>
            <p:txBody>
              <a:bodyPr wrap="none" anchor="ctr">
                <a:prstTxWarp prst="textNoShape">
                  <a:avLst/>
                </a:prstTxWarp>
              </a:bodyPr>
              <a:lstStyle/>
              <a:p>
                <a:endParaRPr lang="en-US" sz="1799"/>
              </a:p>
            </p:txBody>
          </p:sp>
        </p:grpSp>
        <p:grpSp>
          <p:nvGrpSpPr>
            <p:cNvPr id="29" name="Group 176"/>
            <p:cNvGrpSpPr>
              <a:grpSpLocks/>
            </p:cNvGrpSpPr>
            <p:nvPr/>
          </p:nvGrpSpPr>
          <p:grpSpPr bwMode="auto">
            <a:xfrm flipV="1">
              <a:off x="3686" y="243"/>
              <a:ext cx="177" cy="66"/>
              <a:chOff x="2848" y="848"/>
              <a:chExt cx="140" cy="98"/>
            </a:xfrm>
          </p:grpSpPr>
          <p:sp>
            <p:nvSpPr>
              <p:cNvPr id="1795249" name="Line 177"/>
              <p:cNvSpPr>
                <a:spLocks noChangeShapeType="1"/>
              </p:cNvSpPr>
              <p:nvPr/>
            </p:nvSpPr>
            <p:spPr bwMode="auto">
              <a:xfrm flipV="1">
                <a:off x="2848" y="848"/>
                <a:ext cx="50" cy="2"/>
              </a:xfrm>
              <a:prstGeom prst="line">
                <a:avLst/>
              </a:prstGeom>
              <a:noFill/>
              <a:ln w="28575">
                <a:solidFill>
                  <a:schemeClr val="tx1"/>
                </a:solidFill>
                <a:round/>
                <a:headEnd/>
                <a:tailEnd/>
              </a:ln>
              <a:effectLst/>
            </p:spPr>
            <p:txBody>
              <a:bodyPr wrap="none" anchor="ctr">
                <a:prstTxWarp prst="textNoShape">
                  <a:avLst/>
                </a:prstTxWarp>
              </a:bodyPr>
              <a:lstStyle/>
              <a:p>
                <a:endParaRPr lang="en-US" sz="1799"/>
              </a:p>
            </p:txBody>
          </p:sp>
          <p:sp>
            <p:nvSpPr>
              <p:cNvPr id="1795250" name="Line 178"/>
              <p:cNvSpPr>
                <a:spLocks noChangeShapeType="1"/>
              </p:cNvSpPr>
              <p:nvPr/>
            </p:nvSpPr>
            <p:spPr bwMode="auto">
              <a:xfrm>
                <a:off x="2944" y="946"/>
                <a:ext cx="44" cy="0"/>
              </a:xfrm>
              <a:prstGeom prst="line">
                <a:avLst/>
              </a:prstGeom>
              <a:noFill/>
              <a:ln w="28575">
                <a:solidFill>
                  <a:schemeClr val="tx1"/>
                </a:solidFill>
                <a:round/>
                <a:headEnd/>
                <a:tailEnd/>
              </a:ln>
              <a:effectLst/>
            </p:spPr>
            <p:txBody>
              <a:bodyPr wrap="none" anchor="ctr">
                <a:prstTxWarp prst="textNoShape">
                  <a:avLst/>
                </a:prstTxWarp>
              </a:bodyPr>
              <a:lstStyle/>
              <a:p>
                <a:endParaRPr lang="en-US" sz="1799"/>
              </a:p>
            </p:txBody>
          </p:sp>
          <p:sp>
            <p:nvSpPr>
              <p:cNvPr id="1795251" name="Line 179"/>
              <p:cNvSpPr>
                <a:spLocks noChangeShapeType="1"/>
              </p:cNvSpPr>
              <p:nvPr/>
            </p:nvSpPr>
            <p:spPr bwMode="auto">
              <a:xfrm>
                <a:off x="2894" y="850"/>
                <a:ext cx="52" cy="96"/>
              </a:xfrm>
              <a:prstGeom prst="line">
                <a:avLst/>
              </a:prstGeom>
              <a:noFill/>
              <a:ln w="28575">
                <a:solidFill>
                  <a:schemeClr val="tx1"/>
                </a:solidFill>
                <a:round/>
                <a:headEnd/>
                <a:tailEnd/>
              </a:ln>
              <a:effectLst/>
            </p:spPr>
            <p:txBody>
              <a:bodyPr wrap="none" anchor="ctr">
                <a:prstTxWarp prst="textNoShape">
                  <a:avLst/>
                </a:prstTxWarp>
              </a:bodyPr>
              <a:lstStyle/>
              <a:p>
                <a:endParaRPr lang="en-US" sz="1799"/>
              </a:p>
            </p:txBody>
          </p:sp>
        </p:grpSp>
      </p:grpSp>
      <p:grpSp>
        <p:nvGrpSpPr>
          <p:cNvPr id="30" name="Group 180"/>
          <p:cNvGrpSpPr>
            <a:grpSpLocks/>
          </p:cNvGrpSpPr>
          <p:nvPr/>
        </p:nvGrpSpPr>
        <p:grpSpPr bwMode="auto">
          <a:xfrm>
            <a:off x="9220161" y="4376244"/>
            <a:ext cx="501389" cy="234828"/>
            <a:chOff x="3600" y="219"/>
            <a:chExt cx="360" cy="175"/>
          </a:xfrm>
        </p:grpSpPr>
        <p:sp>
          <p:nvSpPr>
            <p:cNvPr id="1795253" name="Oval 181"/>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a:effectLst/>
          </p:spPr>
          <p:txBody>
            <a:bodyPr wrap="none" anchor="ctr">
              <a:prstTxWarp prst="textNoShape">
                <a:avLst/>
              </a:prstTxWarp>
            </a:bodyPr>
            <a:lstStyle/>
            <a:p>
              <a:endParaRPr lang="en-US" sz="1799"/>
            </a:p>
          </p:txBody>
        </p:sp>
        <p:sp>
          <p:nvSpPr>
            <p:cNvPr id="1795254" name="Line 182"/>
            <p:cNvSpPr>
              <a:spLocks noChangeShapeType="1"/>
            </p:cNvSpPr>
            <p:nvPr/>
          </p:nvSpPr>
          <p:spPr bwMode="auto">
            <a:xfrm>
              <a:off x="3603" y="289"/>
              <a:ext cx="0" cy="60"/>
            </a:xfrm>
            <a:prstGeom prst="line">
              <a:avLst/>
            </a:prstGeom>
            <a:noFill/>
            <a:ln w="12700">
              <a:solidFill>
                <a:schemeClr val="tx1"/>
              </a:solidFill>
              <a:round/>
              <a:headEnd/>
              <a:tailEnd/>
            </a:ln>
            <a:effectLst/>
          </p:spPr>
          <p:txBody>
            <a:bodyPr wrap="none" anchor="ctr">
              <a:prstTxWarp prst="textNoShape">
                <a:avLst/>
              </a:prstTxWarp>
            </a:bodyPr>
            <a:lstStyle/>
            <a:p>
              <a:endParaRPr lang="en-US" sz="1799"/>
            </a:p>
          </p:txBody>
        </p:sp>
        <p:sp>
          <p:nvSpPr>
            <p:cNvPr id="1795255" name="Line 183"/>
            <p:cNvSpPr>
              <a:spLocks noChangeShapeType="1"/>
            </p:cNvSpPr>
            <p:nvPr/>
          </p:nvSpPr>
          <p:spPr bwMode="auto">
            <a:xfrm>
              <a:off x="3960" y="289"/>
              <a:ext cx="0" cy="60"/>
            </a:xfrm>
            <a:prstGeom prst="line">
              <a:avLst/>
            </a:prstGeom>
            <a:noFill/>
            <a:ln w="12700">
              <a:solidFill>
                <a:schemeClr val="tx1"/>
              </a:solidFill>
              <a:round/>
              <a:headEnd/>
              <a:tailEnd/>
            </a:ln>
            <a:effectLst/>
          </p:spPr>
          <p:txBody>
            <a:bodyPr wrap="none" anchor="ctr">
              <a:prstTxWarp prst="textNoShape">
                <a:avLst/>
              </a:prstTxWarp>
            </a:bodyPr>
            <a:lstStyle/>
            <a:p>
              <a:endParaRPr lang="en-US" sz="1799"/>
            </a:p>
          </p:txBody>
        </p:sp>
        <p:sp>
          <p:nvSpPr>
            <p:cNvPr id="1795256" name="Rectangle 184"/>
            <p:cNvSpPr>
              <a:spLocks noChangeArrowheads="1"/>
            </p:cNvSpPr>
            <p:nvPr/>
          </p:nvSpPr>
          <p:spPr bwMode="auto">
            <a:xfrm>
              <a:off x="3603" y="289"/>
              <a:ext cx="354" cy="59"/>
            </a:xfrm>
            <a:prstGeom prst="rect">
              <a:avLst/>
            </a:prstGeom>
            <a:solidFill>
              <a:schemeClr val="hlink"/>
            </a:solidFill>
            <a:ln w="12700">
              <a:noFill/>
              <a:miter lim="800000"/>
              <a:headEnd/>
              <a:tailEnd/>
            </a:ln>
            <a:effectLst/>
          </p:spPr>
          <p:txBody>
            <a:bodyPr wrap="none" anchor="ctr">
              <a:prstTxWarp prst="textNoShape">
                <a:avLst/>
              </a:prstTxWarp>
            </a:bodyPr>
            <a:lstStyle/>
            <a:p>
              <a:pPr algn="ctr" eaLnBrk="0" hangingPunct="0"/>
              <a:endParaRPr lang="en-US" sz="2399">
                <a:latin typeface="Times New Roman" charset="0"/>
              </a:endParaRPr>
            </a:p>
          </p:txBody>
        </p:sp>
        <p:sp>
          <p:nvSpPr>
            <p:cNvPr id="1795257" name="Oval 185"/>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p:spPr>
          <p:txBody>
            <a:bodyPr wrap="none" anchor="ctr">
              <a:prstTxWarp prst="textNoShape">
                <a:avLst/>
              </a:prstTxWarp>
            </a:bodyPr>
            <a:lstStyle/>
            <a:p>
              <a:endParaRPr lang="en-US" sz="1799"/>
            </a:p>
          </p:txBody>
        </p:sp>
        <p:grpSp>
          <p:nvGrpSpPr>
            <p:cNvPr id="31" name="Group 186"/>
            <p:cNvGrpSpPr>
              <a:grpSpLocks/>
            </p:cNvGrpSpPr>
            <p:nvPr/>
          </p:nvGrpSpPr>
          <p:grpSpPr bwMode="auto">
            <a:xfrm>
              <a:off x="3686" y="244"/>
              <a:ext cx="177" cy="66"/>
              <a:chOff x="2848" y="848"/>
              <a:chExt cx="140" cy="98"/>
            </a:xfrm>
          </p:grpSpPr>
          <p:sp>
            <p:nvSpPr>
              <p:cNvPr id="1795259" name="Line 187"/>
              <p:cNvSpPr>
                <a:spLocks noChangeShapeType="1"/>
              </p:cNvSpPr>
              <p:nvPr/>
            </p:nvSpPr>
            <p:spPr bwMode="auto">
              <a:xfrm flipV="1">
                <a:off x="2848" y="848"/>
                <a:ext cx="50" cy="2"/>
              </a:xfrm>
              <a:prstGeom prst="line">
                <a:avLst/>
              </a:prstGeom>
              <a:noFill/>
              <a:ln w="28575">
                <a:solidFill>
                  <a:schemeClr val="tx1"/>
                </a:solidFill>
                <a:round/>
                <a:headEnd/>
                <a:tailEnd/>
              </a:ln>
              <a:effectLst/>
            </p:spPr>
            <p:txBody>
              <a:bodyPr wrap="none" anchor="ctr">
                <a:prstTxWarp prst="textNoShape">
                  <a:avLst/>
                </a:prstTxWarp>
              </a:bodyPr>
              <a:lstStyle/>
              <a:p>
                <a:endParaRPr lang="en-US" sz="1799"/>
              </a:p>
            </p:txBody>
          </p:sp>
          <p:sp>
            <p:nvSpPr>
              <p:cNvPr id="1795260" name="Line 188"/>
              <p:cNvSpPr>
                <a:spLocks noChangeShapeType="1"/>
              </p:cNvSpPr>
              <p:nvPr/>
            </p:nvSpPr>
            <p:spPr bwMode="auto">
              <a:xfrm>
                <a:off x="2944" y="946"/>
                <a:ext cx="44" cy="0"/>
              </a:xfrm>
              <a:prstGeom prst="line">
                <a:avLst/>
              </a:prstGeom>
              <a:noFill/>
              <a:ln w="28575">
                <a:solidFill>
                  <a:schemeClr val="tx1"/>
                </a:solidFill>
                <a:round/>
                <a:headEnd/>
                <a:tailEnd/>
              </a:ln>
              <a:effectLst/>
            </p:spPr>
            <p:txBody>
              <a:bodyPr wrap="none" anchor="ctr">
                <a:prstTxWarp prst="textNoShape">
                  <a:avLst/>
                </a:prstTxWarp>
              </a:bodyPr>
              <a:lstStyle/>
              <a:p>
                <a:endParaRPr lang="en-US" sz="1799"/>
              </a:p>
            </p:txBody>
          </p:sp>
          <p:sp>
            <p:nvSpPr>
              <p:cNvPr id="1795261" name="Line 189"/>
              <p:cNvSpPr>
                <a:spLocks noChangeShapeType="1"/>
              </p:cNvSpPr>
              <p:nvPr/>
            </p:nvSpPr>
            <p:spPr bwMode="auto">
              <a:xfrm>
                <a:off x="2894" y="850"/>
                <a:ext cx="52" cy="96"/>
              </a:xfrm>
              <a:prstGeom prst="line">
                <a:avLst/>
              </a:prstGeom>
              <a:noFill/>
              <a:ln w="28575">
                <a:solidFill>
                  <a:schemeClr val="tx1"/>
                </a:solidFill>
                <a:round/>
                <a:headEnd/>
                <a:tailEnd/>
              </a:ln>
              <a:effectLst/>
            </p:spPr>
            <p:txBody>
              <a:bodyPr wrap="none" anchor="ctr">
                <a:prstTxWarp prst="textNoShape">
                  <a:avLst/>
                </a:prstTxWarp>
              </a:bodyPr>
              <a:lstStyle/>
              <a:p>
                <a:endParaRPr lang="en-US" sz="1799"/>
              </a:p>
            </p:txBody>
          </p:sp>
        </p:grpSp>
        <p:grpSp>
          <p:nvGrpSpPr>
            <p:cNvPr id="1795111" name="Group 190"/>
            <p:cNvGrpSpPr>
              <a:grpSpLocks/>
            </p:cNvGrpSpPr>
            <p:nvPr/>
          </p:nvGrpSpPr>
          <p:grpSpPr bwMode="auto">
            <a:xfrm flipV="1">
              <a:off x="3686" y="243"/>
              <a:ext cx="177" cy="66"/>
              <a:chOff x="2848" y="848"/>
              <a:chExt cx="140" cy="98"/>
            </a:xfrm>
          </p:grpSpPr>
          <p:sp>
            <p:nvSpPr>
              <p:cNvPr id="1795263" name="Line 191"/>
              <p:cNvSpPr>
                <a:spLocks noChangeShapeType="1"/>
              </p:cNvSpPr>
              <p:nvPr/>
            </p:nvSpPr>
            <p:spPr bwMode="auto">
              <a:xfrm flipV="1">
                <a:off x="2848" y="848"/>
                <a:ext cx="50" cy="2"/>
              </a:xfrm>
              <a:prstGeom prst="line">
                <a:avLst/>
              </a:prstGeom>
              <a:noFill/>
              <a:ln w="28575">
                <a:solidFill>
                  <a:schemeClr val="tx1"/>
                </a:solidFill>
                <a:round/>
                <a:headEnd/>
                <a:tailEnd/>
              </a:ln>
              <a:effectLst/>
            </p:spPr>
            <p:txBody>
              <a:bodyPr wrap="none" anchor="ctr">
                <a:prstTxWarp prst="textNoShape">
                  <a:avLst/>
                </a:prstTxWarp>
              </a:bodyPr>
              <a:lstStyle/>
              <a:p>
                <a:endParaRPr lang="en-US" sz="1799"/>
              </a:p>
            </p:txBody>
          </p:sp>
          <p:sp>
            <p:nvSpPr>
              <p:cNvPr id="1795264" name="Line 192"/>
              <p:cNvSpPr>
                <a:spLocks noChangeShapeType="1"/>
              </p:cNvSpPr>
              <p:nvPr/>
            </p:nvSpPr>
            <p:spPr bwMode="auto">
              <a:xfrm>
                <a:off x="2944" y="946"/>
                <a:ext cx="44" cy="0"/>
              </a:xfrm>
              <a:prstGeom prst="line">
                <a:avLst/>
              </a:prstGeom>
              <a:noFill/>
              <a:ln w="28575">
                <a:solidFill>
                  <a:schemeClr val="tx1"/>
                </a:solidFill>
                <a:round/>
                <a:headEnd/>
                <a:tailEnd/>
              </a:ln>
              <a:effectLst/>
            </p:spPr>
            <p:txBody>
              <a:bodyPr wrap="none" anchor="ctr">
                <a:prstTxWarp prst="textNoShape">
                  <a:avLst/>
                </a:prstTxWarp>
              </a:bodyPr>
              <a:lstStyle/>
              <a:p>
                <a:endParaRPr lang="en-US" sz="1799"/>
              </a:p>
            </p:txBody>
          </p:sp>
          <p:sp>
            <p:nvSpPr>
              <p:cNvPr id="1795265" name="Line 193"/>
              <p:cNvSpPr>
                <a:spLocks noChangeShapeType="1"/>
              </p:cNvSpPr>
              <p:nvPr/>
            </p:nvSpPr>
            <p:spPr bwMode="auto">
              <a:xfrm>
                <a:off x="2894" y="850"/>
                <a:ext cx="52" cy="96"/>
              </a:xfrm>
              <a:prstGeom prst="line">
                <a:avLst/>
              </a:prstGeom>
              <a:noFill/>
              <a:ln w="28575">
                <a:solidFill>
                  <a:schemeClr val="tx1"/>
                </a:solidFill>
                <a:round/>
                <a:headEnd/>
                <a:tailEnd/>
              </a:ln>
              <a:effectLst/>
            </p:spPr>
            <p:txBody>
              <a:bodyPr wrap="none" anchor="ctr">
                <a:prstTxWarp prst="textNoShape">
                  <a:avLst/>
                </a:prstTxWarp>
              </a:bodyPr>
              <a:lstStyle/>
              <a:p>
                <a:endParaRPr lang="en-US" sz="1799"/>
              </a:p>
            </p:txBody>
          </p:sp>
        </p:grpSp>
      </p:grpSp>
      <p:grpSp>
        <p:nvGrpSpPr>
          <p:cNvPr id="1795120" name="Group 194"/>
          <p:cNvGrpSpPr>
            <a:grpSpLocks/>
          </p:cNvGrpSpPr>
          <p:nvPr/>
        </p:nvGrpSpPr>
        <p:grpSpPr bwMode="auto">
          <a:xfrm>
            <a:off x="8610878" y="4864940"/>
            <a:ext cx="499802" cy="233241"/>
            <a:chOff x="3600" y="219"/>
            <a:chExt cx="360" cy="175"/>
          </a:xfrm>
        </p:grpSpPr>
        <p:sp>
          <p:nvSpPr>
            <p:cNvPr id="1795267" name="Oval 195"/>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a:effectLst/>
          </p:spPr>
          <p:txBody>
            <a:bodyPr wrap="none" anchor="ctr">
              <a:prstTxWarp prst="textNoShape">
                <a:avLst/>
              </a:prstTxWarp>
            </a:bodyPr>
            <a:lstStyle/>
            <a:p>
              <a:endParaRPr lang="en-US" sz="1799"/>
            </a:p>
          </p:txBody>
        </p:sp>
        <p:sp>
          <p:nvSpPr>
            <p:cNvPr id="1795268" name="Line 196"/>
            <p:cNvSpPr>
              <a:spLocks noChangeShapeType="1"/>
            </p:cNvSpPr>
            <p:nvPr/>
          </p:nvSpPr>
          <p:spPr bwMode="auto">
            <a:xfrm>
              <a:off x="3603" y="289"/>
              <a:ext cx="0" cy="60"/>
            </a:xfrm>
            <a:prstGeom prst="line">
              <a:avLst/>
            </a:prstGeom>
            <a:noFill/>
            <a:ln w="12700">
              <a:solidFill>
                <a:schemeClr val="tx1"/>
              </a:solidFill>
              <a:round/>
              <a:headEnd/>
              <a:tailEnd/>
            </a:ln>
            <a:effectLst/>
          </p:spPr>
          <p:txBody>
            <a:bodyPr wrap="none" anchor="ctr">
              <a:prstTxWarp prst="textNoShape">
                <a:avLst/>
              </a:prstTxWarp>
            </a:bodyPr>
            <a:lstStyle/>
            <a:p>
              <a:endParaRPr lang="en-US" sz="1799"/>
            </a:p>
          </p:txBody>
        </p:sp>
        <p:sp>
          <p:nvSpPr>
            <p:cNvPr id="1795269" name="Line 197"/>
            <p:cNvSpPr>
              <a:spLocks noChangeShapeType="1"/>
            </p:cNvSpPr>
            <p:nvPr/>
          </p:nvSpPr>
          <p:spPr bwMode="auto">
            <a:xfrm>
              <a:off x="3960" y="289"/>
              <a:ext cx="0" cy="60"/>
            </a:xfrm>
            <a:prstGeom prst="line">
              <a:avLst/>
            </a:prstGeom>
            <a:noFill/>
            <a:ln w="12700">
              <a:solidFill>
                <a:schemeClr val="tx1"/>
              </a:solidFill>
              <a:round/>
              <a:headEnd/>
              <a:tailEnd/>
            </a:ln>
            <a:effectLst/>
          </p:spPr>
          <p:txBody>
            <a:bodyPr wrap="none" anchor="ctr">
              <a:prstTxWarp prst="textNoShape">
                <a:avLst/>
              </a:prstTxWarp>
            </a:bodyPr>
            <a:lstStyle/>
            <a:p>
              <a:endParaRPr lang="en-US" sz="1799"/>
            </a:p>
          </p:txBody>
        </p:sp>
        <p:sp>
          <p:nvSpPr>
            <p:cNvPr id="1795270" name="Rectangle 198"/>
            <p:cNvSpPr>
              <a:spLocks noChangeArrowheads="1"/>
            </p:cNvSpPr>
            <p:nvPr/>
          </p:nvSpPr>
          <p:spPr bwMode="auto">
            <a:xfrm>
              <a:off x="3603" y="289"/>
              <a:ext cx="354" cy="59"/>
            </a:xfrm>
            <a:prstGeom prst="rect">
              <a:avLst/>
            </a:prstGeom>
            <a:solidFill>
              <a:schemeClr val="hlink"/>
            </a:solidFill>
            <a:ln w="12700">
              <a:noFill/>
              <a:miter lim="800000"/>
              <a:headEnd/>
              <a:tailEnd/>
            </a:ln>
            <a:effectLst/>
          </p:spPr>
          <p:txBody>
            <a:bodyPr wrap="none" anchor="ctr">
              <a:prstTxWarp prst="textNoShape">
                <a:avLst/>
              </a:prstTxWarp>
            </a:bodyPr>
            <a:lstStyle/>
            <a:p>
              <a:pPr algn="ctr" eaLnBrk="0" hangingPunct="0"/>
              <a:endParaRPr lang="en-US" sz="2399">
                <a:latin typeface="Times New Roman" charset="0"/>
              </a:endParaRPr>
            </a:p>
          </p:txBody>
        </p:sp>
        <p:sp>
          <p:nvSpPr>
            <p:cNvPr id="1795271" name="Oval 199"/>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p:spPr>
          <p:txBody>
            <a:bodyPr wrap="none" anchor="ctr">
              <a:prstTxWarp prst="textNoShape">
                <a:avLst/>
              </a:prstTxWarp>
            </a:bodyPr>
            <a:lstStyle/>
            <a:p>
              <a:endParaRPr lang="en-US" sz="1799"/>
            </a:p>
          </p:txBody>
        </p:sp>
        <p:grpSp>
          <p:nvGrpSpPr>
            <p:cNvPr id="1795125" name="Group 200"/>
            <p:cNvGrpSpPr>
              <a:grpSpLocks/>
            </p:cNvGrpSpPr>
            <p:nvPr/>
          </p:nvGrpSpPr>
          <p:grpSpPr bwMode="auto">
            <a:xfrm>
              <a:off x="3686" y="244"/>
              <a:ext cx="177" cy="66"/>
              <a:chOff x="2848" y="848"/>
              <a:chExt cx="140" cy="98"/>
            </a:xfrm>
          </p:grpSpPr>
          <p:sp>
            <p:nvSpPr>
              <p:cNvPr id="1795273" name="Line 201"/>
              <p:cNvSpPr>
                <a:spLocks noChangeShapeType="1"/>
              </p:cNvSpPr>
              <p:nvPr/>
            </p:nvSpPr>
            <p:spPr bwMode="auto">
              <a:xfrm flipV="1">
                <a:off x="2848" y="848"/>
                <a:ext cx="50" cy="2"/>
              </a:xfrm>
              <a:prstGeom prst="line">
                <a:avLst/>
              </a:prstGeom>
              <a:noFill/>
              <a:ln w="28575">
                <a:solidFill>
                  <a:schemeClr val="tx1"/>
                </a:solidFill>
                <a:round/>
                <a:headEnd/>
                <a:tailEnd/>
              </a:ln>
              <a:effectLst/>
            </p:spPr>
            <p:txBody>
              <a:bodyPr wrap="none" anchor="ctr">
                <a:prstTxWarp prst="textNoShape">
                  <a:avLst/>
                </a:prstTxWarp>
              </a:bodyPr>
              <a:lstStyle/>
              <a:p>
                <a:endParaRPr lang="en-US" sz="1799"/>
              </a:p>
            </p:txBody>
          </p:sp>
          <p:sp>
            <p:nvSpPr>
              <p:cNvPr id="1795274" name="Line 202"/>
              <p:cNvSpPr>
                <a:spLocks noChangeShapeType="1"/>
              </p:cNvSpPr>
              <p:nvPr/>
            </p:nvSpPr>
            <p:spPr bwMode="auto">
              <a:xfrm>
                <a:off x="2944" y="946"/>
                <a:ext cx="44" cy="0"/>
              </a:xfrm>
              <a:prstGeom prst="line">
                <a:avLst/>
              </a:prstGeom>
              <a:noFill/>
              <a:ln w="28575">
                <a:solidFill>
                  <a:schemeClr val="tx1"/>
                </a:solidFill>
                <a:round/>
                <a:headEnd/>
                <a:tailEnd/>
              </a:ln>
              <a:effectLst/>
            </p:spPr>
            <p:txBody>
              <a:bodyPr wrap="none" anchor="ctr">
                <a:prstTxWarp prst="textNoShape">
                  <a:avLst/>
                </a:prstTxWarp>
              </a:bodyPr>
              <a:lstStyle/>
              <a:p>
                <a:endParaRPr lang="en-US" sz="1799"/>
              </a:p>
            </p:txBody>
          </p:sp>
          <p:sp>
            <p:nvSpPr>
              <p:cNvPr id="1795275" name="Line 203"/>
              <p:cNvSpPr>
                <a:spLocks noChangeShapeType="1"/>
              </p:cNvSpPr>
              <p:nvPr/>
            </p:nvSpPr>
            <p:spPr bwMode="auto">
              <a:xfrm>
                <a:off x="2894" y="850"/>
                <a:ext cx="52" cy="96"/>
              </a:xfrm>
              <a:prstGeom prst="line">
                <a:avLst/>
              </a:prstGeom>
              <a:noFill/>
              <a:ln w="28575">
                <a:solidFill>
                  <a:schemeClr val="tx1"/>
                </a:solidFill>
                <a:round/>
                <a:headEnd/>
                <a:tailEnd/>
              </a:ln>
              <a:effectLst/>
            </p:spPr>
            <p:txBody>
              <a:bodyPr wrap="none" anchor="ctr">
                <a:prstTxWarp prst="textNoShape">
                  <a:avLst/>
                </a:prstTxWarp>
              </a:bodyPr>
              <a:lstStyle/>
              <a:p>
                <a:endParaRPr lang="en-US" sz="1799"/>
              </a:p>
            </p:txBody>
          </p:sp>
        </p:grpSp>
        <p:grpSp>
          <p:nvGrpSpPr>
            <p:cNvPr id="1795142" name="Group 204"/>
            <p:cNvGrpSpPr>
              <a:grpSpLocks/>
            </p:cNvGrpSpPr>
            <p:nvPr/>
          </p:nvGrpSpPr>
          <p:grpSpPr bwMode="auto">
            <a:xfrm flipV="1">
              <a:off x="3686" y="243"/>
              <a:ext cx="177" cy="66"/>
              <a:chOff x="2848" y="848"/>
              <a:chExt cx="140" cy="98"/>
            </a:xfrm>
          </p:grpSpPr>
          <p:sp>
            <p:nvSpPr>
              <p:cNvPr id="1795277" name="Line 205"/>
              <p:cNvSpPr>
                <a:spLocks noChangeShapeType="1"/>
              </p:cNvSpPr>
              <p:nvPr/>
            </p:nvSpPr>
            <p:spPr bwMode="auto">
              <a:xfrm flipV="1">
                <a:off x="2848" y="848"/>
                <a:ext cx="50" cy="2"/>
              </a:xfrm>
              <a:prstGeom prst="line">
                <a:avLst/>
              </a:prstGeom>
              <a:noFill/>
              <a:ln w="28575">
                <a:solidFill>
                  <a:schemeClr val="tx1"/>
                </a:solidFill>
                <a:round/>
                <a:headEnd/>
                <a:tailEnd/>
              </a:ln>
              <a:effectLst/>
            </p:spPr>
            <p:txBody>
              <a:bodyPr wrap="none" anchor="ctr">
                <a:prstTxWarp prst="textNoShape">
                  <a:avLst/>
                </a:prstTxWarp>
              </a:bodyPr>
              <a:lstStyle/>
              <a:p>
                <a:endParaRPr lang="en-US" sz="1799"/>
              </a:p>
            </p:txBody>
          </p:sp>
          <p:sp>
            <p:nvSpPr>
              <p:cNvPr id="1795278" name="Line 206"/>
              <p:cNvSpPr>
                <a:spLocks noChangeShapeType="1"/>
              </p:cNvSpPr>
              <p:nvPr/>
            </p:nvSpPr>
            <p:spPr bwMode="auto">
              <a:xfrm>
                <a:off x="2944" y="946"/>
                <a:ext cx="44" cy="0"/>
              </a:xfrm>
              <a:prstGeom prst="line">
                <a:avLst/>
              </a:prstGeom>
              <a:noFill/>
              <a:ln w="28575">
                <a:solidFill>
                  <a:schemeClr val="tx1"/>
                </a:solidFill>
                <a:round/>
                <a:headEnd/>
                <a:tailEnd/>
              </a:ln>
              <a:effectLst/>
            </p:spPr>
            <p:txBody>
              <a:bodyPr wrap="none" anchor="ctr">
                <a:prstTxWarp prst="textNoShape">
                  <a:avLst/>
                </a:prstTxWarp>
              </a:bodyPr>
              <a:lstStyle/>
              <a:p>
                <a:endParaRPr lang="en-US" sz="1799"/>
              </a:p>
            </p:txBody>
          </p:sp>
          <p:sp>
            <p:nvSpPr>
              <p:cNvPr id="1795279" name="Line 207"/>
              <p:cNvSpPr>
                <a:spLocks noChangeShapeType="1"/>
              </p:cNvSpPr>
              <p:nvPr/>
            </p:nvSpPr>
            <p:spPr bwMode="auto">
              <a:xfrm>
                <a:off x="2894" y="850"/>
                <a:ext cx="52" cy="96"/>
              </a:xfrm>
              <a:prstGeom prst="line">
                <a:avLst/>
              </a:prstGeom>
              <a:noFill/>
              <a:ln w="28575">
                <a:solidFill>
                  <a:schemeClr val="tx1"/>
                </a:solidFill>
                <a:round/>
                <a:headEnd/>
                <a:tailEnd/>
              </a:ln>
              <a:effectLst/>
            </p:spPr>
            <p:txBody>
              <a:bodyPr wrap="none" anchor="ctr">
                <a:prstTxWarp prst="textNoShape">
                  <a:avLst/>
                </a:prstTxWarp>
              </a:bodyPr>
              <a:lstStyle/>
              <a:p>
                <a:endParaRPr lang="en-US" sz="1799"/>
              </a:p>
            </p:txBody>
          </p:sp>
        </p:grpSp>
      </p:grpSp>
      <p:grpSp>
        <p:nvGrpSpPr>
          <p:cNvPr id="1795145" name="Group 208"/>
          <p:cNvGrpSpPr>
            <a:grpSpLocks/>
          </p:cNvGrpSpPr>
          <p:nvPr/>
        </p:nvGrpSpPr>
        <p:grpSpPr bwMode="auto">
          <a:xfrm>
            <a:off x="7808021" y="4488899"/>
            <a:ext cx="501389" cy="233242"/>
            <a:chOff x="3600" y="219"/>
            <a:chExt cx="360" cy="175"/>
          </a:xfrm>
        </p:grpSpPr>
        <p:sp>
          <p:nvSpPr>
            <p:cNvPr id="1795281" name="Oval 209"/>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a:effectLst/>
          </p:spPr>
          <p:txBody>
            <a:bodyPr wrap="none" anchor="ctr">
              <a:prstTxWarp prst="textNoShape">
                <a:avLst/>
              </a:prstTxWarp>
            </a:bodyPr>
            <a:lstStyle/>
            <a:p>
              <a:endParaRPr lang="en-US" sz="1799"/>
            </a:p>
          </p:txBody>
        </p:sp>
        <p:sp>
          <p:nvSpPr>
            <p:cNvPr id="1795282" name="Line 210"/>
            <p:cNvSpPr>
              <a:spLocks noChangeShapeType="1"/>
            </p:cNvSpPr>
            <p:nvPr/>
          </p:nvSpPr>
          <p:spPr bwMode="auto">
            <a:xfrm>
              <a:off x="3603" y="289"/>
              <a:ext cx="0" cy="60"/>
            </a:xfrm>
            <a:prstGeom prst="line">
              <a:avLst/>
            </a:prstGeom>
            <a:noFill/>
            <a:ln w="12700">
              <a:solidFill>
                <a:schemeClr val="tx1"/>
              </a:solidFill>
              <a:round/>
              <a:headEnd/>
              <a:tailEnd/>
            </a:ln>
            <a:effectLst/>
          </p:spPr>
          <p:txBody>
            <a:bodyPr wrap="none" anchor="ctr">
              <a:prstTxWarp prst="textNoShape">
                <a:avLst/>
              </a:prstTxWarp>
            </a:bodyPr>
            <a:lstStyle/>
            <a:p>
              <a:endParaRPr lang="en-US" sz="1799"/>
            </a:p>
          </p:txBody>
        </p:sp>
        <p:sp>
          <p:nvSpPr>
            <p:cNvPr id="1795283" name="Line 211"/>
            <p:cNvSpPr>
              <a:spLocks noChangeShapeType="1"/>
            </p:cNvSpPr>
            <p:nvPr/>
          </p:nvSpPr>
          <p:spPr bwMode="auto">
            <a:xfrm>
              <a:off x="3960" y="289"/>
              <a:ext cx="0" cy="60"/>
            </a:xfrm>
            <a:prstGeom prst="line">
              <a:avLst/>
            </a:prstGeom>
            <a:noFill/>
            <a:ln w="12700">
              <a:solidFill>
                <a:schemeClr val="tx1"/>
              </a:solidFill>
              <a:round/>
              <a:headEnd/>
              <a:tailEnd/>
            </a:ln>
            <a:effectLst/>
          </p:spPr>
          <p:txBody>
            <a:bodyPr wrap="none" anchor="ctr">
              <a:prstTxWarp prst="textNoShape">
                <a:avLst/>
              </a:prstTxWarp>
            </a:bodyPr>
            <a:lstStyle/>
            <a:p>
              <a:endParaRPr lang="en-US" sz="1799"/>
            </a:p>
          </p:txBody>
        </p:sp>
        <p:sp>
          <p:nvSpPr>
            <p:cNvPr id="1795284" name="Rectangle 212"/>
            <p:cNvSpPr>
              <a:spLocks noChangeArrowheads="1"/>
            </p:cNvSpPr>
            <p:nvPr/>
          </p:nvSpPr>
          <p:spPr bwMode="auto">
            <a:xfrm>
              <a:off x="3603" y="289"/>
              <a:ext cx="354" cy="59"/>
            </a:xfrm>
            <a:prstGeom prst="rect">
              <a:avLst/>
            </a:prstGeom>
            <a:solidFill>
              <a:schemeClr val="hlink"/>
            </a:solidFill>
            <a:ln w="12700">
              <a:noFill/>
              <a:miter lim="800000"/>
              <a:headEnd/>
              <a:tailEnd/>
            </a:ln>
            <a:effectLst/>
          </p:spPr>
          <p:txBody>
            <a:bodyPr wrap="none" anchor="ctr">
              <a:prstTxWarp prst="textNoShape">
                <a:avLst/>
              </a:prstTxWarp>
            </a:bodyPr>
            <a:lstStyle/>
            <a:p>
              <a:pPr algn="ctr" eaLnBrk="0" hangingPunct="0"/>
              <a:endParaRPr lang="en-US" sz="2399">
                <a:latin typeface="Times New Roman" charset="0"/>
              </a:endParaRPr>
            </a:p>
          </p:txBody>
        </p:sp>
        <p:sp>
          <p:nvSpPr>
            <p:cNvPr id="1795285" name="Oval 213"/>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p:spPr>
          <p:txBody>
            <a:bodyPr wrap="none" anchor="ctr">
              <a:prstTxWarp prst="textNoShape">
                <a:avLst/>
              </a:prstTxWarp>
            </a:bodyPr>
            <a:lstStyle/>
            <a:p>
              <a:endParaRPr lang="en-US" sz="1799"/>
            </a:p>
          </p:txBody>
        </p:sp>
        <p:grpSp>
          <p:nvGrpSpPr>
            <p:cNvPr id="1795148" name="Group 214"/>
            <p:cNvGrpSpPr>
              <a:grpSpLocks/>
            </p:cNvGrpSpPr>
            <p:nvPr/>
          </p:nvGrpSpPr>
          <p:grpSpPr bwMode="auto">
            <a:xfrm>
              <a:off x="3686" y="244"/>
              <a:ext cx="177" cy="66"/>
              <a:chOff x="2848" y="848"/>
              <a:chExt cx="140" cy="98"/>
            </a:xfrm>
          </p:grpSpPr>
          <p:sp>
            <p:nvSpPr>
              <p:cNvPr id="1795287" name="Line 215"/>
              <p:cNvSpPr>
                <a:spLocks noChangeShapeType="1"/>
              </p:cNvSpPr>
              <p:nvPr/>
            </p:nvSpPr>
            <p:spPr bwMode="auto">
              <a:xfrm flipV="1">
                <a:off x="2848" y="848"/>
                <a:ext cx="50" cy="2"/>
              </a:xfrm>
              <a:prstGeom prst="line">
                <a:avLst/>
              </a:prstGeom>
              <a:noFill/>
              <a:ln w="28575">
                <a:solidFill>
                  <a:schemeClr val="tx1"/>
                </a:solidFill>
                <a:round/>
                <a:headEnd/>
                <a:tailEnd/>
              </a:ln>
              <a:effectLst/>
            </p:spPr>
            <p:txBody>
              <a:bodyPr wrap="none" anchor="ctr">
                <a:prstTxWarp prst="textNoShape">
                  <a:avLst/>
                </a:prstTxWarp>
              </a:bodyPr>
              <a:lstStyle/>
              <a:p>
                <a:endParaRPr lang="en-US" sz="1799"/>
              </a:p>
            </p:txBody>
          </p:sp>
          <p:sp>
            <p:nvSpPr>
              <p:cNvPr id="1795288" name="Line 216"/>
              <p:cNvSpPr>
                <a:spLocks noChangeShapeType="1"/>
              </p:cNvSpPr>
              <p:nvPr/>
            </p:nvSpPr>
            <p:spPr bwMode="auto">
              <a:xfrm>
                <a:off x="2944" y="946"/>
                <a:ext cx="44" cy="0"/>
              </a:xfrm>
              <a:prstGeom prst="line">
                <a:avLst/>
              </a:prstGeom>
              <a:noFill/>
              <a:ln w="28575">
                <a:solidFill>
                  <a:schemeClr val="tx1"/>
                </a:solidFill>
                <a:round/>
                <a:headEnd/>
                <a:tailEnd/>
              </a:ln>
              <a:effectLst/>
            </p:spPr>
            <p:txBody>
              <a:bodyPr wrap="none" anchor="ctr">
                <a:prstTxWarp prst="textNoShape">
                  <a:avLst/>
                </a:prstTxWarp>
              </a:bodyPr>
              <a:lstStyle/>
              <a:p>
                <a:endParaRPr lang="en-US" sz="1799"/>
              </a:p>
            </p:txBody>
          </p:sp>
          <p:sp>
            <p:nvSpPr>
              <p:cNvPr id="1795289" name="Line 217"/>
              <p:cNvSpPr>
                <a:spLocks noChangeShapeType="1"/>
              </p:cNvSpPr>
              <p:nvPr/>
            </p:nvSpPr>
            <p:spPr bwMode="auto">
              <a:xfrm>
                <a:off x="2894" y="850"/>
                <a:ext cx="52" cy="96"/>
              </a:xfrm>
              <a:prstGeom prst="line">
                <a:avLst/>
              </a:prstGeom>
              <a:noFill/>
              <a:ln w="28575">
                <a:solidFill>
                  <a:schemeClr val="tx1"/>
                </a:solidFill>
                <a:round/>
                <a:headEnd/>
                <a:tailEnd/>
              </a:ln>
              <a:effectLst/>
            </p:spPr>
            <p:txBody>
              <a:bodyPr wrap="none" anchor="ctr">
                <a:prstTxWarp prst="textNoShape">
                  <a:avLst/>
                </a:prstTxWarp>
              </a:bodyPr>
              <a:lstStyle/>
              <a:p>
                <a:endParaRPr lang="en-US" sz="1799"/>
              </a:p>
            </p:txBody>
          </p:sp>
        </p:grpSp>
        <p:grpSp>
          <p:nvGrpSpPr>
            <p:cNvPr id="1795152" name="Group 218"/>
            <p:cNvGrpSpPr>
              <a:grpSpLocks/>
            </p:cNvGrpSpPr>
            <p:nvPr/>
          </p:nvGrpSpPr>
          <p:grpSpPr bwMode="auto">
            <a:xfrm flipV="1">
              <a:off x="3686" y="243"/>
              <a:ext cx="177" cy="66"/>
              <a:chOff x="2848" y="848"/>
              <a:chExt cx="140" cy="98"/>
            </a:xfrm>
          </p:grpSpPr>
          <p:sp>
            <p:nvSpPr>
              <p:cNvPr id="1795291" name="Line 219"/>
              <p:cNvSpPr>
                <a:spLocks noChangeShapeType="1"/>
              </p:cNvSpPr>
              <p:nvPr/>
            </p:nvSpPr>
            <p:spPr bwMode="auto">
              <a:xfrm flipV="1">
                <a:off x="2848" y="848"/>
                <a:ext cx="50" cy="2"/>
              </a:xfrm>
              <a:prstGeom prst="line">
                <a:avLst/>
              </a:prstGeom>
              <a:noFill/>
              <a:ln w="28575">
                <a:solidFill>
                  <a:schemeClr val="tx1"/>
                </a:solidFill>
                <a:round/>
                <a:headEnd/>
                <a:tailEnd/>
              </a:ln>
              <a:effectLst/>
            </p:spPr>
            <p:txBody>
              <a:bodyPr wrap="none" anchor="ctr">
                <a:prstTxWarp prst="textNoShape">
                  <a:avLst/>
                </a:prstTxWarp>
              </a:bodyPr>
              <a:lstStyle/>
              <a:p>
                <a:endParaRPr lang="en-US" sz="1799"/>
              </a:p>
            </p:txBody>
          </p:sp>
          <p:sp>
            <p:nvSpPr>
              <p:cNvPr id="1795292" name="Line 220"/>
              <p:cNvSpPr>
                <a:spLocks noChangeShapeType="1"/>
              </p:cNvSpPr>
              <p:nvPr/>
            </p:nvSpPr>
            <p:spPr bwMode="auto">
              <a:xfrm>
                <a:off x="2944" y="946"/>
                <a:ext cx="44" cy="0"/>
              </a:xfrm>
              <a:prstGeom prst="line">
                <a:avLst/>
              </a:prstGeom>
              <a:noFill/>
              <a:ln w="28575">
                <a:solidFill>
                  <a:schemeClr val="tx1"/>
                </a:solidFill>
                <a:round/>
                <a:headEnd/>
                <a:tailEnd/>
              </a:ln>
              <a:effectLst/>
            </p:spPr>
            <p:txBody>
              <a:bodyPr wrap="none" anchor="ctr">
                <a:prstTxWarp prst="textNoShape">
                  <a:avLst/>
                </a:prstTxWarp>
              </a:bodyPr>
              <a:lstStyle/>
              <a:p>
                <a:endParaRPr lang="en-US" sz="1799"/>
              </a:p>
            </p:txBody>
          </p:sp>
          <p:sp>
            <p:nvSpPr>
              <p:cNvPr id="1795293" name="Line 221"/>
              <p:cNvSpPr>
                <a:spLocks noChangeShapeType="1"/>
              </p:cNvSpPr>
              <p:nvPr/>
            </p:nvSpPr>
            <p:spPr bwMode="auto">
              <a:xfrm>
                <a:off x="2894" y="850"/>
                <a:ext cx="52" cy="96"/>
              </a:xfrm>
              <a:prstGeom prst="line">
                <a:avLst/>
              </a:prstGeom>
              <a:noFill/>
              <a:ln w="28575">
                <a:solidFill>
                  <a:schemeClr val="tx1"/>
                </a:solidFill>
                <a:round/>
                <a:headEnd/>
                <a:tailEnd/>
              </a:ln>
              <a:effectLst/>
            </p:spPr>
            <p:txBody>
              <a:bodyPr wrap="none" anchor="ctr">
                <a:prstTxWarp prst="textNoShape">
                  <a:avLst/>
                </a:prstTxWarp>
              </a:bodyPr>
              <a:lstStyle/>
              <a:p>
                <a:endParaRPr lang="en-US" sz="1799"/>
              </a:p>
            </p:txBody>
          </p:sp>
        </p:grpSp>
      </p:grpSp>
      <p:sp>
        <p:nvSpPr>
          <p:cNvPr id="1795294" name="Line 222"/>
          <p:cNvSpPr>
            <a:spLocks noChangeShapeType="1"/>
          </p:cNvSpPr>
          <p:nvPr/>
        </p:nvSpPr>
        <p:spPr bwMode="auto">
          <a:xfrm flipV="1">
            <a:off x="8063475" y="4701512"/>
            <a:ext cx="1587" cy="249108"/>
          </a:xfrm>
          <a:prstGeom prst="line">
            <a:avLst/>
          </a:prstGeom>
          <a:noFill/>
          <a:ln w="12700">
            <a:solidFill>
              <a:schemeClr val="tx1"/>
            </a:solidFill>
            <a:round/>
            <a:headEnd/>
            <a:tailEnd/>
          </a:ln>
          <a:effectLst/>
        </p:spPr>
        <p:txBody>
          <a:bodyPr wrap="none" anchor="ctr">
            <a:prstTxWarp prst="textNoShape">
              <a:avLst/>
            </a:prstTxWarp>
          </a:bodyPr>
          <a:lstStyle/>
          <a:p>
            <a:endParaRPr lang="en-US" sz="1799"/>
          </a:p>
        </p:txBody>
      </p:sp>
      <p:grpSp>
        <p:nvGrpSpPr>
          <p:cNvPr id="1795161" name="Group 223"/>
          <p:cNvGrpSpPr>
            <a:grpSpLocks/>
          </p:cNvGrpSpPr>
          <p:nvPr/>
        </p:nvGrpSpPr>
        <p:grpSpPr bwMode="auto">
          <a:xfrm>
            <a:off x="6518055" y="2037488"/>
            <a:ext cx="813964" cy="859977"/>
            <a:chOff x="4180" y="744"/>
            <a:chExt cx="513" cy="542"/>
          </a:xfrm>
        </p:grpSpPr>
        <p:sp>
          <p:nvSpPr>
            <p:cNvPr id="1795296" name="Rectangle 224"/>
            <p:cNvSpPr>
              <a:spLocks noChangeArrowheads="1"/>
            </p:cNvSpPr>
            <p:nvPr/>
          </p:nvSpPr>
          <p:spPr bwMode="auto">
            <a:xfrm>
              <a:off x="4242" y="747"/>
              <a:ext cx="426" cy="489"/>
            </a:xfrm>
            <a:prstGeom prst="rect">
              <a:avLst/>
            </a:prstGeom>
            <a:solidFill>
              <a:schemeClr val="accent2"/>
            </a:solidFill>
            <a:ln w="9525">
              <a:noFill/>
              <a:miter lim="800000"/>
              <a:headEnd/>
              <a:tailEnd/>
            </a:ln>
            <a:effectLst/>
          </p:spPr>
          <p:txBody>
            <a:bodyPr wrap="none" anchor="ctr">
              <a:prstTxWarp prst="textNoShape">
                <a:avLst/>
              </a:prstTxWarp>
            </a:bodyPr>
            <a:lstStyle/>
            <a:p>
              <a:endParaRPr lang="en-US" sz="1799"/>
            </a:p>
          </p:txBody>
        </p:sp>
        <p:sp>
          <p:nvSpPr>
            <p:cNvPr id="1795297" name="Rectangle 225"/>
            <p:cNvSpPr>
              <a:spLocks noChangeArrowheads="1"/>
            </p:cNvSpPr>
            <p:nvPr/>
          </p:nvSpPr>
          <p:spPr bwMode="auto">
            <a:xfrm>
              <a:off x="4221" y="762"/>
              <a:ext cx="435" cy="504"/>
            </a:xfrm>
            <a:prstGeom prst="rect">
              <a:avLst/>
            </a:prstGeom>
            <a:solidFill>
              <a:schemeClr val="bg1"/>
            </a:solidFill>
            <a:ln w="12700">
              <a:solidFill>
                <a:schemeClr val="tx1"/>
              </a:solidFill>
              <a:miter lim="800000"/>
              <a:headEnd/>
              <a:tailEnd/>
            </a:ln>
            <a:effectLst/>
          </p:spPr>
          <p:txBody>
            <a:bodyPr wrap="none" anchor="ctr">
              <a:prstTxWarp prst="textNoShape">
                <a:avLst/>
              </a:prstTxWarp>
            </a:bodyPr>
            <a:lstStyle/>
            <a:p>
              <a:endParaRPr lang="en-US" sz="1799"/>
            </a:p>
          </p:txBody>
        </p:sp>
        <p:sp>
          <p:nvSpPr>
            <p:cNvPr id="1795298" name="Rectangle 226"/>
            <p:cNvSpPr>
              <a:spLocks noChangeArrowheads="1"/>
            </p:cNvSpPr>
            <p:nvPr/>
          </p:nvSpPr>
          <p:spPr bwMode="auto">
            <a:xfrm>
              <a:off x="4224" y="873"/>
              <a:ext cx="426" cy="108"/>
            </a:xfrm>
            <a:prstGeom prst="rect">
              <a:avLst/>
            </a:prstGeom>
            <a:solidFill>
              <a:srgbClr val="FF0000"/>
            </a:solidFill>
            <a:ln w="9525">
              <a:noFill/>
              <a:miter lim="800000"/>
              <a:headEnd/>
              <a:tailEnd/>
            </a:ln>
            <a:effectLst/>
          </p:spPr>
          <p:txBody>
            <a:bodyPr wrap="none" anchor="ctr">
              <a:prstTxWarp prst="textNoShape">
                <a:avLst/>
              </a:prstTxWarp>
            </a:bodyPr>
            <a:lstStyle/>
            <a:p>
              <a:endParaRPr lang="en-US" sz="1799"/>
            </a:p>
          </p:txBody>
        </p:sp>
        <p:sp>
          <p:nvSpPr>
            <p:cNvPr id="1795299" name="Text Box 227"/>
            <p:cNvSpPr txBox="1">
              <a:spLocks noChangeArrowheads="1"/>
            </p:cNvSpPr>
            <p:nvPr/>
          </p:nvSpPr>
          <p:spPr bwMode="auto">
            <a:xfrm>
              <a:off x="4180" y="744"/>
              <a:ext cx="513" cy="542"/>
            </a:xfrm>
            <a:prstGeom prst="rect">
              <a:avLst/>
            </a:prstGeom>
            <a:noFill/>
            <a:ln w="9525">
              <a:noFill/>
              <a:miter lim="800000"/>
              <a:headEnd/>
              <a:tailEnd/>
            </a:ln>
            <a:effectLst/>
          </p:spPr>
          <p:txBody>
            <a:bodyPr>
              <a:prstTxWarp prst="textNoShape">
                <a:avLst/>
              </a:prstTxWarp>
              <a:spAutoFit/>
            </a:bodyPr>
            <a:lstStyle/>
            <a:p>
              <a:pPr algn="ctr" eaLnBrk="0" hangingPunct="0"/>
              <a:r>
                <a:rPr lang="en-US" sz="999">
                  <a:latin typeface="Comic Sans MS" charset="0"/>
                </a:rPr>
                <a:t>application</a:t>
              </a:r>
            </a:p>
            <a:p>
              <a:pPr algn="ctr" eaLnBrk="0" hangingPunct="0"/>
              <a:r>
                <a:rPr lang="en-US" sz="999">
                  <a:solidFill>
                    <a:schemeClr val="bg1"/>
                  </a:solidFill>
                  <a:latin typeface="Comic Sans MS" charset="0"/>
                </a:rPr>
                <a:t>transport</a:t>
              </a:r>
              <a:endParaRPr lang="en-US" sz="999">
                <a:latin typeface="Comic Sans MS" charset="0"/>
              </a:endParaRPr>
            </a:p>
            <a:p>
              <a:pPr algn="ctr" eaLnBrk="0" hangingPunct="0"/>
              <a:r>
                <a:rPr lang="en-US" sz="999">
                  <a:latin typeface="Comic Sans MS" charset="0"/>
                </a:rPr>
                <a:t>network</a:t>
              </a:r>
            </a:p>
            <a:p>
              <a:pPr algn="ctr" eaLnBrk="0" hangingPunct="0"/>
              <a:r>
                <a:rPr lang="en-US" sz="999">
                  <a:latin typeface="Comic Sans MS" charset="0"/>
                </a:rPr>
                <a:t>data link</a:t>
              </a:r>
            </a:p>
            <a:p>
              <a:pPr algn="ctr" eaLnBrk="0" hangingPunct="0"/>
              <a:r>
                <a:rPr lang="en-US" sz="999">
                  <a:latin typeface="Comic Sans MS" charset="0"/>
                </a:rPr>
                <a:t>physical</a:t>
              </a:r>
              <a:endParaRPr lang="en-US" sz="2399">
                <a:latin typeface="Times New Roman" charset="0"/>
              </a:endParaRPr>
            </a:p>
          </p:txBody>
        </p:sp>
        <p:sp>
          <p:nvSpPr>
            <p:cNvPr id="1795300" name="Line 228"/>
            <p:cNvSpPr>
              <a:spLocks noChangeShapeType="1"/>
            </p:cNvSpPr>
            <p:nvPr/>
          </p:nvSpPr>
          <p:spPr bwMode="auto">
            <a:xfrm>
              <a:off x="4221" y="978"/>
              <a:ext cx="435" cy="3"/>
            </a:xfrm>
            <a:prstGeom prst="line">
              <a:avLst/>
            </a:prstGeom>
            <a:noFill/>
            <a:ln w="12700">
              <a:solidFill>
                <a:schemeClr val="tx1"/>
              </a:solidFill>
              <a:round/>
              <a:headEnd/>
              <a:tailEnd/>
            </a:ln>
            <a:effectLst/>
          </p:spPr>
          <p:txBody>
            <a:bodyPr wrap="none" anchor="ctr">
              <a:prstTxWarp prst="textNoShape">
                <a:avLst/>
              </a:prstTxWarp>
            </a:bodyPr>
            <a:lstStyle/>
            <a:p>
              <a:endParaRPr lang="en-US" sz="1799"/>
            </a:p>
          </p:txBody>
        </p:sp>
        <p:sp>
          <p:nvSpPr>
            <p:cNvPr id="1795301" name="Line 229"/>
            <p:cNvSpPr>
              <a:spLocks noChangeShapeType="1"/>
            </p:cNvSpPr>
            <p:nvPr/>
          </p:nvSpPr>
          <p:spPr bwMode="auto">
            <a:xfrm>
              <a:off x="4227" y="1065"/>
              <a:ext cx="435" cy="3"/>
            </a:xfrm>
            <a:prstGeom prst="line">
              <a:avLst/>
            </a:prstGeom>
            <a:noFill/>
            <a:ln w="12700">
              <a:solidFill>
                <a:schemeClr val="tx1"/>
              </a:solidFill>
              <a:round/>
              <a:headEnd/>
              <a:tailEnd/>
            </a:ln>
            <a:effectLst/>
          </p:spPr>
          <p:txBody>
            <a:bodyPr wrap="none" anchor="ctr">
              <a:prstTxWarp prst="textNoShape">
                <a:avLst/>
              </a:prstTxWarp>
            </a:bodyPr>
            <a:lstStyle/>
            <a:p>
              <a:endParaRPr lang="en-US" sz="1799"/>
            </a:p>
          </p:txBody>
        </p:sp>
        <p:sp>
          <p:nvSpPr>
            <p:cNvPr id="1795302" name="Line 230"/>
            <p:cNvSpPr>
              <a:spLocks noChangeShapeType="1"/>
            </p:cNvSpPr>
            <p:nvPr/>
          </p:nvSpPr>
          <p:spPr bwMode="auto">
            <a:xfrm>
              <a:off x="4227" y="1152"/>
              <a:ext cx="435" cy="3"/>
            </a:xfrm>
            <a:prstGeom prst="line">
              <a:avLst/>
            </a:prstGeom>
            <a:noFill/>
            <a:ln w="12700">
              <a:solidFill>
                <a:schemeClr val="tx1"/>
              </a:solidFill>
              <a:round/>
              <a:headEnd/>
              <a:tailEnd/>
            </a:ln>
            <a:effectLst/>
          </p:spPr>
          <p:txBody>
            <a:bodyPr wrap="none" anchor="ctr">
              <a:prstTxWarp prst="textNoShape">
                <a:avLst/>
              </a:prstTxWarp>
            </a:bodyPr>
            <a:lstStyle/>
            <a:p>
              <a:endParaRPr lang="en-US" sz="1799"/>
            </a:p>
          </p:txBody>
        </p:sp>
      </p:grpSp>
      <p:grpSp>
        <p:nvGrpSpPr>
          <p:cNvPr id="1795182" name="Group 231"/>
          <p:cNvGrpSpPr>
            <a:grpSpLocks/>
          </p:cNvGrpSpPr>
          <p:nvPr/>
        </p:nvGrpSpPr>
        <p:grpSpPr bwMode="auto">
          <a:xfrm>
            <a:off x="9640629" y="4922061"/>
            <a:ext cx="813964" cy="859977"/>
            <a:chOff x="4180" y="744"/>
            <a:chExt cx="513" cy="542"/>
          </a:xfrm>
        </p:grpSpPr>
        <p:sp>
          <p:nvSpPr>
            <p:cNvPr id="1795304" name="Rectangle 232"/>
            <p:cNvSpPr>
              <a:spLocks noChangeArrowheads="1"/>
            </p:cNvSpPr>
            <p:nvPr/>
          </p:nvSpPr>
          <p:spPr bwMode="auto">
            <a:xfrm>
              <a:off x="4242" y="747"/>
              <a:ext cx="426" cy="489"/>
            </a:xfrm>
            <a:prstGeom prst="rect">
              <a:avLst/>
            </a:prstGeom>
            <a:solidFill>
              <a:schemeClr val="accent2"/>
            </a:solidFill>
            <a:ln w="9525">
              <a:noFill/>
              <a:miter lim="800000"/>
              <a:headEnd/>
              <a:tailEnd/>
            </a:ln>
            <a:effectLst/>
          </p:spPr>
          <p:txBody>
            <a:bodyPr wrap="none" anchor="ctr">
              <a:prstTxWarp prst="textNoShape">
                <a:avLst/>
              </a:prstTxWarp>
            </a:bodyPr>
            <a:lstStyle/>
            <a:p>
              <a:endParaRPr lang="en-US" sz="1799"/>
            </a:p>
          </p:txBody>
        </p:sp>
        <p:sp>
          <p:nvSpPr>
            <p:cNvPr id="1795305" name="Rectangle 233"/>
            <p:cNvSpPr>
              <a:spLocks noChangeArrowheads="1"/>
            </p:cNvSpPr>
            <p:nvPr/>
          </p:nvSpPr>
          <p:spPr bwMode="auto">
            <a:xfrm>
              <a:off x="4221" y="762"/>
              <a:ext cx="435" cy="504"/>
            </a:xfrm>
            <a:prstGeom prst="rect">
              <a:avLst/>
            </a:prstGeom>
            <a:solidFill>
              <a:schemeClr val="bg1"/>
            </a:solidFill>
            <a:ln w="12700">
              <a:solidFill>
                <a:schemeClr val="tx1"/>
              </a:solidFill>
              <a:miter lim="800000"/>
              <a:headEnd/>
              <a:tailEnd/>
            </a:ln>
            <a:effectLst/>
          </p:spPr>
          <p:txBody>
            <a:bodyPr wrap="none" anchor="ctr">
              <a:prstTxWarp prst="textNoShape">
                <a:avLst/>
              </a:prstTxWarp>
            </a:bodyPr>
            <a:lstStyle/>
            <a:p>
              <a:endParaRPr lang="en-US" sz="1799"/>
            </a:p>
          </p:txBody>
        </p:sp>
        <p:sp>
          <p:nvSpPr>
            <p:cNvPr id="1795306" name="Rectangle 234"/>
            <p:cNvSpPr>
              <a:spLocks noChangeArrowheads="1"/>
            </p:cNvSpPr>
            <p:nvPr/>
          </p:nvSpPr>
          <p:spPr bwMode="auto">
            <a:xfrm>
              <a:off x="4224" y="873"/>
              <a:ext cx="426" cy="108"/>
            </a:xfrm>
            <a:prstGeom prst="rect">
              <a:avLst/>
            </a:prstGeom>
            <a:solidFill>
              <a:srgbClr val="FF0000"/>
            </a:solidFill>
            <a:ln w="9525">
              <a:noFill/>
              <a:miter lim="800000"/>
              <a:headEnd/>
              <a:tailEnd/>
            </a:ln>
            <a:effectLst/>
          </p:spPr>
          <p:txBody>
            <a:bodyPr wrap="none" anchor="ctr">
              <a:prstTxWarp prst="textNoShape">
                <a:avLst/>
              </a:prstTxWarp>
            </a:bodyPr>
            <a:lstStyle/>
            <a:p>
              <a:endParaRPr lang="en-US" sz="1799"/>
            </a:p>
          </p:txBody>
        </p:sp>
        <p:sp>
          <p:nvSpPr>
            <p:cNvPr id="1795307" name="Text Box 235"/>
            <p:cNvSpPr txBox="1">
              <a:spLocks noChangeArrowheads="1"/>
            </p:cNvSpPr>
            <p:nvPr/>
          </p:nvSpPr>
          <p:spPr bwMode="auto">
            <a:xfrm>
              <a:off x="4180" y="744"/>
              <a:ext cx="513" cy="542"/>
            </a:xfrm>
            <a:prstGeom prst="rect">
              <a:avLst/>
            </a:prstGeom>
            <a:noFill/>
            <a:ln w="9525">
              <a:noFill/>
              <a:miter lim="800000"/>
              <a:headEnd/>
              <a:tailEnd/>
            </a:ln>
            <a:effectLst/>
          </p:spPr>
          <p:txBody>
            <a:bodyPr>
              <a:prstTxWarp prst="textNoShape">
                <a:avLst/>
              </a:prstTxWarp>
              <a:spAutoFit/>
            </a:bodyPr>
            <a:lstStyle/>
            <a:p>
              <a:pPr algn="ctr" eaLnBrk="0" hangingPunct="0"/>
              <a:r>
                <a:rPr lang="en-US" sz="999">
                  <a:latin typeface="Comic Sans MS" charset="0"/>
                </a:rPr>
                <a:t>application</a:t>
              </a:r>
            </a:p>
            <a:p>
              <a:pPr algn="ctr" eaLnBrk="0" hangingPunct="0"/>
              <a:r>
                <a:rPr lang="en-US" sz="999">
                  <a:solidFill>
                    <a:schemeClr val="bg1"/>
                  </a:solidFill>
                  <a:latin typeface="Comic Sans MS" charset="0"/>
                </a:rPr>
                <a:t>transport</a:t>
              </a:r>
              <a:endParaRPr lang="en-US" sz="999">
                <a:latin typeface="Comic Sans MS" charset="0"/>
              </a:endParaRPr>
            </a:p>
            <a:p>
              <a:pPr algn="ctr" eaLnBrk="0" hangingPunct="0"/>
              <a:r>
                <a:rPr lang="en-US" sz="999">
                  <a:latin typeface="Comic Sans MS" charset="0"/>
                </a:rPr>
                <a:t>network</a:t>
              </a:r>
            </a:p>
            <a:p>
              <a:pPr algn="ctr" eaLnBrk="0" hangingPunct="0"/>
              <a:r>
                <a:rPr lang="en-US" sz="999">
                  <a:latin typeface="Comic Sans MS" charset="0"/>
                </a:rPr>
                <a:t>data link</a:t>
              </a:r>
            </a:p>
            <a:p>
              <a:pPr algn="ctr" eaLnBrk="0" hangingPunct="0"/>
              <a:r>
                <a:rPr lang="en-US" sz="999">
                  <a:latin typeface="Comic Sans MS" charset="0"/>
                </a:rPr>
                <a:t>physical</a:t>
              </a:r>
              <a:endParaRPr lang="en-US" sz="2399">
                <a:latin typeface="Times New Roman" charset="0"/>
              </a:endParaRPr>
            </a:p>
          </p:txBody>
        </p:sp>
        <p:sp>
          <p:nvSpPr>
            <p:cNvPr id="1795308" name="Line 236"/>
            <p:cNvSpPr>
              <a:spLocks noChangeShapeType="1"/>
            </p:cNvSpPr>
            <p:nvPr/>
          </p:nvSpPr>
          <p:spPr bwMode="auto">
            <a:xfrm>
              <a:off x="4221" y="978"/>
              <a:ext cx="435" cy="3"/>
            </a:xfrm>
            <a:prstGeom prst="line">
              <a:avLst/>
            </a:prstGeom>
            <a:noFill/>
            <a:ln w="12700">
              <a:solidFill>
                <a:schemeClr val="tx1"/>
              </a:solidFill>
              <a:round/>
              <a:headEnd/>
              <a:tailEnd/>
            </a:ln>
            <a:effectLst/>
          </p:spPr>
          <p:txBody>
            <a:bodyPr wrap="none" anchor="ctr">
              <a:prstTxWarp prst="textNoShape">
                <a:avLst/>
              </a:prstTxWarp>
            </a:bodyPr>
            <a:lstStyle/>
            <a:p>
              <a:endParaRPr lang="en-US" sz="1799"/>
            </a:p>
          </p:txBody>
        </p:sp>
        <p:sp>
          <p:nvSpPr>
            <p:cNvPr id="1795309" name="Line 237"/>
            <p:cNvSpPr>
              <a:spLocks noChangeShapeType="1"/>
            </p:cNvSpPr>
            <p:nvPr/>
          </p:nvSpPr>
          <p:spPr bwMode="auto">
            <a:xfrm>
              <a:off x="4227" y="1065"/>
              <a:ext cx="435" cy="3"/>
            </a:xfrm>
            <a:prstGeom prst="line">
              <a:avLst/>
            </a:prstGeom>
            <a:noFill/>
            <a:ln w="12700">
              <a:solidFill>
                <a:schemeClr val="tx1"/>
              </a:solidFill>
              <a:round/>
              <a:headEnd/>
              <a:tailEnd/>
            </a:ln>
            <a:effectLst/>
          </p:spPr>
          <p:txBody>
            <a:bodyPr wrap="none" anchor="ctr">
              <a:prstTxWarp prst="textNoShape">
                <a:avLst/>
              </a:prstTxWarp>
            </a:bodyPr>
            <a:lstStyle/>
            <a:p>
              <a:endParaRPr lang="en-US" sz="1799"/>
            </a:p>
          </p:txBody>
        </p:sp>
        <p:sp>
          <p:nvSpPr>
            <p:cNvPr id="1795310" name="Line 238"/>
            <p:cNvSpPr>
              <a:spLocks noChangeShapeType="1"/>
            </p:cNvSpPr>
            <p:nvPr/>
          </p:nvSpPr>
          <p:spPr bwMode="auto">
            <a:xfrm>
              <a:off x="4227" y="1152"/>
              <a:ext cx="435" cy="3"/>
            </a:xfrm>
            <a:prstGeom prst="line">
              <a:avLst/>
            </a:prstGeom>
            <a:noFill/>
            <a:ln w="12700">
              <a:solidFill>
                <a:schemeClr val="tx1"/>
              </a:solidFill>
              <a:round/>
              <a:headEnd/>
              <a:tailEnd/>
            </a:ln>
            <a:effectLst/>
          </p:spPr>
          <p:txBody>
            <a:bodyPr wrap="none" anchor="ctr">
              <a:prstTxWarp prst="textNoShape">
                <a:avLst/>
              </a:prstTxWarp>
            </a:bodyPr>
            <a:lstStyle/>
            <a:p>
              <a:endParaRPr lang="en-US" sz="1799"/>
            </a:p>
          </p:txBody>
        </p:sp>
      </p:grpSp>
      <p:grpSp>
        <p:nvGrpSpPr>
          <p:cNvPr id="1795188" name="Group 239"/>
          <p:cNvGrpSpPr>
            <a:grpSpLocks/>
          </p:cNvGrpSpPr>
          <p:nvPr/>
        </p:nvGrpSpPr>
        <p:grpSpPr bwMode="auto">
          <a:xfrm>
            <a:off x="8978988" y="4041458"/>
            <a:ext cx="813963" cy="707656"/>
            <a:chOff x="2923" y="3345"/>
            <a:chExt cx="513" cy="446"/>
          </a:xfrm>
        </p:grpSpPr>
        <p:sp>
          <p:nvSpPr>
            <p:cNvPr id="1795312" name="Rectangle 240"/>
            <p:cNvSpPr>
              <a:spLocks noChangeArrowheads="1"/>
            </p:cNvSpPr>
            <p:nvPr/>
          </p:nvSpPr>
          <p:spPr bwMode="auto">
            <a:xfrm>
              <a:off x="2988" y="3444"/>
              <a:ext cx="426" cy="306"/>
            </a:xfrm>
            <a:prstGeom prst="rect">
              <a:avLst/>
            </a:prstGeom>
            <a:solidFill>
              <a:schemeClr val="accent2"/>
            </a:solidFill>
            <a:ln w="9525">
              <a:noFill/>
              <a:miter lim="800000"/>
              <a:headEnd/>
              <a:tailEnd/>
            </a:ln>
            <a:effectLst/>
          </p:spPr>
          <p:txBody>
            <a:bodyPr wrap="none" anchor="ctr">
              <a:prstTxWarp prst="textNoShape">
                <a:avLst/>
              </a:prstTxWarp>
            </a:bodyPr>
            <a:lstStyle/>
            <a:p>
              <a:endParaRPr lang="en-US" sz="1799"/>
            </a:p>
          </p:txBody>
        </p:sp>
        <p:sp>
          <p:nvSpPr>
            <p:cNvPr id="1795313" name="Rectangle 241"/>
            <p:cNvSpPr>
              <a:spLocks noChangeArrowheads="1"/>
            </p:cNvSpPr>
            <p:nvPr/>
          </p:nvSpPr>
          <p:spPr bwMode="auto">
            <a:xfrm>
              <a:off x="2961" y="3465"/>
              <a:ext cx="435" cy="312"/>
            </a:xfrm>
            <a:prstGeom prst="rect">
              <a:avLst/>
            </a:prstGeom>
            <a:solidFill>
              <a:schemeClr val="bg1"/>
            </a:solidFill>
            <a:ln w="12700">
              <a:solidFill>
                <a:schemeClr val="tx1"/>
              </a:solidFill>
              <a:miter lim="800000"/>
              <a:headEnd/>
              <a:tailEnd/>
            </a:ln>
            <a:effectLst/>
          </p:spPr>
          <p:txBody>
            <a:bodyPr wrap="none" anchor="ctr">
              <a:prstTxWarp prst="textNoShape">
                <a:avLst/>
              </a:prstTxWarp>
            </a:bodyPr>
            <a:lstStyle/>
            <a:p>
              <a:endParaRPr lang="en-US" sz="1799"/>
            </a:p>
          </p:txBody>
        </p:sp>
        <p:sp>
          <p:nvSpPr>
            <p:cNvPr id="1795314" name="Text Box 242"/>
            <p:cNvSpPr txBox="1">
              <a:spLocks noChangeArrowheads="1"/>
            </p:cNvSpPr>
            <p:nvPr/>
          </p:nvSpPr>
          <p:spPr bwMode="auto">
            <a:xfrm>
              <a:off x="2923" y="3345"/>
              <a:ext cx="513" cy="446"/>
            </a:xfrm>
            <a:prstGeom prst="rect">
              <a:avLst/>
            </a:prstGeom>
            <a:noFill/>
            <a:ln w="9525">
              <a:noFill/>
              <a:miter lim="800000"/>
              <a:headEnd/>
              <a:tailEnd/>
            </a:ln>
            <a:effectLst/>
          </p:spPr>
          <p:txBody>
            <a:bodyPr>
              <a:prstTxWarp prst="textNoShape">
                <a:avLst/>
              </a:prstTxWarp>
              <a:spAutoFit/>
            </a:bodyPr>
            <a:lstStyle/>
            <a:p>
              <a:pPr algn="ctr" eaLnBrk="0" hangingPunct="0"/>
              <a:endParaRPr lang="en-US" sz="999">
                <a:latin typeface="Comic Sans MS" charset="0"/>
              </a:endParaRPr>
            </a:p>
            <a:p>
              <a:pPr algn="ctr" eaLnBrk="0" hangingPunct="0"/>
              <a:r>
                <a:rPr lang="en-US" sz="999">
                  <a:latin typeface="Comic Sans MS" charset="0"/>
                </a:rPr>
                <a:t>network</a:t>
              </a:r>
            </a:p>
            <a:p>
              <a:pPr algn="ctr" eaLnBrk="0" hangingPunct="0"/>
              <a:r>
                <a:rPr lang="en-US" sz="999">
                  <a:latin typeface="Comic Sans MS" charset="0"/>
                </a:rPr>
                <a:t>data link</a:t>
              </a:r>
            </a:p>
            <a:p>
              <a:pPr algn="ctr" eaLnBrk="0" hangingPunct="0"/>
              <a:r>
                <a:rPr lang="en-US" sz="999">
                  <a:latin typeface="Comic Sans MS" charset="0"/>
                </a:rPr>
                <a:t>physical</a:t>
              </a:r>
              <a:endParaRPr lang="en-US" sz="2399">
                <a:latin typeface="Times New Roman" charset="0"/>
              </a:endParaRPr>
            </a:p>
          </p:txBody>
        </p:sp>
        <p:sp>
          <p:nvSpPr>
            <p:cNvPr id="1795315" name="Line 243"/>
            <p:cNvSpPr>
              <a:spLocks noChangeShapeType="1"/>
            </p:cNvSpPr>
            <p:nvPr/>
          </p:nvSpPr>
          <p:spPr bwMode="auto">
            <a:xfrm>
              <a:off x="2958" y="3657"/>
              <a:ext cx="435" cy="3"/>
            </a:xfrm>
            <a:prstGeom prst="line">
              <a:avLst/>
            </a:prstGeom>
            <a:noFill/>
            <a:ln w="12700">
              <a:solidFill>
                <a:schemeClr val="tx1"/>
              </a:solidFill>
              <a:round/>
              <a:headEnd/>
              <a:tailEnd/>
            </a:ln>
            <a:effectLst/>
          </p:spPr>
          <p:txBody>
            <a:bodyPr wrap="none" anchor="ctr">
              <a:prstTxWarp prst="textNoShape">
                <a:avLst/>
              </a:prstTxWarp>
            </a:bodyPr>
            <a:lstStyle/>
            <a:p>
              <a:endParaRPr lang="en-US" sz="1799"/>
            </a:p>
          </p:txBody>
        </p:sp>
        <p:sp>
          <p:nvSpPr>
            <p:cNvPr id="1795316" name="Line 244"/>
            <p:cNvSpPr>
              <a:spLocks noChangeShapeType="1"/>
            </p:cNvSpPr>
            <p:nvPr/>
          </p:nvSpPr>
          <p:spPr bwMode="auto">
            <a:xfrm>
              <a:off x="2964" y="3561"/>
              <a:ext cx="435" cy="3"/>
            </a:xfrm>
            <a:prstGeom prst="line">
              <a:avLst/>
            </a:prstGeom>
            <a:noFill/>
            <a:ln w="12700">
              <a:solidFill>
                <a:schemeClr val="tx1"/>
              </a:solidFill>
              <a:round/>
              <a:headEnd/>
              <a:tailEnd/>
            </a:ln>
            <a:effectLst/>
          </p:spPr>
          <p:txBody>
            <a:bodyPr wrap="none" anchor="ctr">
              <a:prstTxWarp prst="textNoShape">
                <a:avLst/>
              </a:prstTxWarp>
            </a:bodyPr>
            <a:lstStyle/>
            <a:p>
              <a:endParaRPr lang="en-US" sz="1799"/>
            </a:p>
          </p:txBody>
        </p:sp>
      </p:grpSp>
      <p:grpSp>
        <p:nvGrpSpPr>
          <p:cNvPr id="1795192" name="Group 245"/>
          <p:cNvGrpSpPr>
            <a:grpSpLocks/>
          </p:cNvGrpSpPr>
          <p:nvPr/>
        </p:nvGrpSpPr>
        <p:grpSpPr bwMode="auto">
          <a:xfrm>
            <a:off x="9512110" y="3460735"/>
            <a:ext cx="813963" cy="707656"/>
            <a:chOff x="2923" y="3345"/>
            <a:chExt cx="513" cy="446"/>
          </a:xfrm>
        </p:grpSpPr>
        <p:sp>
          <p:nvSpPr>
            <p:cNvPr id="1795318" name="Rectangle 246"/>
            <p:cNvSpPr>
              <a:spLocks noChangeArrowheads="1"/>
            </p:cNvSpPr>
            <p:nvPr/>
          </p:nvSpPr>
          <p:spPr bwMode="auto">
            <a:xfrm>
              <a:off x="2988" y="3444"/>
              <a:ext cx="426" cy="306"/>
            </a:xfrm>
            <a:prstGeom prst="rect">
              <a:avLst/>
            </a:prstGeom>
            <a:solidFill>
              <a:schemeClr val="accent2"/>
            </a:solidFill>
            <a:ln w="9525">
              <a:noFill/>
              <a:miter lim="800000"/>
              <a:headEnd/>
              <a:tailEnd/>
            </a:ln>
            <a:effectLst/>
          </p:spPr>
          <p:txBody>
            <a:bodyPr wrap="none" anchor="ctr">
              <a:prstTxWarp prst="textNoShape">
                <a:avLst/>
              </a:prstTxWarp>
            </a:bodyPr>
            <a:lstStyle/>
            <a:p>
              <a:endParaRPr lang="en-US" sz="1799"/>
            </a:p>
          </p:txBody>
        </p:sp>
        <p:sp>
          <p:nvSpPr>
            <p:cNvPr id="1795319" name="Rectangle 247"/>
            <p:cNvSpPr>
              <a:spLocks noChangeArrowheads="1"/>
            </p:cNvSpPr>
            <p:nvPr/>
          </p:nvSpPr>
          <p:spPr bwMode="auto">
            <a:xfrm>
              <a:off x="2961" y="3465"/>
              <a:ext cx="435" cy="312"/>
            </a:xfrm>
            <a:prstGeom prst="rect">
              <a:avLst/>
            </a:prstGeom>
            <a:solidFill>
              <a:schemeClr val="bg1"/>
            </a:solidFill>
            <a:ln w="12700">
              <a:solidFill>
                <a:schemeClr val="tx1"/>
              </a:solidFill>
              <a:miter lim="800000"/>
              <a:headEnd/>
              <a:tailEnd/>
            </a:ln>
            <a:effectLst/>
          </p:spPr>
          <p:txBody>
            <a:bodyPr wrap="none" anchor="ctr">
              <a:prstTxWarp prst="textNoShape">
                <a:avLst/>
              </a:prstTxWarp>
            </a:bodyPr>
            <a:lstStyle/>
            <a:p>
              <a:endParaRPr lang="en-US" sz="1799"/>
            </a:p>
          </p:txBody>
        </p:sp>
        <p:sp>
          <p:nvSpPr>
            <p:cNvPr id="1795320" name="Text Box 248"/>
            <p:cNvSpPr txBox="1">
              <a:spLocks noChangeArrowheads="1"/>
            </p:cNvSpPr>
            <p:nvPr/>
          </p:nvSpPr>
          <p:spPr bwMode="auto">
            <a:xfrm>
              <a:off x="2923" y="3345"/>
              <a:ext cx="513" cy="446"/>
            </a:xfrm>
            <a:prstGeom prst="rect">
              <a:avLst/>
            </a:prstGeom>
            <a:noFill/>
            <a:ln w="9525">
              <a:noFill/>
              <a:miter lim="800000"/>
              <a:headEnd/>
              <a:tailEnd/>
            </a:ln>
            <a:effectLst/>
          </p:spPr>
          <p:txBody>
            <a:bodyPr>
              <a:prstTxWarp prst="textNoShape">
                <a:avLst/>
              </a:prstTxWarp>
              <a:spAutoFit/>
            </a:bodyPr>
            <a:lstStyle/>
            <a:p>
              <a:pPr algn="ctr" eaLnBrk="0" hangingPunct="0"/>
              <a:endParaRPr lang="en-US" sz="999">
                <a:latin typeface="Comic Sans MS" charset="0"/>
              </a:endParaRPr>
            </a:p>
            <a:p>
              <a:pPr algn="ctr" eaLnBrk="0" hangingPunct="0"/>
              <a:r>
                <a:rPr lang="en-US" sz="999">
                  <a:latin typeface="Comic Sans MS" charset="0"/>
                </a:rPr>
                <a:t>network</a:t>
              </a:r>
            </a:p>
            <a:p>
              <a:pPr algn="ctr" eaLnBrk="0" hangingPunct="0"/>
              <a:r>
                <a:rPr lang="en-US" sz="999">
                  <a:latin typeface="Comic Sans MS" charset="0"/>
                </a:rPr>
                <a:t>data link</a:t>
              </a:r>
            </a:p>
            <a:p>
              <a:pPr algn="ctr" eaLnBrk="0" hangingPunct="0"/>
              <a:r>
                <a:rPr lang="en-US" sz="999">
                  <a:latin typeface="Comic Sans MS" charset="0"/>
                </a:rPr>
                <a:t>physical</a:t>
              </a:r>
              <a:endParaRPr lang="en-US" sz="2399">
                <a:latin typeface="Times New Roman" charset="0"/>
              </a:endParaRPr>
            </a:p>
          </p:txBody>
        </p:sp>
        <p:sp>
          <p:nvSpPr>
            <p:cNvPr id="1795321" name="Line 249"/>
            <p:cNvSpPr>
              <a:spLocks noChangeShapeType="1"/>
            </p:cNvSpPr>
            <p:nvPr/>
          </p:nvSpPr>
          <p:spPr bwMode="auto">
            <a:xfrm>
              <a:off x="2958" y="3657"/>
              <a:ext cx="435" cy="3"/>
            </a:xfrm>
            <a:prstGeom prst="line">
              <a:avLst/>
            </a:prstGeom>
            <a:noFill/>
            <a:ln w="12700">
              <a:solidFill>
                <a:schemeClr val="tx1"/>
              </a:solidFill>
              <a:round/>
              <a:headEnd/>
              <a:tailEnd/>
            </a:ln>
            <a:effectLst/>
          </p:spPr>
          <p:txBody>
            <a:bodyPr wrap="none" anchor="ctr">
              <a:prstTxWarp prst="textNoShape">
                <a:avLst/>
              </a:prstTxWarp>
            </a:bodyPr>
            <a:lstStyle/>
            <a:p>
              <a:endParaRPr lang="en-US" sz="1799"/>
            </a:p>
          </p:txBody>
        </p:sp>
        <p:sp>
          <p:nvSpPr>
            <p:cNvPr id="1795322" name="Line 250"/>
            <p:cNvSpPr>
              <a:spLocks noChangeShapeType="1"/>
            </p:cNvSpPr>
            <p:nvPr/>
          </p:nvSpPr>
          <p:spPr bwMode="auto">
            <a:xfrm>
              <a:off x="2964" y="3561"/>
              <a:ext cx="435" cy="3"/>
            </a:xfrm>
            <a:prstGeom prst="line">
              <a:avLst/>
            </a:prstGeom>
            <a:noFill/>
            <a:ln w="12700">
              <a:solidFill>
                <a:schemeClr val="tx1"/>
              </a:solidFill>
              <a:round/>
              <a:headEnd/>
              <a:tailEnd/>
            </a:ln>
            <a:effectLst/>
          </p:spPr>
          <p:txBody>
            <a:bodyPr wrap="none" anchor="ctr">
              <a:prstTxWarp prst="textNoShape">
                <a:avLst/>
              </a:prstTxWarp>
            </a:bodyPr>
            <a:lstStyle/>
            <a:p>
              <a:endParaRPr lang="en-US" sz="1799"/>
            </a:p>
          </p:txBody>
        </p:sp>
      </p:grpSp>
      <p:grpSp>
        <p:nvGrpSpPr>
          <p:cNvPr id="1795196" name="Group 251"/>
          <p:cNvGrpSpPr>
            <a:grpSpLocks/>
          </p:cNvGrpSpPr>
          <p:nvPr/>
        </p:nvGrpSpPr>
        <p:grpSpPr bwMode="auto">
          <a:xfrm>
            <a:off x="8626746" y="3156094"/>
            <a:ext cx="813963" cy="707656"/>
            <a:chOff x="2923" y="3345"/>
            <a:chExt cx="513" cy="446"/>
          </a:xfrm>
        </p:grpSpPr>
        <p:sp>
          <p:nvSpPr>
            <p:cNvPr id="1795324" name="Rectangle 252"/>
            <p:cNvSpPr>
              <a:spLocks noChangeArrowheads="1"/>
            </p:cNvSpPr>
            <p:nvPr/>
          </p:nvSpPr>
          <p:spPr bwMode="auto">
            <a:xfrm>
              <a:off x="2988" y="3444"/>
              <a:ext cx="426" cy="306"/>
            </a:xfrm>
            <a:prstGeom prst="rect">
              <a:avLst/>
            </a:prstGeom>
            <a:solidFill>
              <a:schemeClr val="accent2"/>
            </a:solidFill>
            <a:ln w="9525">
              <a:noFill/>
              <a:miter lim="800000"/>
              <a:headEnd/>
              <a:tailEnd/>
            </a:ln>
            <a:effectLst/>
          </p:spPr>
          <p:txBody>
            <a:bodyPr wrap="none" anchor="ctr">
              <a:prstTxWarp prst="textNoShape">
                <a:avLst/>
              </a:prstTxWarp>
            </a:bodyPr>
            <a:lstStyle/>
            <a:p>
              <a:endParaRPr lang="en-US" sz="1799"/>
            </a:p>
          </p:txBody>
        </p:sp>
        <p:sp>
          <p:nvSpPr>
            <p:cNvPr id="1795325" name="Rectangle 253"/>
            <p:cNvSpPr>
              <a:spLocks noChangeArrowheads="1"/>
            </p:cNvSpPr>
            <p:nvPr/>
          </p:nvSpPr>
          <p:spPr bwMode="auto">
            <a:xfrm>
              <a:off x="2961" y="3465"/>
              <a:ext cx="435" cy="312"/>
            </a:xfrm>
            <a:prstGeom prst="rect">
              <a:avLst/>
            </a:prstGeom>
            <a:solidFill>
              <a:schemeClr val="bg1"/>
            </a:solidFill>
            <a:ln w="12700">
              <a:solidFill>
                <a:schemeClr val="tx1"/>
              </a:solidFill>
              <a:miter lim="800000"/>
              <a:headEnd/>
              <a:tailEnd/>
            </a:ln>
            <a:effectLst/>
          </p:spPr>
          <p:txBody>
            <a:bodyPr wrap="none" anchor="ctr">
              <a:prstTxWarp prst="textNoShape">
                <a:avLst/>
              </a:prstTxWarp>
            </a:bodyPr>
            <a:lstStyle/>
            <a:p>
              <a:endParaRPr lang="en-US" sz="1799"/>
            </a:p>
          </p:txBody>
        </p:sp>
        <p:sp>
          <p:nvSpPr>
            <p:cNvPr id="1795326" name="Text Box 254"/>
            <p:cNvSpPr txBox="1">
              <a:spLocks noChangeArrowheads="1"/>
            </p:cNvSpPr>
            <p:nvPr/>
          </p:nvSpPr>
          <p:spPr bwMode="auto">
            <a:xfrm>
              <a:off x="2923" y="3345"/>
              <a:ext cx="513" cy="446"/>
            </a:xfrm>
            <a:prstGeom prst="rect">
              <a:avLst/>
            </a:prstGeom>
            <a:noFill/>
            <a:ln w="9525">
              <a:noFill/>
              <a:miter lim="800000"/>
              <a:headEnd/>
              <a:tailEnd/>
            </a:ln>
            <a:effectLst/>
          </p:spPr>
          <p:txBody>
            <a:bodyPr>
              <a:prstTxWarp prst="textNoShape">
                <a:avLst/>
              </a:prstTxWarp>
              <a:spAutoFit/>
            </a:bodyPr>
            <a:lstStyle/>
            <a:p>
              <a:pPr algn="ctr" eaLnBrk="0" hangingPunct="0"/>
              <a:endParaRPr lang="en-US" sz="999">
                <a:latin typeface="Comic Sans MS" charset="0"/>
              </a:endParaRPr>
            </a:p>
            <a:p>
              <a:pPr algn="ctr" eaLnBrk="0" hangingPunct="0"/>
              <a:r>
                <a:rPr lang="en-US" sz="999">
                  <a:latin typeface="Comic Sans MS" charset="0"/>
                </a:rPr>
                <a:t>network</a:t>
              </a:r>
            </a:p>
            <a:p>
              <a:pPr algn="ctr" eaLnBrk="0" hangingPunct="0"/>
              <a:r>
                <a:rPr lang="en-US" sz="999">
                  <a:latin typeface="Comic Sans MS" charset="0"/>
                </a:rPr>
                <a:t>data link</a:t>
              </a:r>
            </a:p>
            <a:p>
              <a:pPr algn="ctr" eaLnBrk="0" hangingPunct="0"/>
              <a:r>
                <a:rPr lang="en-US" sz="999">
                  <a:latin typeface="Comic Sans MS" charset="0"/>
                </a:rPr>
                <a:t>physical</a:t>
              </a:r>
              <a:endParaRPr lang="en-US" sz="2399">
                <a:latin typeface="Times New Roman" charset="0"/>
              </a:endParaRPr>
            </a:p>
          </p:txBody>
        </p:sp>
        <p:sp>
          <p:nvSpPr>
            <p:cNvPr id="1795327" name="Line 255"/>
            <p:cNvSpPr>
              <a:spLocks noChangeShapeType="1"/>
            </p:cNvSpPr>
            <p:nvPr/>
          </p:nvSpPr>
          <p:spPr bwMode="auto">
            <a:xfrm>
              <a:off x="2958" y="3657"/>
              <a:ext cx="435" cy="3"/>
            </a:xfrm>
            <a:prstGeom prst="line">
              <a:avLst/>
            </a:prstGeom>
            <a:noFill/>
            <a:ln w="12700">
              <a:solidFill>
                <a:schemeClr val="tx1"/>
              </a:solidFill>
              <a:round/>
              <a:headEnd/>
              <a:tailEnd/>
            </a:ln>
            <a:effectLst/>
          </p:spPr>
          <p:txBody>
            <a:bodyPr wrap="none" anchor="ctr">
              <a:prstTxWarp prst="textNoShape">
                <a:avLst/>
              </a:prstTxWarp>
            </a:bodyPr>
            <a:lstStyle/>
            <a:p>
              <a:endParaRPr lang="en-US" sz="1799"/>
            </a:p>
          </p:txBody>
        </p:sp>
        <p:sp>
          <p:nvSpPr>
            <p:cNvPr id="1795328" name="Line 256"/>
            <p:cNvSpPr>
              <a:spLocks noChangeShapeType="1"/>
            </p:cNvSpPr>
            <p:nvPr/>
          </p:nvSpPr>
          <p:spPr bwMode="auto">
            <a:xfrm>
              <a:off x="2964" y="3561"/>
              <a:ext cx="435" cy="3"/>
            </a:xfrm>
            <a:prstGeom prst="line">
              <a:avLst/>
            </a:prstGeom>
            <a:noFill/>
            <a:ln w="12700">
              <a:solidFill>
                <a:schemeClr val="tx1"/>
              </a:solidFill>
              <a:round/>
              <a:headEnd/>
              <a:tailEnd/>
            </a:ln>
            <a:effectLst/>
          </p:spPr>
          <p:txBody>
            <a:bodyPr wrap="none" anchor="ctr">
              <a:prstTxWarp prst="textNoShape">
                <a:avLst/>
              </a:prstTxWarp>
            </a:bodyPr>
            <a:lstStyle/>
            <a:p>
              <a:endParaRPr lang="en-US" sz="1799"/>
            </a:p>
          </p:txBody>
        </p:sp>
      </p:grpSp>
      <p:grpSp>
        <p:nvGrpSpPr>
          <p:cNvPr id="1795202" name="Group 257"/>
          <p:cNvGrpSpPr>
            <a:grpSpLocks/>
          </p:cNvGrpSpPr>
          <p:nvPr/>
        </p:nvGrpSpPr>
        <p:grpSpPr bwMode="auto">
          <a:xfrm>
            <a:off x="8560106" y="2384970"/>
            <a:ext cx="813963" cy="707656"/>
            <a:chOff x="2923" y="3345"/>
            <a:chExt cx="513" cy="446"/>
          </a:xfrm>
        </p:grpSpPr>
        <p:sp>
          <p:nvSpPr>
            <p:cNvPr id="1795330" name="Rectangle 258"/>
            <p:cNvSpPr>
              <a:spLocks noChangeArrowheads="1"/>
            </p:cNvSpPr>
            <p:nvPr/>
          </p:nvSpPr>
          <p:spPr bwMode="auto">
            <a:xfrm>
              <a:off x="2988" y="3444"/>
              <a:ext cx="426" cy="306"/>
            </a:xfrm>
            <a:prstGeom prst="rect">
              <a:avLst/>
            </a:prstGeom>
            <a:solidFill>
              <a:schemeClr val="accent2"/>
            </a:solidFill>
            <a:ln w="9525">
              <a:noFill/>
              <a:miter lim="800000"/>
              <a:headEnd/>
              <a:tailEnd/>
            </a:ln>
            <a:effectLst/>
          </p:spPr>
          <p:txBody>
            <a:bodyPr wrap="none" anchor="ctr">
              <a:prstTxWarp prst="textNoShape">
                <a:avLst/>
              </a:prstTxWarp>
            </a:bodyPr>
            <a:lstStyle/>
            <a:p>
              <a:endParaRPr lang="en-US" sz="1799"/>
            </a:p>
          </p:txBody>
        </p:sp>
        <p:sp>
          <p:nvSpPr>
            <p:cNvPr id="1795331" name="Rectangle 259"/>
            <p:cNvSpPr>
              <a:spLocks noChangeArrowheads="1"/>
            </p:cNvSpPr>
            <p:nvPr/>
          </p:nvSpPr>
          <p:spPr bwMode="auto">
            <a:xfrm>
              <a:off x="2961" y="3465"/>
              <a:ext cx="435" cy="312"/>
            </a:xfrm>
            <a:prstGeom prst="rect">
              <a:avLst/>
            </a:prstGeom>
            <a:solidFill>
              <a:schemeClr val="bg1"/>
            </a:solidFill>
            <a:ln w="12700">
              <a:solidFill>
                <a:schemeClr val="tx1"/>
              </a:solidFill>
              <a:miter lim="800000"/>
              <a:headEnd/>
              <a:tailEnd/>
            </a:ln>
            <a:effectLst/>
          </p:spPr>
          <p:txBody>
            <a:bodyPr wrap="none" anchor="ctr">
              <a:prstTxWarp prst="textNoShape">
                <a:avLst/>
              </a:prstTxWarp>
            </a:bodyPr>
            <a:lstStyle/>
            <a:p>
              <a:endParaRPr lang="en-US" sz="1799"/>
            </a:p>
          </p:txBody>
        </p:sp>
        <p:sp>
          <p:nvSpPr>
            <p:cNvPr id="1795332" name="Text Box 260"/>
            <p:cNvSpPr txBox="1">
              <a:spLocks noChangeArrowheads="1"/>
            </p:cNvSpPr>
            <p:nvPr/>
          </p:nvSpPr>
          <p:spPr bwMode="auto">
            <a:xfrm>
              <a:off x="2923" y="3345"/>
              <a:ext cx="513" cy="446"/>
            </a:xfrm>
            <a:prstGeom prst="rect">
              <a:avLst/>
            </a:prstGeom>
            <a:noFill/>
            <a:ln w="9525">
              <a:noFill/>
              <a:miter lim="800000"/>
              <a:headEnd/>
              <a:tailEnd/>
            </a:ln>
            <a:effectLst/>
          </p:spPr>
          <p:txBody>
            <a:bodyPr>
              <a:prstTxWarp prst="textNoShape">
                <a:avLst/>
              </a:prstTxWarp>
              <a:spAutoFit/>
            </a:bodyPr>
            <a:lstStyle/>
            <a:p>
              <a:pPr algn="ctr" eaLnBrk="0" hangingPunct="0"/>
              <a:endParaRPr lang="en-US" sz="999">
                <a:latin typeface="Comic Sans MS" charset="0"/>
              </a:endParaRPr>
            </a:p>
            <a:p>
              <a:pPr algn="ctr" eaLnBrk="0" hangingPunct="0"/>
              <a:r>
                <a:rPr lang="en-US" sz="999">
                  <a:latin typeface="Comic Sans MS" charset="0"/>
                </a:rPr>
                <a:t>network</a:t>
              </a:r>
            </a:p>
            <a:p>
              <a:pPr algn="ctr" eaLnBrk="0" hangingPunct="0"/>
              <a:r>
                <a:rPr lang="en-US" sz="999">
                  <a:latin typeface="Comic Sans MS" charset="0"/>
                </a:rPr>
                <a:t>data link</a:t>
              </a:r>
            </a:p>
            <a:p>
              <a:pPr algn="ctr" eaLnBrk="0" hangingPunct="0"/>
              <a:r>
                <a:rPr lang="en-US" sz="999">
                  <a:latin typeface="Comic Sans MS" charset="0"/>
                </a:rPr>
                <a:t>physical</a:t>
              </a:r>
              <a:endParaRPr lang="en-US" sz="2399">
                <a:latin typeface="Times New Roman" charset="0"/>
              </a:endParaRPr>
            </a:p>
          </p:txBody>
        </p:sp>
        <p:sp>
          <p:nvSpPr>
            <p:cNvPr id="1795333" name="Line 261"/>
            <p:cNvSpPr>
              <a:spLocks noChangeShapeType="1"/>
            </p:cNvSpPr>
            <p:nvPr/>
          </p:nvSpPr>
          <p:spPr bwMode="auto">
            <a:xfrm>
              <a:off x="2958" y="3657"/>
              <a:ext cx="435" cy="3"/>
            </a:xfrm>
            <a:prstGeom prst="line">
              <a:avLst/>
            </a:prstGeom>
            <a:noFill/>
            <a:ln w="12700">
              <a:solidFill>
                <a:schemeClr val="tx1"/>
              </a:solidFill>
              <a:round/>
              <a:headEnd/>
              <a:tailEnd/>
            </a:ln>
            <a:effectLst/>
          </p:spPr>
          <p:txBody>
            <a:bodyPr wrap="none" anchor="ctr">
              <a:prstTxWarp prst="textNoShape">
                <a:avLst/>
              </a:prstTxWarp>
            </a:bodyPr>
            <a:lstStyle/>
            <a:p>
              <a:endParaRPr lang="en-US" sz="1799"/>
            </a:p>
          </p:txBody>
        </p:sp>
        <p:sp>
          <p:nvSpPr>
            <p:cNvPr id="1795334" name="Line 262"/>
            <p:cNvSpPr>
              <a:spLocks noChangeShapeType="1"/>
            </p:cNvSpPr>
            <p:nvPr/>
          </p:nvSpPr>
          <p:spPr bwMode="auto">
            <a:xfrm>
              <a:off x="2964" y="3561"/>
              <a:ext cx="435" cy="3"/>
            </a:xfrm>
            <a:prstGeom prst="line">
              <a:avLst/>
            </a:prstGeom>
            <a:noFill/>
            <a:ln w="12700">
              <a:solidFill>
                <a:schemeClr val="tx1"/>
              </a:solidFill>
              <a:round/>
              <a:headEnd/>
              <a:tailEnd/>
            </a:ln>
            <a:effectLst/>
          </p:spPr>
          <p:txBody>
            <a:bodyPr wrap="none" anchor="ctr">
              <a:prstTxWarp prst="textNoShape">
                <a:avLst/>
              </a:prstTxWarp>
            </a:bodyPr>
            <a:lstStyle/>
            <a:p>
              <a:endParaRPr lang="en-US" sz="1799"/>
            </a:p>
          </p:txBody>
        </p:sp>
      </p:grpSp>
      <p:grpSp>
        <p:nvGrpSpPr>
          <p:cNvPr id="1795206" name="Group 263"/>
          <p:cNvGrpSpPr>
            <a:grpSpLocks/>
          </p:cNvGrpSpPr>
          <p:nvPr/>
        </p:nvGrpSpPr>
        <p:grpSpPr bwMode="auto">
          <a:xfrm>
            <a:off x="7627142" y="2670572"/>
            <a:ext cx="813963" cy="707656"/>
            <a:chOff x="2923" y="3345"/>
            <a:chExt cx="513" cy="446"/>
          </a:xfrm>
        </p:grpSpPr>
        <p:sp>
          <p:nvSpPr>
            <p:cNvPr id="1795336" name="Rectangle 264"/>
            <p:cNvSpPr>
              <a:spLocks noChangeArrowheads="1"/>
            </p:cNvSpPr>
            <p:nvPr/>
          </p:nvSpPr>
          <p:spPr bwMode="auto">
            <a:xfrm>
              <a:off x="2988" y="3444"/>
              <a:ext cx="426" cy="306"/>
            </a:xfrm>
            <a:prstGeom prst="rect">
              <a:avLst/>
            </a:prstGeom>
            <a:solidFill>
              <a:schemeClr val="accent2"/>
            </a:solidFill>
            <a:ln w="9525">
              <a:noFill/>
              <a:miter lim="800000"/>
              <a:headEnd/>
              <a:tailEnd/>
            </a:ln>
            <a:effectLst/>
          </p:spPr>
          <p:txBody>
            <a:bodyPr wrap="none" anchor="ctr">
              <a:prstTxWarp prst="textNoShape">
                <a:avLst/>
              </a:prstTxWarp>
            </a:bodyPr>
            <a:lstStyle/>
            <a:p>
              <a:endParaRPr lang="en-US" sz="1799"/>
            </a:p>
          </p:txBody>
        </p:sp>
        <p:sp>
          <p:nvSpPr>
            <p:cNvPr id="1795337" name="Rectangle 265"/>
            <p:cNvSpPr>
              <a:spLocks noChangeArrowheads="1"/>
            </p:cNvSpPr>
            <p:nvPr/>
          </p:nvSpPr>
          <p:spPr bwMode="auto">
            <a:xfrm>
              <a:off x="2961" y="3465"/>
              <a:ext cx="435" cy="312"/>
            </a:xfrm>
            <a:prstGeom prst="rect">
              <a:avLst/>
            </a:prstGeom>
            <a:solidFill>
              <a:schemeClr val="bg1"/>
            </a:solidFill>
            <a:ln w="12700">
              <a:solidFill>
                <a:schemeClr val="tx1"/>
              </a:solidFill>
              <a:miter lim="800000"/>
              <a:headEnd/>
              <a:tailEnd/>
            </a:ln>
            <a:effectLst/>
          </p:spPr>
          <p:txBody>
            <a:bodyPr wrap="none" anchor="ctr">
              <a:prstTxWarp prst="textNoShape">
                <a:avLst/>
              </a:prstTxWarp>
            </a:bodyPr>
            <a:lstStyle/>
            <a:p>
              <a:endParaRPr lang="en-US" sz="1799"/>
            </a:p>
          </p:txBody>
        </p:sp>
        <p:sp>
          <p:nvSpPr>
            <p:cNvPr id="1795338" name="Text Box 266"/>
            <p:cNvSpPr txBox="1">
              <a:spLocks noChangeArrowheads="1"/>
            </p:cNvSpPr>
            <p:nvPr/>
          </p:nvSpPr>
          <p:spPr bwMode="auto">
            <a:xfrm>
              <a:off x="2923" y="3345"/>
              <a:ext cx="513" cy="446"/>
            </a:xfrm>
            <a:prstGeom prst="rect">
              <a:avLst/>
            </a:prstGeom>
            <a:noFill/>
            <a:ln w="9525">
              <a:noFill/>
              <a:miter lim="800000"/>
              <a:headEnd/>
              <a:tailEnd/>
            </a:ln>
            <a:effectLst/>
          </p:spPr>
          <p:txBody>
            <a:bodyPr>
              <a:prstTxWarp prst="textNoShape">
                <a:avLst/>
              </a:prstTxWarp>
              <a:spAutoFit/>
            </a:bodyPr>
            <a:lstStyle/>
            <a:p>
              <a:pPr algn="ctr" eaLnBrk="0" hangingPunct="0"/>
              <a:endParaRPr lang="en-US" sz="999">
                <a:latin typeface="Comic Sans MS" charset="0"/>
              </a:endParaRPr>
            </a:p>
            <a:p>
              <a:pPr algn="ctr" eaLnBrk="0" hangingPunct="0"/>
              <a:r>
                <a:rPr lang="en-US" sz="999">
                  <a:latin typeface="Comic Sans MS" charset="0"/>
                </a:rPr>
                <a:t>network</a:t>
              </a:r>
            </a:p>
            <a:p>
              <a:pPr algn="ctr" eaLnBrk="0" hangingPunct="0"/>
              <a:r>
                <a:rPr lang="en-US" sz="999">
                  <a:latin typeface="Comic Sans MS" charset="0"/>
                </a:rPr>
                <a:t>data link</a:t>
              </a:r>
            </a:p>
            <a:p>
              <a:pPr algn="ctr" eaLnBrk="0" hangingPunct="0"/>
              <a:r>
                <a:rPr lang="en-US" sz="999">
                  <a:latin typeface="Comic Sans MS" charset="0"/>
                </a:rPr>
                <a:t>physical</a:t>
              </a:r>
              <a:endParaRPr lang="en-US" sz="2399">
                <a:latin typeface="Times New Roman" charset="0"/>
              </a:endParaRPr>
            </a:p>
          </p:txBody>
        </p:sp>
        <p:sp>
          <p:nvSpPr>
            <p:cNvPr id="1795339" name="Line 267"/>
            <p:cNvSpPr>
              <a:spLocks noChangeShapeType="1"/>
            </p:cNvSpPr>
            <p:nvPr/>
          </p:nvSpPr>
          <p:spPr bwMode="auto">
            <a:xfrm>
              <a:off x="2958" y="3657"/>
              <a:ext cx="435" cy="3"/>
            </a:xfrm>
            <a:prstGeom prst="line">
              <a:avLst/>
            </a:prstGeom>
            <a:noFill/>
            <a:ln w="12700">
              <a:solidFill>
                <a:schemeClr val="tx1"/>
              </a:solidFill>
              <a:round/>
              <a:headEnd/>
              <a:tailEnd/>
            </a:ln>
            <a:effectLst/>
          </p:spPr>
          <p:txBody>
            <a:bodyPr wrap="none" anchor="ctr">
              <a:prstTxWarp prst="textNoShape">
                <a:avLst/>
              </a:prstTxWarp>
            </a:bodyPr>
            <a:lstStyle/>
            <a:p>
              <a:endParaRPr lang="en-US" sz="1799"/>
            </a:p>
          </p:txBody>
        </p:sp>
        <p:sp>
          <p:nvSpPr>
            <p:cNvPr id="1795340" name="Line 268"/>
            <p:cNvSpPr>
              <a:spLocks noChangeShapeType="1"/>
            </p:cNvSpPr>
            <p:nvPr/>
          </p:nvSpPr>
          <p:spPr bwMode="auto">
            <a:xfrm>
              <a:off x="2964" y="3561"/>
              <a:ext cx="435" cy="3"/>
            </a:xfrm>
            <a:prstGeom prst="line">
              <a:avLst/>
            </a:prstGeom>
            <a:noFill/>
            <a:ln w="12700">
              <a:solidFill>
                <a:schemeClr val="tx1"/>
              </a:solidFill>
              <a:round/>
              <a:headEnd/>
              <a:tailEnd/>
            </a:ln>
            <a:effectLst/>
          </p:spPr>
          <p:txBody>
            <a:bodyPr wrap="none" anchor="ctr">
              <a:prstTxWarp prst="textNoShape">
                <a:avLst/>
              </a:prstTxWarp>
            </a:bodyPr>
            <a:lstStyle/>
            <a:p>
              <a:endParaRPr lang="en-US" sz="1799"/>
            </a:p>
          </p:txBody>
        </p:sp>
      </p:grpSp>
      <p:grpSp>
        <p:nvGrpSpPr>
          <p:cNvPr id="1795210" name="Group 269"/>
          <p:cNvGrpSpPr>
            <a:grpSpLocks/>
          </p:cNvGrpSpPr>
          <p:nvPr/>
        </p:nvGrpSpPr>
        <p:grpSpPr bwMode="auto">
          <a:xfrm rot="2937887">
            <a:off x="6573591" y="3489295"/>
            <a:ext cx="3779457" cy="434749"/>
            <a:chOff x="2937" y="3579"/>
            <a:chExt cx="2382" cy="274"/>
          </a:xfrm>
        </p:grpSpPr>
        <p:sp>
          <p:nvSpPr>
            <p:cNvPr id="1795342" name="Rectangle 270"/>
            <p:cNvSpPr>
              <a:spLocks noChangeArrowheads="1"/>
            </p:cNvSpPr>
            <p:nvPr/>
          </p:nvSpPr>
          <p:spPr bwMode="auto">
            <a:xfrm>
              <a:off x="3168" y="3630"/>
              <a:ext cx="1920" cy="174"/>
            </a:xfrm>
            <a:prstGeom prst="rect">
              <a:avLst/>
            </a:prstGeom>
            <a:solidFill>
              <a:srgbClr val="FF0000"/>
            </a:solidFill>
            <a:ln w="9525">
              <a:noFill/>
              <a:miter lim="800000"/>
              <a:headEnd/>
              <a:tailEnd/>
            </a:ln>
            <a:effectLst/>
          </p:spPr>
          <p:txBody>
            <a:bodyPr wrap="none" anchor="ctr">
              <a:prstTxWarp prst="textNoShape">
                <a:avLst/>
              </a:prstTxWarp>
            </a:bodyPr>
            <a:lstStyle/>
            <a:p>
              <a:endParaRPr lang="en-US" sz="1799"/>
            </a:p>
          </p:txBody>
        </p:sp>
        <p:sp>
          <p:nvSpPr>
            <p:cNvPr id="1795343" name="Text Box 271"/>
            <p:cNvSpPr txBox="1">
              <a:spLocks noChangeArrowheads="1"/>
            </p:cNvSpPr>
            <p:nvPr/>
          </p:nvSpPr>
          <p:spPr bwMode="auto">
            <a:xfrm>
              <a:off x="3340" y="3619"/>
              <a:ext cx="1617" cy="212"/>
            </a:xfrm>
            <a:prstGeom prst="rect">
              <a:avLst/>
            </a:prstGeom>
            <a:noFill/>
            <a:ln w="9525">
              <a:noFill/>
              <a:miter lim="800000"/>
              <a:headEnd/>
              <a:tailEnd/>
            </a:ln>
            <a:effectLst/>
          </p:spPr>
          <p:txBody>
            <a:bodyPr wrap="none">
              <a:prstTxWarp prst="textNoShape">
                <a:avLst/>
              </a:prstTxWarp>
              <a:spAutoFit/>
            </a:bodyPr>
            <a:lstStyle/>
            <a:p>
              <a:pPr algn="ctr" eaLnBrk="0" hangingPunct="0"/>
              <a:r>
                <a:rPr lang="en-US" sz="1599">
                  <a:solidFill>
                    <a:schemeClr val="bg1"/>
                  </a:solidFill>
                  <a:latin typeface="Comic Sans MS" charset="0"/>
                </a:rPr>
                <a:t>logical end-end transport</a:t>
              </a:r>
              <a:endParaRPr lang="en-US" sz="1599">
                <a:latin typeface="Comic Sans MS" charset="0"/>
              </a:endParaRPr>
            </a:p>
          </p:txBody>
        </p:sp>
        <p:sp>
          <p:nvSpPr>
            <p:cNvPr id="1795344" name="Freeform 272"/>
            <p:cNvSpPr>
              <a:spLocks/>
            </p:cNvSpPr>
            <p:nvPr/>
          </p:nvSpPr>
          <p:spPr bwMode="auto">
            <a:xfrm>
              <a:off x="2937" y="3579"/>
              <a:ext cx="282" cy="264"/>
            </a:xfrm>
            <a:custGeom>
              <a:avLst/>
              <a:gdLst/>
              <a:ahLst/>
              <a:cxnLst>
                <a:cxn ang="0">
                  <a:pos x="282" y="0"/>
                </a:cxn>
                <a:cxn ang="0">
                  <a:pos x="282" y="264"/>
                </a:cxn>
                <a:cxn ang="0">
                  <a:pos x="0" y="129"/>
                </a:cxn>
                <a:cxn ang="0">
                  <a:pos x="282" y="0"/>
                </a:cxn>
              </a:cxnLst>
              <a:rect l="0" t="0" r="r" b="b"/>
              <a:pathLst>
                <a:path w="282" h="264">
                  <a:moveTo>
                    <a:pt x="282" y="0"/>
                  </a:moveTo>
                  <a:cubicBezTo>
                    <a:pt x="282" y="132"/>
                    <a:pt x="282" y="264"/>
                    <a:pt x="282" y="264"/>
                  </a:cubicBezTo>
                  <a:cubicBezTo>
                    <a:pt x="159" y="150"/>
                    <a:pt x="0" y="153"/>
                    <a:pt x="0" y="129"/>
                  </a:cubicBezTo>
                  <a:cubicBezTo>
                    <a:pt x="0" y="108"/>
                    <a:pt x="153" y="108"/>
                    <a:pt x="282" y="0"/>
                  </a:cubicBezTo>
                  <a:close/>
                </a:path>
              </a:pathLst>
            </a:custGeom>
            <a:solidFill>
              <a:srgbClr val="FF0000"/>
            </a:solidFill>
            <a:ln w="9525" cap="flat" cmpd="sng">
              <a:noFill/>
              <a:prstDash val="solid"/>
              <a:round/>
              <a:headEnd/>
              <a:tailEnd/>
            </a:ln>
            <a:effectLst/>
          </p:spPr>
          <p:txBody>
            <a:bodyPr wrap="none" anchor="ctr">
              <a:prstTxWarp prst="textNoShape">
                <a:avLst/>
              </a:prstTxWarp>
            </a:bodyPr>
            <a:lstStyle/>
            <a:p>
              <a:endParaRPr lang="en-US" sz="1799"/>
            </a:p>
          </p:txBody>
        </p:sp>
        <p:sp>
          <p:nvSpPr>
            <p:cNvPr id="1795345" name="Freeform 273"/>
            <p:cNvSpPr>
              <a:spLocks/>
            </p:cNvSpPr>
            <p:nvPr/>
          </p:nvSpPr>
          <p:spPr bwMode="auto">
            <a:xfrm flipH="1">
              <a:off x="5037" y="3589"/>
              <a:ext cx="282" cy="264"/>
            </a:xfrm>
            <a:custGeom>
              <a:avLst/>
              <a:gdLst/>
              <a:ahLst/>
              <a:cxnLst>
                <a:cxn ang="0">
                  <a:pos x="282" y="0"/>
                </a:cxn>
                <a:cxn ang="0">
                  <a:pos x="282" y="264"/>
                </a:cxn>
                <a:cxn ang="0">
                  <a:pos x="0" y="129"/>
                </a:cxn>
                <a:cxn ang="0">
                  <a:pos x="282" y="0"/>
                </a:cxn>
              </a:cxnLst>
              <a:rect l="0" t="0" r="r" b="b"/>
              <a:pathLst>
                <a:path w="282" h="264">
                  <a:moveTo>
                    <a:pt x="282" y="0"/>
                  </a:moveTo>
                  <a:cubicBezTo>
                    <a:pt x="282" y="132"/>
                    <a:pt x="282" y="264"/>
                    <a:pt x="282" y="264"/>
                  </a:cubicBezTo>
                  <a:cubicBezTo>
                    <a:pt x="159" y="150"/>
                    <a:pt x="0" y="153"/>
                    <a:pt x="0" y="129"/>
                  </a:cubicBezTo>
                  <a:cubicBezTo>
                    <a:pt x="0" y="108"/>
                    <a:pt x="153" y="108"/>
                    <a:pt x="282" y="0"/>
                  </a:cubicBezTo>
                  <a:close/>
                </a:path>
              </a:pathLst>
            </a:custGeom>
            <a:solidFill>
              <a:srgbClr val="FF0000"/>
            </a:solidFill>
            <a:ln w="9525" cap="flat" cmpd="sng">
              <a:noFill/>
              <a:prstDash val="solid"/>
              <a:round/>
              <a:headEnd/>
              <a:tailEnd/>
            </a:ln>
            <a:effectLst/>
          </p:spPr>
          <p:txBody>
            <a:bodyPr wrap="none" anchor="ctr">
              <a:prstTxWarp prst="textNoShape">
                <a:avLst/>
              </a:prstTxWarp>
            </a:bodyPr>
            <a:lstStyle/>
            <a:p>
              <a:endParaRPr lang="en-US" sz="1799"/>
            </a:p>
          </p:txBody>
        </p:sp>
      </p:grpSp>
    </p:spTree>
    <p:extLst>
      <p:ext uri="{BB962C8B-B14F-4D97-AF65-F5344CB8AC3E}">
        <p14:creationId xmlns:p14="http://schemas.microsoft.com/office/powerpoint/2010/main" val="115786076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3B854194-185D-494D-905C-7C7CB2E30F6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B4F5FA0D-0104-4987-8241-EFF7C85B88D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6" name="Picture 75">
            <a:extLst>
              <a:ext uri="{FF2B5EF4-FFF2-40B4-BE49-F238E27FC236}">
                <a16:creationId xmlns:a16="http://schemas.microsoft.com/office/drawing/2014/main" id="{2897127E-6CEF-446C-BE87-93B7C46E49D1}"/>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797122" name="Rectangle 2"/>
          <p:cNvSpPr>
            <a:spLocks noGrp="1" noChangeArrowheads="1"/>
          </p:cNvSpPr>
          <p:nvPr>
            <p:ph type="title"/>
          </p:nvPr>
        </p:nvSpPr>
        <p:spPr>
          <a:xfrm>
            <a:off x="640079" y="2053641"/>
            <a:ext cx="3669161" cy="2760098"/>
          </a:xfrm>
        </p:spPr>
        <p:txBody>
          <a:bodyPr>
            <a:normAutofit/>
          </a:bodyPr>
          <a:lstStyle/>
          <a:p>
            <a:r>
              <a:rPr lang="en-US">
                <a:solidFill>
                  <a:srgbClr val="FFFFFF"/>
                </a:solidFill>
              </a:rPr>
              <a:t>Internet Transport Protocols</a:t>
            </a:r>
          </a:p>
        </p:txBody>
      </p:sp>
      <p:sp>
        <p:nvSpPr>
          <p:cNvPr id="1797123" name="Rectangle 3"/>
          <p:cNvSpPr>
            <a:spLocks noGrp="1" noChangeArrowheads="1"/>
          </p:cNvSpPr>
          <p:nvPr>
            <p:ph type="body" idx="1"/>
          </p:nvPr>
        </p:nvSpPr>
        <p:spPr>
          <a:xfrm>
            <a:off x="6090574" y="801866"/>
            <a:ext cx="5306084" cy="5230634"/>
          </a:xfrm>
        </p:spPr>
        <p:txBody>
          <a:bodyPr anchor="ctr">
            <a:normAutofit/>
          </a:bodyPr>
          <a:lstStyle/>
          <a:p>
            <a:r>
              <a:rPr lang="en-US" sz="2000">
                <a:solidFill>
                  <a:srgbClr val="000000"/>
                </a:solidFill>
              </a:rPr>
              <a:t>Datagram messaging service (UDP)</a:t>
            </a:r>
          </a:p>
          <a:p>
            <a:pPr lvl="1"/>
            <a:r>
              <a:rPr lang="en-US" sz="2000">
                <a:solidFill>
                  <a:srgbClr val="000000"/>
                </a:solidFill>
              </a:rPr>
              <a:t>No-frills extension of “best-effort” IP</a:t>
            </a:r>
          </a:p>
          <a:p>
            <a:pPr lvl="1"/>
            <a:r>
              <a:rPr lang="en-US" sz="2000">
                <a:solidFill>
                  <a:srgbClr val="000000"/>
                </a:solidFill>
              </a:rPr>
              <a:t>Multiplexing/demultiplexing among processes</a:t>
            </a:r>
          </a:p>
          <a:p>
            <a:r>
              <a:rPr lang="en-US" sz="2000">
                <a:solidFill>
                  <a:srgbClr val="000000"/>
                </a:solidFill>
              </a:rPr>
              <a:t>Reliable, in-order delivery (TCP)</a:t>
            </a:r>
          </a:p>
          <a:p>
            <a:pPr lvl="1"/>
            <a:r>
              <a:rPr lang="en-US" sz="2000">
                <a:solidFill>
                  <a:srgbClr val="000000"/>
                </a:solidFill>
              </a:rPr>
              <a:t>Connection set-up &amp; tear-down</a:t>
            </a:r>
          </a:p>
          <a:p>
            <a:pPr lvl="1"/>
            <a:r>
              <a:rPr lang="en-US" sz="2000">
                <a:solidFill>
                  <a:srgbClr val="000000"/>
                </a:solidFill>
              </a:rPr>
              <a:t>Discarding of corrupted packets</a:t>
            </a:r>
          </a:p>
          <a:p>
            <a:pPr lvl="1"/>
            <a:r>
              <a:rPr lang="en-US" sz="2000">
                <a:solidFill>
                  <a:srgbClr val="000000"/>
                </a:solidFill>
              </a:rPr>
              <a:t>Retransmission of lost packets</a:t>
            </a:r>
          </a:p>
          <a:p>
            <a:pPr lvl="1"/>
            <a:r>
              <a:rPr lang="en-US" sz="2000">
                <a:solidFill>
                  <a:srgbClr val="000000"/>
                </a:solidFill>
              </a:rPr>
              <a:t>Flow control</a:t>
            </a:r>
          </a:p>
          <a:p>
            <a:pPr lvl="1"/>
            <a:r>
              <a:rPr lang="en-US" sz="2000">
                <a:solidFill>
                  <a:srgbClr val="000000"/>
                </a:solidFill>
              </a:rPr>
              <a:t>Congestion control</a:t>
            </a:r>
          </a:p>
          <a:p>
            <a:r>
              <a:rPr lang="en-US" sz="2000">
                <a:solidFill>
                  <a:srgbClr val="000000"/>
                </a:solidFill>
              </a:rPr>
              <a:t>Services not available</a:t>
            </a:r>
          </a:p>
          <a:p>
            <a:pPr lvl="1"/>
            <a:r>
              <a:rPr lang="en-US" sz="2000">
                <a:solidFill>
                  <a:srgbClr val="000000"/>
                </a:solidFill>
              </a:rPr>
              <a:t>Delay guarantees</a:t>
            </a:r>
          </a:p>
          <a:p>
            <a:pPr lvl="1"/>
            <a:r>
              <a:rPr lang="en-US" sz="2000">
                <a:solidFill>
                  <a:srgbClr val="000000"/>
                </a:solidFill>
              </a:rPr>
              <a:t>Bandwidth guarantees</a:t>
            </a:r>
          </a:p>
          <a:p>
            <a:pPr lvl="1"/>
            <a:r>
              <a:rPr lang="en-US" sz="2000">
                <a:solidFill>
                  <a:srgbClr val="000000"/>
                </a:solidFill>
              </a:rPr>
              <a:t>Sessions that survive change-of-IP-address</a:t>
            </a:r>
          </a:p>
        </p:txBody>
      </p:sp>
    </p:spTree>
    <p:extLst>
      <p:ext uri="{BB962C8B-B14F-4D97-AF65-F5344CB8AC3E}">
        <p14:creationId xmlns:p14="http://schemas.microsoft.com/office/powerpoint/2010/main" val="2503336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9712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9712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79712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9712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79712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79712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79712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79712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797123">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797123">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797123">
                                            <p:txEl>
                                              <p:pRg st="10" end="1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797123">
                                            <p:txEl>
                                              <p:pRg st="11" end="11"/>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79712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97123"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Transmission Control Protocol</a:t>
            </a:r>
            <a:endParaRPr lang="en-US" dirty="0"/>
          </a:p>
        </p:txBody>
      </p:sp>
      <p:pic>
        <p:nvPicPr>
          <p:cNvPr id="4" name="Content Placeholder 3"/>
          <p:cNvPicPr>
            <a:picLocks noGrp="1" noChangeAspect="1"/>
          </p:cNvPicPr>
          <p:nvPr>
            <p:ph idx="1"/>
          </p:nvPr>
        </p:nvPicPr>
        <p:blipFill>
          <a:blip r:embed="rId2"/>
          <a:stretch>
            <a:fillRect/>
          </a:stretch>
        </p:blipFill>
        <p:spPr>
          <a:xfrm>
            <a:off x="734219" y="1583531"/>
            <a:ext cx="10687050" cy="3905250"/>
          </a:xfrm>
          <a:prstGeom prst="rect">
            <a:avLst/>
          </a:prstGeom>
        </p:spPr>
      </p:pic>
    </p:spTree>
    <p:extLst>
      <p:ext uri="{BB962C8B-B14F-4D97-AF65-F5344CB8AC3E}">
        <p14:creationId xmlns:p14="http://schemas.microsoft.com/office/powerpoint/2010/main" val="220246878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TCP</a:t>
            </a:r>
            <a:endParaRPr lang="en-US" dirty="0"/>
          </a:p>
        </p:txBody>
      </p:sp>
      <p:sp>
        <p:nvSpPr>
          <p:cNvPr id="3" name="Content Placeholder 2"/>
          <p:cNvSpPr>
            <a:spLocks noGrp="1"/>
          </p:cNvSpPr>
          <p:nvPr>
            <p:ph idx="1"/>
          </p:nvPr>
        </p:nvSpPr>
        <p:spPr/>
        <p:txBody>
          <a:bodyPr>
            <a:normAutofit fontScale="85000" lnSpcReduction="20000"/>
          </a:bodyPr>
          <a:lstStyle/>
          <a:p>
            <a:pPr fontAlgn="ctr"/>
            <a:r>
              <a:rPr lang="en-US" dirty="0"/>
              <a:t>Connection establishment</a:t>
            </a:r>
          </a:p>
          <a:p>
            <a:pPr fontAlgn="ctr"/>
            <a:r>
              <a:rPr lang="en-US" dirty="0"/>
              <a:t>Packaging of data in segments</a:t>
            </a:r>
          </a:p>
          <a:p>
            <a:pPr fontAlgn="ctr"/>
            <a:r>
              <a:rPr lang="en-US" dirty="0"/>
              <a:t>Acknowledgements, retransmissions, and timeouts -  </a:t>
            </a:r>
          </a:p>
          <a:p>
            <a:pPr lvl="1" fontAlgn="ctr"/>
            <a:r>
              <a:rPr lang="en-US" dirty="0"/>
              <a:t>When a TCP segment arrives at its destination without errors, the receiving TCP sends a positive acknowledgement to the sender, informing it of the successfully delivered data.</a:t>
            </a:r>
          </a:p>
          <a:p>
            <a:pPr lvl="1" fontAlgn="ctr"/>
            <a:r>
              <a:rPr lang="en-US" dirty="0"/>
              <a:t>If a segment arrives with errors, then it is discarded, and no acknowledgement is sent.</a:t>
            </a:r>
          </a:p>
          <a:p>
            <a:pPr lvl="1" fontAlgn="ctr"/>
            <a:r>
              <a:rPr lang="en-US" dirty="0"/>
              <a:t>To handle the possibility of segments that never arrive or are discarded, the sender starts a timer when each segment is transmitted </a:t>
            </a:r>
          </a:p>
          <a:p>
            <a:pPr lvl="1" fontAlgn="ctr"/>
            <a:r>
              <a:rPr lang="en-US" dirty="0"/>
              <a:t>If an acknowledgement is not received before the timer expires, the segment is retransmitted. </a:t>
            </a:r>
          </a:p>
          <a:p>
            <a:pPr lvl="1" fontAlgn="ctr"/>
            <a:r>
              <a:rPr lang="en-US" dirty="0"/>
              <a:t>Since the time taken to transmit a segment and receive its acknowledgement varies according to the range of the network and the current traffic loading, TCP employs an algorithm to dynamically adjust the size of the retransmission timeout (RTO).</a:t>
            </a:r>
          </a:p>
          <a:p>
            <a:pPr fontAlgn="ctr"/>
            <a:r>
              <a:rPr lang="en-US" dirty="0"/>
              <a:t>Sequencing: </a:t>
            </a:r>
          </a:p>
          <a:p>
            <a:pPr lvl="1" fontAlgn="ctr"/>
            <a:r>
              <a:rPr lang="en-US" dirty="0"/>
              <a:t>Each byte that is transmitted over a TCP connection is assigned a logical sequence number. This number indicates the position of that byte in the data stream for the connection.</a:t>
            </a:r>
          </a:p>
          <a:p>
            <a:pPr lvl="1" fontAlgn="ctr"/>
            <a:r>
              <a:rPr lang="en-US" dirty="0"/>
              <a:t>The initial sequence number (ISN) for a stream doesn’t start at 0. Instead, it is generated via an algorithm that increases the ISN assigned to successive TCP </a:t>
            </a:r>
            <a:r>
              <a:rPr lang="en-US" dirty="0" smtClean="0"/>
              <a:t>connections</a:t>
            </a:r>
            <a:endParaRPr lang="en-US" dirty="0"/>
          </a:p>
        </p:txBody>
      </p:sp>
    </p:spTree>
    <p:extLst>
      <p:ext uri="{BB962C8B-B14F-4D97-AF65-F5344CB8AC3E}">
        <p14:creationId xmlns:p14="http://schemas.microsoft.com/office/powerpoint/2010/main" val="353078298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TCP</a:t>
            </a:r>
            <a:endParaRPr lang="en-US" dirty="0"/>
          </a:p>
        </p:txBody>
      </p:sp>
      <p:sp>
        <p:nvSpPr>
          <p:cNvPr id="3" name="Content Placeholder 2"/>
          <p:cNvSpPr>
            <a:spLocks noGrp="1"/>
          </p:cNvSpPr>
          <p:nvPr>
            <p:ph idx="1"/>
          </p:nvPr>
        </p:nvSpPr>
        <p:spPr>
          <a:xfrm>
            <a:off x="384629" y="1034596"/>
            <a:ext cx="11386958" cy="5659501"/>
          </a:xfrm>
        </p:spPr>
        <p:txBody>
          <a:bodyPr>
            <a:normAutofit fontScale="85000" lnSpcReduction="20000"/>
          </a:bodyPr>
          <a:lstStyle/>
          <a:p>
            <a:pPr fontAlgn="ctr"/>
            <a:r>
              <a:rPr lang="en-US" dirty="0" smtClean="0"/>
              <a:t>Flow </a:t>
            </a:r>
            <a:r>
              <a:rPr lang="en-US" dirty="0"/>
              <a:t>Control:  </a:t>
            </a:r>
          </a:p>
          <a:p>
            <a:pPr lvl="1" fontAlgn="ctr"/>
            <a:r>
              <a:rPr lang="en-US" dirty="0"/>
              <a:t>Flow control prevents a fast sender from overwhelming a slow receiver. To implement flow control, the receiving TCP maintains a buffer for incoming data</a:t>
            </a:r>
          </a:p>
          <a:p>
            <a:pPr lvl="1" fontAlgn="ctr"/>
            <a:r>
              <a:rPr lang="en-US" dirty="0"/>
              <a:t>Data accumulates in this buffer as it is received from the sending TCP, and is removed as the application reads data </a:t>
            </a:r>
          </a:p>
          <a:p>
            <a:pPr lvl="1" fontAlgn="ctr"/>
            <a:r>
              <a:rPr lang="en-US" dirty="0"/>
              <a:t>With each acknowledgement, the receiver advises the sender of how much space is available in its incoming data buffer (i.e., how many bytes the sender can transmit).</a:t>
            </a:r>
          </a:p>
          <a:p>
            <a:pPr fontAlgn="ctr"/>
            <a:r>
              <a:rPr lang="en-US" dirty="0"/>
              <a:t>Congestion control:</a:t>
            </a:r>
          </a:p>
          <a:p>
            <a:pPr lvl="1" fontAlgn="ctr"/>
            <a:r>
              <a:rPr lang="en-US" dirty="0"/>
              <a:t>TCP’s congestion-control algorithms are designed to prevent a fast sender from overwhelming a network.</a:t>
            </a:r>
          </a:p>
          <a:p>
            <a:pPr lvl="1" fontAlgn="ctr"/>
            <a:r>
              <a:rPr lang="en-US" dirty="0"/>
              <a:t>If a sending TCP transmits packets faster than they can be relayed by an intervening router, that router will start dropping packets</a:t>
            </a:r>
          </a:p>
          <a:p>
            <a:pPr lvl="1" fontAlgn="ctr"/>
            <a:r>
              <a:rPr lang="en-US" b="1" dirty="0"/>
              <a:t>Slow start: </a:t>
            </a:r>
            <a:r>
              <a:rPr lang="en-US" dirty="0"/>
              <a:t>The slow-start algorithm causes the sending TCP to initially transmit </a:t>
            </a:r>
            <a:r>
              <a:rPr lang="en-US" dirty="0" err="1"/>
              <a:t>segmentsat</a:t>
            </a:r>
            <a:r>
              <a:rPr lang="en-US" dirty="0"/>
              <a:t> a slow rate, but allows it to exponentially increase the rate as these segments are acknowledged by the receiving TCP. Slow start attempts to prevent a fast TCP sender from overwhelming a network.</a:t>
            </a:r>
          </a:p>
          <a:p>
            <a:pPr lvl="1" fontAlgn="ctr"/>
            <a:r>
              <a:rPr lang="en-US" b="1" dirty="0"/>
              <a:t>Congestion Avoidance: </a:t>
            </a:r>
            <a:r>
              <a:rPr lang="en-US" dirty="0"/>
              <a:t>if unrestrained, slow start’s exponential increase in the transmission rate could mean that the sender would soon overwhelm the network. </a:t>
            </a:r>
          </a:p>
          <a:p>
            <a:pPr lvl="2" fontAlgn="ctr"/>
            <a:r>
              <a:rPr lang="en-US" dirty="0"/>
              <a:t>At the beginning of a connection, the sending TCP starts with a small congestion window, which limits the amount of unacknowledged data that it can transmit.</a:t>
            </a:r>
          </a:p>
          <a:p>
            <a:pPr lvl="2" fontAlgn="ctr"/>
            <a:r>
              <a:rPr lang="en-US" dirty="0"/>
              <a:t>As the sender receives acknowledgements from the peer TCP, the congestion window initially grows exponentially.</a:t>
            </a:r>
          </a:p>
          <a:p>
            <a:pPr lvl="2" fontAlgn="ctr"/>
            <a:r>
              <a:rPr lang="en-US" dirty="0"/>
              <a:t>However, once the congestion window reaches a certain threshold believed to be close to the transmission capacity of the network, its growth becomes linear, rather than exponential</a:t>
            </a:r>
          </a:p>
          <a:p>
            <a:endParaRPr lang="en-US" dirty="0"/>
          </a:p>
        </p:txBody>
      </p:sp>
    </p:spTree>
    <p:extLst>
      <p:ext uri="{BB962C8B-B14F-4D97-AF65-F5344CB8AC3E}">
        <p14:creationId xmlns:p14="http://schemas.microsoft.com/office/powerpoint/2010/main" val="32045522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Socket Domains</a:t>
            </a:r>
            <a:endParaRPr lang="en-US" dirty="0"/>
          </a:p>
        </p:txBody>
      </p:sp>
      <p:pic>
        <p:nvPicPr>
          <p:cNvPr id="4" name="Picture 3"/>
          <p:cNvPicPr>
            <a:picLocks noChangeAspect="1"/>
          </p:cNvPicPr>
          <p:nvPr/>
        </p:nvPicPr>
        <p:blipFill rotWithShape="1">
          <a:blip r:embed="rId2"/>
          <a:srcRect t="6274"/>
          <a:stretch/>
        </p:blipFill>
        <p:spPr>
          <a:xfrm>
            <a:off x="862012" y="2216989"/>
            <a:ext cx="10467975" cy="2597898"/>
          </a:xfrm>
          <a:prstGeom prst="rect">
            <a:avLst/>
          </a:prstGeom>
        </p:spPr>
      </p:pic>
      <p:sp>
        <p:nvSpPr>
          <p:cNvPr id="5" name="TextBox 4"/>
          <p:cNvSpPr txBox="1"/>
          <p:nvPr/>
        </p:nvSpPr>
        <p:spPr>
          <a:xfrm>
            <a:off x="3735238" y="5589917"/>
            <a:ext cx="2587247" cy="369332"/>
          </a:xfrm>
          <a:prstGeom prst="rect">
            <a:avLst/>
          </a:prstGeom>
          <a:noFill/>
        </p:spPr>
        <p:txBody>
          <a:bodyPr wrap="none" rtlCol="0">
            <a:spAutoFit/>
          </a:bodyPr>
          <a:lstStyle/>
          <a:p>
            <a:r>
              <a:rPr lang="en-US" dirty="0" smtClean="0"/>
              <a:t>Q: What is an IP Address?</a:t>
            </a:r>
            <a:endParaRPr lang="en-US" dirty="0"/>
          </a:p>
        </p:txBody>
      </p:sp>
    </p:spTree>
    <p:extLst>
      <p:ext uri="{BB962C8B-B14F-4D97-AF65-F5344CB8AC3E}">
        <p14:creationId xmlns:p14="http://schemas.microsoft.com/office/powerpoint/2010/main" val="361444649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3962611-DFD5-4092-AAFD-559E3DFCE2C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2270F1FA-0425-408F-9861-80BF5AFB276D}"/>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424C0D4F-A4A9-2546-981A-EB8ECA8CA35E}"/>
              </a:ext>
            </a:extLst>
          </p:cNvPr>
          <p:cNvSpPr>
            <a:spLocks noGrp="1"/>
          </p:cNvSpPr>
          <p:nvPr>
            <p:ph type="title"/>
          </p:nvPr>
        </p:nvSpPr>
        <p:spPr>
          <a:xfrm>
            <a:off x="3045368" y="2043663"/>
            <a:ext cx="6105194" cy="2031055"/>
          </a:xfrm>
        </p:spPr>
        <p:txBody>
          <a:bodyPr vert="horz" lIns="91440" tIns="45720" rIns="91440" bIns="45720" rtlCol="0" anchor="b">
            <a:normAutofit/>
          </a:bodyPr>
          <a:lstStyle/>
          <a:p>
            <a:pPr algn="ctr"/>
            <a:r>
              <a:rPr lang="en-US" sz="6000" kern="1200">
                <a:solidFill>
                  <a:srgbClr val="FFFFFF"/>
                </a:solidFill>
                <a:latin typeface="+mj-lt"/>
                <a:ea typeface="+mj-ea"/>
                <a:cs typeface="+mj-cs"/>
              </a:rPr>
              <a:t>Multicast Example</a:t>
            </a:r>
          </a:p>
        </p:txBody>
      </p:sp>
      <p:sp>
        <p:nvSpPr>
          <p:cNvPr id="4" name="Text Placeholder 3">
            <a:extLst>
              <a:ext uri="{FF2B5EF4-FFF2-40B4-BE49-F238E27FC236}">
                <a16:creationId xmlns:a16="http://schemas.microsoft.com/office/drawing/2014/main" id="{08E3BCD1-E462-7E4C-995B-9E9131B6F714}"/>
              </a:ext>
            </a:extLst>
          </p:cNvPr>
          <p:cNvSpPr>
            <a:spLocks noGrp="1"/>
          </p:cNvSpPr>
          <p:nvPr>
            <p:ph idx="1"/>
          </p:nvPr>
        </p:nvSpPr>
        <p:spPr>
          <a:xfrm>
            <a:off x="3045368" y="4074718"/>
            <a:ext cx="6105194" cy="682079"/>
          </a:xfrm>
        </p:spPr>
        <p:txBody>
          <a:bodyPr vert="horz" lIns="91440" tIns="45720" rIns="91440" bIns="45720" rtlCol="0">
            <a:normAutofit/>
          </a:bodyPr>
          <a:lstStyle/>
          <a:p>
            <a:pPr marL="0" indent="0" algn="ctr">
              <a:buNone/>
            </a:pPr>
            <a:r>
              <a:rPr lang="en-US" sz="2400" kern="1200">
                <a:solidFill>
                  <a:srgbClr val="FFFFFF"/>
                </a:solidFill>
                <a:latin typeface="+mn-lt"/>
                <a:ea typeface="+mn-ea"/>
                <a:cs typeface="+mn-cs"/>
              </a:rPr>
              <a:t>See the associated example.</a:t>
            </a:r>
          </a:p>
        </p:txBody>
      </p:sp>
    </p:spTree>
    <p:extLst>
      <p:ext uri="{BB962C8B-B14F-4D97-AF65-F5344CB8AC3E}">
        <p14:creationId xmlns:p14="http://schemas.microsoft.com/office/powerpoint/2010/main" val="20926876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Stream Sockets</a:t>
            </a:r>
            <a:endParaRPr lang="en-US" dirty="0"/>
          </a:p>
        </p:txBody>
      </p:sp>
      <p:sp>
        <p:nvSpPr>
          <p:cNvPr id="3" name="Content Placeholder 2"/>
          <p:cNvSpPr>
            <a:spLocks noGrp="1"/>
          </p:cNvSpPr>
          <p:nvPr>
            <p:ph idx="1"/>
          </p:nvPr>
        </p:nvSpPr>
        <p:spPr/>
        <p:txBody>
          <a:bodyPr>
            <a:normAutofit fontScale="77500" lnSpcReduction="20000"/>
          </a:bodyPr>
          <a:lstStyle/>
          <a:p>
            <a:pPr marL="0" indent="0">
              <a:buNone/>
            </a:pPr>
            <a:r>
              <a:rPr lang="en-US" dirty="0"/>
              <a:t>Stream sockets (SOCK_STREAM) provide a reliable, bidirectional, byte-stream communication channel. By the terms in this description, we mean the following: </a:t>
            </a:r>
          </a:p>
          <a:p>
            <a:r>
              <a:rPr lang="en-US" dirty="0" smtClean="0"/>
              <a:t>Reliable </a:t>
            </a:r>
            <a:r>
              <a:rPr lang="en-US" dirty="0"/>
              <a:t>means that we are guaranteed that either the transmitted data will arrive intact at the receiving application, exactly as it was transmitted by the sender (assuming that neither the network link nor the receiver crashes), or that we’ll receive notification of a probable failure in transmission.</a:t>
            </a:r>
          </a:p>
          <a:p>
            <a:pPr fontAlgn="ctr"/>
            <a:r>
              <a:rPr lang="en-US" dirty="0"/>
              <a:t>Bidirectional means that data may be transmitted in either direction between two sockets.</a:t>
            </a:r>
          </a:p>
          <a:p>
            <a:pPr fontAlgn="ctr"/>
            <a:r>
              <a:rPr lang="en-US" dirty="0"/>
              <a:t>Byte-stream means that, as with pipes, there is no concept of message boundaries</a:t>
            </a:r>
          </a:p>
          <a:p>
            <a:pPr fontAlgn="ctr"/>
            <a:r>
              <a:rPr lang="en-US" dirty="0"/>
              <a:t>Stream sockets operate in connected pairs. For this reason, stream sockets are described as connection-oriented</a:t>
            </a:r>
          </a:p>
          <a:p>
            <a:pPr fontAlgn="ctr"/>
            <a:r>
              <a:rPr lang="en-US" dirty="0"/>
              <a:t>The term peer socket refers to the socket at the other end of a connection; peer address denotes the address of that socket; and peer application denotes the application utilizing the peer socket</a:t>
            </a:r>
          </a:p>
          <a:p>
            <a:pPr fontAlgn="ctr"/>
            <a:r>
              <a:rPr lang="en-US" dirty="0"/>
              <a:t>Sometimes, the term remote (or foreign) is used synonymously with peer. Analogously, sometimes the term local is used to refer to the application, socket, or address for this end of the connection. A stream socket can be connected to only one peer.</a:t>
            </a:r>
          </a:p>
          <a:p>
            <a:endParaRPr lang="en-US" dirty="0"/>
          </a:p>
        </p:txBody>
      </p:sp>
    </p:spTree>
    <p:extLst>
      <p:ext uri="{BB962C8B-B14F-4D97-AF65-F5344CB8AC3E}">
        <p14:creationId xmlns:p14="http://schemas.microsoft.com/office/powerpoint/2010/main" val="36986332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Datagram Sockets</a:t>
            </a:r>
            <a:endParaRPr lang="en-US" dirty="0"/>
          </a:p>
        </p:txBody>
      </p:sp>
      <p:sp>
        <p:nvSpPr>
          <p:cNvPr id="4" name="Rectangle 3"/>
          <p:cNvSpPr/>
          <p:nvPr/>
        </p:nvSpPr>
        <p:spPr>
          <a:xfrm>
            <a:off x="439947" y="1859340"/>
            <a:ext cx="10913853" cy="2862322"/>
          </a:xfrm>
          <a:prstGeom prst="rect">
            <a:avLst/>
          </a:prstGeom>
        </p:spPr>
        <p:txBody>
          <a:bodyPr wrap="square">
            <a:spAutoFit/>
          </a:bodyPr>
          <a:lstStyle/>
          <a:p>
            <a:r>
              <a:rPr lang="en-US" dirty="0">
                <a:latin typeface="Calibri" panose="020F0502020204030204" pitchFamily="34" charset="0"/>
              </a:rPr>
              <a:t> </a:t>
            </a:r>
          </a:p>
          <a:p>
            <a:r>
              <a:rPr lang="en-US" dirty="0">
                <a:latin typeface="Calibri" panose="020F0502020204030204" pitchFamily="34" charset="0"/>
              </a:rPr>
              <a:t>Datagram sockets (SOCK_DGRAM) allow data to be exchanged in the form of messages called datagrams.  With datagram sockets, message boundaries are preserved, but data transmission is not reliable. Messages may arrive out of order, be duplicated, or not arrive at all</a:t>
            </a:r>
            <a:r>
              <a:rPr lang="en-US" dirty="0" smtClean="0">
                <a:latin typeface="Calibri" panose="020F0502020204030204" pitchFamily="34" charset="0"/>
              </a:rPr>
              <a:t>.</a:t>
            </a:r>
          </a:p>
          <a:p>
            <a:endParaRPr lang="en-US" dirty="0">
              <a:latin typeface="Calibri" panose="020F0502020204030204" pitchFamily="34" charset="0"/>
            </a:endParaRPr>
          </a:p>
          <a:p>
            <a:endParaRPr lang="en-US" dirty="0" smtClean="0">
              <a:latin typeface="Calibri" panose="020F0502020204030204" pitchFamily="34" charset="0"/>
            </a:endParaRPr>
          </a:p>
          <a:p>
            <a:endParaRPr lang="en-US" dirty="0">
              <a:latin typeface="Calibri" panose="020F0502020204030204" pitchFamily="34" charset="0"/>
            </a:endParaRPr>
          </a:p>
          <a:p>
            <a:r>
              <a:rPr lang="en-US" dirty="0">
                <a:latin typeface="Calibri" panose="020F0502020204030204" pitchFamily="34" charset="0"/>
              </a:rPr>
              <a:t> </a:t>
            </a:r>
          </a:p>
          <a:p>
            <a:r>
              <a:rPr lang="en-US" dirty="0">
                <a:latin typeface="Calibri" panose="020F0502020204030204" pitchFamily="34" charset="0"/>
              </a:rPr>
              <a:t>Datagram sockets are an example of the more generic concept of a connectionless socket. Unlike a stream socket, a datagram socket doesn’t need to be connected to another socket in order to be used.</a:t>
            </a:r>
          </a:p>
        </p:txBody>
      </p:sp>
    </p:spTree>
    <p:extLst>
      <p:ext uri="{BB962C8B-B14F-4D97-AF65-F5344CB8AC3E}">
        <p14:creationId xmlns:p14="http://schemas.microsoft.com/office/powerpoint/2010/main" val="4672019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Socket System Calls </a:t>
            </a:r>
            <a:endParaRPr lang="en-US" dirty="0"/>
          </a:p>
        </p:txBody>
      </p:sp>
      <p:sp>
        <p:nvSpPr>
          <p:cNvPr id="3" name="Content Placeholder 2"/>
          <p:cNvSpPr>
            <a:spLocks noGrp="1"/>
          </p:cNvSpPr>
          <p:nvPr>
            <p:ph idx="1"/>
          </p:nvPr>
        </p:nvSpPr>
        <p:spPr>
          <a:xfrm>
            <a:off x="384629" y="1034597"/>
            <a:ext cx="6318096" cy="5003346"/>
          </a:xfrm>
        </p:spPr>
        <p:txBody>
          <a:bodyPr>
            <a:normAutofit fontScale="92500" lnSpcReduction="20000"/>
          </a:bodyPr>
          <a:lstStyle/>
          <a:p>
            <a:pPr fontAlgn="ctr"/>
            <a:r>
              <a:rPr lang="en-US" dirty="0"/>
              <a:t>The socket() system call creates a new socket.</a:t>
            </a:r>
          </a:p>
          <a:p>
            <a:pPr fontAlgn="ctr"/>
            <a:r>
              <a:rPr lang="en-US" dirty="0"/>
              <a:t>The bind() system call binds a socket to an address. Usually, a server employs this call to bind its socket to a well-known address so that clients can locate the socket.</a:t>
            </a:r>
          </a:p>
          <a:p>
            <a:pPr fontAlgn="ctr"/>
            <a:r>
              <a:rPr lang="en-US" dirty="0"/>
              <a:t>The listen() system call allows a stream socket to accept incoming connections from other sockets.</a:t>
            </a:r>
          </a:p>
          <a:p>
            <a:pPr fontAlgn="ctr"/>
            <a:r>
              <a:rPr lang="en-US" dirty="0" smtClean="0"/>
              <a:t>The </a:t>
            </a:r>
            <a:r>
              <a:rPr lang="en-US" dirty="0"/>
              <a:t>accept() system call accepts a connection from a peer application on a listening stream socket, and optionally returns the address of the peer socket.</a:t>
            </a:r>
          </a:p>
          <a:p>
            <a:pPr fontAlgn="ctr"/>
            <a:r>
              <a:rPr lang="en-US" dirty="0" smtClean="0"/>
              <a:t>The </a:t>
            </a:r>
            <a:r>
              <a:rPr lang="en-US" dirty="0"/>
              <a:t>connect() system call establishes a connection with another socket.</a:t>
            </a:r>
          </a:p>
          <a:p>
            <a:endParaRPr lang="en-US" dirty="0"/>
          </a:p>
        </p:txBody>
      </p:sp>
      <p:pic>
        <p:nvPicPr>
          <p:cNvPr id="4" name="Picture 3"/>
          <p:cNvPicPr>
            <a:picLocks noChangeAspect="1"/>
          </p:cNvPicPr>
          <p:nvPr/>
        </p:nvPicPr>
        <p:blipFill rotWithShape="1">
          <a:blip r:embed="rId2"/>
          <a:srcRect b="7278"/>
          <a:stretch/>
        </p:blipFill>
        <p:spPr>
          <a:xfrm>
            <a:off x="6525694" y="465547"/>
            <a:ext cx="5666306" cy="5486679"/>
          </a:xfrm>
          <a:prstGeom prst="rect">
            <a:avLst/>
          </a:prstGeom>
        </p:spPr>
      </p:pic>
    </p:spTree>
    <p:extLst>
      <p:ext uri="{BB962C8B-B14F-4D97-AF65-F5344CB8AC3E}">
        <p14:creationId xmlns:p14="http://schemas.microsoft.com/office/powerpoint/2010/main" val="42706443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a:p>
        </p:txBody>
      </p:sp>
      <p:sp>
        <p:nvSpPr>
          <p:cNvPr id="5" name="Text Placeholder 4"/>
          <p:cNvSpPr>
            <a:spLocks noGrp="1"/>
          </p:cNvSpPr>
          <p:nvPr>
            <p:ph type="body" idx="1"/>
          </p:nvPr>
        </p:nvSpPr>
        <p:spPr/>
        <p:txBody>
          <a:bodyPr/>
          <a:lstStyle/>
          <a:p>
            <a:r>
              <a:rPr lang="en-US" b="1" dirty="0"/>
              <a:t>Let's now look at an example in use for both stream socket and datagram socket</a:t>
            </a:r>
            <a:endParaRPr lang="en-US" dirty="0"/>
          </a:p>
          <a:p>
            <a:endParaRPr lang="en-US" dirty="0"/>
          </a:p>
        </p:txBody>
      </p:sp>
    </p:spTree>
    <p:extLst>
      <p:ext uri="{BB962C8B-B14F-4D97-AF65-F5344CB8AC3E}">
        <p14:creationId xmlns:p14="http://schemas.microsoft.com/office/powerpoint/2010/main" val="92276472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TotalTime>
  <Words>3769</Words>
  <Application>Microsoft Office PowerPoint</Application>
  <PresentationFormat>Widescreen</PresentationFormat>
  <Paragraphs>643</Paragraphs>
  <Slides>50</Slides>
  <Notes>23</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2</vt:i4>
      </vt:variant>
      <vt:variant>
        <vt:lpstr>Slide Titles</vt:lpstr>
      </vt:variant>
      <vt:variant>
        <vt:i4>50</vt:i4>
      </vt:variant>
    </vt:vector>
  </HeadingPairs>
  <TitlesOfParts>
    <vt:vector size="63" baseType="lpstr">
      <vt:lpstr>MS PGothic</vt:lpstr>
      <vt:lpstr>Arial</vt:lpstr>
      <vt:lpstr>Calibri</vt:lpstr>
      <vt:lpstr>Calibri Light</vt:lpstr>
      <vt:lpstr>Comic Sans MS</vt:lpstr>
      <vt:lpstr>Courier New</vt:lpstr>
      <vt:lpstr>Helvetica</vt:lpstr>
      <vt:lpstr>Tahoma</vt:lpstr>
      <vt:lpstr>Times New Roman</vt:lpstr>
      <vt:lpstr>Wingdings</vt:lpstr>
      <vt:lpstr>Office Theme</vt:lpstr>
      <vt:lpstr>Clip</vt:lpstr>
      <vt:lpstr>Photo Editor Photo</vt:lpstr>
      <vt:lpstr>Resilient Distributed Systems</vt:lpstr>
      <vt:lpstr>Networking Introduction</vt:lpstr>
      <vt:lpstr>Sockets</vt:lpstr>
      <vt:lpstr>Socket Domains</vt:lpstr>
      <vt:lpstr>Socket Domains</vt:lpstr>
      <vt:lpstr>Stream Sockets</vt:lpstr>
      <vt:lpstr>Datagram Sockets</vt:lpstr>
      <vt:lpstr>Socket System Calls </vt:lpstr>
      <vt:lpstr>PowerPoint Presentation</vt:lpstr>
      <vt:lpstr>The concept of backlog</vt:lpstr>
      <vt:lpstr>Accept</vt:lpstr>
      <vt:lpstr>Connect</vt:lpstr>
      <vt:lpstr>Close and input output</vt:lpstr>
      <vt:lpstr>TCP/IP and Networks</vt:lpstr>
      <vt:lpstr>Router</vt:lpstr>
      <vt:lpstr>Tracert – example of networked connection</vt:lpstr>
      <vt:lpstr>Protocol</vt:lpstr>
      <vt:lpstr>Protocol</vt:lpstr>
      <vt:lpstr>Why layering</vt:lpstr>
      <vt:lpstr>Layered Communication via the TCP/IP </vt:lpstr>
      <vt:lpstr>Network layer: IP</vt:lpstr>
      <vt:lpstr>Network Layer: IP </vt:lpstr>
      <vt:lpstr>More about IP</vt:lpstr>
      <vt:lpstr>IP Header: The foundation of Current Computer Communications</vt:lpstr>
      <vt:lpstr>IP Packet Header Fields</vt:lpstr>
      <vt:lpstr>IP Packet Header Fields (Continued)</vt:lpstr>
      <vt:lpstr>Where does Reassemble Happen?</vt:lpstr>
      <vt:lpstr>Where does Reassemble Happen?</vt:lpstr>
      <vt:lpstr>Where does Reassemble Happen?</vt:lpstr>
      <vt:lpstr>Time-to-Live (TTL) Field  (8 bits) </vt:lpstr>
      <vt:lpstr>IP Packet Header (cont’d)</vt:lpstr>
      <vt:lpstr>IP Addresses (IPv4)</vt:lpstr>
      <vt:lpstr>Hierarchical Addressing: IP Prefixes</vt:lpstr>
      <vt:lpstr>Subnets</vt:lpstr>
      <vt:lpstr>Ports</vt:lpstr>
      <vt:lpstr>Addressing Hosts in the Internet</vt:lpstr>
      <vt:lpstr>Routers</vt:lpstr>
      <vt:lpstr>Forwarding Table</vt:lpstr>
      <vt:lpstr>Scalability Challenge</vt:lpstr>
      <vt:lpstr>Scalability Improved</vt:lpstr>
      <vt:lpstr>Easy to Add New Hosts</vt:lpstr>
      <vt:lpstr>Special-Purpose Address Blocks</vt:lpstr>
      <vt:lpstr>Host Names vs. IP addresses</vt:lpstr>
      <vt:lpstr>Domain Name System (DNS)</vt:lpstr>
      <vt:lpstr>Transport Protocols</vt:lpstr>
      <vt:lpstr>Internet Transport Protocols</vt:lpstr>
      <vt:lpstr>Transmission Control Protocol</vt:lpstr>
      <vt:lpstr>TCP</vt:lpstr>
      <vt:lpstr>TCP</vt:lpstr>
      <vt:lpstr>Multicast Example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Resilient Distributed Systems</dc:title>
  <dc:creator>Dubey, Abhishek</dc:creator>
  <cp:lastModifiedBy>Abhishek Dubey</cp:lastModifiedBy>
  <cp:revision>7</cp:revision>
  <dcterms:created xsi:type="dcterms:W3CDTF">2019-08-22T01:49:12Z</dcterms:created>
  <dcterms:modified xsi:type="dcterms:W3CDTF">2019-08-27T16:46:12Z</dcterms:modified>
</cp:coreProperties>
</file>