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5" r:id="rId4"/>
  </p:sldMasterIdLst>
  <p:notesMasterIdLst>
    <p:notesMasterId r:id="rId69"/>
  </p:notesMasterIdLst>
  <p:handoutMasterIdLst>
    <p:handoutMasterId r:id="rId70"/>
  </p:handoutMasterIdLst>
  <p:sldIdLst>
    <p:sldId id="256" r:id="rId5"/>
    <p:sldId id="649" r:id="rId6"/>
    <p:sldId id="646" r:id="rId7"/>
    <p:sldId id="648" r:id="rId8"/>
    <p:sldId id="647" r:id="rId9"/>
    <p:sldId id="650" r:id="rId10"/>
    <p:sldId id="651" r:id="rId11"/>
    <p:sldId id="652" r:id="rId12"/>
    <p:sldId id="653" r:id="rId13"/>
    <p:sldId id="654" r:id="rId14"/>
    <p:sldId id="401" r:id="rId15"/>
    <p:sldId id="402" r:id="rId16"/>
    <p:sldId id="403" r:id="rId17"/>
    <p:sldId id="391" r:id="rId18"/>
    <p:sldId id="397" r:id="rId19"/>
    <p:sldId id="392" r:id="rId20"/>
    <p:sldId id="393" r:id="rId21"/>
    <p:sldId id="395" r:id="rId22"/>
    <p:sldId id="396" r:id="rId23"/>
    <p:sldId id="390" r:id="rId24"/>
    <p:sldId id="263" r:id="rId25"/>
    <p:sldId id="269" r:id="rId26"/>
    <p:sldId id="271" r:id="rId27"/>
    <p:sldId id="272" r:id="rId28"/>
    <p:sldId id="384" r:id="rId29"/>
    <p:sldId id="386" r:id="rId30"/>
    <p:sldId id="387" r:id="rId31"/>
    <p:sldId id="388" r:id="rId32"/>
    <p:sldId id="385" r:id="rId33"/>
    <p:sldId id="398" r:id="rId34"/>
    <p:sldId id="274" r:id="rId35"/>
    <p:sldId id="275" r:id="rId36"/>
    <p:sldId id="276" r:id="rId37"/>
    <p:sldId id="278" r:id="rId38"/>
    <p:sldId id="406" r:id="rId39"/>
    <p:sldId id="656" r:id="rId40"/>
    <p:sldId id="657" r:id="rId41"/>
    <p:sldId id="659" r:id="rId42"/>
    <p:sldId id="660" r:id="rId43"/>
    <p:sldId id="661" r:id="rId44"/>
    <p:sldId id="662" r:id="rId45"/>
    <p:sldId id="663" r:id="rId46"/>
    <p:sldId id="664" r:id="rId47"/>
    <p:sldId id="665" r:id="rId48"/>
    <p:sldId id="666" r:id="rId49"/>
    <p:sldId id="670" r:id="rId50"/>
    <p:sldId id="405" r:id="rId51"/>
    <p:sldId id="282" r:id="rId52"/>
    <p:sldId id="283" r:id="rId53"/>
    <p:sldId id="407" r:id="rId54"/>
    <p:sldId id="296" r:id="rId55"/>
    <p:sldId id="297" r:id="rId56"/>
    <p:sldId id="305" r:id="rId57"/>
    <p:sldId id="306" r:id="rId58"/>
    <p:sldId id="399" r:id="rId59"/>
    <p:sldId id="326" r:id="rId60"/>
    <p:sldId id="383" r:id="rId61"/>
    <p:sldId id="327" r:id="rId62"/>
    <p:sldId id="328" r:id="rId63"/>
    <p:sldId id="400" r:id="rId64"/>
    <p:sldId id="330" r:id="rId65"/>
    <p:sldId id="362" r:id="rId66"/>
    <p:sldId id="363" r:id="rId67"/>
    <p:sldId id="655"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808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188"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5184"/>
    </p:cViewPr>
  </p:sorterViewPr>
  <p:notesViewPr>
    <p:cSldViewPr>
      <p:cViewPr varScale="1">
        <p:scale>
          <a:sx n="73" d="100"/>
          <a:sy n="73" d="100"/>
        </p:scale>
        <p:origin x="-29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7FB09AD4-EFAF-43C1-B646-797A6B494A3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4000"/>
              </a:lnSpc>
              <a:buClr>
                <a:srgbClr val="000000"/>
              </a:buClr>
              <a:buSzPct val="100000"/>
              <a:buFont typeface="Arial" panose="020B0604020202020204" pitchFamily="34" charset="0"/>
              <a:buNone/>
              <a:defRPr sz="1200">
                <a:solidFill>
                  <a:srgbClr val="000000"/>
                </a:solidFill>
              </a:defRPr>
            </a:lvl1pPr>
          </a:lstStyle>
          <a:p>
            <a:pPr>
              <a:defRPr/>
            </a:pPr>
            <a:endParaRPr lang="en-US" altLang="en-US"/>
          </a:p>
        </p:txBody>
      </p:sp>
      <p:sp>
        <p:nvSpPr>
          <p:cNvPr id="263171" name="Rectangle 3">
            <a:extLst>
              <a:ext uri="{FF2B5EF4-FFF2-40B4-BE49-F238E27FC236}">
                <a16:creationId xmlns:a16="http://schemas.microsoft.com/office/drawing/2014/main" id="{DFBD2AAB-618F-430F-94C6-913E3B72F5E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4000"/>
              </a:lnSpc>
              <a:buClr>
                <a:srgbClr val="000000"/>
              </a:buClr>
              <a:buSzPct val="100000"/>
              <a:buFont typeface="Arial" panose="020B0604020202020204" pitchFamily="34" charset="0"/>
              <a:buNone/>
              <a:defRPr sz="1200">
                <a:solidFill>
                  <a:srgbClr val="000000"/>
                </a:solidFill>
              </a:defRPr>
            </a:lvl1pPr>
          </a:lstStyle>
          <a:p>
            <a:pPr>
              <a:defRPr/>
            </a:pPr>
            <a:endParaRPr lang="en-US" altLang="en-US"/>
          </a:p>
        </p:txBody>
      </p:sp>
      <p:sp>
        <p:nvSpPr>
          <p:cNvPr id="263172" name="Rectangle 4">
            <a:extLst>
              <a:ext uri="{FF2B5EF4-FFF2-40B4-BE49-F238E27FC236}">
                <a16:creationId xmlns:a16="http://schemas.microsoft.com/office/drawing/2014/main" id="{8B4C6B09-2F47-4889-A4ED-2FE0BA5C04E1}"/>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4000"/>
              </a:lnSpc>
              <a:buClr>
                <a:srgbClr val="000000"/>
              </a:buClr>
              <a:buSzPct val="100000"/>
              <a:buFont typeface="Arial" panose="020B0604020202020204" pitchFamily="34" charset="0"/>
              <a:buNone/>
              <a:defRPr sz="1200">
                <a:solidFill>
                  <a:srgbClr val="000000"/>
                </a:solidFill>
              </a:defRPr>
            </a:lvl1pPr>
          </a:lstStyle>
          <a:p>
            <a:pPr>
              <a:defRPr/>
            </a:pPr>
            <a:endParaRPr lang="en-US" altLang="en-US"/>
          </a:p>
        </p:txBody>
      </p:sp>
      <p:sp>
        <p:nvSpPr>
          <p:cNvPr id="263173" name="Rectangle 5">
            <a:extLst>
              <a:ext uri="{FF2B5EF4-FFF2-40B4-BE49-F238E27FC236}">
                <a16:creationId xmlns:a16="http://schemas.microsoft.com/office/drawing/2014/main" id="{B98B9F97-FB08-4FB8-A3E8-F264426C5FD5}"/>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4000"/>
              </a:lnSpc>
              <a:buClr>
                <a:srgbClr val="000000"/>
              </a:buClr>
              <a:buSzPct val="100000"/>
              <a:buFont typeface="Arial" panose="020B0604020202020204" pitchFamily="34" charset="0"/>
              <a:buNone/>
              <a:defRPr sz="1200">
                <a:solidFill>
                  <a:srgbClr val="000000"/>
                </a:solidFill>
              </a:defRPr>
            </a:lvl1pPr>
          </a:lstStyle>
          <a:p>
            <a:pPr>
              <a:defRPr/>
            </a:pPr>
            <a:fld id="{CE9F8AE5-D297-4B63-BAAD-F0004427EF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2C2A8B2A-D41F-45F9-851B-1B1D4D2BBBEA}"/>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buClr>
                <a:srgbClr val="000000"/>
              </a:buClr>
              <a:buSzPct val="100000"/>
              <a:buFont typeface="Arial" panose="020B0604020202020204" pitchFamily="34" charset="0"/>
              <a:defRPr>
                <a:solidFill>
                  <a:schemeClr val="bg1"/>
                </a:solidFill>
                <a:latin typeface="Arial" panose="020B0604020202020204" pitchFamily="34" charset="0"/>
              </a:defRPr>
            </a:lvl1pPr>
            <a:lvl2pPr marL="742950" indent="-285750">
              <a:lnSpc>
                <a:spcPct val="104000"/>
              </a:lnSpc>
              <a:buClr>
                <a:srgbClr val="000000"/>
              </a:buClr>
              <a:buSzPct val="100000"/>
              <a:buFont typeface="Arial" panose="020B0604020202020204" pitchFamily="34" charset="0"/>
              <a:defRPr>
                <a:solidFill>
                  <a:schemeClr val="bg1"/>
                </a:solidFill>
                <a:latin typeface="Arial" panose="020B0604020202020204" pitchFamily="34" charset="0"/>
              </a:defRPr>
            </a:lvl2pPr>
            <a:lvl3pPr marL="1143000" indent="-228600">
              <a:lnSpc>
                <a:spcPct val="104000"/>
              </a:lnSpc>
              <a:buClr>
                <a:srgbClr val="000000"/>
              </a:buClr>
              <a:buSzPct val="100000"/>
              <a:buFont typeface="Arial" panose="020B0604020202020204" pitchFamily="34" charset="0"/>
              <a:defRPr>
                <a:solidFill>
                  <a:schemeClr val="bg1"/>
                </a:solidFill>
                <a:latin typeface="Arial" panose="020B0604020202020204" pitchFamily="34" charset="0"/>
              </a:defRPr>
            </a:lvl3pPr>
            <a:lvl4pPr marL="1600200" indent="-228600">
              <a:lnSpc>
                <a:spcPct val="104000"/>
              </a:lnSpc>
              <a:buClr>
                <a:srgbClr val="000000"/>
              </a:buClr>
              <a:buSzPct val="100000"/>
              <a:buFont typeface="Arial" panose="020B0604020202020204" pitchFamily="34" charset="0"/>
              <a:defRPr>
                <a:solidFill>
                  <a:schemeClr val="bg1"/>
                </a:solidFill>
                <a:latin typeface="Arial" panose="020B0604020202020204" pitchFamily="34" charset="0"/>
              </a:defRPr>
            </a:lvl4pPr>
            <a:lvl5pPr marL="2057400" indent="-228600">
              <a:lnSpc>
                <a:spcPct val="104000"/>
              </a:lnSpc>
              <a:buClr>
                <a:srgbClr val="000000"/>
              </a:buClr>
              <a:buSzPct val="100000"/>
              <a:buFont typeface="Arial" panose="020B0604020202020204" pitchFamily="34" charset="0"/>
              <a:defRPr>
                <a:solidFill>
                  <a:schemeClr val="bg1"/>
                </a:solidFill>
                <a:latin typeface="Arial" panose="020B0604020202020204" pitchFamily="34" charset="0"/>
              </a:defRPr>
            </a:lvl5pPr>
            <a:lvl6pPr marL="2514600" indent="-228600" defTabSz="4572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6pPr>
            <a:lvl7pPr marL="2971800" indent="-228600" defTabSz="4572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7pPr>
            <a:lvl8pPr marL="3429000" indent="-228600" defTabSz="4572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8pPr>
            <a:lvl9pPr marL="3886200" indent="-228600" defTabSz="457200" eaLnBrk="0" fontAlgn="base" hangingPunct="0">
              <a:lnSpc>
                <a:spcPct val="104000"/>
              </a:lnSpc>
              <a:spcBef>
                <a:spcPct val="0"/>
              </a:spcBef>
              <a:spcAft>
                <a:spcPct val="0"/>
              </a:spcAft>
              <a:buClr>
                <a:srgbClr val="000000"/>
              </a:buClr>
              <a:buSzPct val="100000"/>
              <a:buFont typeface="Arial" panose="020B0604020202020204" pitchFamily="34" charset="0"/>
              <a:defRPr>
                <a:solidFill>
                  <a:schemeClr val="bg1"/>
                </a:solidFill>
                <a:latin typeface="Arial" panose="020B0604020202020204" pitchFamily="34" charset="0"/>
              </a:defRPr>
            </a:lvl9pPr>
          </a:lstStyle>
          <a:p>
            <a:pPr>
              <a:defRPr/>
            </a:pPr>
            <a:endParaRPr lang="en-US" altLang="en-US"/>
          </a:p>
        </p:txBody>
      </p:sp>
      <p:sp>
        <p:nvSpPr>
          <p:cNvPr id="2" name="Rectangle 2">
            <a:extLst>
              <a:ext uri="{FF2B5EF4-FFF2-40B4-BE49-F238E27FC236}">
                <a16:creationId xmlns:a16="http://schemas.microsoft.com/office/drawing/2014/main" id="{0E72ADEE-6C43-4710-A147-D9E9ADACF65A}"/>
              </a:ext>
            </a:extLst>
          </p:cNvPr>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eaLnBrk="1">
              <a:lnSpc>
                <a:spcPct val="100000"/>
              </a:lnSpc>
              <a:buClr>
                <a:srgbClr val="000000"/>
              </a:buCl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defRPr>
            </a:lvl1pPr>
          </a:lstStyle>
          <a:p>
            <a:pPr>
              <a:defRPr/>
            </a:pPr>
            <a:endParaRPr lang="en-GB" altLang="en-US"/>
          </a:p>
        </p:txBody>
      </p:sp>
      <p:sp>
        <p:nvSpPr>
          <p:cNvPr id="3075" name="Rectangle 3">
            <a:extLst>
              <a:ext uri="{FF2B5EF4-FFF2-40B4-BE49-F238E27FC236}">
                <a16:creationId xmlns:a16="http://schemas.microsoft.com/office/drawing/2014/main" id="{16ADFC74-F5A8-46E6-A8FC-81AF4E6350CA}"/>
              </a:ext>
            </a:extLst>
          </p:cNvPr>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eaLnBrk="1">
              <a:lnSpc>
                <a:spcPct val="100000"/>
              </a:lnSpc>
              <a:buClr>
                <a:srgbClr val="000000"/>
              </a:buCl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defRPr>
            </a:lvl1pPr>
          </a:lstStyle>
          <a:p>
            <a:pPr>
              <a:defRPr/>
            </a:pPr>
            <a:endParaRPr lang="en-GB" altLang="en-US"/>
          </a:p>
        </p:txBody>
      </p:sp>
      <p:sp>
        <p:nvSpPr>
          <p:cNvPr id="4101" name="Rectangle 4">
            <a:extLst>
              <a:ext uri="{FF2B5EF4-FFF2-40B4-BE49-F238E27FC236}">
                <a16:creationId xmlns:a16="http://schemas.microsoft.com/office/drawing/2014/main" id="{70718028-1D34-4A06-AF8E-18A3AC1622D9}"/>
              </a:ext>
            </a:extLst>
          </p:cNvPr>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196CAEE0-DEE1-41BC-B611-4B759C0FF19F}"/>
              </a:ext>
            </a:extLst>
          </p:cNvPr>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8" name="Rectangle 6">
            <a:extLst>
              <a:ext uri="{FF2B5EF4-FFF2-40B4-BE49-F238E27FC236}">
                <a16:creationId xmlns:a16="http://schemas.microsoft.com/office/drawing/2014/main" id="{12514120-63EC-467E-8233-080BE4A14ED6}"/>
              </a:ext>
            </a:extLst>
          </p:cNvPr>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eaLnBrk="1">
              <a:lnSpc>
                <a:spcPct val="100000"/>
              </a:lnSpc>
              <a:buClr>
                <a:srgbClr val="000000"/>
              </a:buCl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defRPr>
            </a:lvl1pPr>
          </a:lstStyle>
          <a:p>
            <a:pPr>
              <a:defRPr/>
            </a:pPr>
            <a:endParaRPr lang="en-GB" altLang="en-US"/>
          </a:p>
        </p:txBody>
      </p:sp>
      <p:sp>
        <p:nvSpPr>
          <p:cNvPr id="3079" name="Rectangle 7">
            <a:extLst>
              <a:ext uri="{FF2B5EF4-FFF2-40B4-BE49-F238E27FC236}">
                <a16:creationId xmlns:a16="http://schemas.microsoft.com/office/drawing/2014/main" id="{0E4B53DB-3029-4999-974C-F3FE9F5B1259}"/>
              </a:ext>
            </a:extLst>
          </p:cNvPr>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eaLnBrk="1">
              <a:lnSpc>
                <a:spcPct val="100000"/>
              </a:lnSpc>
              <a:buClr>
                <a:srgbClr val="000000"/>
              </a:buCl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defRPr>
            </a:lvl1pPr>
          </a:lstStyle>
          <a:p>
            <a:pPr>
              <a:defRPr/>
            </a:pPr>
            <a:fld id="{DEC66F25-DD3D-4EFD-940C-C278BA74C5E7}"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C773614-0D63-4B27-88BF-AF931E00FAC0}"/>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9E6B519-800A-4C91-B867-5BEC6EA6C973}" type="slidenum">
              <a:rPr lang="en-GB" altLang="en-US" smtClean="0"/>
              <a:pPr>
                <a:spcBef>
                  <a:spcPct val="0"/>
                </a:spcBef>
                <a:buSzPct val="45000"/>
                <a:buFont typeface="Wingdings" panose="05000000000000000000" pitchFamily="2" charset="2"/>
                <a:buNone/>
              </a:pPr>
              <a:t>1</a:t>
            </a:fld>
            <a:endParaRPr lang="en-GB" altLang="en-US"/>
          </a:p>
        </p:txBody>
      </p:sp>
      <p:sp>
        <p:nvSpPr>
          <p:cNvPr id="7171" name="Rectangle 1">
            <a:extLst>
              <a:ext uri="{FF2B5EF4-FFF2-40B4-BE49-F238E27FC236}">
                <a16:creationId xmlns:a16="http://schemas.microsoft.com/office/drawing/2014/main" id="{165FA7A8-4EA4-4317-AA4F-5589DB3E925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B1CD80B3-433E-4D6A-9E6C-2B632EB3BAD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EC66F25-DD3D-4EFD-940C-C278BA74C5E7}" type="slidenum">
              <a:rPr lang="en-GB" altLang="en-US" smtClean="0"/>
              <a:pPr>
                <a:defRPr/>
              </a:pPr>
              <a:t>46</a:t>
            </a:fld>
            <a:endParaRPr lang="en-GB" altLang="en-US"/>
          </a:p>
        </p:txBody>
      </p:sp>
    </p:spTree>
    <p:extLst>
      <p:ext uri="{BB962C8B-B14F-4D97-AF65-F5344CB8AC3E}">
        <p14:creationId xmlns:p14="http://schemas.microsoft.com/office/powerpoint/2010/main" val="877537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A6CB020-4336-46AA-A1F2-D4713A868D29}"/>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2E5E440-452F-493C-AF6F-15527335A777}" type="slidenum">
              <a:rPr lang="en-GB" altLang="en-US" smtClean="0"/>
              <a:pPr>
                <a:spcBef>
                  <a:spcPct val="0"/>
                </a:spcBef>
                <a:buSzPct val="45000"/>
                <a:buFont typeface="Wingdings" panose="05000000000000000000" pitchFamily="2" charset="2"/>
                <a:buNone/>
              </a:pPr>
              <a:t>48</a:t>
            </a:fld>
            <a:endParaRPr lang="en-GB" altLang="en-US"/>
          </a:p>
        </p:txBody>
      </p:sp>
      <p:sp>
        <p:nvSpPr>
          <p:cNvPr id="39939" name="Rectangle 1">
            <a:extLst>
              <a:ext uri="{FF2B5EF4-FFF2-40B4-BE49-F238E27FC236}">
                <a16:creationId xmlns:a16="http://schemas.microsoft.com/office/drawing/2014/main" id="{29FEFE9D-C2D1-48DA-A6E4-6B644ECB5D82}"/>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a:extLst>
              <a:ext uri="{FF2B5EF4-FFF2-40B4-BE49-F238E27FC236}">
                <a16:creationId xmlns:a16="http://schemas.microsoft.com/office/drawing/2014/main" id="{C8A53D9B-067A-499A-AD80-7966CCE7D13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EC1F34FF-5E52-4BD9-A5F0-53BFC5ECB5D9}"/>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9BBBBD2-4F45-4B79-BD41-E5FEA80955E3}" type="slidenum">
              <a:rPr lang="en-GB" altLang="en-US" smtClean="0"/>
              <a:pPr>
                <a:spcBef>
                  <a:spcPct val="0"/>
                </a:spcBef>
                <a:buSzPct val="45000"/>
                <a:buFont typeface="Wingdings" panose="05000000000000000000" pitchFamily="2" charset="2"/>
                <a:buNone/>
              </a:pPr>
              <a:t>49</a:t>
            </a:fld>
            <a:endParaRPr lang="en-GB" altLang="en-US"/>
          </a:p>
        </p:txBody>
      </p:sp>
      <p:sp>
        <p:nvSpPr>
          <p:cNvPr id="41987" name="Rectangle 1">
            <a:extLst>
              <a:ext uri="{FF2B5EF4-FFF2-40B4-BE49-F238E27FC236}">
                <a16:creationId xmlns:a16="http://schemas.microsoft.com/office/drawing/2014/main" id="{FA1AC6A3-7784-47C9-AE5E-D067A123311C}"/>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1440E6E1-756C-469D-B37D-F2CFC5648949}"/>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7DEFF6F-8853-4600-ACF8-70D881B8914E}"/>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7E3DBFE-657B-4BCB-B6C7-D13D46AA9D7C}" type="slidenum">
              <a:rPr lang="en-GB" altLang="en-US" smtClean="0"/>
              <a:pPr>
                <a:spcBef>
                  <a:spcPct val="0"/>
                </a:spcBef>
                <a:buSzPct val="45000"/>
                <a:buFont typeface="Wingdings" panose="05000000000000000000" pitchFamily="2" charset="2"/>
                <a:buNone/>
              </a:pPr>
              <a:t>51</a:t>
            </a:fld>
            <a:endParaRPr lang="en-GB" altLang="en-US"/>
          </a:p>
        </p:txBody>
      </p:sp>
      <p:sp>
        <p:nvSpPr>
          <p:cNvPr id="56323" name="Rectangle 1">
            <a:extLst>
              <a:ext uri="{FF2B5EF4-FFF2-40B4-BE49-F238E27FC236}">
                <a16:creationId xmlns:a16="http://schemas.microsoft.com/office/drawing/2014/main" id="{5799D8CE-C7AB-4120-9A8C-9C9862F0B8B3}"/>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a:extLst>
              <a:ext uri="{FF2B5EF4-FFF2-40B4-BE49-F238E27FC236}">
                <a16:creationId xmlns:a16="http://schemas.microsoft.com/office/drawing/2014/main" id="{0A5FA42C-D74D-454E-8FFD-F70BC2CBD71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08BE579-E345-43AD-A8DC-84F8BE3F2177}"/>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6BC2184-E1C7-49CC-BDF8-D6C566EBC59F}" type="slidenum">
              <a:rPr lang="en-GB" altLang="en-US" smtClean="0"/>
              <a:pPr>
                <a:spcBef>
                  <a:spcPct val="0"/>
                </a:spcBef>
                <a:buSzPct val="45000"/>
                <a:buFont typeface="Wingdings" panose="05000000000000000000" pitchFamily="2" charset="2"/>
                <a:buNone/>
              </a:pPr>
              <a:t>52</a:t>
            </a:fld>
            <a:endParaRPr lang="en-GB" altLang="en-US"/>
          </a:p>
        </p:txBody>
      </p:sp>
      <p:sp>
        <p:nvSpPr>
          <p:cNvPr id="58371" name="Rectangle 1">
            <a:extLst>
              <a:ext uri="{FF2B5EF4-FFF2-40B4-BE49-F238E27FC236}">
                <a16:creationId xmlns:a16="http://schemas.microsoft.com/office/drawing/2014/main" id="{AD263F18-689E-4078-9ED1-905B554437D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a:extLst>
              <a:ext uri="{FF2B5EF4-FFF2-40B4-BE49-F238E27FC236}">
                <a16:creationId xmlns:a16="http://schemas.microsoft.com/office/drawing/2014/main" id="{6CF1386E-3D89-4FA4-AE95-8B567BD1FF4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DF7DBA0-E52A-445A-94AF-F03B5571429A}"/>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D739629-AFBE-419D-9816-18F7D78A48EF}" type="slidenum">
              <a:rPr lang="en-GB" altLang="en-US" smtClean="0"/>
              <a:pPr>
                <a:spcBef>
                  <a:spcPct val="0"/>
                </a:spcBef>
                <a:buSzPct val="45000"/>
                <a:buFont typeface="Wingdings" panose="05000000000000000000" pitchFamily="2" charset="2"/>
                <a:buNone/>
              </a:pPr>
              <a:t>53</a:t>
            </a:fld>
            <a:endParaRPr lang="en-GB" altLang="en-US"/>
          </a:p>
        </p:txBody>
      </p:sp>
      <p:sp>
        <p:nvSpPr>
          <p:cNvPr id="62467" name="Rectangle 1">
            <a:extLst>
              <a:ext uri="{FF2B5EF4-FFF2-40B4-BE49-F238E27FC236}">
                <a16:creationId xmlns:a16="http://schemas.microsoft.com/office/drawing/2014/main" id="{721265CB-2FA3-46DA-B3E3-EB9386C7A19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a:extLst>
              <a:ext uri="{FF2B5EF4-FFF2-40B4-BE49-F238E27FC236}">
                <a16:creationId xmlns:a16="http://schemas.microsoft.com/office/drawing/2014/main" id="{D58B76D3-7BE8-41D9-95F5-2DB4DC11B76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7993B8B-9C41-40EE-A9E7-925CEBFEEEEC}"/>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D8B691D-13F4-4278-8CC5-B0D955E94AA8}" type="slidenum">
              <a:rPr lang="en-GB" altLang="en-US" smtClean="0"/>
              <a:pPr>
                <a:spcBef>
                  <a:spcPct val="0"/>
                </a:spcBef>
                <a:buSzPct val="45000"/>
                <a:buFont typeface="Wingdings" panose="05000000000000000000" pitchFamily="2" charset="2"/>
                <a:buNone/>
              </a:pPr>
              <a:t>54</a:t>
            </a:fld>
            <a:endParaRPr lang="en-GB" altLang="en-US"/>
          </a:p>
        </p:txBody>
      </p:sp>
      <p:sp>
        <p:nvSpPr>
          <p:cNvPr id="64515" name="Rectangle 1">
            <a:extLst>
              <a:ext uri="{FF2B5EF4-FFF2-40B4-BE49-F238E27FC236}">
                <a16:creationId xmlns:a16="http://schemas.microsoft.com/office/drawing/2014/main" id="{B3A313E5-E626-4F97-AC70-251A94EBB96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a:extLst>
              <a:ext uri="{FF2B5EF4-FFF2-40B4-BE49-F238E27FC236}">
                <a16:creationId xmlns:a16="http://schemas.microsoft.com/office/drawing/2014/main" id="{0466D6DF-673F-49D6-904C-1B3AC305DFF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DFD438D-E091-40AC-8AB3-B5CE3DAB3D04}"/>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9FCA26-99C0-4B02-8BBD-73C04F9A3679}" type="slidenum">
              <a:rPr lang="en-GB" altLang="en-US" smtClean="0"/>
              <a:pPr>
                <a:spcBef>
                  <a:spcPct val="0"/>
                </a:spcBef>
                <a:buSzPct val="45000"/>
                <a:buFont typeface="Wingdings" panose="05000000000000000000" pitchFamily="2" charset="2"/>
                <a:buNone/>
              </a:pPr>
              <a:t>56</a:t>
            </a:fld>
            <a:endParaRPr lang="en-GB" altLang="en-US"/>
          </a:p>
        </p:txBody>
      </p:sp>
      <p:sp>
        <p:nvSpPr>
          <p:cNvPr id="82947" name="Rectangle 1">
            <a:extLst>
              <a:ext uri="{FF2B5EF4-FFF2-40B4-BE49-F238E27FC236}">
                <a16:creationId xmlns:a16="http://schemas.microsoft.com/office/drawing/2014/main" id="{D2ACB9A1-C3A9-4E3E-9499-6D01277F64FE}"/>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a:extLst>
              <a:ext uri="{FF2B5EF4-FFF2-40B4-BE49-F238E27FC236}">
                <a16:creationId xmlns:a16="http://schemas.microsoft.com/office/drawing/2014/main" id="{5254CBC3-1427-4FB5-AAC8-AC667E84C16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997C71B-686D-48DC-AF78-2A1B00101DA9}"/>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3EFFFA5-E214-44AF-8A0E-F4141ED92E36}" type="slidenum">
              <a:rPr lang="en-GB" altLang="en-US" smtClean="0"/>
              <a:pPr>
                <a:spcBef>
                  <a:spcPct val="0"/>
                </a:spcBef>
                <a:buSzPct val="45000"/>
                <a:buFont typeface="Wingdings" panose="05000000000000000000" pitchFamily="2" charset="2"/>
                <a:buNone/>
              </a:pPr>
              <a:t>57</a:t>
            </a:fld>
            <a:endParaRPr lang="en-GB" altLang="en-US"/>
          </a:p>
        </p:txBody>
      </p:sp>
      <p:sp>
        <p:nvSpPr>
          <p:cNvPr id="84995" name="Rectangle 2">
            <a:extLst>
              <a:ext uri="{FF2B5EF4-FFF2-40B4-BE49-F238E27FC236}">
                <a16:creationId xmlns:a16="http://schemas.microsoft.com/office/drawing/2014/main" id="{6DC5D388-F68C-4F75-9947-2CC4DC76DBDE}"/>
              </a:ext>
            </a:extLst>
          </p:cNvPr>
          <p:cNvSpPr>
            <a:spLocks noGrp="1" noRot="1" noChangeAspect="1" noChangeArrowheads="1" noTextEdit="1"/>
          </p:cNvSpPr>
          <p:nvPr>
            <p:ph type="sldImg"/>
          </p:nvPr>
        </p:nvSpPr>
        <p:spPr>
          <a:xfrm>
            <a:off x="1143000" y="685800"/>
            <a:ext cx="4572000" cy="3429000"/>
          </a:xfrm>
          <a:ln/>
        </p:spPr>
      </p:sp>
      <p:sp>
        <p:nvSpPr>
          <p:cNvPr id="84996" name="Rectangle 3">
            <a:extLst>
              <a:ext uri="{FF2B5EF4-FFF2-40B4-BE49-F238E27FC236}">
                <a16:creationId xmlns:a16="http://schemas.microsoft.com/office/drawing/2014/main" id="{F90C1DB1-42C7-4FB0-B09A-19CD2E63E61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C2E3617-A481-4CB6-97FD-8399F403C6A0}"/>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ED2509C-03FD-4A75-96ED-D6C8426FEDA2}" type="slidenum">
              <a:rPr lang="en-GB" altLang="en-US" smtClean="0"/>
              <a:pPr>
                <a:spcBef>
                  <a:spcPct val="0"/>
                </a:spcBef>
                <a:buSzPct val="45000"/>
                <a:buFont typeface="Wingdings" panose="05000000000000000000" pitchFamily="2" charset="2"/>
                <a:buNone/>
              </a:pPr>
              <a:t>58</a:t>
            </a:fld>
            <a:endParaRPr lang="en-GB" altLang="en-US"/>
          </a:p>
        </p:txBody>
      </p:sp>
      <p:sp>
        <p:nvSpPr>
          <p:cNvPr id="87043" name="Rectangle 1">
            <a:extLst>
              <a:ext uri="{FF2B5EF4-FFF2-40B4-BE49-F238E27FC236}">
                <a16:creationId xmlns:a16="http://schemas.microsoft.com/office/drawing/2014/main" id="{D8E063F0-9DE2-4C9E-9850-55148D1559ED}"/>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a:extLst>
              <a:ext uri="{FF2B5EF4-FFF2-40B4-BE49-F238E27FC236}">
                <a16:creationId xmlns:a16="http://schemas.microsoft.com/office/drawing/2014/main" id="{BBD83DE6-6486-4946-8A79-5309FF8F6AF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03A28DAE-F7D2-49CE-8E18-E78A72C5D126}"/>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6486E0-A158-42BE-A907-D9D699737437}" type="slidenum">
              <a:rPr lang="en-GB" altLang="en-US" smtClean="0"/>
              <a:pPr>
                <a:spcBef>
                  <a:spcPct val="0"/>
                </a:spcBef>
                <a:buSzPct val="45000"/>
                <a:buFont typeface="Wingdings" panose="05000000000000000000" pitchFamily="2" charset="2"/>
                <a:buNone/>
              </a:pPr>
              <a:t>12</a:t>
            </a:fld>
            <a:endParaRPr lang="en-GB" altLang="en-US"/>
          </a:p>
        </p:txBody>
      </p:sp>
      <p:sp>
        <p:nvSpPr>
          <p:cNvPr id="32771" name="Text Box 1">
            <a:extLst>
              <a:ext uri="{FF2B5EF4-FFF2-40B4-BE49-F238E27FC236}">
                <a16:creationId xmlns:a16="http://schemas.microsoft.com/office/drawing/2014/main" id="{DF9A831E-C79D-452F-AEB3-9894A5E1F717}"/>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
                <a:srgbClr val="2A0000"/>
              </a:buClr>
              <a:buFont typeface="Arial" panose="020B0604020202020204" pitchFamily="34" charset="0"/>
              <a:buNone/>
            </a:pPr>
            <a:fld id="{D2E08026-D1D0-4B5B-AD28-026D79DAE804}" type="slidenum">
              <a:rPr lang="en-GB" altLang="en-US">
                <a:latin typeface="Arial" panose="020B0604020202020204" pitchFamily="34" charset="0"/>
              </a:rPr>
              <a:pPr algn="r">
                <a:spcBef>
                  <a:spcPct val="0"/>
                </a:spcBef>
                <a:buClr>
                  <a:srgbClr val="2A0000"/>
                </a:buClr>
                <a:buFont typeface="Arial" panose="020B0604020202020204" pitchFamily="34" charset="0"/>
                <a:buNone/>
              </a:pPr>
              <a:t>12</a:t>
            </a:fld>
            <a:endParaRPr lang="en-GB" altLang="en-US">
              <a:latin typeface="Arial" panose="020B0604020202020204" pitchFamily="34" charset="0"/>
            </a:endParaRPr>
          </a:p>
        </p:txBody>
      </p:sp>
      <p:sp>
        <p:nvSpPr>
          <p:cNvPr id="32772" name="Text Box 2">
            <a:extLst>
              <a:ext uri="{FF2B5EF4-FFF2-40B4-BE49-F238E27FC236}">
                <a16:creationId xmlns:a16="http://schemas.microsoft.com/office/drawing/2014/main" id="{9C29A271-7856-4B79-9C55-E952564C56C0}"/>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2773" name="Text Box 3">
            <a:extLst>
              <a:ext uri="{FF2B5EF4-FFF2-40B4-BE49-F238E27FC236}">
                <a16:creationId xmlns:a16="http://schemas.microsoft.com/office/drawing/2014/main" id="{7ABF3107-0F2A-4895-B5CE-CE0BD70B6B5D}"/>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2774" name="Text Box 4">
            <a:extLst>
              <a:ext uri="{FF2B5EF4-FFF2-40B4-BE49-F238E27FC236}">
                <a16:creationId xmlns:a16="http://schemas.microsoft.com/office/drawing/2014/main" id="{A3EC167E-1F7E-418F-8693-AF3FA3072F2D}"/>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2775" name="Text Box 5">
            <a:extLst>
              <a:ext uri="{FF2B5EF4-FFF2-40B4-BE49-F238E27FC236}">
                <a16:creationId xmlns:a16="http://schemas.microsoft.com/office/drawing/2014/main" id="{56821BBA-5C76-4020-B0FA-9F2B6AB5F5FB}"/>
              </a:ext>
            </a:extLst>
          </p:cNvPr>
          <p:cNvSpPr txBox="1">
            <a:spLocks noChangeArrowheads="1"/>
          </p:cNvSpPr>
          <p:nvPr/>
        </p:nvSpPr>
        <p:spPr bwMode="auto">
          <a:xfrm>
            <a:off x="1149350" y="685800"/>
            <a:ext cx="4567238" cy="34258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104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2776" name="Rectangle 6">
            <a:extLst>
              <a:ext uri="{FF2B5EF4-FFF2-40B4-BE49-F238E27FC236}">
                <a16:creationId xmlns:a16="http://schemas.microsoft.com/office/drawing/2014/main" id="{919D8AA9-C146-4B4A-A108-A5E290248C8E}"/>
              </a:ext>
            </a:extLst>
          </p:cNvPr>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48071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B97BDF7-C9A5-48EA-91A0-DD1E2FC2D65C}"/>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70B81BD-6995-4371-A2BA-5CCF345FD3B8}" type="slidenum">
              <a:rPr lang="en-GB" altLang="en-US" smtClean="0"/>
              <a:pPr>
                <a:spcBef>
                  <a:spcPct val="0"/>
                </a:spcBef>
                <a:buSzPct val="45000"/>
                <a:buFont typeface="Wingdings" panose="05000000000000000000" pitchFamily="2" charset="2"/>
                <a:buNone/>
              </a:pPr>
              <a:t>59</a:t>
            </a:fld>
            <a:endParaRPr lang="en-GB" altLang="en-US"/>
          </a:p>
        </p:txBody>
      </p:sp>
      <p:sp>
        <p:nvSpPr>
          <p:cNvPr id="89091" name="Rectangle 1">
            <a:extLst>
              <a:ext uri="{FF2B5EF4-FFF2-40B4-BE49-F238E27FC236}">
                <a16:creationId xmlns:a16="http://schemas.microsoft.com/office/drawing/2014/main" id="{E6084780-F424-4A3E-95FC-E5D1D2B2113A}"/>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a:extLst>
              <a:ext uri="{FF2B5EF4-FFF2-40B4-BE49-F238E27FC236}">
                <a16:creationId xmlns:a16="http://schemas.microsoft.com/office/drawing/2014/main" id="{181D37DF-5338-49C0-9E29-E51F8C5A3B7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E51A71D-634A-4F01-BE01-FA3E9A669A0B}"/>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9211E5A-7B8E-4E22-9F23-26D455309776}" type="slidenum">
              <a:rPr lang="en-GB" altLang="en-US" smtClean="0"/>
              <a:pPr>
                <a:spcBef>
                  <a:spcPct val="0"/>
                </a:spcBef>
                <a:buSzPct val="45000"/>
                <a:buFont typeface="Wingdings" panose="05000000000000000000" pitchFamily="2" charset="2"/>
                <a:buNone/>
              </a:pPr>
              <a:t>61</a:t>
            </a:fld>
            <a:endParaRPr lang="en-GB" altLang="en-US"/>
          </a:p>
        </p:txBody>
      </p:sp>
      <p:sp>
        <p:nvSpPr>
          <p:cNvPr id="94211" name="Rectangle 1">
            <a:extLst>
              <a:ext uri="{FF2B5EF4-FFF2-40B4-BE49-F238E27FC236}">
                <a16:creationId xmlns:a16="http://schemas.microsoft.com/office/drawing/2014/main" id="{B0CB6CD1-1E29-44E8-99D6-4C46E475A3DB}"/>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a:extLst>
              <a:ext uri="{FF2B5EF4-FFF2-40B4-BE49-F238E27FC236}">
                <a16:creationId xmlns:a16="http://schemas.microsoft.com/office/drawing/2014/main" id="{BB10AF03-4B0A-4D28-962C-C487FD00A8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7C889BC-149F-4641-90AB-0C6E7B409405}"/>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13696A1-8AFD-4CFE-AA77-B3DFB00B574E}" type="slidenum">
              <a:rPr lang="en-GB" altLang="en-US" smtClean="0"/>
              <a:pPr>
                <a:spcBef>
                  <a:spcPct val="0"/>
                </a:spcBef>
                <a:buSzPct val="45000"/>
                <a:buFont typeface="Wingdings" panose="05000000000000000000" pitchFamily="2" charset="2"/>
                <a:buNone/>
              </a:pPr>
              <a:t>13</a:t>
            </a:fld>
            <a:endParaRPr lang="en-GB" altLang="en-US"/>
          </a:p>
        </p:txBody>
      </p:sp>
      <p:sp>
        <p:nvSpPr>
          <p:cNvPr id="35843" name="Text Box 1">
            <a:extLst>
              <a:ext uri="{FF2B5EF4-FFF2-40B4-BE49-F238E27FC236}">
                <a16:creationId xmlns:a16="http://schemas.microsoft.com/office/drawing/2014/main" id="{15C175CF-FFFE-4570-BE30-942EEA34AD2F}"/>
              </a:ext>
            </a:extLst>
          </p:cNvPr>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
                <a:srgbClr val="2A0000"/>
              </a:buClr>
              <a:buFont typeface="Arial" panose="020B0604020202020204" pitchFamily="34" charset="0"/>
              <a:buNone/>
            </a:pPr>
            <a:fld id="{969060BA-B5D7-40DB-8A87-CDAAA4D6D53F}" type="slidenum">
              <a:rPr lang="en-GB" altLang="en-US">
                <a:latin typeface="Arial" panose="020B0604020202020204" pitchFamily="34" charset="0"/>
              </a:rPr>
              <a:pPr algn="r">
                <a:spcBef>
                  <a:spcPct val="0"/>
                </a:spcBef>
                <a:buClr>
                  <a:srgbClr val="2A0000"/>
                </a:buClr>
                <a:buFont typeface="Arial" panose="020B0604020202020204" pitchFamily="34" charset="0"/>
                <a:buNone/>
              </a:pPr>
              <a:t>13</a:t>
            </a:fld>
            <a:endParaRPr lang="en-GB" altLang="en-US">
              <a:latin typeface="Arial" panose="020B0604020202020204" pitchFamily="34" charset="0"/>
            </a:endParaRPr>
          </a:p>
        </p:txBody>
      </p:sp>
      <p:sp>
        <p:nvSpPr>
          <p:cNvPr id="35844" name="Text Box 2">
            <a:extLst>
              <a:ext uri="{FF2B5EF4-FFF2-40B4-BE49-F238E27FC236}">
                <a16:creationId xmlns:a16="http://schemas.microsoft.com/office/drawing/2014/main" id="{4335A9E5-E782-4080-BF28-FAEEA3E51903}"/>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5845" name="Text Box 3">
            <a:extLst>
              <a:ext uri="{FF2B5EF4-FFF2-40B4-BE49-F238E27FC236}">
                <a16:creationId xmlns:a16="http://schemas.microsoft.com/office/drawing/2014/main" id="{81C7B72C-7A0D-4366-93C4-F422B5174AC5}"/>
              </a:ext>
            </a:extLst>
          </p:cNvPr>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5846" name="Text Box 4">
            <a:extLst>
              <a:ext uri="{FF2B5EF4-FFF2-40B4-BE49-F238E27FC236}">
                <a16:creationId xmlns:a16="http://schemas.microsoft.com/office/drawing/2014/main" id="{B94200C0-DF1F-4A83-A9F2-FCA6775E8115}"/>
              </a:ext>
            </a:extLst>
          </p:cNvPr>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a:spcBef>
                <a:spcPct val="0"/>
              </a:spcBef>
              <a:buClr>
                <a:srgbClr val="2A0000"/>
              </a:buClr>
              <a:buFont typeface="Arial" panose="020B0604020202020204" pitchFamily="34" charset="0"/>
              <a:buNone/>
            </a:pPr>
            <a:endParaRPr lang="en-GB" altLang="en-US">
              <a:latin typeface="Arial" panose="020B0604020202020204" pitchFamily="34" charset="0"/>
            </a:endParaRPr>
          </a:p>
        </p:txBody>
      </p:sp>
      <p:sp>
        <p:nvSpPr>
          <p:cNvPr id="35847" name="Text Box 5">
            <a:extLst>
              <a:ext uri="{FF2B5EF4-FFF2-40B4-BE49-F238E27FC236}">
                <a16:creationId xmlns:a16="http://schemas.microsoft.com/office/drawing/2014/main" id="{C4A8E585-2866-483B-A94F-B3AA8A65C00A}"/>
              </a:ext>
            </a:extLst>
          </p:cNvPr>
          <p:cNvSpPr txBox="1">
            <a:spLocks noChangeArrowheads="1"/>
          </p:cNvSpPr>
          <p:nvPr/>
        </p:nvSpPr>
        <p:spPr bwMode="auto">
          <a:xfrm>
            <a:off x="1149350" y="685800"/>
            <a:ext cx="4567238" cy="34258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104000"/>
              </a:lnSpc>
              <a:spcBef>
                <a:spcPct val="0"/>
              </a:spcBef>
              <a:buFont typeface="Arial" panose="020B0604020202020204" pitchFamily="34" charset="0"/>
              <a:buNone/>
            </a:pPr>
            <a:endParaRPr lang="en-US" altLang="en-US" sz="1800">
              <a:solidFill>
                <a:schemeClr val="bg1"/>
              </a:solidFill>
              <a:latin typeface="Arial" panose="020B0604020202020204" pitchFamily="34" charset="0"/>
            </a:endParaRPr>
          </a:p>
        </p:txBody>
      </p:sp>
      <p:sp>
        <p:nvSpPr>
          <p:cNvPr id="35848" name="Rectangle 6">
            <a:extLst>
              <a:ext uri="{FF2B5EF4-FFF2-40B4-BE49-F238E27FC236}">
                <a16:creationId xmlns:a16="http://schemas.microsoft.com/office/drawing/2014/main" id="{55F31D24-E837-400D-B3E3-6681CE9B2E2A}"/>
              </a:ext>
            </a:extLst>
          </p:cNvPr>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99246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E9C0F1E-6838-478C-8607-826F11DEFCE2}"/>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D6282FA-EE0E-455D-9105-B180D90E24F7}" type="slidenum">
              <a:rPr lang="en-GB" altLang="en-US" smtClean="0"/>
              <a:pPr>
                <a:spcBef>
                  <a:spcPct val="0"/>
                </a:spcBef>
                <a:buSzPct val="45000"/>
                <a:buFont typeface="Wingdings" panose="05000000000000000000" pitchFamily="2" charset="2"/>
                <a:buNone/>
              </a:pPr>
              <a:t>21</a:t>
            </a:fld>
            <a:endParaRPr lang="en-GB" altLang="en-US"/>
          </a:p>
        </p:txBody>
      </p:sp>
      <p:sp>
        <p:nvSpPr>
          <p:cNvPr id="17411" name="Rectangle 1">
            <a:extLst>
              <a:ext uri="{FF2B5EF4-FFF2-40B4-BE49-F238E27FC236}">
                <a16:creationId xmlns:a16="http://schemas.microsoft.com/office/drawing/2014/main" id="{AB1C7E68-DF50-4C32-B82A-119BB09FF34A}"/>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996D66D4-83DF-433F-B3D2-4B3751865C8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B4806C8-F2DC-44CE-A7A3-634443880342}"/>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49E717E-4AD7-4D81-83D1-41B5618D6ACB}" type="slidenum">
              <a:rPr lang="en-GB" altLang="en-US" smtClean="0"/>
              <a:pPr>
                <a:spcBef>
                  <a:spcPct val="0"/>
                </a:spcBef>
                <a:buSzPct val="45000"/>
                <a:buFont typeface="Wingdings" panose="05000000000000000000" pitchFamily="2" charset="2"/>
                <a:buNone/>
              </a:pPr>
              <a:t>22</a:t>
            </a:fld>
            <a:endParaRPr lang="en-GB" altLang="en-US"/>
          </a:p>
        </p:txBody>
      </p:sp>
      <p:sp>
        <p:nvSpPr>
          <p:cNvPr id="21507" name="Rectangle 1">
            <a:extLst>
              <a:ext uri="{FF2B5EF4-FFF2-40B4-BE49-F238E27FC236}">
                <a16:creationId xmlns:a16="http://schemas.microsoft.com/office/drawing/2014/main" id="{8E9D84CC-B5E8-4198-A332-AA181D811C84}"/>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D6640F99-0AFB-4107-8EC6-1831DA6D9B1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048AA0D-3E3C-4CD7-9DB3-9D5DAA0CE3F7}"/>
              </a:ext>
            </a:extLst>
          </p:cNvPr>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4449AE1-B19C-45F6-9DC3-8099473AF8E3}" type="slidenum">
              <a:rPr lang="en-GB" altLang="en-US" smtClean="0"/>
              <a:pPr>
                <a:spcBef>
                  <a:spcPct val="0"/>
                </a:spcBef>
                <a:buSzPct val="45000"/>
                <a:buFont typeface="Wingdings" panose="05000000000000000000" pitchFamily="2" charset="2"/>
                <a:buNone/>
              </a:pPr>
              <a:t>23</a:t>
            </a:fld>
            <a:endParaRPr lang="en-GB" altLang="en-US"/>
          </a:p>
        </p:txBody>
      </p:sp>
      <p:sp>
        <p:nvSpPr>
          <p:cNvPr id="23555" name="Rectangle 1">
            <a:extLst>
              <a:ext uri="{FF2B5EF4-FFF2-40B4-BE49-F238E27FC236}">
                <a16:creationId xmlns:a16="http://schemas.microsoft.com/office/drawing/2014/main" id="{437FCC99-6402-44AD-AD2C-970089152EE8}"/>
              </a:ext>
            </a:extLst>
          </p:cNvPr>
          <p:cNvSpPr>
            <a:spLocks noGrp="1" noRot="1" noChangeAspect="1" noChangeArrowheads="1" noTextEdit="1"/>
          </p:cNvSpPr>
          <p:nvPr>
            <p:ph type="sldImg"/>
          </p:nvPr>
        </p:nvSpPr>
        <p:spPr>
          <a:xfrm>
            <a:off x="1143000" y="685800"/>
            <a:ext cx="4572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72735F88-F8C9-4BF8-8806-053023E06A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38B1C95-8C66-4C77-8C8C-8FAAAC6F143E}"/>
              </a:ext>
            </a:extLst>
          </p:cNvPr>
          <p:cNvSpPr>
            <a:spLocks noGrp="1" noRot="1" noChangeAspect="1" noTextEdit="1"/>
          </p:cNvSpPr>
          <p:nvPr>
            <p:ph type="sldImg"/>
          </p:nvPr>
        </p:nvSpPr>
        <p:spPr>
          <a:ln/>
        </p:spPr>
      </p:sp>
      <p:sp>
        <p:nvSpPr>
          <p:cNvPr id="25603" name="Notes Placeholder 2">
            <a:extLst>
              <a:ext uri="{FF2B5EF4-FFF2-40B4-BE49-F238E27FC236}">
                <a16:creationId xmlns:a16="http://schemas.microsoft.com/office/drawing/2014/main" id="{8C01C1DE-CC6D-4698-8F9E-BF69ACE3139E}"/>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a:p>
            <a:endParaRPr lang="en-US" altLang="en-US"/>
          </a:p>
        </p:txBody>
      </p:sp>
      <p:sp>
        <p:nvSpPr>
          <p:cNvPr id="25604" name="Slide Number Placeholder 3">
            <a:extLst>
              <a:ext uri="{FF2B5EF4-FFF2-40B4-BE49-F238E27FC236}">
                <a16:creationId xmlns:a16="http://schemas.microsoft.com/office/drawing/2014/main" id="{4601336E-5FBD-4649-96B0-86BFEFC6D0A7}"/>
              </a:ext>
            </a:extLst>
          </p:cNvPr>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5AA72F9-DB2D-4125-925E-51B4554208E2}" type="slidenum">
              <a:rPr lang="en-US" altLang="en-US" smtClean="0"/>
              <a:pPr>
                <a:spcBef>
                  <a:spcPct val="0"/>
                </a:spcBef>
                <a:buSzPct val="45000"/>
                <a:buFont typeface="Wingdings" panose="05000000000000000000" pitchFamily="2" charset="2"/>
                <a:buNone/>
              </a:pPr>
              <a:t>25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DEC66F25-DD3D-4EFD-940C-C278BA74C5E7}" type="slidenum">
              <a:rPr lang="en-GB" altLang="en-US" smtClean="0"/>
              <a:pPr>
                <a:defRPr/>
              </a:pPr>
              <a:t>28</a:t>
            </a:fld>
            <a:endParaRPr lang="en-GB" altLang="en-US"/>
          </a:p>
        </p:txBody>
      </p:sp>
    </p:spTree>
    <p:extLst>
      <p:ext uri="{BB962C8B-B14F-4D97-AF65-F5344CB8AC3E}">
        <p14:creationId xmlns:p14="http://schemas.microsoft.com/office/powerpoint/2010/main" val="199965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B7CFB18D-1EC7-40AD-A43D-E26988964537}"/>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B252FCCB-C81E-454F-BEE4-6DC7A048230D}"/>
              </a:ext>
            </a:extLst>
          </p:cNvPr>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83883E04-D2AE-46AC-9213-1DB340C4B9F8}"/>
              </a:ext>
            </a:extLst>
          </p:cNvPr>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F0999BD-321D-4546-AAF5-66EF6E8FCAB6}" type="slidenum">
              <a:rPr lang="en-US" altLang="en-US" smtClean="0"/>
              <a:pPr>
                <a:spcBef>
                  <a:spcPct val="0"/>
                </a:spcBef>
                <a:buSzPct val="45000"/>
                <a:buFont typeface="Wingdings" panose="05000000000000000000" pitchFamily="2" charset="2"/>
                <a:buNone/>
              </a:pPr>
              <a:t>29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5207" t="3035" r="2141" b="5914"/>
          <a:stretch/>
        </p:blipFill>
        <p:spPr>
          <a:xfrm>
            <a:off x="0" y="1"/>
            <a:ext cx="9144000" cy="6858000"/>
          </a:xfrm>
          <a:prstGeom prst="rect">
            <a:avLst/>
          </a:prstGeom>
        </p:spPr>
      </p:pic>
      <p:sp>
        <p:nvSpPr>
          <p:cNvPr id="2" name="Title 1"/>
          <p:cNvSpPr>
            <a:spLocks noGrp="1"/>
          </p:cNvSpPr>
          <p:nvPr>
            <p:ph type="ctrTitle"/>
          </p:nvPr>
        </p:nvSpPr>
        <p:spPr>
          <a:xfrm>
            <a:off x="1266463" y="1279954"/>
            <a:ext cx="7086599" cy="1470025"/>
          </a:xfrm>
        </p:spPr>
        <p:txBody>
          <a:bodyPr/>
          <a:lstStyle>
            <a:lvl1pPr algn="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952260" y="2749977"/>
            <a:ext cx="6400800" cy="1752600"/>
          </a:xfrm>
        </p:spPr>
        <p:txBody>
          <a:bodyPr/>
          <a:lstStyle>
            <a:lvl1pPr marL="0" indent="0" algn="r">
              <a:buNone/>
              <a:defRPr>
                <a:solidFill>
                  <a:schemeClr val="bg1"/>
                </a:solidFill>
              </a:defRPr>
            </a:lvl1pPr>
            <a:lvl2pPr marL="443777" indent="0" algn="ctr">
              <a:buNone/>
              <a:defRPr>
                <a:solidFill>
                  <a:schemeClr val="tx1">
                    <a:tint val="75000"/>
                  </a:schemeClr>
                </a:solidFill>
              </a:defRPr>
            </a:lvl2pPr>
            <a:lvl3pPr marL="887553" indent="0" algn="ctr">
              <a:buNone/>
              <a:defRPr>
                <a:solidFill>
                  <a:schemeClr val="tx1">
                    <a:tint val="75000"/>
                  </a:schemeClr>
                </a:solidFill>
              </a:defRPr>
            </a:lvl3pPr>
            <a:lvl4pPr marL="1331330" indent="0" algn="ctr">
              <a:buNone/>
              <a:defRPr>
                <a:solidFill>
                  <a:schemeClr val="tx1">
                    <a:tint val="75000"/>
                  </a:schemeClr>
                </a:solidFill>
              </a:defRPr>
            </a:lvl4pPr>
            <a:lvl5pPr marL="1775106" indent="0" algn="ctr">
              <a:buNone/>
              <a:defRPr>
                <a:solidFill>
                  <a:schemeClr val="tx1">
                    <a:tint val="75000"/>
                  </a:schemeClr>
                </a:solidFill>
              </a:defRPr>
            </a:lvl5pPr>
            <a:lvl6pPr marL="2218883" indent="0" algn="ctr">
              <a:buNone/>
              <a:defRPr>
                <a:solidFill>
                  <a:schemeClr val="tx1">
                    <a:tint val="75000"/>
                  </a:schemeClr>
                </a:solidFill>
              </a:defRPr>
            </a:lvl6pPr>
            <a:lvl7pPr marL="2662660" indent="0" algn="ctr">
              <a:buNone/>
              <a:defRPr>
                <a:solidFill>
                  <a:schemeClr val="tx1">
                    <a:tint val="75000"/>
                  </a:schemeClr>
                </a:solidFill>
              </a:defRPr>
            </a:lvl7pPr>
            <a:lvl8pPr marL="3106436" indent="0" algn="ctr">
              <a:buNone/>
              <a:defRPr>
                <a:solidFill>
                  <a:schemeClr val="tx1">
                    <a:tint val="75000"/>
                  </a:schemeClr>
                </a:solidFill>
              </a:defRPr>
            </a:lvl8pPr>
            <a:lvl9pPr marL="355021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CC44E77-4290-42D0-9B7C-19B3BCB76240}"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C59533B-D65B-42D5-A8B4-B9AE7478DE1A}" type="slidenum">
              <a:rPr lang="en-US" smtClean="0"/>
              <a:pPr>
                <a:defRPr/>
              </a:pPr>
              <a:t>‹#›</a:t>
            </a:fld>
            <a:endParaRPr lang="en-US"/>
          </a:p>
        </p:txBody>
      </p:sp>
    </p:spTree>
    <p:extLst>
      <p:ext uri="{BB962C8B-B14F-4D97-AF65-F5344CB8AC3E}">
        <p14:creationId xmlns:p14="http://schemas.microsoft.com/office/powerpoint/2010/main" val="73868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
        <p:nvSpPr>
          <p:cNvPr id="2" name="Vertical Title 1"/>
          <p:cNvSpPr>
            <a:spLocks noGrp="1"/>
          </p:cNvSpPr>
          <p:nvPr>
            <p:ph type="title" orient="vert"/>
          </p:nvPr>
        </p:nvSpPr>
        <p:spPr>
          <a:xfrm>
            <a:off x="6629400" y="274639"/>
            <a:ext cx="2057400" cy="553698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53698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E3A99F83-5919-4CA5-903A-8F97AEF48EDE}"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5EC1FE-7A26-44FB-B65F-313C57D37E84}" type="slidenum">
              <a:rPr lang="en-US" smtClean="0"/>
              <a:pPr>
                <a:defRPr/>
              </a:pPr>
              <a:t>‹#›</a:t>
            </a:fld>
            <a:endParaRPr lang="en-US"/>
          </a:p>
        </p:txBody>
      </p:sp>
    </p:spTree>
    <p:extLst>
      <p:ext uri="{BB962C8B-B14F-4D97-AF65-F5344CB8AC3E}">
        <p14:creationId xmlns:p14="http://schemas.microsoft.com/office/powerpoint/2010/main" val="217276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266009" y="2734887"/>
            <a:ext cx="4038600" cy="1030779"/>
          </a:xfrm>
        </p:spPr>
        <p:txBody>
          <a:bodyPr>
            <a:normAutofit/>
          </a:bodyPr>
          <a:lstStyle>
            <a:lvl1pPr>
              <a:defRPr sz="1941">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sp>
        <p:nvSpPr>
          <p:cNvPr id="4" name="Content Placeholder 3"/>
          <p:cNvSpPr>
            <a:spLocks noGrp="1"/>
          </p:cNvSpPr>
          <p:nvPr>
            <p:ph sz="half" idx="2"/>
          </p:nvPr>
        </p:nvSpPr>
        <p:spPr>
          <a:xfrm>
            <a:off x="4656513" y="4023361"/>
            <a:ext cx="4038600" cy="2618508"/>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3"/>
          </p:nvPr>
        </p:nvSpPr>
        <p:spPr>
          <a:xfrm>
            <a:off x="4656513" y="1138846"/>
            <a:ext cx="4038600" cy="2693131"/>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p:txBody>
      </p:sp>
      <p:pic>
        <p:nvPicPr>
          <p:cNvPr id="10" name="Picture 9" descr="new_isis_ppt_bg_no_footer.png"/>
          <p:cNvPicPr>
            <a:picLocks noChangeAspect="1"/>
          </p:cNvPicPr>
          <p:nvPr/>
        </p:nvPicPr>
        <p:blipFill>
          <a:blip r:embed="rId2"/>
          <a:stretch>
            <a:fillRect/>
          </a:stretch>
        </p:blipFill>
        <p:spPr>
          <a:xfrm>
            <a:off x="6351" y="0"/>
            <a:ext cx="9137650" cy="6858000"/>
          </a:xfrm>
          <a:prstGeom prst="rect">
            <a:avLst/>
          </a:prstGeom>
        </p:spPr>
      </p:pic>
    </p:spTree>
    <p:extLst>
      <p:ext uri="{BB962C8B-B14F-4D97-AF65-F5344CB8AC3E}">
        <p14:creationId xmlns:p14="http://schemas.microsoft.com/office/powerpoint/2010/main" val="575583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10"/>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7" y="1140610"/>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51FA3-9430-4913-A8AD-89D474935A74}"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92F34-2A0F-4EB3-91E6-08C34228CB28}"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1802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11203" y="6441023"/>
            <a:ext cx="0" cy="245745"/>
          </a:xfrm>
          <a:custGeom>
            <a:avLst/>
            <a:gdLst/>
            <a:ahLst/>
            <a:cxnLst/>
            <a:rect l="l" t="t" r="r" b="b"/>
            <a:pathLst>
              <a:path h="245745">
                <a:moveTo>
                  <a:pt x="0" y="0"/>
                </a:moveTo>
                <a:lnTo>
                  <a:pt x="0" y="245529"/>
                </a:lnTo>
              </a:path>
            </a:pathLst>
          </a:custGeom>
          <a:ln w="12700">
            <a:solidFill>
              <a:srgbClr val="BBBDC0"/>
            </a:solidFill>
            <a:prstDash val="sysDot"/>
          </a:ln>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sz="half" idx="2"/>
          </p:nvPr>
        </p:nvSpPr>
        <p:spPr>
          <a:xfrm>
            <a:off x="632155" y="1362075"/>
            <a:ext cx="3997166" cy="369332"/>
          </a:xfrm>
          <a:prstGeom prst="rect">
            <a:avLst/>
          </a:prstGeom>
        </p:spPr>
        <p:txBody>
          <a:bodyPr wrap="square" lIns="0" tIns="0" rIns="0" bIns="0">
            <a:spAutoFit/>
          </a:bodyPr>
          <a:lstStyle>
            <a:lvl1pPr>
              <a:defRPr sz="2330" b="0" i="0">
                <a:solidFill>
                  <a:srgbClr val="4D4D4F"/>
                </a:solidFill>
                <a:latin typeface="Calibri"/>
                <a:cs typeface="Calibri"/>
              </a:defRPr>
            </a:lvl1pPr>
          </a:lstStyle>
          <a:p>
            <a:pPr lvl="0"/>
            <a:r>
              <a:rPr lang="en-US" smtClean="0"/>
              <a:t>Edit Master text styles</a:t>
            </a:r>
          </a:p>
        </p:txBody>
      </p:sp>
      <p:sp>
        <p:nvSpPr>
          <p:cNvPr id="4" name="Holder 4"/>
          <p:cNvSpPr>
            <a:spLocks noGrp="1"/>
          </p:cNvSpPr>
          <p:nvPr>
            <p:ph sz="half" idx="3"/>
          </p:nvPr>
        </p:nvSpPr>
        <p:spPr>
          <a:xfrm>
            <a:off x="4709160" y="1577342"/>
            <a:ext cx="3977640" cy="492443"/>
          </a:xfrm>
          <a:prstGeom prst="rect">
            <a:avLst/>
          </a:prstGeom>
        </p:spPr>
        <p:txBody>
          <a:bodyPr wrap="square" lIns="0" tIns="0" rIns="0" bIns="0">
            <a:spAutoFit/>
          </a:bodyPr>
          <a:lstStyle>
            <a:lvl1pPr>
              <a:defRPr/>
            </a:lvl1pPr>
          </a:lstStyle>
          <a:p>
            <a:pPr lvl="0"/>
            <a:r>
              <a:rPr lang="en-US" smtClean="0"/>
              <a:t>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B651FA3-9430-4913-A8AD-89D474935A74}" type="datetimeFigureOut">
              <a:rPr lang="en-US" smtClean="0"/>
              <a:t>10/31/2019</a:t>
            </a:fld>
            <a:endParaRPr lang="en-US"/>
          </a:p>
        </p:txBody>
      </p:sp>
      <p:sp>
        <p:nvSpPr>
          <p:cNvPr id="7" name="Holder 7"/>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fld id="{87192F34-2A0F-4EB3-91E6-08C34228CB28}" type="slidenum">
              <a:rPr lang="en-US" smtClean="0"/>
              <a:t>‹#›</a:t>
            </a:fld>
            <a:endParaRPr lang="en-US"/>
          </a:p>
        </p:txBody>
      </p:sp>
    </p:spTree>
    <p:extLst>
      <p:ext uri="{BB962C8B-B14F-4D97-AF65-F5344CB8AC3E}">
        <p14:creationId xmlns:p14="http://schemas.microsoft.com/office/powerpoint/2010/main" val="325456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4285F5"/>
          </a:solidFill>
        </p:spPr>
        <p:txBody>
          <a:bodyPr wrap="square" lIns="0" tIns="0" rIns="0" bIns="0" rtlCol="0"/>
          <a:lstStyle/>
          <a:p>
            <a:endParaRPr sz="1310"/>
          </a:p>
        </p:txBody>
      </p:sp>
      <p:sp>
        <p:nvSpPr>
          <p:cNvPr id="2" name="Holder 2"/>
          <p:cNvSpPr>
            <a:spLocks noGrp="1"/>
          </p:cNvSpPr>
          <p:nvPr>
            <p:ph type="title"/>
          </p:nvPr>
        </p:nvSpPr>
        <p:spPr>
          <a:xfrm>
            <a:off x="1880522" y="2477136"/>
            <a:ext cx="5382959" cy="830997"/>
          </a:xfrm>
        </p:spPr>
        <p:txBody>
          <a:bodyPr lIns="0" tIns="0" rIns="0" bIns="0"/>
          <a:lstStyle>
            <a:lvl1pPr>
              <a:defRPr sz="5241" b="1"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a:defRPr/>
            </a:pPr>
            <a:endParaRPr lang="en-US"/>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a:defRPr/>
            </a:pPr>
            <a:fld id="{7DD09224-9754-459C-B0F0-617A65F661E6}" type="datetimeFigureOut">
              <a:rPr lang="en-US" smtClean="0"/>
              <a:pPr>
                <a:defRPr/>
              </a:pPr>
              <a:t>10/31/2019</a:t>
            </a:fld>
            <a:endParaRPr lang="en-US"/>
          </a:p>
        </p:txBody>
      </p:sp>
      <p:sp>
        <p:nvSpPr>
          <p:cNvPr id="5" name="Holder 5"/>
          <p:cNvSpPr>
            <a:spLocks noGrp="1"/>
          </p:cNvSpPr>
          <p:nvPr>
            <p:ph type="sldNum" sz="quarter" idx="7"/>
          </p:nvPr>
        </p:nvSpPr>
        <p:spPr/>
        <p:txBody>
          <a:bodyPr lIns="0" tIns="0" rIns="0" bIns="0"/>
          <a:lstStyle>
            <a:lvl1pPr>
              <a:defRPr sz="765" b="0" i="0">
                <a:solidFill>
                  <a:srgbClr val="7E7E7E"/>
                </a:solidFill>
                <a:latin typeface="Calibri"/>
                <a:cs typeface="Calibri"/>
              </a:defRPr>
            </a:lvl1pPr>
          </a:lstStyle>
          <a:p>
            <a:pPr>
              <a:defRPr/>
            </a:pPr>
            <a:fld id="{1662C2EF-E376-40CB-8F59-CDB8D57D463F}" type="slidenum">
              <a:rPr lang="en-US" smtClean="0"/>
              <a:pPr>
                <a:defRPr/>
              </a:pPr>
              <a:t>‹#›</a:t>
            </a:fld>
            <a:endParaRPr lang="en-US"/>
          </a:p>
        </p:txBody>
      </p:sp>
    </p:spTree>
    <p:extLst>
      <p:ext uri="{BB962C8B-B14F-4D97-AF65-F5344CB8AC3E}">
        <p14:creationId xmlns:p14="http://schemas.microsoft.com/office/powerpoint/2010/main" val="251587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85117" y="1750219"/>
            <a:ext cx="3373767" cy="900113"/>
          </a:xfrm>
          <a:prstGeom prst="rect">
            <a:avLst/>
          </a:prstGeom>
        </p:spPr>
        <p:txBody>
          <a:bodyPr wrap="square" lIns="0" tIns="0" rIns="0" bIns="0">
            <a:spAutoFit/>
          </a:bodyPr>
          <a:lstStyle>
            <a:lvl1pPr>
              <a:defRPr sz="5906" b="0" i="0">
                <a:solidFill>
                  <a:schemeClr val="bg1"/>
                </a:solidFill>
                <a:latin typeface="Calibri"/>
                <a:cs typeface="Calibri"/>
              </a:defRPr>
            </a:lvl1pPr>
          </a:lstStyle>
          <a:p>
            <a:r>
              <a:rPr lang="en-US" smtClean="0"/>
              <a:t>Click to edit Master title style</a:t>
            </a:r>
            <a:endParaRPr/>
          </a:p>
        </p:txBody>
      </p:sp>
      <p:sp>
        <p:nvSpPr>
          <p:cNvPr id="3" name="Holder 3"/>
          <p:cNvSpPr>
            <a:spLocks noGrp="1"/>
          </p:cNvSpPr>
          <p:nvPr>
            <p:ph type="subTitle" idx="4"/>
          </p:nvPr>
        </p:nvSpPr>
        <p:spPr>
          <a:xfrm>
            <a:off x="1371600" y="3840480"/>
            <a:ext cx="6400800" cy="477951"/>
          </a:xfrm>
          <a:prstGeom prst="rect">
            <a:avLst/>
          </a:prstGeom>
        </p:spPr>
        <p:txBody>
          <a:bodyPr wrap="square" lIns="0" tIns="0" rIns="0" bIns="0">
            <a:spAutoFit/>
          </a:bodyPr>
          <a:lstStyle>
            <a:lvl1pPr>
              <a:defRPr/>
            </a:lvl1pPr>
          </a:lstStyle>
          <a:p>
            <a:r>
              <a:rPr lang="en-US" smtClean="0"/>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B651FA3-9430-4913-A8AD-89D474935A74}" type="datetimeFigureOut">
              <a:rPr lang="en-US" smtClean="0"/>
              <a:t>10/31/2019</a:t>
            </a:fld>
            <a:endParaRPr lang="en-US"/>
          </a:p>
        </p:txBody>
      </p:sp>
      <p:sp>
        <p:nvSpPr>
          <p:cNvPr id="6" name="Holder 6"/>
          <p:cNvSpPr>
            <a:spLocks noGrp="1"/>
          </p:cNvSpPr>
          <p:nvPr>
            <p:ph type="sldNum" sz="quarter" idx="7"/>
          </p:nvPr>
        </p:nvSpPr>
        <p:spPr/>
        <p:txBody>
          <a:bodyPr lIns="0" tIns="0" rIns="0" bIns="0"/>
          <a:lstStyle>
            <a:lvl1pPr>
              <a:defRPr sz="1687" b="0" i="0">
                <a:solidFill>
                  <a:srgbClr val="E32400"/>
                </a:solidFill>
                <a:latin typeface="Calibri"/>
                <a:cs typeface="Calibri"/>
              </a:defRPr>
            </a:lvl1pPr>
          </a:lstStyle>
          <a:p>
            <a:fld id="{87192F34-2A0F-4EB3-91E6-08C34228CB28}" type="slidenum">
              <a:rPr lang="en-US" smtClean="0"/>
              <a:t>‹#›</a:t>
            </a:fld>
            <a:endParaRPr lang="en-US"/>
          </a:p>
        </p:txBody>
      </p:sp>
    </p:spTree>
    <p:extLst>
      <p:ext uri="{BB962C8B-B14F-4D97-AF65-F5344CB8AC3E}">
        <p14:creationId xmlns:p14="http://schemas.microsoft.com/office/powerpoint/2010/main" val="184872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1682750"/>
            <a:ext cx="7770813" cy="1433513"/>
          </a:xfrm>
        </p:spPr>
        <p:txBody>
          <a:bodyPr/>
          <a:lstStyle/>
          <a:p>
            <a:r>
              <a:rPr lang="en-US"/>
              <a:t>Click to edit Master title style</a:t>
            </a:r>
          </a:p>
        </p:txBody>
      </p:sp>
    </p:spTree>
    <p:extLst>
      <p:ext uri="{BB962C8B-B14F-4D97-AF65-F5344CB8AC3E}">
        <p14:creationId xmlns:p14="http://schemas.microsoft.com/office/powerpoint/2010/main" val="3498160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6" name="Picture 5"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59174"/>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212A3349-43FD-47BC-818B-16BE00590298}" type="datetimeFigureOut">
              <a:rPr lang="en-US" smtClean="0"/>
              <a:pPr>
                <a:defRPr/>
              </a:pPr>
              <a:t>10/31/2019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BC4D127-166F-495D-8DA3-765D37EC4ACD}" type="slidenum">
              <a:rPr lang="en-US" smtClean="0"/>
              <a:pPr>
                <a:defRPr/>
              </a:pPr>
              <a:t>‹#›</a:t>
            </a:fld>
            <a:endParaRPr lang="en-US"/>
          </a:p>
        </p:txBody>
      </p:sp>
      <p:sp>
        <p:nvSpPr>
          <p:cNvPr id="7"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1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nother">
    <p:spTree>
      <p:nvGrpSpPr>
        <p:cNvPr id="1" name=""/>
        <p:cNvGrpSpPr/>
        <p:nvPr/>
      </p:nvGrpSpPr>
      <p:grpSpPr>
        <a:xfrm>
          <a:off x="0" y="0"/>
          <a:ext cx="0" cy="0"/>
          <a:chOff x="0" y="0"/>
          <a:chExt cx="0" cy="0"/>
        </a:xfrm>
      </p:grpSpPr>
      <p:pic>
        <p:nvPicPr>
          <p:cNvPr id="14" name="Picture 13" descr="new_isis_ppt_bg_no_footer.png"/>
          <p:cNvPicPr>
            <a:picLocks noChangeAspect="1"/>
          </p:cNvPicPr>
          <p:nvPr/>
        </p:nvPicPr>
        <p:blipFill>
          <a:blip r:embed="rId2"/>
          <a:stretch>
            <a:fillRect/>
          </a:stretch>
        </p:blipFill>
        <p:spPr>
          <a:xfrm>
            <a:off x="6351" y="0"/>
            <a:ext cx="9137650" cy="6858000"/>
          </a:xfrm>
          <a:prstGeom prst="rect">
            <a:avLst/>
          </a:prstGeom>
        </p:spPr>
      </p:pic>
      <p:sp>
        <p:nvSpPr>
          <p:cNvPr id="3" name="Content Placeholder 2"/>
          <p:cNvSpPr>
            <a:spLocks noGrp="1"/>
          </p:cNvSpPr>
          <p:nvPr>
            <p:ph idx="1"/>
          </p:nvPr>
        </p:nvSpPr>
        <p:spPr>
          <a:xfrm>
            <a:off x="457200" y="1176834"/>
            <a:ext cx="8229600" cy="4525963"/>
          </a:xfrm>
        </p:spPr>
        <p:txBody>
          <a:bodyPr/>
          <a:lstStyle>
            <a:lvl1pPr>
              <a:defRPr>
                <a:solidFill>
                  <a:srgbClr val="0E1C58"/>
                </a:solidFill>
              </a:defRPr>
            </a:lvl1pPr>
            <a:lvl2pPr>
              <a:defRPr>
                <a:solidFill>
                  <a:srgbClr val="0E1C58"/>
                </a:solidFill>
              </a:defRPr>
            </a:lvl2pPr>
            <a:lvl3pPr>
              <a:defRPr>
                <a:solidFill>
                  <a:srgbClr val="0E1C58"/>
                </a:solidFill>
              </a:defRPr>
            </a:lvl3pPr>
            <a:lvl4pPr>
              <a:defRPr>
                <a:solidFill>
                  <a:srgbClr val="0E1C58"/>
                </a:solidFill>
              </a:defRPr>
            </a:lvl4pPr>
            <a:lvl5pPr>
              <a:defRPr>
                <a:solidFill>
                  <a:srgbClr val="0E1C58"/>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651FA3-9430-4913-A8AD-89D474935A74}"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192F34-2A0F-4EB3-91E6-08C34228CB28}" type="slidenum">
              <a:rPr lang="en-US" smtClean="0"/>
              <a:t>‹#›</a:t>
            </a:fld>
            <a:endParaRPr lang="en-US"/>
          </a:p>
        </p:txBody>
      </p:sp>
      <p:sp>
        <p:nvSpPr>
          <p:cNvPr id="2" name="Title 1"/>
          <p:cNvSpPr>
            <a:spLocks noGrp="1"/>
          </p:cNvSpPr>
          <p:nvPr>
            <p:ph type="title"/>
          </p:nvPr>
        </p:nvSpPr>
        <p:spPr>
          <a:xfrm>
            <a:off x="1072342" y="57768"/>
            <a:ext cx="7614458" cy="764526"/>
          </a:xfrm>
        </p:spPr>
        <p:txBody>
          <a:bodyPr>
            <a:normAutofit/>
          </a:bodyPr>
          <a:lstStyle>
            <a:lvl1pPr>
              <a:defRPr sz="3494">
                <a:solidFill>
                  <a:srgbClr val="0E1C58"/>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73229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216907"/>
            <a:ext cx="8229600" cy="726038"/>
          </a:xfrm>
        </p:spPr>
        <p:txBody>
          <a:bodyPr/>
          <a:lstStyle>
            <a:lvl1pPr>
              <a:defRPr>
                <a:solidFill>
                  <a:srgbClr val="0E1C58"/>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234566"/>
            <a:ext cx="4038600" cy="4525963"/>
          </a:xfrm>
        </p:spPr>
        <p:txBody>
          <a:bodyPr/>
          <a:lstStyle>
            <a:lvl1pPr>
              <a:defRPr sz="2718">
                <a:solidFill>
                  <a:srgbClr val="0E1C58"/>
                </a:solidFill>
              </a:defRPr>
            </a:lvl1pPr>
            <a:lvl2pPr>
              <a:defRPr sz="2330">
                <a:solidFill>
                  <a:srgbClr val="0E1C58"/>
                </a:solidFill>
              </a:defRPr>
            </a:lvl2pPr>
            <a:lvl3pPr>
              <a:defRPr sz="1941">
                <a:solidFill>
                  <a:srgbClr val="0E1C58"/>
                </a:solidFill>
              </a:defRPr>
            </a:lvl3pPr>
            <a:lvl4pPr>
              <a:defRPr sz="1747">
                <a:solidFill>
                  <a:srgbClr val="0E1C58"/>
                </a:solidFill>
              </a:defRPr>
            </a:lvl4pPr>
            <a:lvl5pPr>
              <a:defRPr sz="1747">
                <a:solidFill>
                  <a:srgbClr val="0E1C58"/>
                </a:solidFill>
              </a:defRPr>
            </a:lvl5pPr>
            <a:lvl6pPr>
              <a:defRPr sz="1747"/>
            </a:lvl6pPr>
            <a:lvl7pPr>
              <a:defRPr sz="1747"/>
            </a:lvl7pPr>
            <a:lvl8pPr>
              <a:defRPr sz="1747"/>
            </a:lvl8pPr>
            <a:lvl9pPr>
              <a:defRPr sz="1747"/>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FE8C0E5-FD54-4363-906D-FDFDAF3CF845}" type="datetimeFigureOut">
              <a:rPr lang="en-US" smtClean="0"/>
              <a:pPr>
                <a:defRPr/>
              </a:pPr>
              <a:t>10/31/2019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46D2129-3AB6-4C66-84B7-479A92220CCD}" type="slidenum">
              <a:rPr lang="en-US" smtClean="0"/>
              <a:pPr>
                <a:defRPr/>
              </a:pPr>
              <a:t>‹#›</a:t>
            </a:fld>
            <a:endParaRPr lang="en-US"/>
          </a:p>
        </p:txBody>
      </p:sp>
    </p:spTree>
    <p:extLst>
      <p:ext uri="{BB962C8B-B14F-4D97-AF65-F5344CB8AC3E}">
        <p14:creationId xmlns:p14="http://schemas.microsoft.com/office/powerpoint/2010/main" val="317633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 comparison">
    <p:spTree>
      <p:nvGrpSpPr>
        <p:cNvPr id="1" name=""/>
        <p:cNvGrpSpPr/>
        <p:nvPr/>
      </p:nvGrpSpPr>
      <p:grpSpPr>
        <a:xfrm>
          <a:off x="0" y="0"/>
          <a:ext cx="0" cy="0"/>
          <a:chOff x="0" y="0"/>
          <a:chExt cx="0" cy="0"/>
        </a:xfrm>
      </p:grpSpPr>
      <p:pic>
        <p:nvPicPr>
          <p:cNvPr id="10" name="Picture 9"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783770"/>
          </a:xfrm>
        </p:spPr>
        <p:txBody>
          <a:bodyPr/>
          <a:lstStyle>
            <a:lvl1pPr>
              <a:defRPr>
                <a:solidFill>
                  <a:srgbClr val="0E1C58"/>
                </a:solidFill>
              </a:defRPr>
            </a:lvl1pPr>
          </a:lstStyle>
          <a:p>
            <a:r>
              <a:rPr lang="en-US" smtClean="0"/>
              <a:t>Click to edit Master title style</a:t>
            </a:r>
            <a:endParaRPr lang="en-US" dirty="0"/>
          </a:p>
        </p:txBody>
      </p:sp>
      <p:sp>
        <p:nvSpPr>
          <p:cNvPr id="4" name="Content Placeholder 3"/>
          <p:cNvSpPr>
            <a:spLocks noGrp="1"/>
          </p:cNvSpPr>
          <p:nvPr>
            <p:ph sz="half" idx="2"/>
          </p:nvPr>
        </p:nvSpPr>
        <p:spPr>
          <a:xfrm>
            <a:off x="457200" y="1140607"/>
            <a:ext cx="4040189"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6" y="1140607"/>
            <a:ext cx="4041776" cy="2143507"/>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651FA3-9430-4913-A8AD-89D474935A74}"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192F34-2A0F-4EB3-91E6-08C34228CB28}" type="slidenum">
              <a:rPr lang="en-US" smtClean="0"/>
              <a:t>‹#›</a:t>
            </a:fld>
            <a:endParaRPr lang="en-US"/>
          </a:p>
        </p:txBody>
      </p:sp>
      <p:sp>
        <p:nvSpPr>
          <p:cNvPr id="14" name="Rectangle 13"/>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
        <p:nvSpPr>
          <p:cNvPr id="13" name="Content Placeholder 3"/>
          <p:cNvSpPr>
            <a:spLocks noGrp="1"/>
          </p:cNvSpPr>
          <p:nvPr>
            <p:ph sz="half" idx="14"/>
          </p:nvPr>
        </p:nvSpPr>
        <p:spPr>
          <a:xfrm>
            <a:off x="4646612" y="3576938"/>
            <a:ext cx="4040189" cy="2282948"/>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13"/>
          </p:nvPr>
        </p:nvSpPr>
        <p:spPr>
          <a:xfrm>
            <a:off x="457200" y="3576939"/>
            <a:ext cx="4040189" cy="2282949"/>
          </a:xfrm>
        </p:spPr>
        <p:txBody>
          <a:bodyPr/>
          <a:lstStyle>
            <a:lvl1pPr>
              <a:defRPr sz="2330">
                <a:solidFill>
                  <a:srgbClr val="0E1C58"/>
                </a:solidFill>
              </a:defRPr>
            </a:lvl1pPr>
            <a:lvl2pPr>
              <a:defRPr sz="1941">
                <a:solidFill>
                  <a:srgbClr val="0E1C58"/>
                </a:solidFill>
              </a:defRPr>
            </a:lvl2pPr>
            <a:lvl3pPr>
              <a:defRPr sz="1747">
                <a:solidFill>
                  <a:srgbClr val="0E1C58"/>
                </a:solidFill>
              </a:defRPr>
            </a:lvl3pPr>
            <a:lvl4pPr>
              <a:defRPr sz="1553">
                <a:solidFill>
                  <a:srgbClr val="0E1C58"/>
                </a:solidFill>
              </a:defRPr>
            </a:lvl4pPr>
            <a:lvl5pPr>
              <a:defRPr sz="1553">
                <a:solidFill>
                  <a:srgbClr val="0E1C58"/>
                </a:solidFill>
              </a:defRPr>
            </a:lvl5pPr>
            <a:lvl6pPr>
              <a:defRPr sz="1553"/>
            </a:lvl6pPr>
            <a:lvl7pPr>
              <a:defRPr sz="1553"/>
            </a:lvl7pPr>
            <a:lvl8pPr>
              <a:defRPr sz="1553"/>
            </a:lvl8pPr>
            <a:lvl9pPr>
              <a:defRPr sz="155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5859886"/>
            <a:ext cx="9144000" cy="99811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747"/>
          </a:p>
        </p:txBody>
      </p:sp>
    </p:spTree>
    <p:extLst>
      <p:ext uri="{BB962C8B-B14F-4D97-AF65-F5344CB8AC3E}">
        <p14:creationId xmlns:p14="http://schemas.microsoft.com/office/powerpoint/2010/main" val="3628747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3B314B-8E95-4983-97CA-C0B5EF13F894}" type="datetimeFigureOut">
              <a:rPr lang="en-US" smtClean="0"/>
              <a:pPr>
                <a:defRPr/>
              </a:pPr>
              <a:t>10/31/2019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169C4AC-2000-4985-9C2E-E659FAB45A43}" type="slidenum">
              <a:rPr lang="en-US" smtClean="0"/>
              <a:pPr>
                <a:defRPr/>
              </a:pPr>
              <a:t>‹#›</a:t>
            </a:fld>
            <a:endParaRPr lang="en-US"/>
          </a:p>
        </p:txBody>
      </p:sp>
      <p:pic>
        <p:nvPicPr>
          <p:cNvPr id="5" name="Picture 4"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5394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941" b="1"/>
            </a:lvl1pPr>
          </a:lstStyle>
          <a:p>
            <a:r>
              <a:rPr lang="en-US" smtClean="0"/>
              <a:t>Click to edit Master title style</a:t>
            </a:r>
            <a:endParaRPr lang="en-US"/>
          </a:p>
        </p:txBody>
      </p:sp>
      <p:sp>
        <p:nvSpPr>
          <p:cNvPr id="3" name="Content Placeholder 2"/>
          <p:cNvSpPr>
            <a:spLocks noGrp="1"/>
          </p:cNvSpPr>
          <p:nvPr>
            <p:ph idx="1"/>
          </p:nvPr>
        </p:nvSpPr>
        <p:spPr>
          <a:xfrm>
            <a:off x="3575051" y="273051"/>
            <a:ext cx="5111750" cy="5853113"/>
          </a:xfrm>
        </p:spPr>
        <p:txBody>
          <a:bodyPr/>
          <a:lstStyle>
            <a:lvl1pPr>
              <a:defRPr sz="3106"/>
            </a:lvl1pPr>
            <a:lvl2pPr>
              <a:defRPr sz="2718"/>
            </a:lvl2pPr>
            <a:lvl3pPr>
              <a:defRPr sz="2330"/>
            </a:lvl3pPr>
            <a:lvl4pPr>
              <a:defRPr sz="1941"/>
            </a:lvl4pPr>
            <a:lvl5pPr>
              <a:defRPr sz="1941"/>
            </a:lvl5pPr>
            <a:lvl6pPr>
              <a:defRPr sz="1941"/>
            </a:lvl6pPr>
            <a:lvl7pPr>
              <a:defRPr sz="1941"/>
            </a:lvl7pPr>
            <a:lvl8pPr>
              <a:defRPr sz="1941"/>
            </a:lvl8pPr>
            <a:lvl9pPr>
              <a:defRPr sz="194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16582A28-377C-4915-8DFB-4CC28E02BE86}" type="datetimeFigureOut">
              <a:rPr lang="en-US" smtClean="0"/>
              <a:pPr>
                <a:defRPr/>
              </a:pPr>
              <a:t>10/31/2019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EB87967-C1FA-412A-96B3-9B09F594B397}" type="slidenum">
              <a:rPr lang="en-US" smtClean="0"/>
              <a:pPr>
                <a:defRPr/>
              </a:pPr>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299592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941" b="1"/>
            </a:lvl1pPr>
          </a:lstStyle>
          <a:p>
            <a:r>
              <a:rPr lang="en-US" smtClean="0"/>
              <a:t>Click to edit Master title style</a:t>
            </a:r>
            <a:endParaRPr lang="en-US"/>
          </a:p>
        </p:txBody>
      </p:sp>
      <p:sp>
        <p:nvSpPr>
          <p:cNvPr id="3" name="Picture Placeholder 2"/>
          <p:cNvSpPr>
            <a:spLocks noGrp="1"/>
          </p:cNvSpPr>
          <p:nvPr>
            <p:ph type="pic" idx="1"/>
          </p:nvPr>
        </p:nvSpPr>
        <p:spPr>
          <a:xfrm>
            <a:off x="1792289" y="612775"/>
            <a:ext cx="5486400" cy="4114800"/>
          </a:xfrm>
        </p:spPr>
        <p:txBody>
          <a:bodyPr/>
          <a:lstStyle>
            <a:lvl1pPr marL="0" indent="0">
              <a:buNone/>
              <a:defRPr sz="3106"/>
            </a:lvl1pPr>
            <a:lvl2pPr marL="443777" indent="0">
              <a:buNone/>
              <a:defRPr sz="2718"/>
            </a:lvl2pPr>
            <a:lvl3pPr marL="887553" indent="0">
              <a:buNone/>
              <a:defRPr sz="2330"/>
            </a:lvl3pPr>
            <a:lvl4pPr marL="1331330" indent="0">
              <a:buNone/>
              <a:defRPr sz="1941"/>
            </a:lvl4pPr>
            <a:lvl5pPr marL="1775106" indent="0">
              <a:buNone/>
              <a:defRPr sz="1941"/>
            </a:lvl5pPr>
            <a:lvl6pPr marL="2218883" indent="0">
              <a:buNone/>
              <a:defRPr sz="1941"/>
            </a:lvl6pPr>
            <a:lvl7pPr marL="2662660" indent="0">
              <a:buNone/>
              <a:defRPr sz="1941"/>
            </a:lvl7pPr>
            <a:lvl8pPr marL="3106436" indent="0">
              <a:buNone/>
              <a:defRPr sz="1941"/>
            </a:lvl8pPr>
            <a:lvl9pPr marL="3550213" indent="0">
              <a:buNone/>
              <a:defRPr sz="1941"/>
            </a:lvl9pPr>
          </a:lstStyle>
          <a:p>
            <a:r>
              <a:rPr lang="en-US" smtClean="0"/>
              <a:t>Click icon to add picture</a:t>
            </a:r>
            <a:endParaRPr lang="en-US"/>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359"/>
            </a:lvl1pPr>
            <a:lvl2pPr marL="443777" indent="0">
              <a:buNone/>
              <a:defRPr sz="1165"/>
            </a:lvl2pPr>
            <a:lvl3pPr marL="887553" indent="0">
              <a:buNone/>
              <a:defRPr sz="971"/>
            </a:lvl3pPr>
            <a:lvl4pPr marL="1331330" indent="0">
              <a:buNone/>
              <a:defRPr sz="874"/>
            </a:lvl4pPr>
            <a:lvl5pPr marL="1775106" indent="0">
              <a:buNone/>
              <a:defRPr sz="874"/>
            </a:lvl5pPr>
            <a:lvl6pPr marL="2218883" indent="0">
              <a:buNone/>
              <a:defRPr sz="874"/>
            </a:lvl6pPr>
            <a:lvl7pPr marL="2662660" indent="0">
              <a:buNone/>
              <a:defRPr sz="874"/>
            </a:lvl7pPr>
            <a:lvl8pPr marL="3106436" indent="0">
              <a:buNone/>
              <a:defRPr sz="874"/>
            </a:lvl8pPr>
            <a:lvl9pPr marL="3550213" indent="0">
              <a:buNone/>
              <a:defRPr sz="874"/>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E3260E70-A03B-44BA-9E72-139AAC1EE72A}" type="datetimeFigureOut">
              <a:rPr lang="en-US" smtClean="0"/>
              <a:pPr>
                <a:defRPr/>
              </a:pPr>
              <a:t>10/31/2019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061AFC7-681C-4187-A4E2-8B3BAB0F3AE5}" type="slidenum">
              <a:rPr lang="en-US" smtClean="0"/>
              <a:pPr>
                <a:defRPr/>
              </a:pPr>
              <a:t>‹#›</a:t>
            </a:fld>
            <a:endParaRPr lang="en-US"/>
          </a:p>
        </p:txBody>
      </p:sp>
      <p:pic>
        <p:nvPicPr>
          <p:cNvPr id="8" name="Picture 7" descr="ISIS_PPT_P1_r2.pdf"/>
          <p:cNvPicPr>
            <a:picLocks noChangeAspect="1"/>
          </p:cNvPicPr>
          <p:nvPr/>
        </p:nvPicPr>
        <p:blipFill rotWithShape="1">
          <a:blip r:embed="rId2">
            <a:extLst>
              <a:ext uri="{28A0092B-C50C-407E-A947-70E740481C1C}">
                <a14:useLocalDpi xmlns:a14="http://schemas.microsoft.com/office/drawing/2010/main" val="0"/>
              </a:ext>
            </a:extLst>
          </a:blip>
          <a:srcRect t="17959"/>
          <a:stretch/>
        </p:blipFill>
        <p:spPr>
          <a:xfrm>
            <a:off x="0" y="1231602"/>
            <a:ext cx="9144000" cy="5626398"/>
          </a:xfrm>
          <a:prstGeom prst="rect">
            <a:avLst/>
          </a:prstGeom>
        </p:spPr>
      </p:pic>
    </p:spTree>
    <p:extLst>
      <p:ext uri="{BB962C8B-B14F-4D97-AF65-F5344CB8AC3E}">
        <p14:creationId xmlns:p14="http://schemas.microsoft.com/office/powerpoint/2010/main" val="358541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ISIS_PPT_P1_r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457200" y="178419"/>
            <a:ext cx="8229600" cy="66830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176834"/>
            <a:ext cx="8229600" cy="45259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21233041-588D-4FDE-898F-1BF53C3CAECC}"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625C99E-6105-4E9E-8632-83258745A193}" type="slidenum">
              <a:rPr lang="en-US" smtClean="0"/>
              <a:pPr>
                <a:defRPr/>
              </a:pPr>
              <a:t>‹#›</a:t>
            </a:fld>
            <a:endParaRPr lang="en-US"/>
          </a:p>
        </p:txBody>
      </p:sp>
    </p:spTree>
    <p:extLst>
      <p:ext uri="{BB962C8B-B14F-4D97-AF65-F5344CB8AC3E}">
        <p14:creationId xmlns:p14="http://schemas.microsoft.com/office/powerpoint/2010/main" val="317475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165">
                <a:solidFill>
                  <a:schemeClr val="tx1">
                    <a:tint val="75000"/>
                  </a:schemeClr>
                </a:solidFill>
              </a:defRPr>
            </a:lvl1pPr>
          </a:lstStyle>
          <a:p>
            <a:fld id="{8B651FA3-9430-4913-A8AD-89D474935A74}" type="datetimeFigureOut">
              <a:rPr lang="en-US" smtClean="0"/>
              <a:t>10/31/2019</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1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165">
                <a:solidFill>
                  <a:schemeClr val="tx1">
                    <a:tint val="75000"/>
                  </a:schemeClr>
                </a:solidFill>
              </a:defRPr>
            </a:lvl1pPr>
          </a:lstStyle>
          <a:p>
            <a:fld id="{87192F34-2A0F-4EB3-91E6-08C34228CB28}" type="slidenum">
              <a:rPr lang="en-US" smtClean="0"/>
              <a:t>‹#›</a:t>
            </a:fld>
            <a:endParaRPr lang="en-US"/>
          </a:p>
        </p:txBody>
      </p:sp>
    </p:spTree>
    <p:extLst>
      <p:ext uri="{BB962C8B-B14F-4D97-AF65-F5344CB8AC3E}">
        <p14:creationId xmlns:p14="http://schemas.microsoft.com/office/powerpoint/2010/main" val="397958330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txStyles>
    <p:titleStyle>
      <a:lvl1pPr algn="ctr" defTabSz="443777" rtl="0" eaLnBrk="1" latinLnBrk="0" hangingPunct="1">
        <a:spcBef>
          <a:spcPct val="0"/>
        </a:spcBef>
        <a:buNone/>
        <a:defRPr sz="4271" kern="1200">
          <a:solidFill>
            <a:schemeClr val="tx1"/>
          </a:solidFill>
          <a:latin typeface="+mj-lt"/>
          <a:ea typeface="+mj-ea"/>
          <a:cs typeface="+mj-cs"/>
        </a:defRPr>
      </a:lvl1pPr>
    </p:titleStyle>
    <p:bodyStyle>
      <a:lvl1pPr marL="332832" indent="-332832" algn="l" defTabSz="443777" rtl="0" eaLnBrk="1" latinLnBrk="0" hangingPunct="1">
        <a:spcBef>
          <a:spcPct val="20000"/>
        </a:spcBef>
        <a:buFont typeface="Arial"/>
        <a:buChar char="•"/>
        <a:defRPr sz="3106" kern="1200">
          <a:solidFill>
            <a:schemeClr val="tx1"/>
          </a:solidFill>
          <a:latin typeface="+mn-lt"/>
          <a:ea typeface="+mn-ea"/>
          <a:cs typeface="+mn-cs"/>
        </a:defRPr>
      </a:lvl1pPr>
      <a:lvl2pPr marL="721137" indent="-277360" algn="l" defTabSz="443777" rtl="0" eaLnBrk="1" latinLnBrk="0" hangingPunct="1">
        <a:spcBef>
          <a:spcPct val="20000"/>
        </a:spcBef>
        <a:buFont typeface="Arial"/>
        <a:buChar char="–"/>
        <a:defRPr sz="2718" kern="1200">
          <a:solidFill>
            <a:schemeClr val="tx1"/>
          </a:solidFill>
          <a:latin typeface="+mn-lt"/>
          <a:ea typeface="+mn-ea"/>
          <a:cs typeface="+mn-cs"/>
        </a:defRPr>
      </a:lvl2pPr>
      <a:lvl3pPr marL="1109442" indent="-221888" algn="l" defTabSz="443777" rtl="0" eaLnBrk="1" latinLnBrk="0" hangingPunct="1">
        <a:spcBef>
          <a:spcPct val="20000"/>
        </a:spcBef>
        <a:buFont typeface="Arial"/>
        <a:buChar char="•"/>
        <a:defRPr sz="2330" kern="1200">
          <a:solidFill>
            <a:schemeClr val="tx1"/>
          </a:solidFill>
          <a:latin typeface="+mn-lt"/>
          <a:ea typeface="+mn-ea"/>
          <a:cs typeface="+mn-cs"/>
        </a:defRPr>
      </a:lvl3pPr>
      <a:lvl4pPr marL="1553218" indent="-221888" algn="l" defTabSz="443777" rtl="0" eaLnBrk="1" latinLnBrk="0" hangingPunct="1">
        <a:spcBef>
          <a:spcPct val="20000"/>
        </a:spcBef>
        <a:buFont typeface="Arial"/>
        <a:buChar char="–"/>
        <a:defRPr sz="1941" kern="1200">
          <a:solidFill>
            <a:schemeClr val="tx1"/>
          </a:solidFill>
          <a:latin typeface="+mn-lt"/>
          <a:ea typeface="+mn-ea"/>
          <a:cs typeface="+mn-cs"/>
        </a:defRPr>
      </a:lvl4pPr>
      <a:lvl5pPr marL="1996995" indent="-221888" algn="l" defTabSz="443777" rtl="0" eaLnBrk="1" latinLnBrk="0" hangingPunct="1">
        <a:spcBef>
          <a:spcPct val="20000"/>
        </a:spcBef>
        <a:buFont typeface="Arial"/>
        <a:buChar char="»"/>
        <a:defRPr sz="1941" kern="1200">
          <a:solidFill>
            <a:schemeClr val="tx1"/>
          </a:solidFill>
          <a:latin typeface="+mn-lt"/>
          <a:ea typeface="+mn-ea"/>
          <a:cs typeface="+mn-cs"/>
        </a:defRPr>
      </a:lvl5pPr>
      <a:lvl6pPr marL="2440771" indent="-221888" algn="l" defTabSz="443777" rtl="0" eaLnBrk="1" latinLnBrk="0" hangingPunct="1">
        <a:spcBef>
          <a:spcPct val="20000"/>
        </a:spcBef>
        <a:buFont typeface="Arial"/>
        <a:buChar char="•"/>
        <a:defRPr sz="1941" kern="1200">
          <a:solidFill>
            <a:schemeClr val="tx1"/>
          </a:solidFill>
          <a:latin typeface="+mn-lt"/>
          <a:ea typeface="+mn-ea"/>
          <a:cs typeface="+mn-cs"/>
        </a:defRPr>
      </a:lvl6pPr>
      <a:lvl7pPr marL="2884548" indent="-221888" algn="l" defTabSz="443777" rtl="0" eaLnBrk="1" latinLnBrk="0" hangingPunct="1">
        <a:spcBef>
          <a:spcPct val="20000"/>
        </a:spcBef>
        <a:buFont typeface="Arial"/>
        <a:buChar char="•"/>
        <a:defRPr sz="1941" kern="1200">
          <a:solidFill>
            <a:schemeClr val="tx1"/>
          </a:solidFill>
          <a:latin typeface="+mn-lt"/>
          <a:ea typeface="+mn-ea"/>
          <a:cs typeface="+mn-cs"/>
        </a:defRPr>
      </a:lvl7pPr>
      <a:lvl8pPr marL="3328325" indent="-221888" algn="l" defTabSz="443777" rtl="0" eaLnBrk="1" latinLnBrk="0" hangingPunct="1">
        <a:spcBef>
          <a:spcPct val="20000"/>
        </a:spcBef>
        <a:buFont typeface="Arial"/>
        <a:buChar char="•"/>
        <a:defRPr sz="1941" kern="1200">
          <a:solidFill>
            <a:schemeClr val="tx1"/>
          </a:solidFill>
          <a:latin typeface="+mn-lt"/>
          <a:ea typeface="+mn-ea"/>
          <a:cs typeface="+mn-cs"/>
        </a:defRPr>
      </a:lvl8pPr>
      <a:lvl9pPr marL="3772101" indent="-221888" algn="l" defTabSz="443777" rtl="0" eaLnBrk="1" latinLnBrk="0" hangingPunct="1">
        <a:spcBef>
          <a:spcPct val="20000"/>
        </a:spcBef>
        <a:buFont typeface="Arial"/>
        <a:buChar char="•"/>
        <a:defRPr sz="1941" kern="1200">
          <a:solidFill>
            <a:schemeClr val="tx1"/>
          </a:solidFill>
          <a:latin typeface="+mn-lt"/>
          <a:ea typeface="+mn-ea"/>
          <a:cs typeface="+mn-cs"/>
        </a:defRPr>
      </a:lvl9pPr>
    </p:bodyStyle>
    <p:otherStyle>
      <a:defPPr>
        <a:defRPr lang="en-US"/>
      </a:defPPr>
      <a:lvl1pPr marL="0" algn="l" defTabSz="443777" rtl="0" eaLnBrk="1" latinLnBrk="0" hangingPunct="1">
        <a:defRPr sz="1747" kern="1200">
          <a:solidFill>
            <a:schemeClr val="tx1"/>
          </a:solidFill>
          <a:latin typeface="+mn-lt"/>
          <a:ea typeface="+mn-ea"/>
          <a:cs typeface="+mn-cs"/>
        </a:defRPr>
      </a:lvl1pPr>
      <a:lvl2pPr marL="443777" algn="l" defTabSz="443777" rtl="0" eaLnBrk="1" latinLnBrk="0" hangingPunct="1">
        <a:defRPr sz="1747" kern="1200">
          <a:solidFill>
            <a:schemeClr val="tx1"/>
          </a:solidFill>
          <a:latin typeface="+mn-lt"/>
          <a:ea typeface="+mn-ea"/>
          <a:cs typeface="+mn-cs"/>
        </a:defRPr>
      </a:lvl2pPr>
      <a:lvl3pPr marL="887553" algn="l" defTabSz="443777" rtl="0" eaLnBrk="1" latinLnBrk="0" hangingPunct="1">
        <a:defRPr sz="1747" kern="1200">
          <a:solidFill>
            <a:schemeClr val="tx1"/>
          </a:solidFill>
          <a:latin typeface="+mn-lt"/>
          <a:ea typeface="+mn-ea"/>
          <a:cs typeface="+mn-cs"/>
        </a:defRPr>
      </a:lvl3pPr>
      <a:lvl4pPr marL="1331330" algn="l" defTabSz="443777" rtl="0" eaLnBrk="1" latinLnBrk="0" hangingPunct="1">
        <a:defRPr sz="1747" kern="1200">
          <a:solidFill>
            <a:schemeClr val="tx1"/>
          </a:solidFill>
          <a:latin typeface="+mn-lt"/>
          <a:ea typeface="+mn-ea"/>
          <a:cs typeface="+mn-cs"/>
        </a:defRPr>
      </a:lvl4pPr>
      <a:lvl5pPr marL="1775106" algn="l" defTabSz="443777" rtl="0" eaLnBrk="1" latinLnBrk="0" hangingPunct="1">
        <a:defRPr sz="1747" kern="1200">
          <a:solidFill>
            <a:schemeClr val="tx1"/>
          </a:solidFill>
          <a:latin typeface="+mn-lt"/>
          <a:ea typeface="+mn-ea"/>
          <a:cs typeface="+mn-cs"/>
        </a:defRPr>
      </a:lvl5pPr>
      <a:lvl6pPr marL="2218883" algn="l" defTabSz="443777" rtl="0" eaLnBrk="1" latinLnBrk="0" hangingPunct="1">
        <a:defRPr sz="1747" kern="1200">
          <a:solidFill>
            <a:schemeClr val="tx1"/>
          </a:solidFill>
          <a:latin typeface="+mn-lt"/>
          <a:ea typeface="+mn-ea"/>
          <a:cs typeface="+mn-cs"/>
        </a:defRPr>
      </a:lvl6pPr>
      <a:lvl7pPr marL="2662660" algn="l" defTabSz="443777" rtl="0" eaLnBrk="1" latinLnBrk="0" hangingPunct="1">
        <a:defRPr sz="1747" kern="1200">
          <a:solidFill>
            <a:schemeClr val="tx1"/>
          </a:solidFill>
          <a:latin typeface="+mn-lt"/>
          <a:ea typeface="+mn-ea"/>
          <a:cs typeface="+mn-cs"/>
        </a:defRPr>
      </a:lvl7pPr>
      <a:lvl8pPr marL="3106436" algn="l" defTabSz="443777" rtl="0" eaLnBrk="1" latinLnBrk="0" hangingPunct="1">
        <a:defRPr sz="1747" kern="1200">
          <a:solidFill>
            <a:schemeClr val="tx1"/>
          </a:solidFill>
          <a:latin typeface="+mn-lt"/>
          <a:ea typeface="+mn-ea"/>
          <a:cs typeface="+mn-cs"/>
        </a:defRPr>
      </a:lvl8pPr>
      <a:lvl9pPr marL="3550213" algn="l" defTabSz="44377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3.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influxdata.com/chronograf/v1.4/administration/managing-alerts/" TargetMode="External"/><Relationship Id="rId2" Type="http://schemas.openxmlformats.org/officeDocument/2006/relationships/hyperlink" Target="https://prometheus.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mathworks.com/help/matlab/ref/isoutlier.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7.bin"/><Relationship Id="rId7" Type="http://schemas.openxmlformats.org/officeDocument/2006/relationships/image" Target="../media/image20.wmf"/><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17.wmf"/><Relationship Id="rId9" Type="http://schemas.openxmlformats.org/officeDocument/2006/relationships/image" Target="../media/image21.wmf"/></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5.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2.wmf"/><Relationship Id="rId11" Type="http://schemas.openxmlformats.org/officeDocument/2006/relationships/image" Target="../media/image24.wmf"/><Relationship Id="rId5" Type="http://schemas.openxmlformats.org/officeDocument/2006/relationships/oleObject" Target="../embeddings/oleObject12.bin"/><Relationship Id="rId15" Type="http://schemas.openxmlformats.org/officeDocument/2006/relationships/image" Target="../media/image26.wmf"/><Relationship Id="rId10" Type="http://schemas.openxmlformats.org/officeDocument/2006/relationships/oleObject" Target="../embeddings/oleObject15.bin"/><Relationship Id="rId4" Type="http://schemas.openxmlformats.org/officeDocument/2006/relationships/image" Target="../media/image17.wmf"/><Relationship Id="rId9" Type="http://schemas.openxmlformats.org/officeDocument/2006/relationships/image" Target="../media/image23.wmf"/><Relationship Id="rId14"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4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30.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1A162F38-7810-4D4E-9AD3-8CE172D1E327}"/>
              </a:ext>
            </a:extLst>
          </p:cNvPr>
          <p:cNvSpPr>
            <a:spLocks noGrp="1" noChangeArrowheads="1"/>
          </p:cNvSpPr>
          <p:nvPr>
            <p:ph type="ctrTitle"/>
          </p:nvPr>
        </p:nvSpPr>
        <p:spPr/>
        <p:txBody>
          <a:bodyPr/>
          <a:lstStyle/>
          <a:p>
            <a:pPr algn="ct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Anomaly Detection</a:t>
            </a:r>
          </a:p>
        </p:txBody>
      </p:sp>
      <p:sp>
        <p:nvSpPr>
          <p:cNvPr id="2" name="Subtitle 1"/>
          <p:cNvSpPr>
            <a:spLocks noGrp="1"/>
          </p:cNvSpPr>
          <p:nvPr>
            <p:ph type="subTitle" idx="1"/>
          </p:nvPr>
        </p:nvSpPr>
        <p:spPr/>
        <p:txBody>
          <a:bodyPr/>
          <a:lstStyle/>
          <a:p>
            <a:r>
              <a:rPr lang="en-US" dirty="0" smtClean="0"/>
              <a:t>Reliable Distributed Systems</a:t>
            </a:r>
          </a:p>
          <a:p>
            <a:r>
              <a:rPr lang="en-US" dirty="0" smtClean="0"/>
              <a:t>Abhishek Dubey</a:t>
            </a: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Background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76347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722A-AF71-4B3B-958F-241BC85BB7D1}"/>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2C649569-E064-4371-BB42-BBCDBC5F4138}"/>
              </a:ext>
            </a:extLst>
          </p:cNvPr>
          <p:cNvSpPr>
            <a:spLocks noGrp="1"/>
          </p:cNvSpPr>
          <p:nvPr>
            <p:ph idx="1"/>
          </p:nvPr>
        </p:nvSpPr>
        <p:spPr/>
        <p:txBody>
          <a:bodyPr>
            <a:normAutofit fontScale="70000" lnSpcReduction="20000"/>
          </a:bodyPr>
          <a:lstStyle/>
          <a:p>
            <a:r>
              <a:rPr lang="en-US" i="1" dirty="0"/>
              <a:t>Precision: </a:t>
            </a:r>
            <a:r>
              <a:rPr lang="en-US" dirty="0"/>
              <a:t>The proportion of events detected that were significant. Precision is 100% if every alert corresponds to a significant event. Note that alerting can become particularly sensitive to nonsignificant events during low-traffic periods</a:t>
            </a:r>
          </a:p>
          <a:p>
            <a:r>
              <a:rPr lang="en-US" i="1" dirty="0"/>
              <a:t>Recall - </a:t>
            </a:r>
            <a:r>
              <a:rPr lang="en-US" dirty="0"/>
              <a:t>The proportion of significant events (real-problems) detected. Recall is 100% if every significant event results in an alert.</a:t>
            </a:r>
          </a:p>
          <a:p>
            <a:r>
              <a:rPr lang="en-US" i="1" dirty="0"/>
              <a:t>Detection time </a:t>
            </a:r>
            <a:r>
              <a:rPr lang="en-US" dirty="0"/>
              <a:t>How long it takes to send notifications in various conditions. Long detection times can negatively impact the error budget.</a:t>
            </a:r>
          </a:p>
          <a:p>
            <a:r>
              <a:rPr lang="en-US" i="1" dirty="0"/>
              <a:t>Reset time - </a:t>
            </a:r>
            <a:r>
              <a:rPr lang="en-US" dirty="0"/>
              <a:t>How long alerts fire after an issue is resolved. Long reset times can lead to confusion or to issues being ignored.</a:t>
            </a:r>
          </a:p>
          <a:p>
            <a:r>
              <a:rPr lang="en-US" dirty="0"/>
              <a:t>The error budget gives the number of allowed bad events</a:t>
            </a:r>
          </a:p>
          <a:p>
            <a:r>
              <a:rPr lang="en-US" dirty="0"/>
              <a:t>The error rate is the ratio of bad events to total events</a:t>
            </a:r>
          </a:p>
        </p:txBody>
      </p:sp>
    </p:spTree>
    <p:extLst>
      <p:ext uri="{BB962C8B-B14F-4D97-AF65-F5344CB8AC3E}">
        <p14:creationId xmlns:p14="http://schemas.microsoft.com/office/powerpoint/2010/main" val="172020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EFBBBEAC-5C32-4525-B6B7-081E5B5A843C}"/>
              </a:ext>
            </a:extLst>
          </p:cNvPr>
          <p:cNvSpPr>
            <a:spLocks noGrp="1" noChangeArrowheads="1"/>
          </p:cNvSpPr>
          <p:nvPr>
            <p:ph type="title"/>
          </p:nvPr>
        </p:nvSpPr>
        <p:spPr>
          <a:xfrm>
            <a:off x="177800" y="-44450"/>
            <a:ext cx="8745538" cy="642938"/>
          </a:xfrm>
        </p:spPr>
        <p:txBody>
          <a:bodyPr/>
          <a:lstStyle/>
          <a:p>
            <a:pPr eaLnBrk="1" hangingPunct="1">
              <a:lnSpc>
                <a:spcPct val="100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t>Evaluation of Anomaly Detection – F-value</a:t>
            </a:r>
          </a:p>
        </p:txBody>
      </p:sp>
      <p:sp>
        <p:nvSpPr>
          <p:cNvPr id="31747" name="Rectangle 2">
            <a:extLst>
              <a:ext uri="{FF2B5EF4-FFF2-40B4-BE49-F238E27FC236}">
                <a16:creationId xmlns:a16="http://schemas.microsoft.com/office/drawing/2014/main" id="{15A2F2DB-AB31-41F7-9939-2625A060AD5B}"/>
              </a:ext>
            </a:extLst>
          </p:cNvPr>
          <p:cNvSpPr>
            <a:spLocks noGrp="1" noChangeArrowheads="1"/>
          </p:cNvSpPr>
          <p:nvPr>
            <p:ph idx="1"/>
          </p:nvPr>
        </p:nvSpPr>
        <p:spPr>
          <a:xfrm>
            <a:off x="330264" y="958088"/>
            <a:ext cx="8704262" cy="1984375"/>
          </a:xfrm>
        </p:spPr>
        <p:txBody>
          <a:bodyPr lIns="0" rIns="0">
            <a:normAutofit lnSpcReduction="10000"/>
          </a:bodyPr>
          <a:lstStyle/>
          <a:p>
            <a:pPr marL="228600" indent="-228600" eaLnBrk="1" hangingPunct="1">
              <a:lnSpc>
                <a:spcPct val="90000"/>
              </a:lnSpc>
              <a:spcBef>
                <a:spcPts val="875"/>
              </a:spcBef>
              <a:buFont typeface="Wingdings" panose="05000000000000000000" pitchFamily="2" charset="2"/>
              <a:buChar char=""/>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altLang="en-US" sz="2800" dirty="0"/>
              <a:t>Accuracy is not sufficient metric for evaluation</a:t>
            </a:r>
          </a:p>
          <a:p>
            <a:pPr marL="574675" lvl="1" indent="-231775" eaLnBrk="1" hangingPunct="1">
              <a:lnSpc>
                <a:spcPct val="90000"/>
              </a:lnSpc>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altLang="en-US" sz="2400" dirty="0"/>
              <a:t>Example: network traffic data set with 99.9% of normal data and 0.1% of intrusions</a:t>
            </a:r>
          </a:p>
          <a:p>
            <a:pPr marL="574675" lvl="1" indent="-231775" eaLnBrk="1" hangingPunct="1">
              <a:lnSpc>
                <a:spcPct val="90000"/>
              </a:lnSpc>
              <a:spcBef>
                <a:spcPts val="750"/>
              </a:spcBef>
              <a:tabLst>
                <a:tab pos="798513" algn="l"/>
                <a:tab pos="1712913" algn="l"/>
                <a:tab pos="2627313" algn="l"/>
                <a:tab pos="3541713" algn="l"/>
                <a:tab pos="4456113" algn="l"/>
                <a:tab pos="5370513" algn="l"/>
                <a:tab pos="6284913" algn="l"/>
                <a:tab pos="7199313" algn="l"/>
                <a:tab pos="8113713" algn="l"/>
                <a:tab pos="9028113" algn="l"/>
                <a:tab pos="9942513" algn="l"/>
              </a:tabLst>
            </a:pPr>
            <a:r>
              <a:rPr lang="en-GB" altLang="en-US" sz="2400" dirty="0"/>
              <a:t>Trivial classifier that labels everything with the normal class can achieve 99.9% accuracy !!!!!</a:t>
            </a:r>
          </a:p>
        </p:txBody>
      </p:sp>
      <p:sp>
        <p:nvSpPr>
          <p:cNvPr id="31748" name="Rectangle 3">
            <a:extLst>
              <a:ext uri="{FF2B5EF4-FFF2-40B4-BE49-F238E27FC236}">
                <a16:creationId xmlns:a16="http://schemas.microsoft.com/office/drawing/2014/main" id="{5E449008-00F4-4D84-B0F3-AC688A9C889D}"/>
              </a:ext>
            </a:extLst>
          </p:cNvPr>
          <p:cNvSpPr>
            <a:spLocks noChangeArrowheads="1"/>
          </p:cNvSpPr>
          <p:nvPr/>
        </p:nvSpPr>
        <p:spPr bwMode="auto">
          <a:xfrm>
            <a:off x="2195513" y="152876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graphicFrame>
        <p:nvGraphicFramePr>
          <p:cNvPr id="31749" name="Object 4">
            <a:extLst>
              <a:ext uri="{FF2B5EF4-FFF2-40B4-BE49-F238E27FC236}">
                <a16:creationId xmlns:a16="http://schemas.microsoft.com/office/drawing/2014/main" id="{F66AA73A-AF96-4662-A5FA-89376603354F}"/>
              </a:ext>
            </a:extLst>
          </p:cNvPr>
          <p:cNvGraphicFramePr>
            <a:graphicFrameLocks noChangeAspect="1"/>
          </p:cNvGraphicFramePr>
          <p:nvPr>
            <p:extLst>
              <p:ext uri="{D42A27DB-BD31-4B8C-83A1-F6EECF244321}">
                <p14:modId xmlns:p14="http://schemas.microsoft.com/office/powerpoint/2010/main" val="233448942"/>
              </p:ext>
            </p:extLst>
          </p:nvPr>
        </p:nvGraphicFramePr>
        <p:xfrm>
          <a:off x="503238" y="2755837"/>
          <a:ext cx="4959350" cy="2400300"/>
        </p:xfrm>
        <a:graphic>
          <a:graphicData uri="http://schemas.openxmlformats.org/presentationml/2006/ole">
            <mc:AlternateContent xmlns:mc="http://schemas.openxmlformats.org/markup-compatibility/2006">
              <mc:Choice xmlns:v="urn:schemas-microsoft-com:vml" Requires="v">
                <p:oleObj spid="_x0000_s1034" name="Document" r:id="rId4" imgW="1910203" imgH="1330665" progId="Word.Document.8">
                  <p:embed/>
                </p:oleObj>
              </mc:Choice>
              <mc:Fallback>
                <p:oleObj name="Document" r:id="rId4" imgW="1910203" imgH="1330665" progId="Word.Document.8">
                  <p:embed/>
                  <p:pic>
                    <p:nvPicPr>
                      <p:cNvPr id="31749" name="Object 4">
                        <a:extLst>
                          <a:ext uri="{FF2B5EF4-FFF2-40B4-BE49-F238E27FC236}">
                            <a16:creationId xmlns:a16="http://schemas.microsoft.com/office/drawing/2014/main" id="{F66AA73A-AF96-4662-A5FA-8937660335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2755837"/>
                        <a:ext cx="495935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Text Box 5">
            <a:extLst>
              <a:ext uri="{FF2B5EF4-FFF2-40B4-BE49-F238E27FC236}">
                <a16:creationId xmlns:a16="http://schemas.microsoft.com/office/drawing/2014/main" id="{F8B49FAB-CF92-4B2A-BC9A-3796DFE7B52F}"/>
              </a:ext>
            </a:extLst>
          </p:cNvPr>
          <p:cNvSpPr txBox="1">
            <a:spLocks noChangeArrowheads="1"/>
          </p:cNvSpPr>
          <p:nvPr/>
        </p:nvSpPr>
        <p:spPr bwMode="auto">
          <a:xfrm>
            <a:off x="5775325" y="3028950"/>
            <a:ext cx="3222625"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9pPr>
          </a:lstStyle>
          <a:p>
            <a:pPr>
              <a:lnSpc>
                <a:spcPct val="100000"/>
              </a:lnSpc>
              <a:spcBef>
                <a:spcPts val="1500"/>
              </a:spcBef>
              <a:buClr>
                <a:srgbClr val="000000"/>
              </a:buClr>
              <a:buFont typeface="Arial Rounded MT Bold" panose="020F0704030504030204" pitchFamily="34" charset="0"/>
              <a:buNone/>
            </a:pPr>
            <a:r>
              <a:rPr lang="en-GB" altLang="en-US" sz="2000" b="1">
                <a:latin typeface="Arial Rounded MT Bold" panose="020F0704030504030204" pitchFamily="34" charset="0"/>
              </a:rPr>
              <a:t>anomaly class	–	C</a:t>
            </a:r>
          </a:p>
          <a:p>
            <a:pPr>
              <a:lnSpc>
                <a:spcPct val="100000"/>
              </a:lnSpc>
              <a:spcBef>
                <a:spcPts val="600"/>
              </a:spcBef>
              <a:buClr>
                <a:srgbClr val="000000"/>
              </a:buClr>
              <a:buFont typeface="Arial Rounded MT Bold" panose="020F0704030504030204" pitchFamily="34" charset="0"/>
              <a:buNone/>
            </a:pPr>
            <a:r>
              <a:rPr lang="en-GB" altLang="en-US" sz="2000" b="1">
                <a:latin typeface="Arial Rounded MT Bold" panose="020F0704030504030204" pitchFamily="34" charset="0"/>
              </a:rPr>
              <a:t>normal class		– NC</a:t>
            </a:r>
          </a:p>
        </p:txBody>
      </p:sp>
      <p:sp>
        <p:nvSpPr>
          <p:cNvPr id="31751" name="Text Box 6">
            <a:extLst>
              <a:ext uri="{FF2B5EF4-FFF2-40B4-BE49-F238E27FC236}">
                <a16:creationId xmlns:a16="http://schemas.microsoft.com/office/drawing/2014/main" id="{9B9249C6-FD4F-43E1-A6E9-D7907B1FAA52}"/>
              </a:ext>
            </a:extLst>
          </p:cNvPr>
          <p:cNvSpPr txBox="1">
            <a:spLocks noChangeArrowheads="1"/>
          </p:cNvSpPr>
          <p:nvPr/>
        </p:nvSpPr>
        <p:spPr bwMode="auto">
          <a:xfrm>
            <a:off x="2982913" y="4498181"/>
            <a:ext cx="6569075" cy="151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1313" indent="-341313">
              <a:lnSpc>
                <a:spcPct val="104000"/>
              </a:lnSpc>
              <a:spcBef>
                <a:spcPts val="800"/>
              </a:spcBef>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3200">
                <a:solidFill>
                  <a:srgbClr val="000000"/>
                </a:solidFill>
                <a:latin typeface="Arial" panose="020B0604020202020204" pitchFamily="34" charset="0"/>
              </a:defRPr>
            </a:lvl1pPr>
            <a:lvl2pPr marL="741363" indent="-284163">
              <a:lnSpc>
                <a:spcPct val="104000"/>
              </a:lnSpc>
              <a:spcBef>
                <a:spcPts val="700"/>
              </a:spcBef>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sz="2000">
                <a:solidFill>
                  <a:srgbClr val="000000"/>
                </a:solidFill>
                <a:latin typeface="Arial" panose="020B0604020202020204" pitchFamily="34" charset="0"/>
              </a:defRPr>
            </a:lvl9pPr>
          </a:lstStyle>
          <a:p>
            <a:pPr>
              <a:lnSpc>
                <a:spcPct val="90000"/>
              </a:lnSpc>
              <a:spcBef>
                <a:spcPts val="750"/>
              </a:spcBef>
              <a:buClr>
                <a:srgbClr val="000000"/>
              </a:buClr>
            </a:pPr>
            <a:r>
              <a:rPr lang="en-GB" altLang="en-US" sz="2400" b="1" dirty="0"/>
              <a:t>Focus on both recall and precision</a:t>
            </a:r>
          </a:p>
          <a:p>
            <a:pPr lvl="1">
              <a:lnSpc>
                <a:spcPct val="90000"/>
              </a:lnSpc>
              <a:spcBef>
                <a:spcPts val="625"/>
              </a:spcBef>
              <a:buClr>
                <a:srgbClr val="000000"/>
              </a:buClr>
            </a:pPr>
            <a:r>
              <a:rPr lang="en-GB" altLang="en-US" sz="2000" b="1" dirty="0"/>
              <a:t>Recall      (R)	= 	TP/(TP + FN)</a:t>
            </a:r>
            <a:r>
              <a:rPr lang="ar-SA" altLang="en-US" sz="2000" b="1" dirty="0">
                <a:cs typeface="Arial" panose="020B0604020202020204" pitchFamily="34" charset="0"/>
              </a:rPr>
              <a:t>‏</a:t>
            </a:r>
            <a:endParaRPr lang="en-GB" altLang="en-US" sz="2000" b="1" dirty="0"/>
          </a:p>
          <a:p>
            <a:pPr lvl="1">
              <a:lnSpc>
                <a:spcPct val="90000"/>
              </a:lnSpc>
              <a:spcBef>
                <a:spcPts val="500"/>
              </a:spcBef>
              <a:buClr>
                <a:srgbClr val="000000"/>
              </a:buClr>
            </a:pPr>
            <a:r>
              <a:rPr lang="en-GB" altLang="en-US" sz="2000" b="1" dirty="0"/>
              <a:t>Precision (P) 	= 	TP/(TP + FP)</a:t>
            </a:r>
            <a:r>
              <a:rPr lang="ar-SA" altLang="en-US" sz="2000" b="1" dirty="0">
                <a:cs typeface="Arial" panose="020B0604020202020204" pitchFamily="34" charset="0"/>
              </a:rPr>
              <a:t>‏</a:t>
            </a:r>
            <a:endParaRPr lang="en-GB" altLang="en-US" sz="2000" b="1" dirty="0"/>
          </a:p>
          <a:p>
            <a:pPr>
              <a:lnSpc>
                <a:spcPct val="90000"/>
              </a:lnSpc>
              <a:spcBef>
                <a:spcPts val="600"/>
              </a:spcBef>
              <a:buClr>
                <a:srgbClr val="000000"/>
              </a:buClr>
            </a:pPr>
            <a:r>
              <a:rPr lang="en-GB" altLang="en-US" sz="2400" b="1" dirty="0"/>
              <a:t>F – measure 	= 	2*R*P/(R+P)</a:t>
            </a:r>
            <a:r>
              <a:rPr lang="ar-SA" altLang="en-US" sz="2400" b="1" dirty="0">
                <a:cs typeface="Arial" panose="020B0604020202020204" pitchFamily="34" charset="0"/>
              </a:rPr>
              <a:t>‏</a:t>
            </a:r>
            <a:endParaRPr lang="en-GB" altLang="en-US" sz="2400" b="1" dirty="0"/>
          </a:p>
        </p:txBody>
      </p:sp>
      <p:sp>
        <p:nvSpPr>
          <p:cNvPr id="31752" name="Rectangle 7">
            <a:extLst>
              <a:ext uri="{FF2B5EF4-FFF2-40B4-BE49-F238E27FC236}">
                <a16:creationId xmlns:a16="http://schemas.microsoft.com/office/drawing/2014/main" id="{D38571AB-F10F-4857-898D-356060650BC4}"/>
              </a:ext>
            </a:extLst>
          </p:cNvPr>
          <p:cNvSpPr>
            <a:spLocks noChangeArrowheads="1"/>
          </p:cNvSpPr>
          <p:nvPr/>
        </p:nvSpPr>
        <p:spPr bwMode="auto">
          <a:xfrm>
            <a:off x="639763" y="3503613"/>
            <a:ext cx="2133600" cy="198437"/>
          </a:xfrm>
          <a:prstGeom prst="rect">
            <a:avLst/>
          </a:prstGeom>
          <a:solidFill>
            <a:srgbClr val="00FFFF"/>
          </a:solidFill>
          <a:ln w="12600">
            <a:solidFill>
              <a:srgbClr val="00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Tree>
    <p:extLst>
      <p:ext uri="{BB962C8B-B14F-4D97-AF65-F5344CB8AC3E}">
        <p14:creationId xmlns:p14="http://schemas.microsoft.com/office/powerpoint/2010/main" val="32775814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a:extLst>
              <a:ext uri="{FF2B5EF4-FFF2-40B4-BE49-F238E27FC236}">
                <a16:creationId xmlns:a16="http://schemas.microsoft.com/office/drawing/2014/main" id="{EB0B8C1A-6E64-43D1-8536-2C9636F86AE9}"/>
              </a:ext>
            </a:extLst>
          </p:cNvPr>
          <p:cNvSpPr>
            <a:spLocks noGrp="1" noChangeArrowheads="1"/>
          </p:cNvSpPr>
          <p:nvPr>
            <p:ph type="title"/>
          </p:nvPr>
        </p:nvSpPr>
        <p:spPr>
          <a:xfrm>
            <a:off x="150813" y="23813"/>
            <a:ext cx="8993187" cy="581025"/>
          </a:xfrm>
        </p:spPr>
        <p:txBody>
          <a:bodyPr/>
          <a:lstStyle/>
          <a:p>
            <a:pPr eaLnBrk="1" hangingPunct="1">
              <a:lnSpc>
                <a:spcPct val="100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200">
                <a:solidFill>
                  <a:srgbClr val="990000"/>
                </a:solidFill>
              </a:rPr>
              <a:t>Evaluation of Outlier Detection – ROC &amp; AUC</a:t>
            </a:r>
          </a:p>
        </p:txBody>
      </p:sp>
      <p:sp>
        <p:nvSpPr>
          <p:cNvPr id="34819" name="Rectangle 2">
            <a:extLst>
              <a:ext uri="{FF2B5EF4-FFF2-40B4-BE49-F238E27FC236}">
                <a16:creationId xmlns:a16="http://schemas.microsoft.com/office/drawing/2014/main" id="{6220E09F-B3CC-4A60-8D57-70D99EFA021C}"/>
              </a:ext>
            </a:extLst>
          </p:cNvPr>
          <p:cNvSpPr>
            <a:spLocks noGrp="1" noChangeArrowheads="1"/>
          </p:cNvSpPr>
          <p:nvPr>
            <p:ph idx="1"/>
          </p:nvPr>
        </p:nvSpPr>
        <p:spPr>
          <a:xfrm>
            <a:off x="114300" y="2390585"/>
            <a:ext cx="9066212" cy="3941762"/>
          </a:xfrm>
        </p:spPr>
        <p:txBody>
          <a:bodyPr>
            <a:normAutofit lnSpcReduction="10000"/>
          </a:bodyPr>
          <a:lstStyle/>
          <a:p>
            <a:pPr marL="109538" indent="-109538" eaLnBrk="1" hangingPunct="1">
              <a:lnSpc>
                <a:spcPct val="100000"/>
              </a:lnSpc>
              <a:spcBef>
                <a:spcPts val="750"/>
              </a:spcBef>
              <a:tabLst>
                <a:tab pos="679450" algn="l"/>
                <a:tab pos="1593850" algn="l"/>
                <a:tab pos="2508250" algn="l"/>
                <a:tab pos="3422650" algn="l"/>
                <a:tab pos="4337050" algn="l"/>
                <a:tab pos="5251450" algn="l"/>
                <a:tab pos="6165850" algn="l"/>
                <a:tab pos="7080250" algn="l"/>
                <a:tab pos="7994650" algn="l"/>
                <a:tab pos="8909050" algn="l"/>
                <a:tab pos="9823450" algn="l"/>
              </a:tabLst>
            </a:pPr>
            <a:r>
              <a:rPr lang="en-GB" altLang="en-US" sz="2400" dirty="0"/>
              <a:t>Standard measures for evaluating anomaly detection problems:</a:t>
            </a:r>
          </a:p>
          <a:p>
            <a:pPr marL="396875" lvl="1" indent="-171450" eaLnBrk="1" hangingPunct="1">
              <a:lnSpc>
                <a:spcPct val="100000"/>
              </a:lnSpc>
              <a:spcBef>
                <a:spcPts val="588"/>
              </a:spcBef>
              <a:tabLst>
                <a:tab pos="679450" algn="l"/>
                <a:tab pos="1593850" algn="l"/>
                <a:tab pos="2508250" algn="l"/>
                <a:tab pos="3422650" algn="l"/>
                <a:tab pos="4337050" algn="l"/>
                <a:tab pos="5251450" algn="l"/>
                <a:tab pos="6165850" algn="l"/>
                <a:tab pos="7080250" algn="l"/>
                <a:tab pos="7994650" algn="l"/>
                <a:tab pos="8909050" algn="l"/>
                <a:tab pos="9823450" algn="l"/>
              </a:tabLst>
            </a:pPr>
            <a:r>
              <a:rPr lang="en-GB" altLang="en-US" sz="1900" i="1" dirty="0"/>
              <a:t>Recall (Detection rate)</a:t>
            </a:r>
            <a:r>
              <a:rPr lang="en-GB" altLang="en-US" sz="1900" dirty="0"/>
              <a:t> - </a:t>
            </a:r>
            <a:r>
              <a:rPr lang="en-GB" altLang="en-US" sz="1900" dirty="0">
                <a:cs typeface="Times New Roman" panose="02020603050405020304" pitchFamily="18" charset="0"/>
              </a:rPr>
              <a:t>ratio between the number of correctly detected anomalies and the total number of anomalies</a:t>
            </a:r>
          </a:p>
          <a:p>
            <a:pPr marL="396875" lvl="1" indent="-171450" eaLnBrk="1" hangingPunct="1">
              <a:lnSpc>
                <a:spcPct val="100000"/>
              </a:lnSpc>
              <a:spcBef>
                <a:spcPts val="588"/>
              </a:spcBef>
              <a:tabLst>
                <a:tab pos="679450" algn="l"/>
                <a:tab pos="1593850" algn="l"/>
                <a:tab pos="2508250" algn="l"/>
                <a:tab pos="3422650" algn="l"/>
                <a:tab pos="4337050" algn="l"/>
                <a:tab pos="5251450" algn="l"/>
                <a:tab pos="6165850" algn="l"/>
                <a:tab pos="7080250" algn="l"/>
                <a:tab pos="7994650" algn="l"/>
                <a:tab pos="8909050" algn="l"/>
                <a:tab pos="9823450" algn="l"/>
              </a:tabLst>
            </a:pPr>
            <a:r>
              <a:rPr lang="en-GB" altLang="en-US" sz="1900" i="1" dirty="0">
                <a:cs typeface="Times New Roman" panose="02020603050405020304" pitchFamily="18" charset="0"/>
              </a:rPr>
              <a:t>False alarm (false positive)</a:t>
            </a:r>
            <a:r>
              <a:rPr lang="en-GB" altLang="en-US" sz="1900" dirty="0">
                <a:cs typeface="Times New Roman" panose="02020603050405020304" pitchFamily="18" charset="0"/>
              </a:rPr>
              <a:t> </a:t>
            </a:r>
            <a:r>
              <a:rPr lang="en-GB" altLang="en-US" sz="1900" i="1" dirty="0">
                <a:cs typeface="Times New Roman" panose="02020603050405020304" pitchFamily="18" charset="0"/>
              </a:rPr>
              <a:t>rate</a:t>
            </a:r>
            <a:r>
              <a:rPr lang="en-GB" altLang="en-US" sz="1900" dirty="0">
                <a:cs typeface="Times New Roman" panose="02020603050405020304" pitchFamily="18" charset="0"/>
              </a:rPr>
              <a:t> – ratio </a:t>
            </a:r>
            <a:br>
              <a:rPr lang="en-GB" altLang="en-US" sz="1900" dirty="0">
                <a:cs typeface="Times New Roman" panose="02020603050405020304" pitchFamily="18" charset="0"/>
              </a:rPr>
            </a:br>
            <a:r>
              <a:rPr lang="en-GB" altLang="en-US" sz="1900" dirty="0">
                <a:cs typeface="Times New Roman" panose="02020603050405020304" pitchFamily="18" charset="0"/>
              </a:rPr>
              <a:t>between the number of data records </a:t>
            </a:r>
            <a:br>
              <a:rPr lang="en-GB" altLang="en-US" sz="1900" dirty="0">
                <a:cs typeface="Times New Roman" panose="02020603050405020304" pitchFamily="18" charset="0"/>
              </a:rPr>
            </a:br>
            <a:r>
              <a:rPr lang="en-GB" altLang="en-US" sz="1900" dirty="0">
                <a:cs typeface="Times New Roman" panose="02020603050405020304" pitchFamily="18" charset="0"/>
              </a:rPr>
              <a:t>from normal class that are misclassified </a:t>
            </a:r>
            <a:br>
              <a:rPr lang="en-GB" altLang="en-US" sz="1900" dirty="0">
                <a:cs typeface="Times New Roman" panose="02020603050405020304" pitchFamily="18" charset="0"/>
              </a:rPr>
            </a:br>
            <a:r>
              <a:rPr lang="en-GB" altLang="en-US" sz="1900" dirty="0">
                <a:cs typeface="Times New Roman" panose="02020603050405020304" pitchFamily="18" charset="0"/>
              </a:rPr>
              <a:t>as anomalies and the total number of </a:t>
            </a:r>
            <a:br>
              <a:rPr lang="en-GB" altLang="en-US" sz="1900" dirty="0">
                <a:cs typeface="Times New Roman" panose="02020603050405020304" pitchFamily="18" charset="0"/>
              </a:rPr>
            </a:br>
            <a:r>
              <a:rPr lang="en-GB" altLang="en-US" sz="1900" dirty="0">
                <a:cs typeface="Times New Roman" panose="02020603050405020304" pitchFamily="18" charset="0"/>
              </a:rPr>
              <a:t>data records from normal class </a:t>
            </a:r>
          </a:p>
          <a:p>
            <a:pPr marL="396875" lvl="1" indent="-171450" eaLnBrk="1" hangingPunct="1">
              <a:lnSpc>
                <a:spcPct val="100000"/>
              </a:lnSpc>
              <a:spcBef>
                <a:spcPts val="588"/>
              </a:spcBef>
              <a:tabLst>
                <a:tab pos="679450" algn="l"/>
                <a:tab pos="1593850" algn="l"/>
                <a:tab pos="2508250" algn="l"/>
                <a:tab pos="3422650" algn="l"/>
                <a:tab pos="4337050" algn="l"/>
                <a:tab pos="5251450" algn="l"/>
                <a:tab pos="6165850" algn="l"/>
                <a:tab pos="7080250" algn="l"/>
                <a:tab pos="7994650" algn="l"/>
                <a:tab pos="8909050" algn="l"/>
                <a:tab pos="9823450" algn="l"/>
              </a:tabLst>
            </a:pPr>
            <a:r>
              <a:rPr lang="en-GB" altLang="en-US" sz="1900" i="1" dirty="0">
                <a:cs typeface="Times New Roman" panose="02020603050405020304" pitchFamily="18" charset="0"/>
              </a:rPr>
              <a:t>ROC Curve</a:t>
            </a:r>
            <a:r>
              <a:rPr lang="en-GB" altLang="en-US" sz="1900" dirty="0">
                <a:cs typeface="Times New Roman" panose="02020603050405020304" pitchFamily="18" charset="0"/>
              </a:rPr>
              <a:t> is a trade-off between </a:t>
            </a:r>
            <a:br>
              <a:rPr lang="en-GB" altLang="en-US" sz="1900" dirty="0">
                <a:cs typeface="Times New Roman" panose="02020603050405020304" pitchFamily="18" charset="0"/>
              </a:rPr>
            </a:br>
            <a:r>
              <a:rPr lang="en-GB" altLang="en-US" sz="1900" dirty="0">
                <a:cs typeface="Times New Roman" panose="02020603050405020304" pitchFamily="18" charset="0"/>
              </a:rPr>
              <a:t>detection rate and false alarm rate</a:t>
            </a:r>
          </a:p>
          <a:p>
            <a:pPr marL="396875" lvl="1" indent="-171450" eaLnBrk="1" hangingPunct="1">
              <a:lnSpc>
                <a:spcPct val="100000"/>
              </a:lnSpc>
              <a:spcBef>
                <a:spcPts val="588"/>
              </a:spcBef>
              <a:tabLst>
                <a:tab pos="679450" algn="l"/>
                <a:tab pos="1593850" algn="l"/>
                <a:tab pos="2508250" algn="l"/>
                <a:tab pos="3422650" algn="l"/>
                <a:tab pos="4337050" algn="l"/>
                <a:tab pos="5251450" algn="l"/>
                <a:tab pos="6165850" algn="l"/>
                <a:tab pos="7080250" algn="l"/>
                <a:tab pos="7994650" algn="l"/>
                <a:tab pos="8909050" algn="l"/>
                <a:tab pos="9823450" algn="l"/>
              </a:tabLst>
            </a:pPr>
            <a:r>
              <a:rPr lang="en-GB" altLang="en-US" sz="1900" i="1" dirty="0">
                <a:cs typeface="Times New Roman" panose="02020603050405020304" pitchFamily="18" charset="0"/>
              </a:rPr>
              <a:t>Area under the ROC curve (AUC)</a:t>
            </a:r>
            <a:r>
              <a:rPr lang="en-GB" altLang="en-US" sz="1900" dirty="0">
                <a:cs typeface="Times New Roman" panose="02020603050405020304" pitchFamily="18" charset="0"/>
              </a:rPr>
              <a:t> is </a:t>
            </a:r>
            <a:br>
              <a:rPr lang="en-GB" altLang="en-US" sz="1900" dirty="0">
                <a:cs typeface="Times New Roman" panose="02020603050405020304" pitchFamily="18" charset="0"/>
              </a:rPr>
            </a:br>
            <a:r>
              <a:rPr lang="en-GB" altLang="en-US" sz="1900" dirty="0">
                <a:cs typeface="Times New Roman" panose="02020603050405020304" pitchFamily="18" charset="0"/>
              </a:rPr>
              <a:t>computed using a trapezoid  rule</a:t>
            </a:r>
          </a:p>
        </p:txBody>
      </p:sp>
      <p:graphicFrame>
        <p:nvGraphicFramePr>
          <p:cNvPr id="34820" name="Object 3">
            <a:extLst>
              <a:ext uri="{FF2B5EF4-FFF2-40B4-BE49-F238E27FC236}">
                <a16:creationId xmlns:a16="http://schemas.microsoft.com/office/drawing/2014/main" id="{F58A73D6-0C85-46D2-BAFA-5448BC034CD1}"/>
              </a:ext>
            </a:extLst>
          </p:cNvPr>
          <p:cNvGraphicFramePr>
            <a:graphicFrameLocks noChangeAspect="1"/>
          </p:cNvGraphicFramePr>
          <p:nvPr/>
        </p:nvGraphicFramePr>
        <p:xfrm>
          <a:off x="407988" y="825500"/>
          <a:ext cx="4760912" cy="2146300"/>
        </p:xfrm>
        <a:graphic>
          <a:graphicData uri="http://schemas.openxmlformats.org/presentationml/2006/ole">
            <mc:AlternateContent xmlns:mc="http://schemas.openxmlformats.org/markup-compatibility/2006">
              <mc:Choice xmlns:v="urn:schemas-microsoft-com:vml" Requires="v">
                <p:oleObj spid="_x0000_s36948" name="Document" r:id="rId4" imgW="1885259" imgH="1330665" progId="Word.Document.8">
                  <p:embed/>
                </p:oleObj>
              </mc:Choice>
              <mc:Fallback>
                <p:oleObj name="Document" r:id="rId4" imgW="1885259" imgH="1330665" progId="Word.Document.8">
                  <p:embed/>
                  <p:pic>
                    <p:nvPicPr>
                      <p:cNvPr id="34820" name="Object 3">
                        <a:extLst>
                          <a:ext uri="{FF2B5EF4-FFF2-40B4-BE49-F238E27FC236}">
                            <a16:creationId xmlns:a16="http://schemas.microsoft.com/office/drawing/2014/main" id="{F58A73D6-0C85-46D2-BAFA-5448BC034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88" y="825500"/>
                        <a:ext cx="4760912" cy="2146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1" name="Text Box 4">
            <a:extLst>
              <a:ext uri="{FF2B5EF4-FFF2-40B4-BE49-F238E27FC236}">
                <a16:creationId xmlns:a16="http://schemas.microsoft.com/office/drawing/2014/main" id="{A2B413F4-D5B7-4939-845B-2F4340A2447C}"/>
              </a:ext>
            </a:extLst>
          </p:cNvPr>
          <p:cNvSpPr txBox="1">
            <a:spLocks noChangeArrowheads="1"/>
          </p:cNvSpPr>
          <p:nvPr/>
        </p:nvSpPr>
        <p:spPr bwMode="auto">
          <a:xfrm>
            <a:off x="5680075" y="1135063"/>
            <a:ext cx="322262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46800" rIns="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280988" algn="l"/>
                <a:tab pos="563563" algn="l"/>
                <a:tab pos="846138" algn="l"/>
                <a:tab pos="1128713" algn="l"/>
                <a:tab pos="1411288" algn="l"/>
                <a:tab pos="1693863" algn="l"/>
                <a:tab pos="1976438" algn="l"/>
                <a:tab pos="2259013" algn="l"/>
                <a:tab pos="2541588" algn="l"/>
                <a:tab pos="2824163" algn="l"/>
                <a:tab pos="3106738" algn="l"/>
                <a:tab pos="3389313" algn="l"/>
                <a:tab pos="3671888" algn="l"/>
                <a:tab pos="3954463" algn="l"/>
                <a:tab pos="4237038" algn="l"/>
                <a:tab pos="4519613" algn="l"/>
                <a:tab pos="4802188" algn="l"/>
                <a:tab pos="5084763" algn="l"/>
                <a:tab pos="5367338" algn="l"/>
                <a:tab pos="5649913" algn="l"/>
              </a:tabLst>
              <a:defRPr sz="2000">
                <a:solidFill>
                  <a:srgbClr val="000000"/>
                </a:solidFill>
                <a:latin typeface="Arial" panose="020B0604020202020204" pitchFamily="34" charset="0"/>
              </a:defRPr>
            </a:lvl9pPr>
          </a:lstStyle>
          <a:p>
            <a:pPr>
              <a:lnSpc>
                <a:spcPct val="100000"/>
              </a:lnSpc>
              <a:spcBef>
                <a:spcPts val="1500"/>
              </a:spcBef>
              <a:buClr>
                <a:srgbClr val="000000"/>
              </a:buClr>
              <a:buFont typeface="Arial Rounded MT Bold" panose="020F0704030504030204" pitchFamily="34" charset="0"/>
              <a:buNone/>
            </a:pPr>
            <a:r>
              <a:rPr lang="en-GB" altLang="en-US" sz="2400" b="1">
                <a:latin typeface="Arial Rounded MT Bold" panose="020F0704030504030204" pitchFamily="34" charset="0"/>
              </a:rPr>
              <a:t>anomaly class	–	C</a:t>
            </a:r>
          </a:p>
          <a:p>
            <a:pPr>
              <a:lnSpc>
                <a:spcPct val="100000"/>
              </a:lnSpc>
              <a:spcBef>
                <a:spcPts val="600"/>
              </a:spcBef>
              <a:buClr>
                <a:srgbClr val="000000"/>
              </a:buClr>
              <a:buFont typeface="Arial Rounded MT Bold" panose="020F0704030504030204" pitchFamily="34" charset="0"/>
              <a:buNone/>
            </a:pPr>
            <a:r>
              <a:rPr lang="en-GB" altLang="en-US" sz="2400" b="1">
                <a:latin typeface="Arial Rounded MT Bold" panose="020F0704030504030204" pitchFamily="34" charset="0"/>
              </a:rPr>
              <a:t>normal class		– NC</a:t>
            </a:r>
          </a:p>
        </p:txBody>
      </p:sp>
      <p:sp>
        <p:nvSpPr>
          <p:cNvPr id="34822" name="Rectangle 5">
            <a:extLst>
              <a:ext uri="{FF2B5EF4-FFF2-40B4-BE49-F238E27FC236}">
                <a16:creationId xmlns:a16="http://schemas.microsoft.com/office/drawing/2014/main" id="{1FA53E50-494C-43D3-906D-8B2119F88ABD}"/>
              </a:ext>
            </a:extLst>
          </p:cNvPr>
          <p:cNvSpPr>
            <a:spLocks noChangeArrowheads="1"/>
          </p:cNvSpPr>
          <p:nvPr/>
        </p:nvSpPr>
        <p:spPr bwMode="auto">
          <a:xfrm>
            <a:off x="2867025" y="214788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4823" name="Rectangle 6">
            <a:extLst>
              <a:ext uri="{FF2B5EF4-FFF2-40B4-BE49-F238E27FC236}">
                <a16:creationId xmlns:a16="http://schemas.microsoft.com/office/drawing/2014/main" id="{A221EBCB-DC66-4C1E-856A-001EACD2C4FA}"/>
              </a:ext>
            </a:extLst>
          </p:cNvPr>
          <p:cNvSpPr>
            <a:spLocks noChangeArrowheads="1"/>
          </p:cNvSpPr>
          <p:nvPr/>
        </p:nvSpPr>
        <p:spPr bwMode="auto">
          <a:xfrm>
            <a:off x="3086100" y="22860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grpSp>
        <p:nvGrpSpPr>
          <p:cNvPr id="34824" name="Group 7">
            <a:extLst>
              <a:ext uri="{FF2B5EF4-FFF2-40B4-BE49-F238E27FC236}">
                <a16:creationId xmlns:a16="http://schemas.microsoft.com/office/drawing/2014/main" id="{B6FC5323-7CEF-4A1E-B0FE-149258C305F8}"/>
              </a:ext>
            </a:extLst>
          </p:cNvPr>
          <p:cNvGrpSpPr>
            <a:grpSpLocks/>
          </p:cNvGrpSpPr>
          <p:nvPr/>
        </p:nvGrpSpPr>
        <p:grpSpPr bwMode="auto">
          <a:xfrm>
            <a:off x="5426775" y="3218656"/>
            <a:ext cx="3440112" cy="2801938"/>
            <a:chOff x="3435" y="2256"/>
            <a:chExt cx="2167" cy="1765"/>
          </a:xfrm>
        </p:grpSpPr>
        <p:graphicFrame>
          <p:nvGraphicFramePr>
            <p:cNvPr id="34828" name="Object 8">
              <a:extLst>
                <a:ext uri="{FF2B5EF4-FFF2-40B4-BE49-F238E27FC236}">
                  <a16:creationId xmlns:a16="http://schemas.microsoft.com/office/drawing/2014/main" id="{C1C42B7B-A508-4ED1-A804-170ACA250481}"/>
                </a:ext>
              </a:extLst>
            </p:cNvPr>
            <p:cNvGraphicFramePr>
              <a:graphicFrameLocks noChangeAspect="1"/>
            </p:cNvGraphicFramePr>
            <p:nvPr/>
          </p:nvGraphicFramePr>
          <p:xfrm>
            <a:off x="3435" y="2256"/>
            <a:ext cx="2168" cy="1766"/>
          </p:xfrm>
          <a:graphic>
            <a:graphicData uri="http://schemas.openxmlformats.org/presentationml/2006/ole">
              <mc:AlternateContent xmlns:mc="http://schemas.openxmlformats.org/markup-compatibility/2006">
                <mc:Choice xmlns:v="urn:schemas-microsoft-com:vml" Requires="v">
                  <p:oleObj spid="_x0000_s36949" r:id="rId6" imgW="457193" imgH="457193" progId="">
                    <p:embed/>
                  </p:oleObj>
                </mc:Choice>
                <mc:Fallback>
                  <p:oleObj r:id="rId6" imgW="457193" imgH="457193" progId="">
                    <p:embed/>
                    <p:pic>
                      <p:nvPicPr>
                        <p:cNvPr id="34828" name="Object 8">
                          <a:extLst>
                            <a:ext uri="{FF2B5EF4-FFF2-40B4-BE49-F238E27FC236}">
                              <a16:creationId xmlns:a16="http://schemas.microsoft.com/office/drawing/2014/main" id="{C1C42B7B-A508-4ED1-A804-170ACA2504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5" y="2256"/>
                          <a:ext cx="2168" cy="176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Freeform 9">
              <a:extLst>
                <a:ext uri="{FF2B5EF4-FFF2-40B4-BE49-F238E27FC236}">
                  <a16:creationId xmlns:a16="http://schemas.microsoft.com/office/drawing/2014/main" id="{AC550918-32BC-41FA-9C39-25F5FA78976C}"/>
                </a:ext>
              </a:extLst>
            </p:cNvPr>
            <p:cNvSpPr>
              <a:spLocks noChangeArrowheads="1"/>
            </p:cNvSpPr>
            <p:nvPr/>
          </p:nvSpPr>
          <p:spPr bwMode="auto">
            <a:xfrm>
              <a:off x="3715" y="2438"/>
              <a:ext cx="1685" cy="1431"/>
            </a:xfrm>
            <a:custGeom>
              <a:avLst/>
              <a:gdLst>
                <a:gd name="T0" fmla="*/ 1 w 3639"/>
                <a:gd name="T1" fmla="*/ 163 h 2918"/>
                <a:gd name="T2" fmla="*/ 3 w 3639"/>
                <a:gd name="T3" fmla="*/ 159 h 2918"/>
                <a:gd name="T4" fmla="*/ 6 w 3639"/>
                <a:gd name="T5" fmla="*/ 153 h 2918"/>
                <a:gd name="T6" fmla="*/ 8 w 3639"/>
                <a:gd name="T7" fmla="*/ 149 h 2918"/>
                <a:gd name="T8" fmla="*/ 8 w 3639"/>
                <a:gd name="T9" fmla="*/ 149 h 2918"/>
                <a:gd name="T10" fmla="*/ 12 w 3639"/>
                <a:gd name="T11" fmla="*/ 148 h 2918"/>
                <a:gd name="T12" fmla="*/ 10 w 3639"/>
                <a:gd name="T13" fmla="*/ 142 h 2918"/>
                <a:gd name="T14" fmla="*/ 13 w 3639"/>
                <a:gd name="T15" fmla="*/ 135 h 2918"/>
                <a:gd name="T16" fmla="*/ 14 w 3639"/>
                <a:gd name="T17" fmla="*/ 134 h 2918"/>
                <a:gd name="T18" fmla="*/ 17 w 3639"/>
                <a:gd name="T19" fmla="*/ 128 h 2918"/>
                <a:gd name="T20" fmla="*/ 17 w 3639"/>
                <a:gd name="T21" fmla="*/ 127 h 2918"/>
                <a:gd name="T22" fmla="*/ 19 w 3639"/>
                <a:gd name="T23" fmla="*/ 122 h 2918"/>
                <a:gd name="T24" fmla="*/ 22 w 3639"/>
                <a:gd name="T25" fmla="*/ 116 h 2918"/>
                <a:gd name="T26" fmla="*/ 26 w 3639"/>
                <a:gd name="T27" fmla="*/ 108 h 2918"/>
                <a:gd name="T28" fmla="*/ 26 w 3639"/>
                <a:gd name="T29" fmla="*/ 106 h 2918"/>
                <a:gd name="T30" fmla="*/ 29 w 3639"/>
                <a:gd name="T31" fmla="*/ 101 h 2918"/>
                <a:gd name="T32" fmla="*/ 30 w 3639"/>
                <a:gd name="T33" fmla="*/ 99 h 2918"/>
                <a:gd name="T34" fmla="*/ 32 w 3639"/>
                <a:gd name="T35" fmla="*/ 94 h 2918"/>
                <a:gd name="T36" fmla="*/ 42 w 3639"/>
                <a:gd name="T37" fmla="*/ 75 h 2918"/>
                <a:gd name="T38" fmla="*/ 46 w 3639"/>
                <a:gd name="T39" fmla="*/ 69 h 2918"/>
                <a:gd name="T40" fmla="*/ 50 w 3639"/>
                <a:gd name="T41" fmla="*/ 63 h 2918"/>
                <a:gd name="T42" fmla="*/ 55 w 3639"/>
                <a:gd name="T43" fmla="*/ 56 h 2918"/>
                <a:gd name="T44" fmla="*/ 57 w 3639"/>
                <a:gd name="T45" fmla="*/ 52 h 2918"/>
                <a:gd name="T46" fmla="*/ 61 w 3639"/>
                <a:gd name="T47" fmla="*/ 49 h 2918"/>
                <a:gd name="T48" fmla="*/ 63 w 3639"/>
                <a:gd name="T49" fmla="*/ 45 h 2918"/>
                <a:gd name="T50" fmla="*/ 66 w 3639"/>
                <a:gd name="T51" fmla="*/ 43 h 2918"/>
                <a:gd name="T52" fmla="*/ 73 w 3639"/>
                <a:gd name="T53" fmla="*/ 38 h 2918"/>
                <a:gd name="T54" fmla="*/ 75 w 3639"/>
                <a:gd name="T55" fmla="*/ 35 h 2918"/>
                <a:gd name="T56" fmla="*/ 76 w 3639"/>
                <a:gd name="T57" fmla="*/ 33 h 2918"/>
                <a:gd name="T58" fmla="*/ 100 w 3639"/>
                <a:gd name="T59" fmla="*/ 19 h 2918"/>
                <a:gd name="T60" fmla="*/ 120 w 3639"/>
                <a:gd name="T61" fmla="*/ 11 h 2918"/>
                <a:gd name="T62" fmla="*/ 121 w 3639"/>
                <a:gd name="T63" fmla="*/ 10 h 2918"/>
                <a:gd name="T64" fmla="*/ 127 w 3639"/>
                <a:gd name="T65" fmla="*/ 8 h 2918"/>
                <a:gd name="T66" fmla="*/ 156 w 3639"/>
                <a:gd name="T67" fmla="*/ 2 h 2918"/>
                <a:gd name="T68" fmla="*/ 163 w 3639"/>
                <a:gd name="T69" fmla="*/ 6 h 2918"/>
                <a:gd name="T70" fmla="*/ 164 w 3639"/>
                <a:gd name="T71" fmla="*/ 18 h 2918"/>
                <a:gd name="T72" fmla="*/ 165 w 3639"/>
                <a:gd name="T73" fmla="*/ 151 h 2918"/>
                <a:gd name="T74" fmla="*/ 148 w 3639"/>
                <a:gd name="T75" fmla="*/ 163 h 2918"/>
                <a:gd name="T76" fmla="*/ 90 w 3639"/>
                <a:gd name="T77" fmla="*/ 162 h 2918"/>
                <a:gd name="T78" fmla="*/ 23 w 3639"/>
                <a:gd name="T79" fmla="*/ 162 h 2918"/>
                <a:gd name="T80" fmla="*/ 6 w 3639"/>
                <a:gd name="T81" fmla="*/ 162 h 2918"/>
                <a:gd name="T82" fmla="*/ 1 w 3639"/>
                <a:gd name="T83" fmla="*/ 163 h 29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639" h="2918">
                  <a:moveTo>
                    <a:pt x="22" y="2812"/>
                  </a:moveTo>
                  <a:cubicBezTo>
                    <a:pt x="55" y="2713"/>
                    <a:pt x="0" y="2864"/>
                    <a:pt x="62" y="2752"/>
                  </a:cubicBezTo>
                  <a:cubicBezTo>
                    <a:pt x="83" y="2714"/>
                    <a:pt x="118" y="2680"/>
                    <a:pt x="129" y="2636"/>
                  </a:cubicBezTo>
                  <a:cubicBezTo>
                    <a:pt x="130" y="2633"/>
                    <a:pt x="164" y="2583"/>
                    <a:pt x="169" y="2576"/>
                  </a:cubicBezTo>
                  <a:cubicBezTo>
                    <a:pt x="177" y="2567"/>
                    <a:pt x="159" y="2573"/>
                    <a:pt x="169" y="2566"/>
                  </a:cubicBezTo>
                  <a:cubicBezTo>
                    <a:pt x="176" y="2556"/>
                    <a:pt x="241" y="2554"/>
                    <a:pt x="249" y="2546"/>
                  </a:cubicBezTo>
                  <a:cubicBezTo>
                    <a:pt x="257" y="2538"/>
                    <a:pt x="204" y="2471"/>
                    <a:pt x="212" y="2462"/>
                  </a:cubicBezTo>
                  <a:cubicBezTo>
                    <a:pt x="242" y="2428"/>
                    <a:pt x="267" y="2380"/>
                    <a:pt x="292" y="2342"/>
                  </a:cubicBezTo>
                  <a:cubicBezTo>
                    <a:pt x="298" y="2333"/>
                    <a:pt x="297" y="2321"/>
                    <a:pt x="302" y="2312"/>
                  </a:cubicBezTo>
                  <a:cubicBezTo>
                    <a:pt x="320" y="2280"/>
                    <a:pt x="342" y="2252"/>
                    <a:pt x="362" y="2222"/>
                  </a:cubicBezTo>
                  <a:cubicBezTo>
                    <a:pt x="368" y="2213"/>
                    <a:pt x="367" y="2201"/>
                    <a:pt x="372" y="2192"/>
                  </a:cubicBezTo>
                  <a:cubicBezTo>
                    <a:pt x="389" y="2162"/>
                    <a:pt x="405" y="2132"/>
                    <a:pt x="422" y="2102"/>
                  </a:cubicBezTo>
                  <a:cubicBezTo>
                    <a:pt x="440" y="2070"/>
                    <a:pt x="471" y="2046"/>
                    <a:pt x="482" y="2012"/>
                  </a:cubicBezTo>
                  <a:cubicBezTo>
                    <a:pt x="500" y="1959"/>
                    <a:pt x="531" y="1909"/>
                    <a:pt x="562" y="1862"/>
                  </a:cubicBezTo>
                  <a:cubicBezTo>
                    <a:pt x="568" y="1853"/>
                    <a:pt x="567" y="1841"/>
                    <a:pt x="572" y="1832"/>
                  </a:cubicBezTo>
                  <a:cubicBezTo>
                    <a:pt x="590" y="1800"/>
                    <a:pt x="612" y="1772"/>
                    <a:pt x="632" y="1742"/>
                  </a:cubicBezTo>
                  <a:cubicBezTo>
                    <a:pt x="638" y="1733"/>
                    <a:pt x="637" y="1721"/>
                    <a:pt x="642" y="1712"/>
                  </a:cubicBezTo>
                  <a:cubicBezTo>
                    <a:pt x="660" y="1680"/>
                    <a:pt x="682" y="1652"/>
                    <a:pt x="702" y="1622"/>
                  </a:cubicBezTo>
                  <a:cubicBezTo>
                    <a:pt x="765" y="1527"/>
                    <a:pt x="817" y="1365"/>
                    <a:pt x="912" y="1302"/>
                  </a:cubicBezTo>
                  <a:cubicBezTo>
                    <a:pt x="943" y="1255"/>
                    <a:pt x="958" y="1222"/>
                    <a:pt x="1002" y="1192"/>
                  </a:cubicBezTo>
                  <a:cubicBezTo>
                    <a:pt x="1019" y="1141"/>
                    <a:pt x="1048" y="1112"/>
                    <a:pt x="1092" y="1082"/>
                  </a:cubicBezTo>
                  <a:cubicBezTo>
                    <a:pt x="1120" y="1039"/>
                    <a:pt x="1154" y="1004"/>
                    <a:pt x="1192" y="972"/>
                  </a:cubicBezTo>
                  <a:cubicBezTo>
                    <a:pt x="1290" y="890"/>
                    <a:pt x="1163" y="991"/>
                    <a:pt x="1242" y="912"/>
                  </a:cubicBezTo>
                  <a:cubicBezTo>
                    <a:pt x="1267" y="887"/>
                    <a:pt x="1302" y="862"/>
                    <a:pt x="1332" y="842"/>
                  </a:cubicBezTo>
                  <a:cubicBezTo>
                    <a:pt x="1345" y="822"/>
                    <a:pt x="1359" y="802"/>
                    <a:pt x="1372" y="782"/>
                  </a:cubicBezTo>
                  <a:cubicBezTo>
                    <a:pt x="1385" y="762"/>
                    <a:pt x="1412" y="755"/>
                    <a:pt x="1432" y="742"/>
                  </a:cubicBezTo>
                  <a:cubicBezTo>
                    <a:pt x="1480" y="710"/>
                    <a:pt x="1527" y="670"/>
                    <a:pt x="1582" y="652"/>
                  </a:cubicBezTo>
                  <a:cubicBezTo>
                    <a:pt x="1635" y="572"/>
                    <a:pt x="1565" y="669"/>
                    <a:pt x="1632" y="602"/>
                  </a:cubicBezTo>
                  <a:cubicBezTo>
                    <a:pt x="1640" y="594"/>
                    <a:pt x="1644" y="580"/>
                    <a:pt x="1652" y="572"/>
                  </a:cubicBezTo>
                  <a:cubicBezTo>
                    <a:pt x="1785" y="439"/>
                    <a:pt x="1986" y="380"/>
                    <a:pt x="2162" y="332"/>
                  </a:cubicBezTo>
                  <a:cubicBezTo>
                    <a:pt x="2313" y="291"/>
                    <a:pt x="2463" y="242"/>
                    <a:pt x="2612" y="192"/>
                  </a:cubicBezTo>
                  <a:cubicBezTo>
                    <a:pt x="2623" y="188"/>
                    <a:pt x="2631" y="177"/>
                    <a:pt x="2642" y="172"/>
                  </a:cubicBezTo>
                  <a:cubicBezTo>
                    <a:pt x="2673" y="158"/>
                    <a:pt x="2726" y="139"/>
                    <a:pt x="2762" y="132"/>
                  </a:cubicBezTo>
                  <a:cubicBezTo>
                    <a:pt x="2967" y="91"/>
                    <a:pt x="3173" y="49"/>
                    <a:pt x="3382" y="32"/>
                  </a:cubicBezTo>
                  <a:cubicBezTo>
                    <a:pt x="3550" y="41"/>
                    <a:pt x="3600" y="0"/>
                    <a:pt x="3532" y="102"/>
                  </a:cubicBezTo>
                  <a:cubicBezTo>
                    <a:pt x="3539" y="175"/>
                    <a:pt x="3555" y="233"/>
                    <a:pt x="3572" y="302"/>
                  </a:cubicBezTo>
                  <a:cubicBezTo>
                    <a:pt x="3561" y="1070"/>
                    <a:pt x="3591" y="1834"/>
                    <a:pt x="3602" y="2602"/>
                  </a:cubicBezTo>
                  <a:cubicBezTo>
                    <a:pt x="3584" y="2918"/>
                    <a:pt x="3639" y="2824"/>
                    <a:pt x="3222" y="2812"/>
                  </a:cubicBezTo>
                  <a:cubicBezTo>
                    <a:pt x="2808" y="2753"/>
                    <a:pt x="2419" y="2816"/>
                    <a:pt x="1959" y="2796"/>
                  </a:cubicBezTo>
                  <a:cubicBezTo>
                    <a:pt x="1464" y="2803"/>
                    <a:pt x="994" y="2815"/>
                    <a:pt x="499" y="2796"/>
                  </a:cubicBezTo>
                  <a:cubicBezTo>
                    <a:pt x="379" y="2799"/>
                    <a:pt x="259" y="2801"/>
                    <a:pt x="139" y="2806"/>
                  </a:cubicBezTo>
                  <a:cubicBezTo>
                    <a:pt x="47" y="2810"/>
                    <a:pt x="61" y="2773"/>
                    <a:pt x="22" y="2812"/>
                  </a:cubicBezTo>
                  <a:close/>
                </a:path>
              </a:pathLst>
            </a:custGeom>
            <a:blipFill dpi="0" rotWithShape="0">
              <a:blip r:embed="rId8"/>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30" name="Text Box 10">
              <a:extLst>
                <a:ext uri="{FF2B5EF4-FFF2-40B4-BE49-F238E27FC236}">
                  <a16:creationId xmlns:a16="http://schemas.microsoft.com/office/drawing/2014/main" id="{2FBF8F89-859C-48DF-AA68-9C78EC25DBBE}"/>
                </a:ext>
              </a:extLst>
            </p:cNvPr>
            <p:cNvSpPr txBox="1">
              <a:spLocks noChangeArrowheads="1"/>
            </p:cNvSpPr>
            <p:nvPr/>
          </p:nvSpPr>
          <p:spPr bwMode="auto">
            <a:xfrm>
              <a:off x="4488" y="3107"/>
              <a:ext cx="378" cy="186"/>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Times New Roman" panose="02020603050405020304" pitchFamily="18" charset="0"/>
                <a:buNone/>
              </a:pPr>
              <a:r>
                <a:rPr lang="en-GB" altLang="en-US" sz="1200" b="1">
                  <a:latin typeface="Times New Roman" panose="02020603050405020304" pitchFamily="18" charset="0"/>
                </a:rPr>
                <a:t>AUC</a:t>
              </a:r>
            </a:p>
          </p:txBody>
        </p:sp>
      </p:grpSp>
      <p:grpSp>
        <p:nvGrpSpPr>
          <p:cNvPr id="34825" name="Group 11">
            <a:extLst>
              <a:ext uri="{FF2B5EF4-FFF2-40B4-BE49-F238E27FC236}">
                <a16:creationId xmlns:a16="http://schemas.microsoft.com/office/drawing/2014/main" id="{84D13FD8-CDAE-4C05-A4B2-7C95A5223FB9}"/>
              </a:ext>
            </a:extLst>
          </p:cNvPr>
          <p:cNvGrpSpPr>
            <a:grpSpLocks/>
          </p:cNvGrpSpPr>
          <p:nvPr/>
        </p:nvGrpSpPr>
        <p:grpSpPr bwMode="auto">
          <a:xfrm>
            <a:off x="5943600" y="3860800"/>
            <a:ext cx="474663" cy="758825"/>
            <a:chOff x="3750" y="2708"/>
            <a:chExt cx="299" cy="478"/>
          </a:xfrm>
        </p:grpSpPr>
        <p:sp>
          <p:nvSpPr>
            <p:cNvPr id="34826" name="Text Box 12">
              <a:extLst>
                <a:ext uri="{FF2B5EF4-FFF2-40B4-BE49-F238E27FC236}">
                  <a16:creationId xmlns:a16="http://schemas.microsoft.com/office/drawing/2014/main" id="{D962A188-EE9D-4FF0-8816-2F446B3BE3C1}"/>
                </a:ext>
              </a:extLst>
            </p:cNvPr>
            <p:cNvSpPr txBox="1">
              <a:spLocks noChangeArrowheads="1"/>
            </p:cNvSpPr>
            <p:nvPr/>
          </p:nvSpPr>
          <p:spPr bwMode="auto">
            <a:xfrm>
              <a:off x="3750" y="2814"/>
              <a:ext cx="300" cy="3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gn="just">
                <a:lnSpc>
                  <a:spcPct val="100000"/>
                </a:lnSpc>
                <a:spcBef>
                  <a:spcPct val="0"/>
                </a:spcBef>
                <a:buClr>
                  <a:srgbClr val="000000"/>
                </a:buClr>
                <a:buFont typeface="Arial" panose="020B0604020202020204" pitchFamily="34" charset="0"/>
                <a:buNone/>
              </a:pPr>
              <a:r>
                <a:rPr lang="en-GB" altLang="en-US" sz="1000"/>
                <a:t>Ideal ROC curve</a:t>
              </a:r>
            </a:p>
          </p:txBody>
        </p:sp>
        <p:sp>
          <p:nvSpPr>
            <p:cNvPr id="34827" name="Line 13">
              <a:extLst>
                <a:ext uri="{FF2B5EF4-FFF2-40B4-BE49-F238E27FC236}">
                  <a16:creationId xmlns:a16="http://schemas.microsoft.com/office/drawing/2014/main" id="{AA1D166C-38C8-4CB5-9901-921F1E191E8D}"/>
                </a:ext>
              </a:extLst>
            </p:cNvPr>
            <p:cNvSpPr>
              <a:spLocks noChangeShapeType="1"/>
            </p:cNvSpPr>
            <p:nvPr/>
          </p:nvSpPr>
          <p:spPr bwMode="auto">
            <a:xfrm flipH="1" flipV="1">
              <a:off x="3776" y="2707"/>
              <a:ext cx="57" cy="124"/>
            </a:xfrm>
            <a:prstGeom prst="line">
              <a:avLst/>
            </a:prstGeom>
            <a:noFill/>
            <a:ln w="12600">
              <a:solidFill>
                <a:srgbClr val="8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extLst>
      <p:ext uri="{BB962C8B-B14F-4D97-AF65-F5344CB8AC3E}">
        <p14:creationId xmlns:p14="http://schemas.microsoft.com/office/powerpoint/2010/main" val="24955345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4356C8-1CFD-4C0D-AAC9-495E65C56E02}"/>
              </a:ext>
            </a:extLst>
          </p:cNvPr>
          <p:cNvSpPr>
            <a:spLocks noGrp="1"/>
          </p:cNvSpPr>
          <p:nvPr>
            <p:ph type="ctrTitle"/>
          </p:nvPr>
        </p:nvSpPr>
        <p:spPr/>
        <p:txBody>
          <a:bodyPr/>
          <a:lstStyle/>
          <a:p>
            <a:r>
              <a:rPr lang="en-US" dirty="0"/>
              <a:t>Basic Approach – Pre-configured Threshold</a:t>
            </a:r>
          </a:p>
        </p:txBody>
      </p:sp>
      <p:sp>
        <p:nvSpPr>
          <p:cNvPr id="5" name="Subtitle 4">
            <a:extLst>
              <a:ext uri="{FF2B5EF4-FFF2-40B4-BE49-F238E27FC236}">
                <a16:creationId xmlns:a16="http://schemas.microsoft.com/office/drawing/2014/main" id="{B8A33D0B-8C07-49F5-A74A-EFA84980EDD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807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F0C-231E-4E92-9C9F-6AC457A22CFB}"/>
              </a:ext>
            </a:extLst>
          </p:cNvPr>
          <p:cNvSpPr>
            <a:spLocks noGrp="1"/>
          </p:cNvSpPr>
          <p:nvPr>
            <p:ph type="title"/>
          </p:nvPr>
        </p:nvSpPr>
        <p:spPr/>
        <p:txBody>
          <a:bodyPr/>
          <a:lstStyle/>
          <a:p>
            <a:r>
              <a:rPr lang="en-US" dirty="0"/>
              <a:t>Anomalies</a:t>
            </a:r>
          </a:p>
        </p:txBody>
      </p:sp>
      <p:sp>
        <p:nvSpPr>
          <p:cNvPr id="3" name="Content Placeholder 2">
            <a:extLst>
              <a:ext uri="{FF2B5EF4-FFF2-40B4-BE49-F238E27FC236}">
                <a16:creationId xmlns:a16="http://schemas.microsoft.com/office/drawing/2014/main" id="{CBE4B637-3331-409C-8AA1-82D942098AF1}"/>
              </a:ext>
            </a:extLst>
          </p:cNvPr>
          <p:cNvSpPr>
            <a:spLocks noGrp="1"/>
          </p:cNvSpPr>
          <p:nvPr>
            <p:ph idx="1"/>
          </p:nvPr>
        </p:nvSpPr>
        <p:spPr/>
        <p:txBody>
          <a:bodyPr/>
          <a:lstStyle/>
          <a:p>
            <a:r>
              <a:rPr lang="en-US" dirty="0"/>
              <a:t>Your goal is to be notified for a </a:t>
            </a:r>
            <a:r>
              <a:rPr lang="en-US" i="1" dirty="0"/>
              <a:t>significant event</a:t>
            </a:r>
            <a:r>
              <a:rPr lang="en-US" dirty="0"/>
              <a:t>: an event that consumes a large fraction of the error budget.</a:t>
            </a:r>
          </a:p>
          <a:p>
            <a:r>
              <a:rPr lang="en-US" dirty="0"/>
              <a:t>Error budget is the margin around the quality of service agreement.</a:t>
            </a:r>
          </a:p>
          <a:p>
            <a:r>
              <a:rPr lang="en-US" dirty="0"/>
              <a:t>This significant event can be detected by a filter, which can be configured using</a:t>
            </a:r>
          </a:p>
          <a:p>
            <a:pPr lvl="1"/>
            <a:r>
              <a:rPr lang="en-US" dirty="0"/>
              <a:t>Pre-configured rule.</a:t>
            </a:r>
          </a:p>
          <a:p>
            <a:endParaRPr lang="en-US" dirty="0"/>
          </a:p>
        </p:txBody>
      </p:sp>
    </p:spTree>
    <p:extLst>
      <p:ext uri="{BB962C8B-B14F-4D97-AF65-F5344CB8AC3E}">
        <p14:creationId xmlns:p14="http://schemas.microsoft.com/office/powerpoint/2010/main" val="215386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E4B0-1511-40C7-9180-252C68EBAA62}"/>
              </a:ext>
            </a:extLst>
          </p:cNvPr>
          <p:cNvSpPr>
            <a:spLocks noGrp="1"/>
          </p:cNvSpPr>
          <p:nvPr>
            <p:ph type="title"/>
          </p:nvPr>
        </p:nvSpPr>
        <p:spPr/>
        <p:txBody>
          <a:bodyPr/>
          <a:lstStyle/>
          <a:p>
            <a:r>
              <a:rPr lang="en-US" dirty="0"/>
              <a:t>Target Error Rate ≥ SLO Threshold</a:t>
            </a:r>
          </a:p>
        </p:txBody>
      </p:sp>
      <p:sp>
        <p:nvSpPr>
          <p:cNvPr id="3" name="Content Placeholder 2">
            <a:extLst>
              <a:ext uri="{FF2B5EF4-FFF2-40B4-BE49-F238E27FC236}">
                <a16:creationId xmlns:a16="http://schemas.microsoft.com/office/drawing/2014/main" id="{1BE3E02C-6C90-45BE-9CB7-2A7C008BB2EB}"/>
              </a:ext>
            </a:extLst>
          </p:cNvPr>
          <p:cNvSpPr>
            <a:spLocks noGrp="1"/>
          </p:cNvSpPr>
          <p:nvPr>
            <p:ph idx="1"/>
          </p:nvPr>
        </p:nvSpPr>
        <p:spPr/>
        <p:txBody>
          <a:bodyPr>
            <a:normAutofit fontScale="92500" lnSpcReduction="20000"/>
          </a:bodyPr>
          <a:lstStyle/>
          <a:p>
            <a:r>
              <a:rPr lang="en-US" dirty="0"/>
              <a:t>Choose a time window</a:t>
            </a:r>
          </a:p>
          <a:p>
            <a:r>
              <a:rPr lang="en-US" dirty="0"/>
              <a:t>Compute the error rate (e.g. CPU Utilization is greater than 70% in the time window)</a:t>
            </a:r>
          </a:p>
          <a:p>
            <a:r>
              <a:rPr lang="en-US" dirty="0"/>
              <a:t>For example, if the SLO is 99.9% over 30 days, alert if the error rate over the previous 10 minutes is ≥ 0.1%:</a:t>
            </a:r>
          </a:p>
          <a:p>
            <a:r>
              <a:rPr lang="en-US" dirty="0"/>
              <a:t>Note that time series databases allow creation of such alerts</a:t>
            </a:r>
          </a:p>
          <a:p>
            <a:pPr lvl="1"/>
            <a:r>
              <a:rPr lang="en-US" dirty="0">
                <a:hlinkClick r:id="rId2"/>
              </a:rPr>
              <a:t>https://prometheus.io/</a:t>
            </a:r>
            <a:endParaRPr lang="en-US" dirty="0"/>
          </a:p>
          <a:p>
            <a:pPr lvl="1"/>
            <a:r>
              <a:rPr lang="en-US" dirty="0">
                <a:hlinkClick r:id="rId3"/>
              </a:rPr>
              <a:t>https://docs.influxdata.com/chronograf/v1.4/administration/managing-alerts/</a:t>
            </a:r>
            <a:endParaRPr lang="en-US" dirty="0"/>
          </a:p>
          <a:p>
            <a:endParaRPr lang="en-US" dirty="0"/>
          </a:p>
        </p:txBody>
      </p:sp>
    </p:spTree>
    <p:extLst>
      <p:ext uri="{BB962C8B-B14F-4D97-AF65-F5344CB8AC3E}">
        <p14:creationId xmlns:p14="http://schemas.microsoft.com/office/powerpoint/2010/main" val="474581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88BD-6567-4C99-BCEB-0657D33A1F72}"/>
              </a:ext>
            </a:extLst>
          </p:cNvPr>
          <p:cNvSpPr>
            <a:spLocks noGrp="1"/>
          </p:cNvSpPr>
          <p:nvPr>
            <p:ph type="title"/>
          </p:nvPr>
        </p:nvSpPr>
        <p:spPr/>
        <p:txBody>
          <a:bodyPr>
            <a:normAutofit fontScale="90000"/>
          </a:bodyPr>
          <a:lstStyle/>
          <a:p>
            <a:r>
              <a:rPr lang="en-US" dirty="0"/>
              <a:t>How to choose the alerting window size</a:t>
            </a:r>
          </a:p>
        </p:txBody>
      </p:sp>
      <p:sp>
        <p:nvSpPr>
          <p:cNvPr id="3" name="Content Placeholder 2">
            <a:extLst>
              <a:ext uri="{FF2B5EF4-FFF2-40B4-BE49-F238E27FC236}">
                <a16:creationId xmlns:a16="http://schemas.microsoft.com/office/drawing/2014/main" id="{396FA2C4-71B3-48DA-8ABD-9A4621C1BD19}"/>
              </a:ext>
            </a:extLst>
          </p:cNvPr>
          <p:cNvSpPr>
            <a:spLocks noGrp="1"/>
          </p:cNvSpPr>
          <p:nvPr>
            <p:ph idx="1"/>
          </p:nvPr>
        </p:nvSpPr>
        <p:spPr/>
        <p:txBody>
          <a:bodyPr>
            <a:normAutofit fontScale="92500" lnSpcReduction="20000"/>
          </a:bodyPr>
          <a:lstStyle/>
          <a:p>
            <a:r>
              <a:rPr lang="en-US" dirty="0"/>
              <a:t>Small window advantage</a:t>
            </a:r>
          </a:p>
          <a:p>
            <a:pPr lvl="1"/>
            <a:r>
              <a:rPr lang="en-US" dirty="0"/>
              <a:t>Detection time is good: 0.6 seconds for a total outage.</a:t>
            </a:r>
          </a:p>
          <a:p>
            <a:pPr lvl="1"/>
            <a:r>
              <a:rPr lang="en-US" dirty="0"/>
              <a:t>This alert fires on any event that threatens the SLO, exhibiting good recall.</a:t>
            </a:r>
          </a:p>
          <a:p>
            <a:r>
              <a:rPr lang="en-US" dirty="0"/>
              <a:t>Small window disadvantage</a:t>
            </a:r>
          </a:p>
          <a:p>
            <a:pPr lvl="1"/>
            <a:r>
              <a:rPr lang="en-US" dirty="0"/>
              <a:t>Precision is low: The alert fires on many events that do not threaten the SLO. A 0.1% error rate for 10 minutes would alert, while consuming </a:t>
            </a:r>
            <a:r>
              <a:rPr lang="en-US" i="1" dirty="0"/>
              <a:t>only 0.02% of the monthly error budget.</a:t>
            </a:r>
          </a:p>
          <a:p>
            <a:pPr lvl="1"/>
            <a:r>
              <a:rPr lang="en-US" dirty="0"/>
              <a:t>Taking this example to an extreme, you could receive up to 144 alerts per day every day, not act upon any alerts, and still meet the SLO.</a:t>
            </a:r>
          </a:p>
        </p:txBody>
      </p:sp>
    </p:spTree>
    <p:extLst>
      <p:ext uri="{BB962C8B-B14F-4D97-AF65-F5344CB8AC3E}">
        <p14:creationId xmlns:p14="http://schemas.microsoft.com/office/powerpoint/2010/main" val="1733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0182-FE45-49BF-87C8-84DC06435E5B}"/>
              </a:ext>
            </a:extLst>
          </p:cNvPr>
          <p:cNvSpPr>
            <a:spLocks noGrp="1"/>
          </p:cNvSpPr>
          <p:nvPr>
            <p:ph type="title"/>
          </p:nvPr>
        </p:nvSpPr>
        <p:spPr/>
        <p:txBody>
          <a:bodyPr/>
          <a:lstStyle/>
          <a:p>
            <a:r>
              <a:rPr lang="en-US" dirty="0"/>
              <a:t>Alert Duration</a:t>
            </a:r>
          </a:p>
        </p:txBody>
      </p:sp>
      <p:sp>
        <p:nvSpPr>
          <p:cNvPr id="3" name="Content Placeholder 2">
            <a:extLst>
              <a:ext uri="{FF2B5EF4-FFF2-40B4-BE49-F238E27FC236}">
                <a16:creationId xmlns:a16="http://schemas.microsoft.com/office/drawing/2014/main" id="{74A6256D-E07F-4714-A081-6597DA5184D8}"/>
              </a:ext>
            </a:extLst>
          </p:cNvPr>
          <p:cNvSpPr>
            <a:spLocks noGrp="1"/>
          </p:cNvSpPr>
          <p:nvPr>
            <p:ph idx="1"/>
          </p:nvPr>
        </p:nvSpPr>
        <p:spPr/>
        <p:txBody>
          <a:bodyPr>
            <a:normAutofit fontScale="77500" lnSpcReduction="20000"/>
          </a:bodyPr>
          <a:lstStyle/>
          <a:p>
            <a:r>
              <a:rPr lang="en-US" dirty="0"/>
              <a:t>Most monitoring systems allow you to add a duration parameter to the alert criteria so the alert won’t fire unless the value remains above the threshold for some time.</a:t>
            </a:r>
          </a:p>
          <a:p>
            <a:r>
              <a:rPr lang="en-US" dirty="0"/>
              <a:t>Pros</a:t>
            </a:r>
          </a:p>
          <a:p>
            <a:pPr lvl="1"/>
            <a:r>
              <a:rPr lang="en-US" dirty="0"/>
              <a:t>Alerts can be higher precision. </a:t>
            </a:r>
          </a:p>
          <a:p>
            <a:pPr lvl="1"/>
            <a:r>
              <a:rPr lang="en-US" dirty="0"/>
              <a:t>Requiring a sustained error rate before firing means that alerts are more likely to correspond to a significant event.</a:t>
            </a:r>
          </a:p>
          <a:p>
            <a:r>
              <a:rPr lang="en-US" dirty="0"/>
              <a:t>Cons</a:t>
            </a:r>
          </a:p>
          <a:p>
            <a:pPr lvl="1"/>
            <a:r>
              <a:rPr lang="en-US" dirty="0"/>
              <a:t>Poor recall and poor detection time: Because the duration does not scale with the severity of the incident, a 100% outage alerts after one hour, the same detection time as a 0.2% outage.</a:t>
            </a:r>
          </a:p>
          <a:p>
            <a:pPr lvl="1"/>
            <a:r>
              <a:rPr lang="en-US" dirty="0"/>
              <a:t>If the metric even momentarily returns to a level within SLO, the duration timer resets.</a:t>
            </a:r>
          </a:p>
        </p:txBody>
      </p:sp>
    </p:spTree>
    <p:extLst>
      <p:ext uri="{BB962C8B-B14F-4D97-AF65-F5344CB8AC3E}">
        <p14:creationId xmlns:p14="http://schemas.microsoft.com/office/powerpoint/2010/main" val="407530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0F9EF3-8305-4F6F-969B-CC820DF5ED4A}"/>
              </a:ext>
            </a:extLst>
          </p:cNvPr>
          <p:cNvSpPr>
            <a:spLocks noGrp="1"/>
          </p:cNvSpPr>
          <p:nvPr>
            <p:ph type="ctrTitle"/>
          </p:nvPr>
        </p:nvSpPr>
        <p:spPr/>
        <p:txBody>
          <a:bodyPr/>
          <a:lstStyle/>
          <a:p>
            <a:r>
              <a:rPr lang="en-US" dirty="0"/>
              <a:t>More General Anomaly Detection</a:t>
            </a:r>
          </a:p>
        </p:txBody>
      </p:sp>
      <p:sp>
        <p:nvSpPr>
          <p:cNvPr id="5" name="Subtitle 4">
            <a:extLst>
              <a:ext uri="{FF2B5EF4-FFF2-40B4-BE49-F238E27FC236}">
                <a16:creationId xmlns:a16="http://schemas.microsoft.com/office/drawing/2014/main" id="{3B0297C6-B1C0-4213-9FCE-4FDBEDAFB130}"/>
              </a:ext>
            </a:extLst>
          </p:cNvPr>
          <p:cNvSpPr>
            <a:spLocks noGrp="1"/>
          </p:cNvSpPr>
          <p:nvPr>
            <p:ph type="subTitle" idx="1"/>
          </p:nvPr>
        </p:nvSpPr>
        <p:spPr/>
        <p:txBody>
          <a:bodyPr>
            <a:normAutofit fontScale="47500" lnSpcReduction="20000"/>
          </a:bodyPr>
          <a:lstStyle/>
          <a:p>
            <a:r>
              <a:rPr lang="en-US" dirty="0"/>
              <a:t>What if we don’t know what is abnormal</a:t>
            </a:r>
            <a:r>
              <a:rPr lang="en-US" dirty="0" smtClean="0"/>
              <a:t>.</a:t>
            </a:r>
          </a:p>
          <a:p>
            <a:endParaRPr lang="en-US" dirty="0"/>
          </a:p>
          <a:p>
            <a:r>
              <a:rPr lang="en-US" dirty="0" smtClean="0"/>
              <a:t>Based on paper</a:t>
            </a:r>
          </a:p>
          <a:p>
            <a:r>
              <a:rPr lang="en-US" dirty="0"/>
              <a:t/>
            </a:r>
            <a:br>
              <a:rPr lang="en-US" dirty="0"/>
            </a:br>
            <a:r>
              <a:rPr lang="en-US" dirty="0"/>
              <a:t>Varun </a:t>
            </a:r>
            <a:r>
              <a:rPr lang="en-US" dirty="0" err="1"/>
              <a:t>Chandola</a:t>
            </a:r>
            <a:r>
              <a:rPr lang="en-US" dirty="0"/>
              <a:t>, </a:t>
            </a:r>
            <a:r>
              <a:rPr lang="en-US" dirty="0" err="1"/>
              <a:t>Arindam</a:t>
            </a:r>
            <a:r>
              <a:rPr lang="en-US" dirty="0"/>
              <a:t> Banerjee, and </a:t>
            </a:r>
            <a:r>
              <a:rPr lang="en-US" dirty="0" err="1"/>
              <a:t>Vipin</a:t>
            </a:r>
            <a:r>
              <a:rPr lang="en-US" dirty="0"/>
              <a:t> Kumar. 2009. Anomaly detection: A survey. ACM </a:t>
            </a:r>
            <a:r>
              <a:rPr lang="en-US" dirty="0" err="1"/>
              <a:t>Comput</a:t>
            </a:r>
            <a:r>
              <a:rPr lang="en-US" dirty="0"/>
              <a:t>. </a:t>
            </a:r>
            <a:r>
              <a:rPr lang="en-US" dirty="0" err="1"/>
              <a:t>Surv</a:t>
            </a:r>
            <a:r>
              <a:rPr lang="en-US" dirty="0"/>
              <a:t>. 41, 3, Article 15 (July 2009), 58 pages. DOI=http://dx.doi.org/10.1145/1541880.1541882</a:t>
            </a:r>
            <a:br>
              <a:rPr lang="en-US" dirty="0"/>
            </a:br>
            <a:endParaRPr lang="en-US" dirty="0"/>
          </a:p>
        </p:txBody>
      </p:sp>
    </p:spTree>
    <p:extLst>
      <p:ext uri="{BB962C8B-B14F-4D97-AF65-F5344CB8AC3E}">
        <p14:creationId xmlns:p14="http://schemas.microsoft.com/office/powerpoint/2010/main" val="1513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1</a:t>
            </a:r>
            <a:endParaRPr lang="en-US" dirty="0"/>
          </a:p>
        </p:txBody>
      </p:sp>
    </p:spTree>
    <p:extLst>
      <p:ext uri="{BB962C8B-B14F-4D97-AF65-F5344CB8AC3E}">
        <p14:creationId xmlns:p14="http://schemas.microsoft.com/office/powerpoint/2010/main" val="118679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92865-9989-4BF0-8656-AD39083BD083}"/>
              </a:ext>
            </a:extLst>
          </p:cNvPr>
          <p:cNvSpPr>
            <a:spLocks noGrp="1"/>
          </p:cNvSpPr>
          <p:nvPr>
            <p:ph type="title"/>
          </p:nvPr>
        </p:nvSpPr>
        <p:spPr/>
        <p:txBody>
          <a:bodyPr/>
          <a:lstStyle/>
          <a:p>
            <a:r>
              <a:rPr lang="en-US" dirty="0"/>
              <a:t>Anomalies</a:t>
            </a:r>
          </a:p>
        </p:txBody>
      </p:sp>
      <p:sp>
        <p:nvSpPr>
          <p:cNvPr id="4" name="Content Placeholder 3">
            <a:extLst>
              <a:ext uri="{FF2B5EF4-FFF2-40B4-BE49-F238E27FC236}">
                <a16:creationId xmlns:a16="http://schemas.microsoft.com/office/drawing/2014/main" id="{0CE3B221-3D6C-463F-B5E7-5EEC06F53042}"/>
              </a:ext>
            </a:extLst>
          </p:cNvPr>
          <p:cNvSpPr>
            <a:spLocks noGrp="1"/>
          </p:cNvSpPr>
          <p:nvPr>
            <p:ph idx="1"/>
          </p:nvPr>
        </p:nvSpPr>
        <p:spPr>
          <a:xfrm>
            <a:off x="170166" y="1616868"/>
            <a:ext cx="4305300" cy="4351338"/>
          </a:xfrm>
        </p:spPr>
        <p:txBody>
          <a:bodyPr>
            <a:normAutofit fontScale="77500" lnSpcReduction="20000"/>
          </a:bodyPr>
          <a:lstStyle/>
          <a:p>
            <a:r>
              <a:rPr lang="en-US" dirty="0"/>
              <a:t>However, what happens if the anomaly is not tied to a service level objective, but is rather due to some abnormality in the system</a:t>
            </a:r>
          </a:p>
          <a:p>
            <a:pPr lvl="1"/>
            <a:r>
              <a:rPr lang="en-US" dirty="0"/>
              <a:t>Something that has not been seen before.</a:t>
            </a:r>
          </a:p>
          <a:p>
            <a:pPr>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Note:</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Anomaly is a pattern in the data that does not conform to the expected behaviour</a:t>
            </a:r>
          </a:p>
          <a:p>
            <a:pPr lvl="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Also referred to as outliers, exceptions, peculiarities, surprise, etc.</a:t>
            </a:r>
          </a:p>
          <a:p>
            <a:pPr lvl="1"/>
            <a:endParaRPr lang="en-US" dirty="0"/>
          </a:p>
        </p:txBody>
      </p:sp>
      <p:grpSp>
        <p:nvGrpSpPr>
          <p:cNvPr id="9" name="Group 146">
            <a:extLst>
              <a:ext uri="{FF2B5EF4-FFF2-40B4-BE49-F238E27FC236}">
                <a16:creationId xmlns:a16="http://schemas.microsoft.com/office/drawing/2014/main" id="{54BEB8FE-7ACE-43E9-97A4-F72F2FF1766F}"/>
              </a:ext>
            </a:extLst>
          </p:cNvPr>
          <p:cNvGrpSpPr>
            <a:grpSpLocks/>
          </p:cNvGrpSpPr>
          <p:nvPr/>
        </p:nvGrpSpPr>
        <p:grpSpPr bwMode="auto">
          <a:xfrm>
            <a:off x="4102100" y="1339850"/>
            <a:ext cx="4964113" cy="4527550"/>
            <a:chOff x="2584" y="844"/>
            <a:chExt cx="3127" cy="2852"/>
          </a:xfrm>
        </p:grpSpPr>
        <p:sp>
          <p:nvSpPr>
            <p:cNvPr id="10" name="Line 3">
              <a:extLst>
                <a:ext uri="{FF2B5EF4-FFF2-40B4-BE49-F238E27FC236}">
                  <a16:creationId xmlns:a16="http://schemas.microsoft.com/office/drawing/2014/main" id="{78A76D8A-87B7-4FB3-B336-036E2A7BBC97}"/>
                </a:ext>
              </a:extLst>
            </p:cNvPr>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4">
              <a:extLst>
                <a:ext uri="{FF2B5EF4-FFF2-40B4-BE49-F238E27FC236}">
                  <a16:creationId xmlns:a16="http://schemas.microsoft.com/office/drawing/2014/main" id="{D10E1823-A95B-4792-A774-252760E7F19B}"/>
                </a:ext>
              </a:extLst>
            </p:cNvPr>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Text Box 5">
              <a:extLst>
                <a:ext uri="{FF2B5EF4-FFF2-40B4-BE49-F238E27FC236}">
                  <a16:creationId xmlns:a16="http://schemas.microsoft.com/office/drawing/2014/main" id="{99FFC008-C41C-4DB2-B71C-2C8D08568413}"/>
                </a:ext>
              </a:extLst>
            </p:cNvPr>
            <p:cNvSpPr txBox="1">
              <a:spLocks noChangeArrowheads="1"/>
            </p:cNvSpPr>
            <p:nvPr/>
          </p:nvSpPr>
          <p:spPr bwMode="auto">
            <a:xfrm>
              <a:off x="5512" y="3484"/>
              <a:ext cx="19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i="1"/>
                <a:t>X</a:t>
              </a:r>
            </a:p>
          </p:txBody>
        </p:sp>
        <p:sp>
          <p:nvSpPr>
            <p:cNvPr id="13" name="Text Box 6">
              <a:extLst>
                <a:ext uri="{FF2B5EF4-FFF2-40B4-BE49-F238E27FC236}">
                  <a16:creationId xmlns:a16="http://schemas.microsoft.com/office/drawing/2014/main" id="{72A78AA1-4B14-485D-B6FD-5B876544C16C}"/>
                </a:ext>
              </a:extLst>
            </p:cNvPr>
            <p:cNvSpPr txBox="1">
              <a:spLocks noChangeArrowheads="1"/>
            </p:cNvSpPr>
            <p:nvPr/>
          </p:nvSpPr>
          <p:spPr bwMode="auto">
            <a:xfrm>
              <a:off x="2584" y="844"/>
              <a:ext cx="19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i="1"/>
                <a:t>Y</a:t>
              </a:r>
            </a:p>
          </p:txBody>
        </p:sp>
        <p:sp>
          <p:nvSpPr>
            <p:cNvPr id="14" name="Freeform 7">
              <a:extLst>
                <a:ext uri="{FF2B5EF4-FFF2-40B4-BE49-F238E27FC236}">
                  <a16:creationId xmlns:a16="http://schemas.microsoft.com/office/drawing/2014/main" id="{FA2B76DF-D8D7-482D-8C4A-CF91E11C86D1}"/>
                </a:ext>
              </a:extLst>
            </p:cNvPr>
            <p:cNvSpPr>
              <a:spLocks noChangeArrowheads="1"/>
            </p:cNvSpPr>
            <p:nvPr/>
          </p:nvSpPr>
          <p:spPr bwMode="auto">
            <a:xfrm>
              <a:off x="3072" y="1392"/>
              <a:ext cx="784" cy="1289"/>
            </a:xfrm>
            <a:custGeom>
              <a:avLst/>
              <a:gdLst>
                <a:gd name="T0" fmla="*/ 229 w 880"/>
                <a:gd name="T1" fmla="*/ 40 h 1577"/>
                <a:gd name="T2" fmla="*/ 171 w 880"/>
                <a:gd name="T3" fmla="*/ 115 h 1577"/>
                <a:gd name="T4" fmla="*/ 134 w 880"/>
                <a:gd name="T5" fmla="*/ 172 h 1577"/>
                <a:gd name="T6" fmla="*/ 119 w 880"/>
                <a:gd name="T7" fmla="*/ 196 h 1577"/>
                <a:gd name="T8" fmla="*/ 101 w 880"/>
                <a:gd name="T9" fmla="*/ 233 h 1577"/>
                <a:gd name="T10" fmla="*/ 67 w 880"/>
                <a:gd name="T11" fmla="*/ 291 h 1577"/>
                <a:gd name="T12" fmla="*/ 61 w 880"/>
                <a:gd name="T13" fmla="*/ 304 h 1577"/>
                <a:gd name="T14" fmla="*/ 43 w 880"/>
                <a:gd name="T15" fmla="*/ 324 h 1577"/>
                <a:gd name="T16" fmla="*/ 14 w 880"/>
                <a:gd name="T17" fmla="*/ 419 h 1577"/>
                <a:gd name="T18" fmla="*/ 0 w 880"/>
                <a:gd name="T19" fmla="*/ 548 h 1577"/>
                <a:gd name="T20" fmla="*/ 33 w 880"/>
                <a:gd name="T21" fmla="*/ 656 h 1577"/>
                <a:gd name="T22" fmla="*/ 53 w 880"/>
                <a:gd name="T23" fmla="*/ 674 h 1577"/>
                <a:gd name="T24" fmla="*/ 56 w 880"/>
                <a:gd name="T25" fmla="*/ 683 h 1577"/>
                <a:gd name="T26" fmla="*/ 143 w 880"/>
                <a:gd name="T27" fmla="*/ 705 h 1577"/>
                <a:gd name="T28" fmla="*/ 200 w 880"/>
                <a:gd name="T29" fmla="*/ 700 h 1577"/>
                <a:gd name="T30" fmla="*/ 229 w 880"/>
                <a:gd name="T31" fmla="*/ 687 h 1577"/>
                <a:gd name="T32" fmla="*/ 263 w 880"/>
                <a:gd name="T33" fmla="*/ 666 h 1577"/>
                <a:gd name="T34" fmla="*/ 286 w 880"/>
                <a:gd name="T35" fmla="*/ 653 h 1577"/>
                <a:gd name="T36" fmla="*/ 320 w 880"/>
                <a:gd name="T37" fmla="*/ 629 h 1577"/>
                <a:gd name="T38" fmla="*/ 363 w 880"/>
                <a:gd name="T39" fmla="*/ 582 h 1577"/>
                <a:gd name="T40" fmla="*/ 401 w 880"/>
                <a:gd name="T41" fmla="*/ 521 h 1577"/>
                <a:gd name="T42" fmla="*/ 444 w 880"/>
                <a:gd name="T43" fmla="*/ 423 h 1577"/>
                <a:gd name="T44" fmla="*/ 477 w 880"/>
                <a:gd name="T45" fmla="*/ 346 h 1577"/>
                <a:gd name="T46" fmla="*/ 510 w 880"/>
                <a:gd name="T47" fmla="*/ 277 h 1577"/>
                <a:gd name="T48" fmla="*/ 472 w 880"/>
                <a:gd name="T49" fmla="*/ 54 h 1577"/>
                <a:gd name="T50" fmla="*/ 434 w 880"/>
                <a:gd name="T51" fmla="*/ 28 h 1577"/>
                <a:gd name="T52" fmla="*/ 382 w 880"/>
                <a:gd name="T53" fmla="*/ 0 h 1577"/>
                <a:gd name="T54" fmla="*/ 249 w 880"/>
                <a:gd name="T55" fmla="*/ 11 h 1577"/>
                <a:gd name="T56" fmla="*/ 229 w 880"/>
                <a:gd name="T57" fmla="*/ 40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 name="Freeform 8">
              <a:extLst>
                <a:ext uri="{FF2B5EF4-FFF2-40B4-BE49-F238E27FC236}">
                  <a16:creationId xmlns:a16="http://schemas.microsoft.com/office/drawing/2014/main" id="{77D3ABB4-DEF8-4145-A888-920968F21C91}"/>
                </a:ext>
              </a:extLst>
            </p:cNvPr>
            <p:cNvSpPr>
              <a:spLocks noChangeArrowheads="1"/>
            </p:cNvSpPr>
            <p:nvPr/>
          </p:nvSpPr>
          <p:spPr bwMode="auto">
            <a:xfrm rot="4620000">
              <a:off x="4383" y="2291"/>
              <a:ext cx="611" cy="1597"/>
            </a:xfrm>
            <a:custGeom>
              <a:avLst/>
              <a:gdLst>
                <a:gd name="T0" fmla="*/ 85 w 880"/>
                <a:gd name="T1" fmla="*/ 95 h 1577"/>
                <a:gd name="T2" fmla="*/ 63 w 880"/>
                <a:gd name="T3" fmla="*/ 270 h 1577"/>
                <a:gd name="T4" fmla="*/ 49 w 880"/>
                <a:gd name="T5" fmla="*/ 407 h 1577"/>
                <a:gd name="T6" fmla="*/ 44 w 880"/>
                <a:gd name="T7" fmla="*/ 464 h 1577"/>
                <a:gd name="T8" fmla="*/ 37 w 880"/>
                <a:gd name="T9" fmla="*/ 551 h 1577"/>
                <a:gd name="T10" fmla="*/ 24 w 880"/>
                <a:gd name="T11" fmla="*/ 685 h 1577"/>
                <a:gd name="T12" fmla="*/ 23 w 880"/>
                <a:gd name="T13" fmla="*/ 718 h 1577"/>
                <a:gd name="T14" fmla="*/ 16 w 880"/>
                <a:gd name="T15" fmla="*/ 765 h 1577"/>
                <a:gd name="T16" fmla="*/ 5 w 880"/>
                <a:gd name="T17" fmla="*/ 988 h 1577"/>
                <a:gd name="T18" fmla="*/ 0 w 880"/>
                <a:gd name="T19" fmla="*/ 1292 h 1577"/>
                <a:gd name="T20" fmla="*/ 12 w 880"/>
                <a:gd name="T21" fmla="*/ 1547 h 1577"/>
                <a:gd name="T22" fmla="*/ 19 w 880"/>
                <a:gd name="T23" fmla="*/ 1586 h 1577"/>
                <a:gd name="T24" fmla="*/ 21 w 880"/>
                <a:gd name="T25" fmla="*/ 1610 h 1577"/>
                <a:gd name="T26" fmla="*/ 53 w 880"/>
                <a:gd name="T27" fmla="*/ 1659 h 1577"/>
                <a:gd name="T28" fmla="*/ 74 w 880"/>
                <a:gd name="T29" fmla="*/ 1650 h 1577"/>
                <a:gd name="T30" fmla="*/ 85 w 880"/>
                <a:gd name="T31" fmla="*/ 1619 h 1577"/>
                <a:gd name="T32" fmla="*/ 97 w 880"/>
                <a:gd name="T33" fmla="*/ 1570 h 1577"/>
                <a:gd name="T34" fmla="*/ 106 w 880"/>
                <a:gd name="T35" fmla="*/ 1539 h 1577"/>
                <a:gd name="T36" fmla="*/ 117 w 880"/>
                <a:gd name="T37" fmla="*/ 1483 h 1577"/>
                <a:gd name="T38" fmla="*/ 134 w 880"/>
                <a:gd name="T39" fmla="*/ 1372 h 1577"/>
                <a:gd name="T40" fmla="*/ 148 w 880"/>
                <a:gd name="T41" fmla="*/ 1227 h 1577"/>
                <a:gd name="T42" fmla="*/ 164 w 880"/>
                <a:gd name="T43" fmla="*/ 996 h 1577"/>
                <a:gd name="T44" fmla="*/ 176 w 880"/>
                <a:gd name="T45" fmla="*/ 813 h 1577"/>
                <a:gd name="T46" fmla="*/ 188 w 880"/>
                <a:gd name="T47" fmla="*/ 654 h 1577"/>
                <a:gd name="T48" fmla="*/ 174 w 880"/>
                <a:gd name="T49" fmla="*/ 129 h 1577"/>
                <a:gd name="T50" fmla="*/ 160 w 880"/>
                <a:gd name="T51" fmla="*/ 65 h 1577"/>
                <a:gd name="T52" fmla="*/ 141 w 880"/>
                <a:gd name="T53" fmla="*/ 0 h 1577"/>
                <a:gd name="T54" fmla="*/ 92 w 880"/>
                <a:gd name="T55" fmla="*/ 23 h 1577"/>
                <a:gd name="T56" fmla="*/ 85 w 880"/>
                <a:gd name="T57" fmla="*/ 95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 name="Oval 9">
              <a:extLst>
                <a:ext uri="{FF2B5EF4-FFF2-40B4-BE49-F238E27FC236}">
                  <a16:creationId xmlns:a16="http://schemas.microsoft.com/office/drawing/2014/main" id="{2FF695F7-102A-405B-AA86-EA2D0BEE67FC}"/>
                </a:ext>
              </a:extLst>
            </p:cNvPr>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7" name="Oval 10">
              <a:extLst>
                <a:ext uri="{FF2B5EF4-FFF2-40B4-BE49-F238E27FC236}">
                  <a16:creationId xmlns:a16="http://schemas.microsoft.com/office/drawing/2014/main" id="{DC3C3BDE-4D50-4104-9095-B6411CAC417B}"/>
                </a:ext>
              </a:extLst>
            </p:cNvPr>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8" name="Oval 11">
              <a:extLst>
                <a:ext uri="{FF2B5EF4-FFF2-40B4-BE49-F238E27FC236}">
                  <a16:creationId xmlns:a16="http://schemas.microsoft.com/office/drawing/2014/main" id="{93729CDB-2DCE-4034-9692-78A01A3AE391}"/>
                </a:ext>
              </a:extLst>
            </p:cNvPr>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9" name="Oval 12">
              <a:extLst>
                <a:ext uri="{FF2B5EF4-FFF2-40B4-BE49-F238E27FC236}">
                  <a16:creationId xmlns:a16="http://schemas.microsoft.com/office/drawing/2014/main" id="{FDA324D6-0051-40AB-8AE0-093BD3AF0565}"/>
                </a:ext>
              </a:extLst>
            </p:cNvPr>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0" name="Oval 13">
              <a:extLst>
                <a:ext uri="{FF2B5EF4-FFF2-40B4-BE49-F238E27FC236}">
                  <a16:creationId xmlns:a16="http://schemas.microsoft.com/office/drawing/2014/main" id="{62540378-E854-4B39-86B8-EFB167A00110}"/>
                </a:ext>
              </a:extLst>
            </p:cNvPr>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1" name="Oval 14">
              <a:extLst>
                <a:ext uri="{FF2B5EF4-FFF2-40B4-BE49-F238E27FC236}">
                  <a16:creationId xmlns:a16="http://schemas.microsoft.com/office/drawing/2014/main" id="{F3612246-2B60-4AB3-A4AA-200C647C1C57}"/>
                </a:ext>
              </a:extLst>
            </p:cNvPr>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2" name="Oval 15">
              <a:extLst>
                <a:ext uri="{FF2B5EF4-FFF2-40B4-BE49-F238E27FC236}">
                  <a16:creationId xmlns:a16="http://schemas.microsoft.com/office/drawing/2014/main" id="{1542DE04-98AB-452A-9078-8EA700222189}"/>
                </a:ext>
              </a:extLst>
            </p:cNvPr>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3" name="Oval 16">
              <a:extLst>
                <a:ext uri="{FF2B5EF4-FFF2-40B4-BE49-F238E27FC236}">
                  <a16:creationId xmlns:a16="http://schemas.microsoft.com/office/drawing/2014/main" id="{51752205-E827-41FD-BDE8-57B910D92018}"/>
                </a:ext>
              </a:extLst>
            </p:cNvPr>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4" name="Oval 17">
              <a:extLst>
                <a:ext uri="{FF2B5EF4-FFF2-40B4-BE49-F238E27FC236}">
                  <a16:creationId xmlns:a16="http://schemas.microsoft.com/office/drawing/2014/main" id="{3BD8BE98-C030-4B96-A8E5-B4B526BD6AD6}"/>
                </a:ext>
              </a:extLst>
            </p:cNvPr>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5" name="Oval 18">
              <a:extLst>
                <a:ext uri="{FF2B5EF4-FFF2-40B4-BE49-F238E27FC236}">
                  <a16:creationId xmlns:a16="http://schemas.microsoft.com/office/drawing/2014/main" id="{3F5B8FE4-59E4-4279-9771-E6020B8CCCF4}"/>
                </a:ext>
              </a:extLst>
            </p:cNvPr>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 name="Oval 19">
              <a:extLst>
                <a:ext uri="{FF2B5EF4-FFF2-40B4-BE49-F238E27FC236}">
                  <a16:creationId xmlns:a16="http://schemas.microsoft.com/office/drawing/2014/main" id="{6B340241-B9DB-4833-8E47-92DB09D23C94}"/>
                </a:ext>
              </a:extLst>
            </p:cNvPr>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7" name="Oval 20">
              <a:extLst>
                <a:ext uri="{FF2B5EF4-FFF2-40B4-BE49-F238E27FC236}">
                  <a16:creationId xmlns:a16="http://schemas.microsoft.com/office/drawing/2014/main" id="{00F125B0-8DFF-432E-8FDC-045A95B3C910}"/>
                </a:ext>
              </a:extLst>
            </p:cNvPr>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8" name="Oval 21">
              <a:extLst>
                <a:ext uri="{FF2B5EF4-FFF2-40B4-BE49-F238E27FC236}">
                  <a16:creationId xmlns:a16="http://schemas.microsoft.com/office/drawing/2014/main" id="{26B504D3-4F2C-4C3D-8221-AB1E8CD9FC65}"/>
                </a:ext>
              </a:extLst>
            </p:cNvPr>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9" name="Oval 22">
              <a:extLst>
                <a:ext uri="{FF2B5EF4-FFF2-40B4-BE49-F238E27FC236}">
                  <a16:creationId xmlns:a16="http://schemas.microsoft.com/office/drawing/2014/main" id="{93115178-9665-4DBA-B6EB-EAC59258D514}"/>
                </a:ext>
              </a:extLst>
            </p:cNvPr>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0" name="Oval 23">
              <a:extLst>
                <a:ext uri="{FF2B5EF4-FFF2-40B4-BE49-F238E27FC236}">
                  <a16:creationId xmlns:a16="http://schemas.microsoft.com/office/drawing/2014/main" id="{735068E5-C767-4DE7-A41F-D2B0FED5288E}"/>
                </a:ext>
              </a:extLst>
            </p:cNvPr>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1" name="Oval 24">
              <a:extLst>
                <a:ext uri="{FF2B5EF4-FFF2-40B4-BE49-F238E27FC236}">
                  <a16:creationId xmlns:a16="http://schemas.microsoft.com/office/drawing/2014/main" id="{DF0FC4C5-656F-41BE-8405-5F51CC446802}"/>
                </a:ext>
              </a:extLst>
            </p:cNvPr>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2" name="Oval 25">
              <a:extLst>
                <a:ext uri="{FF2B5EF4-FFF2-40B4-BE49-F238E27FC236}">
                  <a16:creationId xmlns:a16="http://schemas.microsoft.com/office/drawing/2014/main" id="{9DA8364F-134D-49AC-BFFC-F2BE35BC9D78}"/>
                </a:ext>
              </a:extLst>
            </p:cNvPr>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3" name="Oval 26">
              <a:extLst>
                <a:ext uri="{FF2B5EF4-FFF2-40B4-BE49-F238E27FC236}">
                  <a16:creationId xmlns:a16="http://schemas.microsoft.com/office/drawing/2014/main" id="{C142F4CA-7270-48F6-B36C-F2B6FDE79316}"/>
                </a:ext>
              </a:extLst>
            </p:cNvPr>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4" name="Oval 27">
              <a:extLst>
                <a:ext uri="{FF2B5EF4-FFF2-40B4-BE49-F238E27FC236}">
                  <a16:creationId xmlns:a16="http://schemas.microsoft.com/office/drawing/2014/main" id="{DE18B87D-8C08-45BD-A3AE-2BFD53690D9E}"/>
                </a:ext>
              </a:extLst>
            </p:cNvPr>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5" name="Oval 28">
              <a:extLst>
                <a:ext uri="{FF2B5EF4-FFF2-40B4-BE49-F238E27FC236}">
                  <a16:creationId xmlns:a16="http://schemas.microsoft.com/office/drawing/2014/main" id="{89150554-1AFE-463C-A93A-85907FE0E118}"/>
                </a:ext>
              </a:extLst>
            </p:cNvPr>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6" name="Oval 29">
              <a:extLst>
                <a:ext uri="{FF2B5EF4-FFF2-40B4-BE49-F238E27FC236}">
                  <a16:creationId xmlns:a16="http://schemas.microsoft.com/office/drawing/2014/main" id="{20E1E294-767E-41C6-83F5-5EE7911ACBE7}"/>
                </a:ext>
              </a:extLst>
            </p:cNvPr>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7" name="Oval 30">
              <a:extLst>
                <a:ext uri="{FF2B5EF4-FFF2-40B4-BE49-F238E27FC236}">
                  <a16:creationId xmlns:a16="http://schemas.microsoft.com/office/drawing/2014/main" id="{253F2039-8369-40C1-86FD-CF216F5F41CD}"/>
                </a:ext>
              </a:extLst>
            </p:cNvPr>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8" name="Oval 31">
              <a:extLst>
                <a:ext uri="{FF2B5EF4-FFF2-40B4-BE49-F238E27FC236}">
                  <a16:creationId xmlns:a16="http://schemas.microsoft.com/office/drawing/2014/main" id="{025D2FB3-1590-443E-B74B-8E545042AF9D}"/>
                </a:ext>
              </a:extLst>
            </p:cNvPr>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39" name="Oval 32">
              <a:extLst>
                <a:ext uri="{FF2B5EF4-FFF2-40B4-BE49-F238E27FC236}">
                  <a16:creationId xmlns:a16="http://schemas.microsoft.com/office/drawing/2014/main" id="{5521CE6E-B81A-4C93-B42D-B20445AD33D8}"/>
                </a:ext>
              </a:extLst>
            </p:cNvPr>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0" name="Oval 33">
              <a:extLst>
                <a:ext uri="{FF2B5EF4-FFF2-40B4-BE49-F238E27FC236}">
                  <a16:creationId xmlns:a16="http://schemas.microsoft.com/office/drawing/2014/main" id="{ECC412C5-5EC2-49AF-AE50-6722EF142A68}"/>
                </a:ext>
              </a:extLst>
            </p:cNvPr>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1" name="Oval 34">
              <a:extLst>
                <a:ext uri="{FF2B5EF4-FFF2-40B4-BE49-F238E27FC236}">
                  <a16:creationId xmlns:a16="http://schemas.microsoft.com/office/drawing/2014/main" id="{01E70E7A-3082-4E39-84F7-B52659244CD8}"/>
                </a:ext>
              </a:extLst>
            </p:cNvPr>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2" name="Oval 35">
              <a:extLst>
                <a:ext uri="{FF2B5EF4-FFF2-40B4-BE49-F238E27FC236}">
                  <a16:creationId xmlns:a16="http://schemas.microsoft.com/office/drawing/2014/main" id="{03673347-C61E-45FC-B991-1E44095CF0CA}"/>
                </a:ext>
              </a:extLst>
            </p:cNvPr>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3" name="Oval 36">
              <a:extLst>
                <a:ext uri="{FF2B5EF4-FFF2-40B4-BE49-F238E27FC236}">
                  <a16:creationId xmlns:a16="http://schemas.microsoft.com/office/drawing/2014/main" id="{BE74B5E6-AEBE-4C56-B5B9-3A269805AA40}"/>
                </a:ext>
              </a:extLst>
            </p:cNvPr>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4" name="Oval 37">
              <a:extLst>
                <a:ext uri="{FF2B5EF4-FFF2-40B4-BE49-F238E27FC236}">
                  <a16:creationId xmlns:a16="http://schemas.microsoft.com/office/drawing/2014/main" id="{650F5CBB-3AE1-437C-8732-5EF8392534AD}"/>
                </a:ext>
              </a:extLst>
            </p:cNvPr>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5" name="Oval 38">
              <a:extLst>
                <a:ext uri="{FF2B5EF4-FFF2-40B4-BE49-F238E27FC236}">
                  <a16:creationId xmlns:a16="http://schemas.microsoft.com/office/drawing/2014/main" id="{C91CCB69-E6C7-4EBB-AE9C-A7A8BC39E398}"/>
                </a:ext>
              </a:extLst>
            </p:cNvPr>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6" name="Oval 39">
              <a:extLst>
                <a:ext uri="{FF2B5EF4-FFF2-40B4-BE49-F238E27FC236}">
                  <a16:creationId xmlns:a16="http://schemas.microsoft.com/office/drawing/2014/main" id="{53934709-BD95-4AAA-9FC5-7F639896C652}"/>
                </a:ext>
              </a:extLst>
            </p:cNvPr>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7" name="Oval 40">
              <a:extLst>
                <a:ext uri="{FF2B5EF4-FFF2-40B4-BE49-F238E27FC236}">
                  <a16:creationId xmlns:a16="http://schemas.microsoft.com/office/drawing/2014/main" id="{3DD0DAA5-99B6-41B1-97DD-4D416A468A2E}"/>
                </a:ext>
              </a:extLst>
            </p:cNvPr>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8" name="Oval 41">
              <a:extLst>
                <a:ext uri="{FF2B5EF4-FFF2-40B4-BE49-F238E27FC236}">
                  <a16:creationId xmlns:a16="http://schemas.microsoft.com/office/drawing/2014/main" id="{011D54B5-2E1E-4D22-B166-FB88E82B0EDD}"/>
                </a:ext>
              </a:extLst>
            </p:cNvPr>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49" name="Oval 42">
              <a:extLst>
                <a:ext uri="{FF2B5EF4-FFF2-40B4-BE49-F238E27FC236}">
                  <a16:creationId xmlns:a16="http://schemas.microsoft.com/office/drawing/2014/main" id="{CDE2238F-30F6-414E-8AA3-836E5D5D111B}"/>
                </a:ext>
              </a:extLst>
            </p:cNvPr>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0" name="Oval 43">
              <a:extLst>
                <a:ext uri="{FF2B5EF4-FFF2-40B4-BE49-F238E27FC236}">
                  <a16:creationId xmlns:a16="http://schemas.microsoft.com/office/drawing/2014/main" id="{90030971-04BF-465A-8802-9FAB08602675}"/>
                </a:ext>
              </a:extLst>
            </p:cNvPr>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1" name="Oval 44">
              <a:extLst>
                <a:ext uri="{FF2B5EF4-FFF2-40B4-BE49-F238E27FC236}">
                  <a16:creationId xmlns:a16="http://schemas.microsoft.com/office/drawing/2014/main" id="{137C81D7-48E7-4CD7-9999-9F58028A17FF}"/>
                </a:ext>
              </a:extLst>
            </p:cNvPr>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2" name="Oval 45">
              <a:extLst>
                <a:ext uri="{FF2B5EF4-FFF2-40B4-BE49-F238E27FC236}">
                  <a16:creationId xmlns:a16="http://schemas.microsoft.com/office/drawing/2014/main" id="{E23222D8-314C-423A-8E43-FC506F37F5F4}"/>
                </a:ext>
              </a:extLst>
            </p:cNvPr>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3" name="Oval 46">
              <a:extLst>
                <a:ext uri="{FF2B5EF4-FFF2-40B4-BE49-F238E27FC236}">
                  <a16:creationId xmlns:a16="http://schemas.microsoft.com/office/drawing/2014/main" id="{416C7D55-64B7-42E7-A13E-BEA83393D23F}"/>
                </a:ext>
              </a:extLst>
            </p:cNvPr>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4" name="Oval 47">
              <a:extLst>
                <a:ext uri="{FF2B5EF4-FFF2-40B4-BE49-F238E27FC236}">
                  <a16:creationId xmlns:a16="http://schemas.microsoft.com/office/drawing/2014/main" id="{685E312F-0066-4352-9061-6FF8D032F9AE}"/>
                </a:ext>
              </a:extLst>
            </p:cNvPr>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5" name="Oval 48">
              <a:extLst>
                <a:ext uri="{FF2B5EF4-FFF2-40B4-BE49-F238E27FC236}">
                  <a16:creationId xmlns:a16="http://schemas.microsoft.com/office/drawing/2014/main" id="{EDA3C5A2-81B4-483F-B534-5D910B9CE620}"/>
                </a:ext>
              </a:extLst>
            </p:cNvPr>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6" name="Oval 49">
              <a:extLst>
                <a:ext uri="{FF2B5EF4-FFF2-40B4-BE49-F238E27FC236}">
                  <a16:creationId xmlns:a16="http://schemas.microsoft.com/office/drawing/2014/main" id="{846325E0-DA49-428D-B111-682D78E7DB83}"/>
                </a:ext>
              </a:extLst>
            </p:cNvPr>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7" name="Oval 50">
              <a:extLst>
                <a:ext uri="{FF2B5EF4-FFF2-40B4-BE49-F238E27FC236}">
                  <a16:creationId xmlns:a16="http://schemas.microsoft.com/office/drawing/2014/main" id="{C46F8C9E-7CE7-4CA8-B828-0CF90769A673}"/>
                </a:ext>
              </a:extLst>
            </p:cNvPr>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8" name="Oval 51">
              <a:extLst>
                <a:ext uri="{FF2B5EF4-FFF2-40B4-BE49-F238E27FC236}">
                  <a16:creationId xmlns:a16="http://schemas.microsoft.com/office/drawing/2014/main" id="{F1A1F486-37E6-4F2E-AC56-45F2D0B86AC1}"/>
                </a:ext>
              </a:extLst>
            </p:cNvPr>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59" name="Oval 52">
              <a:extLst>
                <a:ext uri="{FF2B5EF4-FFF2-40B4-BE49-F238E27FC236}">
                  <a16:creationId xmlns:a16="http://schemas.microsoft.com/office/drawing/2014/main" id="{778AF0CA-E94D-4311-A435-5053F955EED7}"/>
                </a:ext>
              </a:extLst>
            </p:cNvPr>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0" name="Oval 53">
              <a:extLst>
                <a:ext uri="{FF2B5EF4-FFF2-40B4-BE49-F238E27FC236}">
                  <a16:creationId xmlns:a16="http://schemas.microsoft.com/office/drawing/2014/main" id="{39D52FB3-94E3-4664-B5E7-EFAE79C39F33}"/>
                </a:ext>
              </a:extLst>
            </p:cNvPr>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1" name="Oval 54">
              <a:extLst>
                <a:ext uri="{FF2B5EF4-FFF2-40B4-BE49-F238E27FC236}">
                  <a16:creationId xmlns:a16="http://schemas.microsoft.com/office/drawing/2014/main" id="{EA4EF738-A5FA-4291-82B2-8F8823DA127C}"/>
                </a:ext>
              </a:extLst>
            </p:cNvPr>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2" name="Oval 55">
              <a:extLst>
                <a:ext uri="{FF2B5EF4-FFF2-40B4-BE49-F238E27FC236}">
                  <a16:creationId xmlns:a16="http://schemas.microsoft.com/office/drawing/2014/main" id="{15D6D486-C86E-48F5-B599-CFE19FFB9CF3}"/>
                </a:ext>
              </a:extLst>
            </p:cNvPr>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3" name="Oval 56">
              <a:extLst>
                <a:ext uri="{FF2B5EF4-FFF2-40B4-BE49-F238E27FC236}">
                  <a16:creationId xmlns:a16="http://schemas.microsoft.com/office/drawing/2014/main" id="{B7BE4CE5-D81E-4B77-929C-C5ABFDAB209D}"/>
                </a:ext>
              </a:extLst>
            </p:cNvPr>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4" name="Oval 57">
              <a:extLst>
                <a:ext uri="{FF2B5EF4-FFF2-40B4-BE49-F238E27FC236}">
                  <a16:creationId xmlns:a16="http://schemas.microsoft.com/office/drawing/2014/main" id="{4498CA99-4D5C-4F83-9882-61EB761FA54F}"/>
                </a:ext>
              </a:extLst>
            </p:cNvPr>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5" name="Oval 58">
              <a:extLst>
                <a:ext uri="{FF2B5EF4-FFF2-40B4-BE49-F238E27FC236}">
                  <a16:creationId xmlns:a16="http://schemas.microsoft.com/office/drawing/2014/main" id="{C76D96FA-A4CD-450E-95FE-A8AFFD4B569F}"/>
                </a:ext>
              </a:extLst>
            </p:cNvPr>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6" name="Oval 59">
              <a:extLst>
                <a:ext uri="{FF2B5EF4-FFF2-40B4-BE49-F238E27FC236}">
                  <a16:creationId xmlns:a16="http://schemas.microsoft.com/office/drawing/2014/main" id="{FFFD1413-1742-4188-90F5-DD54A133DE80}"/>
                </a:ext>
              </a:extLst>
            </p:cNvPr>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7" name="Oval 60">
              <a:extLst>
                <a:ext uri="{FF2B5EF4-FFF2-40B4-BE49-F238E27FC236}">
                  <a16:creationId xmlns:a16="http://schemas.microsoft.com/office/drawing/2014/main" id="{F932EACC-C0E6-4DDC-B4C2-6F4F5572368B}"/>
                </a:ext>
              </a:extLst>
            </p:cNvPr>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8" name="Oval 61">
              <a:extLst>
                <a:ext uri="{FF2B5EF4-FFF2-40B4-BE49-F238E27FC236}">
                  <a16:creationId xmlns:a16="http://schemas.microsoft.com/office/drawing/2014/main" id="{5DE5A964-1B0B-4EBE-B997-386F44B182F4}"/>
                </a:ext>
              </a:extLst>
            </p:cNvPr>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69" name="Oval 62">
              <a:extLst>
                <a:ext uri="{FF2B5EF4-FFF2-40B4-BE49-F238E27FC236}">
                  <a16:creationId xmlns:a16="http://schemas.microsoft.com/office/drawing/2014/main" id="{C69B0111-9523-424D-9C48-267A159229BF}"/>
                </a:ext>
              </a:extLst>
            </p:cNvPr>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0" name="Oval 63">
              <a:extLst>
                <a:ext uri="{FF2B5EF4-FFF2-40B4-BE49-F238E27FC236}">
                  <a16:creationId xmlns:a16="http://schemas.microsoft.com/office/drawing/2014/main" id="{75B0D75C-8D9D-4B33-99F8-B7EBDEBD0006}"/>
                </a:ext>
              </a:extLst>
            </p:cNvPr>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1" name="Oval 64">
              <a:extLst>
                <a:ext uri="{FF2B5EF4-FFF2-40B4-BE49-F238E27FC236}">
                  <a16:creationId xmlns:a16="http://schemas.microsoft.com/office/drawing/2014/main" id="{B6EA60D8-BBB1-40F8-B659-9656C4A646CC}"/>
                </a:ext>
              </a:extLst>
            </p:cNvPr>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2" name="Oval 65">
              <a:extLst>
                <a:ext uri="{FF2B5EF4-FFF2-40B4-BE49-F238E27FC236}">
                  <a16:creationId xmlns:a16="http://schemas.microsoft.com/office/drawing/2014/main" id="{B3CEB37C-F05E-47A7-A8B5-FDB0A1EA13A7}"/>
                </a:ext>
              </a:extLst>
            </p:cNvPr>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3" name="Oval 66">
              <a:extLst>
                <a:ext uri="{FF2B5EF4-FFF2-40B4-BE49-F238E27FC236}">
                  <a16:creationId xmlns:a16="http://schemas.microsoft.com/office/drawing/2014/main" id="{8CF7BCB5-80A3-4733-A6D5-9A260B686BDE}"/>
                </a:ext>
              </a:extLst>
            </p:cNvPr>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4" name="Oval 67">
              <a:extLst>
                <a:ext uri="{FF2B5EF4-FFF2-40B4-BE49-F238E27FC236}">
                  <a16:creationId xmlns:a16="http://schemas.microsoft.com/office/drawing/2014/main" id="{C549FF8A-5009-4FC3-9567-B3654B0C193A}"/>
                </a:ext>
              </a:extLst>
            </p:cNvPr>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5" name="Oval 68">
              <a:extLst>
                <a:ext uri="{FF2B5EF4-FFF2-40B4-BE49-F238E27FC236}">
                  <a16:creationId xmlns:a16="http://schemas.microsoft.com/office/drawing/2014/main" id="{16B9C0FF-976E-4FBA-81BE-AB0C191D5AC6}"/>
                </a:ext>
              </a:extLst>
            </p:cNvPr>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6" name="Oval 69">
              <a:extLst>
                <a:ext uri="{FF2B5EF4-FFF2-40B4-BE49-F238E27FC236}">
                  <a16:creationId xmlns:a16="http://schemas.microsoft.com/office/drawing/2014/main" id="{9C776091-09E8-4AA0-AD51-5F9F3781B5AD}"/>
                </a:ext>
              </a:extLst>
            </p:cNvPr>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7" name="Oval 70">
              <a:extLst>
                <a:ext uri="{FF2B5EF4-FFF2-40B4-BE49-F238E27FC236}">
                  <a16:creationId xmlns:a16="http://schemas.microsoft.com/office/drawing/2014/main" id="{F0E1F009-BCEB-4B3C-8728-F5E8C84D1162}"/>
                </a:ext>
              </a:extLst>
            </p:cNvPr>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8" name="Oval 71">
              <a:extLst>
                <a:ext uri="{FF2B5EF4-FFF2-40B4-BE49-F238E27FC236}">
                  <a16:creationId xmlns:a16="http://schemas.microsoft.com/office/drawing/2014/main" id="{000C45EB-54C2-4F3F-980B-BE29DFD25CB0}"/>
                </a:ext>
              </a:extLst>
            </p:cNvPr>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79" name="Oval 72">
              <a:extLst>
                <a:ext uri="{FF2B5EF4-FFF2-40B4-BE49-F238E27FC236}">
                  <a16:creationId xmlns:a16="http://schemas.microsoft.com/office/drawing/2014/main" id="{AC29178D-E90A-4208-B529-C432CD6F3026}"/>
                </a:ext>
              </a:extLst>
            </p:cNvPr>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0" name="Oval 73">
              <a:extLst>
                <a:ext uri="{FF2B5EF4-FFF2-40B4-BE49-F238E27FC236}">
                  <a16:creationId xmlns:a16="http://schemas.microsoft.com/office/drawing/2014/main" id="{C003D061-CD77-4D84-A0C2-C49CBC3D3722}"/>
                </a:ext>
              </a:extLst>
            </p:cNvPr>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1" name="Oval 74">
              <a:extLst>
                <a:ext uri="{FF2B5EF4-FFF2-40B4-BE49-F238E27FC236}">
                  <a16:creationId xmlns:a16="http://schemas.microsoft.com/office/drawing/2014/main" id="{4EEC06F2-AF49-45FB-B794-05800343B7D8}"/>
                </a:ext>
              </a:extLst>
            </p:cNvPr>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2" name="Oval 75">
              <a:extLst>
                <a:ext uri="{FF2B5EF4-FFF2-40B4-BE49-F238E27FC236}">
                  <a16:creationId xmlns:a16="http://schemas.microsoft.com/office/drawing/2014/main" id="{12300BD2-2DE2-459D-9D9E-9EE993778022}"/>
                </a:ext>
              </a:extLst>
            </p:cNvPr>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3" name="Oval 76">
              <a:extLst>
                <a:ext uri="{FF2B5EF4-FFF2-40B4-BE49-F238E27FC236}">
                  <a16:creationId xmlns:a16="http://schemas.microsoft.com/office/drawing/2014/main" id="{90894BF9-5ADD-4E2E-83E1-980B7175D22C}"/>
                </a:ext>
              </a:extLst>
            </p:cNvPr>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4" name="Oval 77">
              <a:extLst>
                <a:ext uri="{FF2B5EF4-FFF2-40B4-BE49-F238E27FC236}">
                  <a16:creationId xmlns:a16="http://schemas.microsoft.com/office/drawing/2014/main" id="{AE29D127-9F17-481C-882B-3BCC55AF0BF4}"/>
                </a:ext>
              </a:extLst>
            </p:cNvPr>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5" name="Oval 78">
              <a:extLst>
                <a:ext uri="{FF2B5EF4-FFF2-40B4-BE49-F238E27FC236}">
                  <a16:creationId xmlns:a16="http://schemas.microsoft.com/office/drawing/2014/main" id="{C9923B4E-D609-46B6-81E2-D01FC7C332C1}"/>
                </a:ext>
              </a:extLst>
            </p:cNvPr>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6" name="Oval 79">
              <a:extLst>
                <a:ext uri="{FF2B5EF4-FFF2-40B4-BE49-F238E27FC236}">
                  <a16:creationId xmlns:a16="http://schemas.microsoft.com/office/drawing/2014/main" id="{096B63F8-BBF7-4A4B-A693-73785E7F2709}"/>
                </a:ext>
              </a:extLst>
            </p:cNvPr>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7" name="Oval 80">
              <a:extLst>
                <a:ext uri="{FF2B5EF4-FFF2-40B4-BE49-F238E27FC236}">
                  <a16:creationId xmlns:a16="http://schemas.microsoft.com/office/drawing/2014/main" id="{41D19027-E805-4398-9AEE-176BE5657765}"/>
                </a:ext>
              </a:extLst>
            </p:cNvPr>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8" name="Oval 81">
              <a:extLst>
                <a:ext uri="{FF2B5EF4-FFF2-40B4-BE49-F238E27FC236}">
                  <a16:creationId xmlns:a16="http://schemas.microsoft.com/office/drawing/2014/main" id="{77449132-7A62-4FCB-948C-5FD0AE98E81C}"/>
                </a:ext>
              </a:extLst>
            </p:cNvPr>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89" name="Oval 82">
              <a:extLst>
                <a:ext uri="{FF2B5EF4-FFF2-40B4-BE49-F238E27FC236}">
                  <a16:creationId xmlns:a16="http://schemas.microsoft.com/office/drawing/2014/main" id="{247F2B25-49D7-4C67-8173-5F399CAF84FC}"/>
                </a:ext>
              </a:extLst>
            </p:cNvPr>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0" name="Oval 83">
              <a:extLst>
                <a:ext uri="{FF2B5EF4-FFF2-40B4-BE49-F238E27FC236}">
                  <a16:creationId xmlns:a16="http://schemas.microsoft.com/office/drawing/2014/main" id="{20B7F0F1-85AD-4167-BCF9-452C83268FB1}"/>
                </a:ext>
              </a:extLst>
            </p:cNvPr>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1" name="Oval 84">
              <a:extLst>
                <a:ext uri="{FF2B5EF4-FFF2-40B4-BE49-F238E27FC236}">
                  <a16:creationId xmlns:a16="http://schemas.microsoft.com/office/drawing/2014/main" id="{15C6736C-6DC5-484E-A46F-043E3C43AD85}"/>
                </a:ext>
              </a:extLst>
            </p:cNvPr>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2" name="Oval 85">
              <a:extLst>
                <a:ext uri="{FF2B5EF4-FFF2-40B4-BE49-F238E27FC236}">
                  <a16:creationId xmlns:a16="http://schemas.microsoft.com/office/drawing/2014/main" id="{2DFBE84A-D3C9-49B2-B0C3-623259DF6977}"/>
                </a:ext>
              </a:extLst>
            </p:cNvPr>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3" name="Oval 86">
              <a:extLst>
                <a:ext uri="{FF2B5EF4-FFF2-40B4-BE49-F238E27FC236}">
                  <a16:creationId xmlns:a16="http://schemas.microsoft.com/office/drawing/2014/main" id="{D25A171F-C291-48C4-8817-39368BA6175C}"/>
                </a:ext>
              </a:extLst>
            </p:cNvPr>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4" name="Oval 87">
              <a:extLst>
                <a:ext uri="{FF2B5EF4-FFF2-40B4-BE49-F238E27FC236}">
                  <a16:creationId xmlns:a16="http://schemas.microsoft.com/office/drawing/2014/main" id="{A835C4D1-5A90-4973-AF52-8AEFCB1DBA31}"/>
                </a:ext>
              </a:extLst>
            </p:cNvPr>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5" name="Oval 88">
              <a:extLst>
                <a:ext uri="{FF2B5EF4-FFF2-40B4-BE49-F238E27FC236}">
                  <a16:creationId xmlns:a16="http://schemas.microsoft.com/office/drawing/2014/main" id="{D64099A4-FCBD-4A4E-ABCC-42F52A146227}"/>
                </a:ext>
              </a:extLst>
            </p:cNvPr>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6" name="Oval 89">
              <a:extLst>
                <a:ext uri="{FF2B5EF4-FFF2-40B4-BE49-F238E27FC236}">
                  <a16:creationId xmlns:a16="http://schemas.microsoft.com/office/drawing/2014/main" id="{D0205133-5FA9-4724-93A9-06067EB42891}"/>
                </a:ext>
              </a:extLst>
            </p:cNvPr>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7" name="Oval 90">
              <a:extLst>
                <a:ext uri="{FF2B5EF4-FFF2-40B4-BE49-F238E27FC236}">
                  <a16:creationId xmlns:a16="http://schemas.microsoft.com/office/drawing/2014/main" id="{3FD4DEEC-E300-4B4B-A495-DAD538F9C2B7}"/>
                </a:ext>
              </a:extLst>
            </p:cNvPr>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8" name="Oval 91">
              <a:extLst>
                <a:ext uri="{FF2B5EF4-FFF2-40B4-BE49-F238E27FC236}">
                  <a16:creationId xmlns:a16="http://schemas.microsoft.com/office/drawing/2014/main" id="{CDED1158-5BAC-4A39-8284-7BB739EC85C0}"/>
                </a:ext>
              </a:extLst>
            </p:cNvPr>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99" name="Oval 92">
              <a:extLst>
                <a:ext uri="{FF2B5EF4-FFF2-40B4-BE49-F238E27FC236}">
                  <a16:creationId xmlns:a16="http://schemas.microsoft.com/office/drawing/2014/main" id="{CA75DC5D-8B39-4E2E-AAA4-C5C4E0FC73A0}"/>
                </a:ext>
              </a:extLst>
            </p:cNvPr>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0" name="Oval 93">
              <a:extLst>
                <a:ext uri="{FF2B5EF4-FFF2-40B4-BE49-F238E27FC236}">
                  <a16:creationId xmlns:a16="http://schemas.microsoft.com/office/drawing/2014/main" id="{724BDFDF-B9CE-4EC3-B498-F78689D70C9B}"/>
                </a:ext>
              </a:extLst>
            </p:cNvPr>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1" name="Oval 94">
              <a:extLst>
                <a:ext uri="{FF2B5EF4-FFF2-40B4-BE49-F238E27FC236}">
                  <a16:creationId xmlns:a16="http://schemas.microsoft.com/office/drawing/2014/main" id="{332A2995-DD9E-4FD3-A82D-8DDECC47F39B}"/>
                </a:ext>
              </a:extLst>
            </p:cNvPr>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2" name="Oval 95">
              <a:extLst>
                <a:ext uri="{FF2B5EF4-FFF2-40B4-BE49-F238E27FC236}">
                  <a16:creationId xmlns:a16="http://schemas.microsoft.com/office/drawing/2014/main" id="{EA0F1805-5E3B-4ECA-B6EC-70591F6889C8}"/>
                </a:ext>
              </a:extLst>
            </p:cNvPr>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3" name="Oval 96">
              <a:extLst>
                <a:ext uri="{FF2B5EF4-FFF2-40B4-BE49-F238E27FC236}">
                  <a16:creationId xmlns:a16="http://schemas.microsoft.com/office/drawing/2014/main" id="{ED64445B-D809-4368-B157-9C0B13DC7A94}"/>
                </a:ext>
              </a:extLst>
            </p:cNvPr>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4" name="Oval 97">
              <a:extLst>
                <a:ext uri="{FF2B5EF4-FFF2-40B4-BE49-F238E27FC236}">
                  <a16:creationId xmlns:a16="http://schemas.microsoft.com/office/drawing/2014/main" id="{2DD10017-1FCE-4DA5-9BBE-F1524D311C48}"/>
                </a:ext>
              </a:extLst>
            </p:cNvPr>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5" name="Oval 98">
              <a:extLst>
                <a:ext uri="{FF2B5EF4-FFF2-40B4-BE49-F238E27FC236}">
                  <a16:creationId xmlns:a16="http://schemas.microsoft.com/office/drawing/2014/main" id="{18FF2B30-C95B-4E84-B26F-ABCAAC16421C}"/>
                </a:ext>
              </a:extLst>
            </p:cNvPr>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6" name="Oval 99">
              <a:extLst>
                <a:ext uri="{FF2B5EF4-FFF2-40B4-BE49-F238E27FC236}">
                  <a16:creationId xmlns:a16="http://schemas.microsoft.com/office/drawing/2014/main" id="{6FD82041-970E-4A98-B700-01A76DC0E08D}"/>
                </a:ext>
              </a:extLst>
            </p:cNvPr>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7" name="Oval 100">
              <a:extLst>
                <a:ext uri="{FF2B5EF4-FFF2-40B4-BE49-F238E27FC236}">
                  <a16:creationId xmlns:a16="http://schemas.microsoft.com/office/drawing/2014/main" id="{4C439609-62F6-4B79-A0EC-6897BE9C0890}"/>
                </a:ext>
              </a:extLst>
            </p:cNvPr>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8" name="Oval 101">
              <a:extLst>
                <a:ext uri="{FF2B5EF4-FFF2-40B4-BE49-F238E27FC236}">
                  <a16:creationId xmlns:a16="http://schemas.microsoft.com/office/drawing/2014/main" id="{D06CB673-45F7-4D96-A24F-95B082A10314}"/>
                </a:ext>
              </a:extLst>
            </p:cNvPr>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09" name="Oval 102">
              <a:extLst>
                <a:ext uri="{FF2B5EF4-FFF2-40B4-BE49-F238E27FC236}">
                  <a16:creationId xmlns:a16="http://schemas.microsoft.com/office/drawing/2014/main" id="{5356BD63-287D-4918-A694-779B63FF0C30}"/>
                </a:ext>
              </a:extLst>
            </p:cNvPr>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0" name="Oval 103">
              <a:extLst>
                <a:ext uri="{FF2B5EF4-FFF2-40B4-BE49-F238E27FC236}">
                  <a16:creationId xmlns:a16="http://schemas.microsoft.com/office/drawing/2014/main" id="{BCBC1903-98EB-46C1-8533-669B4C62DADD}"/>
                </a:ext>
              </a:extLst>
            </p:cNvPr>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1" name="Oval 104">
              <a:extLst>
                <a:ext uri="{FF2B5EF4-FFF2-40B4-BE49-F238E27FC236}">
                  <a16:creationId xmlns:a16="http://schemas.microsoft.com/office/drawing/2014/main" id="{E046EFD6-CF01-49F7-8976-0D5969768EEB}"/>
                </a:ext>
              </a:extLst>
            </p:cNvPr>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2" name="Oval 105">
              <a:extLst>
                <a:ext uri="{FF2B5EF4-FFF2-40B4-BE49-F238E27FC236}">
                  <a16:creationId xmlns:a16="http://schemas.microsoft.com/office/drawing/2014/main" id="{DA400F69-2067-4E52-9822-1DA488CECD91}"/>
                </a:ext>
              </a:extLst>
            </p:cNvPr>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3" name="Oval 106">
              <a:extLst>
                <a:ext uri="{FF2B5EF4-FFF2-40B4-BE49-F238E27FC236}">
                  <a16:creationId xmlns:a16="http://schemas.microsoft.com/office/drawing/2014/main" id="{F3D767C4-996E-4E01-B04A-47625196BF22}"/>
                </a:ext>
              </a:extLst>
            </p:cNvPr>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4" name="Oval 107">
              <a:extLst>
                <a:ext uri="{FF2B5EF4-FFF2-40B4-BE49-F238E27FC236}">
                  <a16:creationId xmlns:a16="http://schemas.microsoft.com/office/drawing/2014/main" id="{AFEC95DD-74BD-4929-BED6-35A73FBECCF0}"/>
                </a:ext>
              </a:extLst>
            </p:cNvPr>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5" name="Oval 108">
              <a:extLst>
                <a:ext uri="{FF2B5EF4-FFF2-40B4-BE49-F238E27FC236}">
                  <a16:creationId xmlns:a16="http://schemas.microsoft.com/office/drawing/2014/main" id="{C1603C0F-DAFE-465F-AF91-C5B931529B09}"/>
                </a:ext>
              </a:extLst>
            </p:cNvPr>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6" name="Oval 109">
              <a:extLst>
                <a:ext uri="{FF2B5EF4-FFF2-40B4-BE49-F238E27FC236}">
                  <a16:creationId xmlns:a16="http://schemas.microsoft.com/office/drawing/2014/main" id="{D631FD07-8A18-402B-B1D1-D1622C8680CC}"/>
                </a:ext>
              </a:extLst>
            </p:cNvPr>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7" name="Oval 110">
              <a:extLst>
                <a:ext uri="{FF2B5EF4-FFF2-40B4-BE49-F238E27FC236}">
                  <a16:creationId xmlns:a16="http://schemas.microsoft.com/office/drawing/2014/main" id="{C395A1EB-6349-4858-966D-F8DC03D3F176}"/>
                </a:ext>
              </a:extLst>
            </p:cNvPr>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8" name="Oval 111">
              <a:extLst>
                <a:ext uri="{FF2B5EF4-FFF2-40B4-BE49-F238E27FC236}">
                  <a16:creationId xmlns:a16="http://schemas.microsoft.com/office/drawing/2014/main" id="{194DA776-18C9-489E-8BB0-1ED80E538E9E}"/>
                </a:ext>
              </a:extLst>
            </p:cNvPr>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19" name="Oval 112">
              <a:extLst>
                <a:ext uri="{FF2B5EF4-FFF2-40B4-BE49-F238E27FC236}">
                  <a16:creationId xmlns:a16="http://schemas.microsoft.com/office/drawing/2014/main" id="{F8744DD7-AFBB-467D-9CCF-866878230D56}"/>
                </a:ext>
              </a:extLst>
            </p:cNvPr>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0" name="Oval 113">
              <a:extLst>
                <a:ext uri="{FF2B5EF4-FFF2-40B4-BE49-F238E27FC236}">
                  <a16:creationId xmlns:a16="http://schemas.microsoft.com/office/drawing/2014/main" id="{C7E2C5C1-4DC2-493B-82F9-EDEE0228003B}"/>
                </a:ext>
              </a:extLst>
            </p:cNvPr>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1" name="Oval 114">
              <a:extLst>
                <a:ext uri="{FF2B5EF4-FFF2-40B4-BE49-F238E27FC236}">
                  <a16:creationId xmlns:a16="http://schemas.microsoft.com/office/drawing/2014/main" id="{3958A629-036D-4479-B7AB-63749DD3F5C6}"/>
                </a:ext>
              </a:extLst>
            </p:cNvPr>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2" name="Oval 115">
              <a:extLst>
                <a:ext uri="{FF2B5EF4-FFF2-40B4-BE49-F238E27FC236}">
                  <a16:creationId xmlns:a16="http://schemas.microsoft.com/office/drawing/2014/main" id="{07CFFC38-1C4B-4D30-9128-C24FED089E18}"/>
                </a:ext>
              </a:extLst>
            </p:cNvPr>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3" name="Oval 116">
              <a:extLst>
                <a:ext uri="{FF2B5EF4-FFF2-40B4-BE49-F238E27FC236}">
                  <a16:creationId xmlns:a16="http://schemas.microsoft.com/office/drawing/2014/main" id="{25977F0B-F94F-48EF-8C4E-01FA085576E8}"/>
                </a:ext>
              </a:extLst>
            </p:cNvPr>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4" name="Oval 117">
              <a:extLst>
                <a:ext uri="{FF2B5EF4-FFF2-40B4-BE49-F238E27FC236}">
                  <a16:creationId xmlns:a16="http://schemas.microsoft.com/office/drawing/2014/main" id="{3EA32990-38C7-4235-B3A1-8FD0703CD006}"/>
                </a:ext>
              </a:extLst>
            </p:cNvPr>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5" name="Oval 118">
              <a:extLst>
                <a:ext uri="{FF2B5EF4-FFF2-40B4-BE49-F238E27FC236}">
                  <a16:creationId xmlns:a16="http://schemas.microsoft.com/office/drawing/2014/main" id="{0DA43171-55BC-4068-9733-74E1A1E73C32}"/>
                </a:ext>
              </a:extLst>
            </p:cNvPr>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6" name="Oval 119">
              <a:extLst>
                <a:ext uri="{FF2B5EF4-FFF2-40B4-BE49-F238E27FC236}">
                  <a16:creationId xmlns:a16="http://schemas.microsoft.com/office/drawing/2014/main" id="{B98039C3-1F19-466C-8C95-7AC71B973B10}"/>
                </a:ext>
              </a:extLst>
            </p:cNvPr>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7" name="Oval 120">
              <a:extLst>
                <a:ext uri="{FF2B5EF4-FFF2-40B4-BE49-F238E27FC236}">
                  <a16:creationId xmlns:a16="http://schemas.microsoft.com/office/drawing/2014/main" id="{39D1EEA9-C492-484B-8BB1-701882D95D06}"/>
                </a:ext>
              </a:extLst>
            </p:cNvPr>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8" name="Oval 121">
              <a:extLst>
                <a:ext uri="{FF2B5EF4-FFF2-40B4-BE49-F238E27FC236}">
                  <a16:creationId xmlns:a16="http://schemas.microsoft.com/office/drawing/2014/main" id="{4BBFA46F-0BD4-4178-B5F3-E3D2EBC3CBC5}"/>
                </a:ext>
              </a:extLst>
            </p:cNvPr>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29" name="Oval 122">
              <a:extLst>
                <a:ext uri="{FF2B5EF4-FFF2-40B4-BE49-F238E27FC236}">
                  <a16:creationId xmlns:a16="http://schemas.microsoft.com/office/drawing/2014/main" id="{8505C893-5E93-4BD6-856E-18A40F2C6FC5}"/>
                </a:ext>
              </a:extLst>
            </p:cNvPr>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0" name="Oval 123">
              <a:extLst>
                <a:ext uri="{FF2B5EF4-FFF2-40B4-BE49-F238E27FC236}">
                  <a16:creationId xmlns:a16="http://schemas.microsoft.com/office/drawing/2014/main" id="{0476EAC1-E5BE-44CA-858C-5513F16D7E85}"/>
                </a:ext>
              </a:extLst>
            </p:cNvPr>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1" name="Oval 124">
              <a:extLst>
                <a:ext uri="{FF2B5EF4-FFF2-40B4-BE49-F238E27FC236}">
                  <a16:creationId xmlns:a16="http://schemas.microsoft.com/office/drawing/2014/main" id="{5F173507-0961-41D0-9BB2-CFDBC929D070}"/>
                </a:ext>
              </a:extLst>
            </p:cNvPr>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2" name="Oval 125">
              <a:extLst>
                <a:ext uri="{FF2B5EF4-FFF2-40B4-BE49-F238E27FC236}">
                  <a16:creationId xmlns:a16="http://schemas.microsoft.com/office/drawing/2014/main" id="{AD0AF163-43C5-4330-A4A5-FFBF326CA0D5}"/>
                </a:ext>
              </a:extLst>
            </p:cNvPr>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3" name="Oval 126">
              <a:extLst>
                <a:ext uri="{FF2B5EF4-FFF2-40B4-BE49-F238E27FC236}">
                  <a16:creationId xmlns:a16="http://schemas.microsoft.com/office/drawing/2014/main" id="{F75DACA7-48AC-4982-B46B-7DCA2AA0DEB7}"/>
                </a:ext>
              </a:extLst>
            </p:cNvPr>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4" name="Oval 127">
              <a:extLst>
                <a:ext uri="{FF2B5EF4-FFF2-40B4-BE49-F238E27FC236}">
                  <a16:creationId xmlns:a16="http://schemas.microsoft.com/office/drawing/2014/main" id="{9ED4E056-BB24-41AB-AFB6-29B51DE0E0D9}"/>
                </a:ext>
              </a:extLst>
            </p:cNvPr>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5" name="Oval 128">
              <a:extLst>
                <a:ext uri="{FF2B5EF4-FFF2-40B4-BE49-F238E27FC236}">
                  <a16:creationId xmlns:a16="http://schemas.microsoft.com/office/drawing/2014/main" id="{7F7BF754-1356-4018-8E71-49744699C8DB}"/>
                </a:ext>
              </a:extLst>
            </p:cNvPr>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6" name="Oval 129">
              <a:extLst>
                <a:ext uri="{FF2B5EF4-FFF2-40B4-BE49-F238E27FC236}">
                  <a16:creationId xmlns:a16="http://schemas.microsoft.com/office/drawing/2014/main" id="{6AAF1B4A-B343-4C15-B324-614E18391B44}"/>
                </a:ext>
              </a:extLst>
            </p:cNvPr>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7" name="Oval 130">
              <a:extLst>
                <a:ext uri="{FF2B5EF4-FFF2-40B4-BE49-F238E27FC236}">
                  <a16:creationId xmlns:a16="http://schemas.microsoft.com/office/drawing/2014/main" id="{BA1B608B-3ADC-4B78-973D-18F28018FD7E}"/>
                </a:ext>
              </a:extLst>
            </p:cNvPr>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8" name="Oval 131">
              <a:extLst>
                <a:ext uri="{FF2B5EF4-FFF2-40B4-BE49-F238E27FC236}">
                  <a16:creationId xmlns:a16="http://schemas.microsoft.com/office/drawing/2014/main" id="{661306D9-2FB2-446A-AC9B-259AB468CAB8}"/>
                </a:ext>
              </a:extLst>
            </p:cNvPr>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39" name="Oval 132">
              <a:extLst>
                <a:ext uri="{FF2B5EF4-FFF2-40B4-BE49-F238E27FC236}">
                  <a16:creationId xmlns:a16="http://schemas.microsoft.com/office/drawing/2014/main" id="{448E0C17-062E-4789-BB04-E2BE95CF29F9}"/>
                </a:ext>
              </a:extLst>
            </p:cNvPr>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0" name="Oval 133">
              <a:extLst>
                <a:ext uri="{FF2B5EF4-FFF2-40B4-BE49-F238E27FC236}">
                  <a16:creationId xmlns:a16="http://schemas.microsoft.com/office/drawing/2014/main" id="{ED4EB408-CE39-43E4-83BA-AB9CA5F94C5D}"/>
                </a:ext>
              </a:extLst>
            </p:cNvPr>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1" name="Oval 134">
              <a:extLst>
                <a:ext uri="{FF2B5EF4-FFF2-40B4-BE49-F238E27FC236}">
                  <a16:creationId xmlns:a16="http://schemas.microsoft.com/office/drawing/2014/main" id="{312631C1-AA06-44E1-B2A0-4DDC4CD94D1F}"/>
                </a:ext>
              </a:extLst>
            </p:cNvPr>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2" name="Oval 135">
              <a:extLst>
                <a:ext uri="{FF2B5EF4-FFF2-40B4-BE49-F238E27FC236}">
                  <a16:creationId xmlns:a16="http://schemas.microsoft.com/office/drawing/2014/main" id="{838D4D5B-E009-441D-ACEC-BB4D8B3B3360}"/>
                </a:ext>
              </a:extLst>
            </p:cNvPr>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3" name="Oval 136">
              <a:extLst>
                <a:ext uri="{FF2B5EF4-FFF2-40B4-BE49-F238E27FC236}">
                  <a16:creationId xmlns:a16="http://schemas.microsoft.com/office/drawing/2014/main" id="{49AFBB62-7E14-4DBE-BCCF-00D44F247DBB}"/>
                </a:ext>
              </a:extLst>
            </p:cNvPr>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4" name="Oval 137">
              <a:extLst>
                <a:ext uri="{FF2B5EF4-FFF2-40B4-BE49-F238E27FC236}">
                  <a16:creationId xmlns:a16="http://schemas.microsoft.com/office/drawing/2014/main" id="{E63CE460-9388-47A3-9200-1E65B2A8EA19}"/>
                </a:ext>
              </a:extLst>
            </p:cNvPr>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5" name="Oval 138">
              <a:extLst>
                <a:ext uri="{FF2B5EF4-FFF2-40B4-BE49-F238E27FC236}">
                  <a16:creationId xmlns:a16="http://schemas.microsoft.com/office/drawing/2014/main" id="{26C3BD02-15F1-47EA-AF5C-02D60C6B971A}"/>
                </a:ext>
              </a:extLst>
            </p:cNvPr>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6" name="Oval 139">
              <a:extLst>
                <a:ext uri="{FF2B5EF4-FFF2-40B4-BE49-F238E27FC236}">
                  <a16:creationId xmlns:a16="http://schemas.microsoft.com/office/drawing/2014/main" id="{8252FDC3-239A-47F0-970F-20CD9931B113}"/>
                </a:ext>
              </a:extLst>
            </p:cNvPr>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147" name="Text Box 140">
              <a:extLst>
                <a:ext uri="{FF2B5EF4-FFF2-40B4-BE49-F238E27FC236}">
                  <a16:creationId xmlns:a16="http://schemas.microsoft.com/office/drawing/2014/main" id="{9F8CAC4E-DC5B-4AB1-B806-BA07FB0ED6F9}"/>
                </a:ext>
              </a:extLst>
            </p:cNvPr>
            <p:cNvSpPr txBox="1">
              <a:spLocks noChangeArrowheads="1"/>
            </p:cNvSpPr>
            <p:nvPr/>
          </p:nvSpPr>
          <p:spPr bwMode="auto">
            <a:xfrm>
              <a:off x="3596" y="1228"/>
              <a:ext cx="24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N</a:t>
              </a:r>
              <a:r>
                <a:rPr lang="en-GB" altLang="en-US" sz="1600" b="1" baseline="-25000"/>
                <a:t>1</a:t>
              </a:r>
            </a:p>
          </p:txBody>
        </p:sp>
        <p:sp>
          <p:nvSpPr>
            <p:cNvPr id="148" name="Text Box 141">
              <a:extLst>
                <a:ext uri="{FF2B5EF4-FFF2-40B4-BE49-F238E27FC236}">
                  <a16:creationId xmlns:a16="http://schemas.microsoft.com/office/drawing/2014/main" id="{F44EFB61-93B7-4837-8E02-C6FAD34F3214}"/>
                </a:ext>
              </a:extLst>
            </p:cNvPr>
            <p:cNvSpPr txBox="1">
              <a:spLocks noChangeArrowheads="1"/>
            </p:cNvSpPr>
            <p:nvPr/>
          </p:nvSpPr>
          <p:spPr bwMode="auto">
            <a:xfrm>
              <a:off x="3780" y="2764"/>
              <a:ext cx="247"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N</a:t>
              </a:r>
              <a:r>
                <a:rPr lang="en-GB" altLang="en-US" sz="1600" b="1" baseline="-25000"/>
                <a:t>2</a:t>
              </a:r>
            </a:p>
          </p:txBody>
        </p:sp>
        <p:sp>
          <p:nvSpPr>
            <p:cNvPr id="149" name="Text Box 142">
              <a:extLst>
                <a:ext uri="{FF2B5EF4-FFF2-40B4-BE49-F238E27FC236}">
                  <a16:creationId xmlns:a16="http://schemas.microsoft.com/office/drawing/2014/main" id="{E7C26376-D12B-4A14-96A8-3F6D274D343C}"/>
                </a:ext>
              </a:extLst>
            </p:cNvPr>
            <p:cNvSpPr txBox="1">
              <a:spLocks noChangeArrowheads="1"/>
            </p:cNvSpPr>
            <p:nvPr/>
          </p:nvSpPr>
          <p:spPr bwMode="auto">
            <a:xfrm>
              <a:off x="4277" y="1240"/>
              <a:ext cx="23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1</a:t>
              </a:r>
            </a:p>
          </p:txBody>
        </p:sp>
        <p:sp>
          <p:nvSpPr>
            <p:cNvPr id="150" name="Text Box 143">
              <a:extLst>
                <a:ext uri="{FF2B5EF4-FFF2-40B4-BE49-F238E27FC236}">
                  <a16:creationId xmlns:a16="http://schemas.microsoft.com/office/drawing/2014/main" id="{E6170E7F-8D66-44FB-AF9B-E02035CA6DED}"/>
                </a:ext>
              </a:extLst>
            </p:cNvPr>
            <p:cNvSpPr txBox="1">
              <a:spLocks noChangeArrowheads="1"/>
            </p:cNvSpPr>
            <p:nvPr/>
          </p:nvSpPr>
          <p:spPr bwMode="auto">
            <a:xfrm>
              <a:off x="4898" y="2448"/>
              <a:ext cx="23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2</a:t>
              </a:r>
            </a:p>
          </p:txBody>
        </p:sp>
        <p:sp>
          <p:nvSpPr>
            <p:cNvPr id="151" name="Text Box 144">
              <a:extLst>
                <a:ext uri="{FF2B5EF4-FFF2-40B4-BE49-F238E27FC236}">
                  <a16:creationId xmlns:a16="http://schemas.microsoft.com/office/drawing/2014/main" id="{8DB1BB81-6DF3-4E72-9609-437A8DEF3990}"/>
                </a:ext>
              </a:extLst>
            </p:cNvPr>
            <p:cNvSpPr txBox="1">
              <a:spLocks noChangeArrowheads="1"/>
            </p:cNvSpPr>
            <p:nvPr/>
          </p:nvSpPr>
          <p:spPr bwMode="auto">
            <a:xfrm>
              <a:off x="5186" y="1488"/>
              <a:ext cx="25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3</a:t>
              </a:r>
            </a:p>
          </p:txBody>
        </p:sp>
      </p:grpSp>
      <p:sp>
        <p:nvSpPr>
          <p:cNvPr id="153" name="Rectangle 152">
            <a:extLst>
              <a:ext uri="{FF2B5EF4-FFF2-40B4-BE49-F238E27FC236}">
                <a16:creationId xmlns:a16="http://schemas.microsoft.com/office/drawing/2014/main" id="{3294548B-AC7F-45CC-A50B-DC961DBC6D1C}"/>
              </a:ext>
            </a:extLst>
          </p:cNvPr>
          <p:cNvSpPr/>
          <p:nvPr/>
        </p:nvSpPr>
        <p:spPr>
          <a:xfrm>
            <a:off x="4435475" y="5622925"/>
            <a:ext cx="4572000" cy="1102866"/>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chemeClr val="tx1"/>
                </a:solidFill>
              </a:rPr>
              <a:t>N</a:t>
            </a:r>
            <a:r>
              <a:rPr lang="en-GB" altLang="en-US" baseline="-25000" dirty="0">
                <a:solidFill>
                  <a:schemeClr val="tx1"/>
                </a:solidFill>
              </a:rPr>
              <a:t>1</a:t>
            </a:r>
            <a:r>
              <a:rPr lang="en-GB" altLang="en-US" dirty="0">
                <a:solidFill>
                  <a:schemeClr val="tx1"/>
                </a:solidFill>
              </a:rPr>
              <a:t> and N</a:t>
            </a:r>
            <a:r>
              <a:rPr lang="en-GB" altLang="en-US" baseline="-25000" dirty="0">
                <a:solidFill>
                  <a:schemeClr val="tx1"/>
                </a:solidFill>
              </a:rPr>
              <a:t>2</a:t>
            </a:r>
            <a:r>
              <a:rPr lang="en-GB" altLang="en-US" dirty="0">
                <a:solidFill>
                  <a:schemeClr val="tx1"/>
                </a:solidFill>
              </a:rPr>
              <a:t> are regions of normal behaviour</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chemeClr val="tx1"/>
                </a:solidFill>
              </a:rPr>
              <a:t>Points o</a:t>
            </a:r>
            <a:r>
              <a:rPr lang="en-GB" altLang="en-US" baseline="-25000" dirty="0">
                <a:solidFill>
                  <a:schemeClr val="tx1"/>
                </a:solidFill>
              </a:rPr>
              <a:t>1</a:t>
            </a:r>
            <a:r>
              <a:rPr lang="en-GB" altLang="en-US" dirty="0">
                <a:solidFill>
                  <a:schemeClr val="tx1"/>
                </a:solidFill>
              </a:rPr>
              <a:t> and o</a:t>
            </a:r>
            <a:r>
              <a:rPr lang="en-GB" altLang="en-US" baseline="-25000" dirty="0">
                <a:solidFill>
                  <a:schemeClr val="tx1"/>
                </a:solidFill>
              </a:rPr>
              <a:t>2</a:t>
            </a:r>
            <a:r>
              <a:rPr lang="en-GB" altLang="en-US" dirty="0">
                <a:solidFill>
                  <a:schemeClr val="tx1"/>
                </a:solidFill>
              </a:rPr>
              <a:t> are anomalies</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solidFill>
                  <a:schemeClr val="tx1"/>
                </a:solidFill>
              </a:rPr>
              <a:t>Points in region O</a:t>
            </a:r>
            <a:r>
              <a:rPr lang="en-GB" altLang="en-US" baseline="-25000" dirty="0">
                <a:solidFill>
                  <a:schemeClr val="tx1"/>
                </a:solidFill>
              </a:rPr>
              <a:t>3</a:t>
            </a:r>
            <a:r>
              <a:rPr lang="en-GB" altLang="en-US" dirty="0">
                <a:solidFill>
                  <a:schemeClr val="tx1"/>
                </a:solidFill>
              </a:rPr>
              <a:t> are anomalies</a:t>
            </a:r>
          </a:p>
        </p:txBody>
      </p:sp>
    </p:spTree>
    <p:extLst>
      <p:ext uri="{BB962C8B-B14F-4D97-AF65-F5344CB8AC3E}">
        <p14:creationId xmlns:p14="http://schemas.microsoft.com/office/powerpoint/2010/main" val="71329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8A5EDA24-28E9-463E-93A1-544A7F6B138A}"/>
              </a:ext>
            </a:extLst>
          </p:cNvPr>
          <p:cNvSpPr>
            <a:spLocks noGrp="1" noChangeArrowheads="1"/>
          </p:cNvSpPr>
          <p:nvPr>
            <p:ph type="title"/>
          </p:nvPr>
        </p:nvSpPr>
        <p:spPr>
          <a:xfrm>
            <a:off x="228600" y="215900"/>
            <a:ext cx="8686800" cy="763588"/>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Key Challenges</a:t>
            </a:r>
          </a:p>
        </p:txBody>
      </p:sp>
      <p:sp>
        <p:nvSpPr>
          <p:cNvPr id="16387" name="Rectangle 2">
            <a:extLst>
              <a:ext uri="{FF2B5EF4-FFF2-40B4-BE49-F238E27FC236}">
                <a16:creationId xmlns:a16="http://schemas.microsoft.com/office/drawing/2014/main" id="{9CA46735-BD14-470C-8E9E-E190B944E737}"/>
              </a:ext>
            </a:extLst>
          </p:cNvPr>
          <p:cNvSpPr>
            <a:spLocks noGrp="1" noChangeArrowheads="1"/>
          </p:cNvSpPr>
          <p:nvPr>
            <p:ph idx="1"/>
          </p:nvPr>
        </p:nvSpPr>
        <p:spPr>
          <a:xfrm>
            <a:off x="228600" y="1371600"/>
            <a:ext cx="8686800" cy="4876800"/>
          </a:xfrm>
        </p:spPr>
        <p:txBody>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Defining a representative normal region is challenging</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boundary between normal and outlying behaviour is often not precise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exact notion of an outlier is different for different application domains</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Availability of labelled data for training/validation</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Data might contain noise</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Normal behaviour keeps evolving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E52405F2-7E79-47FA-B20E-F73CCC58C6CF}"/>
              </a:ext>
            </a:extLst>
          </p:cNvPr>
          <p:cNvSpPr>
            <a:spLocks noGrp="1" noChangeArrowheads="1"/>
          </p:cNvSpPr>
          <p:nvPr>
            <p:ph type="title"/>
          </p:nvPr>
        </p:nvSpPr>
        <p:spPr>
          <a:xfrm>
            <a:off x="228600" y="-76200"/>
            <a:ext cx="8686800" cy="1066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Data Labels</a:t>
            </a:r>
          </a:p>
        </p:txBody>
      </p:sp>
      <p:sp>
        <p:nvSpPr>
          <p:cNvPr id="20483" name="Rectangle 2">
            <a:extLst>
              <a:ext uri="{FF2B5EF4-FFF2-40B4-BE49-F238E27FC236}">
                <a16:creationId xmlns:a16="http://schemas.microsoft.com/office/drawing/2014/main" id="{9D01E24D-EDC9-44AB-964F-A9BB603EAE07}"/>
              </a:ext>
            </a:extLst>
          </p:cNvPr>
          <p:cNvSpPr>
            <a:spLocks noGrp="1" noChangeArrowheads="1"/>
          </p:cNvSpPr>
          <p:nvPr>
            <p:ph idx="1"/>
          </p:nvPr>
        </p:nvSpPr>
        <p:spPr>
          <a:xfrm>
            <a:off x="228600" y="1295400"/>
            <a:ext cx="8686800" cy="5105400"/>
          </a:xfrm>
        </p:spPr>
        <p:txBody>
          <a:bodyPr/>
          <a:lstStyle/>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Supervised Anomaly Detection</a:t>
            </a:r>
          </a:p>
          <a:p>
            <a:pPr lvl="1" eaLnBrk="1" hangingPunct="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Labels available for both normal data and anomalies</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Semi-supervised Anomaly Detection</a:t>
            </a:r>
          </a:p>
          <a:p>
            <a:pPr lvl="1" eaLnBrk="1" hangingPunct="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Labels available only for normal data</a:t>
            </a:r>
          </a:p>
          <a:p>
            <a:pPr eaLnBrk="1" hangingPunct="1">
              <a:lnSpc>
                <a:spcPct val="10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Unsupervised Anomaly Detection</a:t>
            </a:r>
          </a:p>
          <a:p>
            <a:pPr lvl="1" eaLnBrk="1" hangingPunct="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No labels assumed</a:t>
            </a:r>
          </a:p>
          <a:p>
            <a:pPr lvl="1" eaLnBrk="1" hangingPunct="1">
              <a:lnSpc>
                <a:spcPct val="10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Based on the assumption that anomalies are very rare compared to normal 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a:extLst>
              <a:ext uri="{FF2B5EF4-FFF2-40B4-BE49-F238E27FC236}">
                <a16:creationId xmlns:a16="http://schemas.microsoft.com/office/drawing/2014/main" id="{EF5CA536-7035-426C-9092-691BF544FB23}"/>
              </a:ext>
            </a:extLst>
          </p:cNvPr>
          <p:cNvSpPr>
            <a:spLocks noGrp="1" noChangeArrowheads="1"/>
          </p:cNvSpPr>
          <p:nvPr>
            <p:ph type="title"/>
          </p:nvPr>
        </p:nvSpPr>
        <p:spPr>
          <a:xfrm>
            <a:off x="228600" y="-152400"/>
            <a:ext cx="8686800" cy="10668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Output of Anomaly Detection</a:t>
            </a:r>
          </a:p>
        </p:txBody>
      </p:sp>
      <p:sp>
        <p:nvSpPr>
          <p:cNvPr id="22531" name="Rectangle 2">
            <a:extLst>
              <a:ext uri="{FF2B5EF4-FFF2-40B4-BE49-F238E27FC236}">
                <a16:creationId xmlns:a16="http://schemas.microsoft.com/office/drawing/2014/main" id="{00FDE80D-880E-4E7E-A680-2D8D19B6AB94}"/>
              </a:ext>
            </a:extLst>
          </p:cNvPr>
          <p:cNvSpPr>
            <a:spLocks noGrp="1" noChangeArrowheads="1"/>
          </p:cNvSpPr>
          <p:nvPr>
            <p:ph idx="1"/>
          </p:nvPr>
        </p:nvSpPr>
        <p:spPr>
          <a:xfrm>
            <a:off x="228600" y="1447800"/>
            <a:ext cx="8686800" cy="4648200"/>
          </a:xfrm>
        </p:spPr>
        <p:txBody>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Label</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Each test instance is given a </a:t>
            </a:r>
            <a:r>
              <a:rPr lang="en-GB" altLang="en-US" i="1"/>
              <a:t>normal</a:t>
            </a:r>
            <a:r>
              <a:rPr lang="en-GB" altLang="en-US"/>
              <a:t> or </a:t>
            </a:r>
            <a:r>
              <a:rPr lang="en-GB" altLang="en-US" i="1"/>
              <a:t>anomaly</a:t>
            </a:r>
            <a:r>
              <a:rPr lang="en-GB" altLang="en-US"/>
              <a:t> label</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a:t>This is especially true of classification-based approaches</a:t>
            </a:r>
            <a:endParaRPr lang="en-GB" altLang="en-US"/>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Score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Each test instance is assigned an anomaly score</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Allows the output to be ranked</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Requires an additional threshold parameter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24" y="36576"/>
            <a:ext cx="8991600" cy="657231"/>
          </a:xfrm>
          <a:prstGeom prst="rect">
            <a:avLst/>
          </a:prstGeom>
        </p:spPr>
        <p:txBody>
          <a:bodyPr vert="horz" wrap="square" lIns="0" tIns="0" rIns="0" bIns="0" rtlCol="0" anchor="ctr">
            <a:spAutoFit/>
          </a:bodyPr>
          <a:lstStyle/>
          <a:p>
            <a:pPr marL="11206">
              <a:lnSpc>
                <a:spcPct val="100000"/>
              </a:lnSpc>
            </a:pPr>
            <a:r>
              <a:rPr spc="-4" dirty="0"/>
              <a:t>Variants </a:t>
            </a:r>
            <a:r>
              <a:rPr spc="-9" dirty="0"/>
              <a:t>of </a:t>
            </a:r>
            <a:r>
              <a:rPr spc="-4" dirty="0"/>
              <a:t>anomaly </a:t>
            </a:r>
            <a:r>
              <a:rPr spc="-9" dirty="0"/>
              <a:t>detection</a:t>
            </a:r>
            <a:r>
              <a:rPr spc="49" dirty="0"/>
              <a:t> </a:t>
            </a:r>
            <a:r>
              <a:rPr spc="-9" dirty="0"/>
              <a:t>problem</a:t>
            </a:r>
          </a:p>
        </p:txBody>
      </p:sp>
      <p:sp>
        <p:nvSpPr>
          <p:cNvPr id="3" name="object 3"/>
          <p:cNvSpPr txBox="1"/>
          <p:nvPr/>
        </p:nvSpPr>
        <p:spPr>
          <a:xfrm>
            <a:off x="1212477" y="1509657"/>
            <a:ext cx="6780118" cy="4158318"/>
          </a:xfrm>
          <a:prstGeom prst="rect">
            <a:avLst/>
          </a:prstGeom>
        </p:spPr>
        <p:txBody>
          <a:bodyPr vert="horz" wrap="square" lIns="0" tIns="0" rIns="0" bIns="0" rtlCol="0">
            <a:spAutoFit/>
          </a:bodyPr>
          <a:lstStyle/>
          <a:p>
            <a:pPr marL="217966" indent="-206760">
              <a:buClr>
                <a:srgbClr val="0B7A9C"/>
              </a:buClr>
              <a:buSzPct val="75000"/>
              <a:buFont typeface="Wingdings"/>
              <a:buChar char=""/>
              <a:tabLst>
                <a:tab pos="264473" algn="l"/>
              </a:tabLst>
            </a:pPr>
            <a:r>
              <a:rPr sz="2471" spc="-9" dirty="0">
                <a:solidFill>
                  <a:schemeClr val="tx1"/>
                </a:solidFill>
                <a:latin typeface="Arial"/>
                <a:cs typeface="Arial"/>
              </a:rPr>
              <a:t>Given </a:t>
            </a:r>
            <a:r>
              <a:rPr sz="2471" dirty="0">
                <a:solidFill>
                  <a:schemeClr val="tx1"/>
                </a:solidFill>
                <a:latin typeface="Arial"/>
                <a:cs typeface="Arial"/>
              </a:rPr>
              <a:t>a dataset </a:t>
            </a:r>
            <a:r>
              <a:rPr sz="2471" spc="-4" dirty="0">
                <a:solidFill>
                  <a:schemeClr val="tx1"/>
                </a:solidFill>
                <a:latin typeface="Arial"/>
                <a:cs typeface="Arial"/>
              </a:rPr>
              <a:t>D, </a:t>
            </a:r>
            <a:r>
              <a:rPr sz="2471" dirty="0">
                <a:solidFill>
                  <a:schemeClr val="tx1"/>
                </a:solidFill>
                <a:latin typeface="Arial"/>
                <a:cs typeface="Arial"/>
              </a:rPr>
              <a:t>find all </a:t>
            </a:r>
            <a:r>
              <a:rPr sz="2471" spc="4" dirty="0">
                <a:solidFill>
                  <a:schemeClr val="tx1"/>
                </a:solidFill>
                <a:latin typeface="Arial"/>
                <a:cs typeface="Arial"/>
              </a:rPr>
              <a:t>the </a:t>
            </a:r>
            <a:r>
              <a:rPr sz="2471" dirty="0">
                <a:solidFill>
                  <a:schemeClr val="tx1"/>
                </a:solidFill>
                <a:latin typeface="Arial"/>
                <a:cs typeface="Arial"/>
              </a:rPr>
              <a:t>data</a:t>
            </a:r>
            <a:r>
              <a:rPr sz="2471" spc="-93" dirty="0">
                <a:solidFill>
                  <a:schemeClr val="tx1"/>
                </a:solidFill>
                <a:latin typeface="Arial"/>
                <a:cs typeface="Arial"/>
              </a:rPr>
              <a:t> </a:t>
            </a:r>
            <a:r>
              <a:rPr sz="2471" dirty="0">
                <a:solidFill>
                  <a:schemeClr val="tx1"/>
                </a:solidFill>
                <a:latin typeface="Arial"/>
                <a:cs typeface="Arial"/>
              </a:rPr>
              <a:t>points</a:t>
            </a:r>
          </a:p>
          <a:p>
            <a:pPr marL="217966" marR="183226">
              <a:lnSpc>
                <a:spcPts val="2947"/>
              </a:lnSpc>
              <a:spcBef>
                <a:spcPts val="132"/>
              </a:spcBef>
            </a:pPr>
            <a:r>
              <a:rPr sz="2471" b="1" dirty="0">
                <a:solidFill>
                  <a:schemeClr val="tx1"/>
                </a:solidFill>
                <a:latin typeface="Arial"/>
                <a:cs typeface="Arial"/>
              </a:rPr>
              <a:t>x </a:t>
            </a:r>
            <a:r>
              <a:rPr sz="2471" spc="4" dirty="0">
                <a:solidFill>
                  <a:schemeClr val="tx1"/>
                </a:solidFill>
                <a:latin typeface="Symbol"/>
                <a:cs typeface="Symbol"/>
              </a:rPr>
              <a:t></a:t>
            </a:r>
            <a:r>
              <a:rPr sz="2471" spc="4" dirty="0">
                <a:solidFill>
                  <a:schemeClr val="tx1"/>
                </a:solidFill>
                <a:latin typeface="Times New Roman"/>
                <a:cs typeface="Times New Roman"/>
              </a:rPr>
              <a:t> </a:t>
            </a:r>
            <a:r>
              <a:rPr sz="2471" spc="4" dirty="0">
                <a:solidFill>
                  <a:schemeClr val="tx1"/>
                </a:solidFill>
                <a:latin typeface="Arial"/>
                <a:cs typeface="Arial"/>
              </a:rPr>
              <a:t>D </a:t>
            </a:r>
            <a:r>
              <a:rPr sz="2471" spc="-4" dirty="0">
                <a:solidFill>
                  <a:schemeClr val="tx1"/>
                </a:solidFill>
                <a:latin typeface="Arial"/>
                <a:cs typeface="Arial"/>
              </a:rPr>
              <a:t>with anomaly </a:t>
            </a:r>
            <a:r>
              <a:rPr sz="2471" spc="4" dirty="0">
                <a:solidFill>
                  <a:schemeClr val="tx1"/>
                </a:solidFill>
                <a:latin typeface="Arial"/>
                <a:cs typeface="Arial"/>
              </a:rPr>
              <a:t>scores </a:t>
            </a:r>
            <a:r>
              <a:rPr sz="2471" dirty="0">
                <a:solidFill>
                  <a:schemeClr val="tx1"/>
                </a:solidFill>
                <a:latin typeface="Arial"/>
                <a:cs typeface="Arial"/>
              </a:rPr>
              <a:t>greater than some  threshold</a:t>
            </a:r>
            <a:r>
              <a:rPr sz="2471" spc="-93" dirty="0">
                <a:solidFill>
                  <a:schemeClr val="tx1"/>
                </a:solidFill>
                <a:latin typeface="Arial"/>
                <a:cs typeface="Arial"/>
              </a:rPr>
              <a:t> </a:t>
            </a:r>
            <a:r>
              <a:rPr sz="2471" spc="4" dirty="0">
                <a:solidFill>
                  <a:schemeClr val="tx1"/>
                </a:solidFill>
                <a:latin typeface="Arial"/>
                <a:cs typeface="Arial"/>
              </a:rPr>
              <a:t>t.</a:t>
            </a:r>
            <a:endParaRPr sz="2471" dirty="0">
              <a:solidFill>
                <a:schemeClr val="tx1"/>
              </a:solidFill>
              <a:latin typeface="Arial"/>
              <a:cs typeface="Arial"/>
            </a:endParaRPr>
          </a:p>
          <a:p>
            <a:pPr>
              <a:spcBef>
                <a:spcPts val="18"/>
              </a:spcBef>
            </a:pPr>
            <a:endParaRPr sz="3618" dirty="0">
              <a:solidFill>
                <a:schemeClr val="tx1"/>
              </a:solidFill>
              <a:latin typeface="Times New Roman"/>
              <a:cs typeface="Times New Roman"/>
            </a:endParaRPr>
          </a:p>
          <a:p>
            <a:pPr marL="263913" indent="-252706">
              <a:buClr>
                <a:srgbClr val="0B7A9C"/>
              </a:buClr>
              <a:buSzPct val="75000"/>
              <a:buFont typeface="Wingdings"/>
              <a:buChar char=""/>
              <a:tabLst>
                <a:tab pos="264473" algn="l"/>
              </a:tabLst>
            </a:pPr>
            <a:r>
              <a:rPr sz="2471" spc="-9" dirty="0">
                <a:solidFill>
                  <a:schemeClr val="tx1"/>
                </a:solidFill>
                <a:latin typeface="Arial"/>
                <a:cs typeface="Arial"/>
              </a:rPr>
              <a:t>Given </a:t>
            </a:r>
            <a:r>
              <a:rPr sz="2471" dirty="0">
                <a:solidFill>
                  <a:schemeClr val="tx1"/>
                </a:solidFill>
                <a:latin typeface="Arial"/>
                <a:cs typeface="Arial"/>
              </a:rPr>
              <a:t>a dataset </a:t>
            </a:r>
            <a:r>
              <a:rPr sz="2471" spc="-4" dirty="0">
                <a:solidFill>
                  <a:schemeClr val="tx1"/>
                </a:solidFill>
                <a:latin typeface="Arial"/>
                <a:cs typeface="Arial"/>
              </a:rPr>
              <a:t>D, </a:t>
            </a:r>
            <a:r>
              <a:rPr sz="2471" dirty="0">
                <a:solidFill>
                  <a:schemeClr val="tx1"/>
                </a:solidFill>
                <a:latin typeface="Arial"/>
                <a:cs typeface="Arial"/>
              </a:rPr>
              <a:t>find all </a:t>
            </a:r>
            <a:r>
              <a:rPr sz="2471" spc="4" dirty="0">
                <a:solidFill>
                  <a:schemeClr val="tx1"/>
                </a:solidFill>
                <a:latin typeface="Arial"/>
                <a:cs typeface="Arial"/>
              </a:rPr>
              <a:t>the </a:t>
            </a:r>
            <a:r>
              <a:rPr sz="2471" dirty="0">
                <a:solidFill>
                  <a:schemeClr val="tx1"/>
                </a:solidFill>
                <a:latin typeface="Arial"/>
                <a:cs typeface="Arial"/>
              </a:rPr>
              <a:t>data</a:t>
            </a:r>
            <a:r>
              <a:rPr sz="2471" spc="-93" dirty="0">
                <a:solidFill>
                  <a:schemeClr val="tx1"/>
                </a:solidFill>
                <a:latin typeface="Arial"/>
                <a:cs typeface="Arial"/>
              </a:rPr>
              <a:t> </a:t>
            </a:r>
            <a:r>
              <a:rPr sz="2471" dirty="0">
                <a:solidFill>
                  <a:schemeClr val="tx1"/>
                </a:solidFill>
                <a:latin typeface="Arial"/>
                <a:cs typeface="Arial"/>
              </a:rPr>
              <a:t>points</a:t>
            </a:r>
          </a:p>
          <a:p>
            <a:pPr marL="217966"/>
            <a:r>
              <a:rPr sz="2471" b="1" dirty="0">
                <a:solidFill>
                  <a:schemeClr val="tx1"/>
                </a:solidFill>
                <a:latin typeface="Arial"/>
                <a:cs typeface="Arial"/>
              </a:rPr>
              <a:t>x </a:t>
            </a:r>
            <a:r>
              <a:rPr sz="2471" spc="4" dirty="0">
                <a:solidFill>
                  <a:schemeClr val="tx1"/>
                </a:solidFill>
                <a:latin typeface="Symbol"/>
                <a:cs typeface="Symbol"/>
              </a:rPr>
              <a:t></a:t>
            </a:r>
            <a:r>
              <a:rPr sz="2471" spc="4" dirty="0">
                <a:solidFill>
                  <a:schemeClr val="tx1"/>
                </a:solidFill>
                <a:latin typeface="Times New Roman"/>
                <a:cs typeface="Times New Roman"/>
              </a:rPr>
              <a:t> </a:t>
            </a:r>
            <a:r>
              <a:rPr sz="2471" spc="4" dirty="0">
                <a:solidFill>
                  <a:schemeClr val="tx1"/>
                </a:solidFill>
                <a:latin typeface="Arial"/>
                <a:cs typeface="Arial"/>
              </a:rPr>
              <a:t>D </a:t>
            </a:r>
            <a:r>
              <a:rPr sz="2471" spc="-9" dirty="0">
                <a:solidFill>
                  <a:schemeClr val="tx1"/>
                </a:solidFill>
                <a:latin typeface="Arial"/>
                <a:cs typeface="Arial"/>
              </a:rPr>
              <a:t>having </a:t>
            </a:r>
            <a:r>
              <a:rPr sz="2471" spc="4" dirty="0">
                <a:solidFill>
                  <a:schemeClr val="tx1"/>
                </a:solidFill>
                <a:latin typeface="Arial"/>
                <a:cs typeface="Arial"/>
              </a:rPr>
              <a:t>the </a:t>
            </a:r>
            <a:r>
              <a:rPr sz="2471" dirty="0">
                <a:solidFill>
                  <a:schemeClr val="tx1"/>
                </a:solidFill>
                <a:latin typeface="Arial"/>
                <a:cs typeface="Arial"/>
              </a:rPr>
              <a:t>top-n largest </a:t>
            </a:r>
            <a:r>
              <a:rPr sz="2471" spc="-4" dirty="0">
                <a:solidFill>
                  <a:schemeClr val="tx1"/>
                </a:solidFill>
                <a:latin typeface="Arial"/>
                <a:cs typeface="Arial"/>
              </a:rPr>
              <a:t>anomaly</a:t>
            </a:r>
            <a:r>
              <a:rPr sz="2471" spc="18" dirty="0">
                <a:solidFill>
                  <a:schemeClr val="tx1"/>
                </a:solidFill>
                <a:latin typeface="Arial"/>
                <a:cs typeface="Arial"/>
              </a:rPr>
              <a:t> </a:t>
            </a:r>
            <a:r>
              <a:rPr sz="2471" spc="4" dirty="0">
                <a:solidFill>
                  <a:schemeClr val="tx1"/>
                </a:solidFill>
                <a:latin typeface="Arial"/>
                <a:cs typeface="Arial"/>
              </a:rPr>
              <a:t>scores.</a:t>
            </a:r>
            <a:endParaRPr sz="2471" dirty="0">
              <a:solidFill>
                <a:schemeClr val="tx1"/>
              </a:solidFill>
              <a:latin typeface="Arial"/>
              <a:cs typeface="Arial"/>
            </a:endParaRPr>
          </a:p>
          <a:p>
            <a:pPr>
              <a:spcBef>
                <a:spcPts val="49"/>
              </a:spcBef>
            </a:pPr>
            <a:endParaRPr sz="3662" dirty="0">
              <a:solidFill>
                <a:schemeClr val="tx1"/>
              </a:solidFill>
              <a:latin typeface="Times New Roman"/>
              <a:cs typeface="Times New Roman"/>
            </a:endParaRPr>
          </a:p>
          <a:p>
            <a:pPr marL="217966" marR="347401" indent="-206760">
              <a:buClr>
                <a:srgbClr val="0B7A9C"/>
              </a:buClr>
              <a:buSzPct val="75000"/>
              <a:buFont typeface="Wingdings"/>
              <a:buChar char=""/>
              <a:tabLst>
                <a:tab pos="264473" algn="l"/>
              </a:tabLst>
            </a:pPr>
            <a:r>
              <a:rPr sz="2471" spc="-9" dirty="0">
                <a:solidFill>
                  <a:schemeClr val="tx1"/>
                </a:solidFill>
                <a:latin typeface="Arial"/>
                <a:cs typeface="Arial"/>
              </a:rPr>
              <a:t>Given </a:t>
            </a:r>
            <a:r>
              <a:rPr sz="2471" dirty="0">
                <a:solidFill>
                  <a:schemeClr val="tx1"/>
                </a:solidFill>
                <a:latin typeface="Arial"/>
                <a:cs typeface="Arial"/>
              </a:rPr>
              <a:t>a dataset </a:t>
            </a:r>
            <a:r>
              <a:rPr sz="2471" spc="-4" dirty="0">
                <a:solidFill>
                  <a:schemeClr val="tx1"/>
                </a:solidFill>
                <a:latin typeface="Arial"/>
                <a:cs typeface="Arial"/>
              </a:rPr>
              <a:t>D, </a:t>
            </a:r>
            <a:r>
              <a:rPr sz="2471" dirty="0">
                <a:solidFill>
                  <a:schemeClr val="tx1"/>
                </a:solidFill>
                <a:latin typeface="Arial"/>
                <a:cs typeface="Arial"/>
              </a:rPr>
              <a:t>containing mostly </a:t>
            </a:r>
            <a:r>
              <a:rPr sz="2471" spc="-4" dirty="0">
                <a:solidFill>
                  <a:schemeClr val="tx1"/>
                </a:solidFill>
                <a:latin typeface="Arial"/>
                <a:cs typeface="Arial"/>
              </a:rPr>
              <a:t>normal  </a:t>
            </a:r>
            <a:r>
              <a:rPr sz="2471" dirty="0">
                <a:solidFill>
                  <a:schemeClr val="tx1"/>
                </a:solidFill>
                <a:latin typeface="Arial"/>
                <a:cs typeface="Arial"/>
              </a:rPr>
              <a:t>data points, and a </a:t>
            </a:r>
            <a:r>
              <a:rPr sz="2471" spc="4" dirty="0">
                <a:solidFill>
                  <a:schemeClr val="tx1"/>
                </a:solidFill>
                <a:latin typeface="Arial"/>
                <a:cs typeface="Arial"/>
              </a:rPr>
              <a:t>test </a:t>
            </a:r>
            <a:r>
              <a:rPr sz="2471" dirty="0">
                <a:solidFill>
                  <a:schemeClr val="tx1"/>
                </a:solidFill>
                <a:latin typeface="Arial"/>
                <a:cs typeface="Arial"/>
              </a:rPr>
              <a:t>point </a:t>
            </a:r>
            <a:r>
              <a:rPr sz="2471" b="1" dirty="0">
                <a:solidFill>
                  <a:schemeClr val="tx1"/>
                </a:solidFill>
                <a:latin typeface="Arial"/>
                <a:cs typeface="Arial"/>
              </a:rPr>
              <a:t>x</a:t>
            </a:r>
            <a:r>
              <a:rPr sz="2471" dirty="0">
                <a:solidFill>
                  <a:schemeClr val="tx1"/>
                </a:solidFill>
                <a:latin typeface="Arial"/>
                <a:cs typeface="Arial"/>
              </a:rPr>
              <a:t>, compute </a:t>
            </a:r>
            <a:r>
              <a:rPr sz="2471" spc="4" dirty="0">
                <a:solidFill>
                  <a:schemeClr val="tx1"/>
                </a:solidFill>
                <a:latin typeface="Arial"/>
                <a:cs typeface="Arial"/>
              </a:rPr>
              <a:t>the  </a:t>
            </a:r>
            <a:r>
              <a:rPr sz="2471" spc="-4" dirty="0">
                <a:solidFill>
                  <a:schemeClr val="tx1"/>
                </a:solidFill>
                <a:latin typeface="Arial"/>
                <a:cs typeface="Arial"/>
              </a:rPr>
              <a:t>anomaly </a:t>
            </a:r>
            <a:r>
              <a:rPr sz="2471" spc="4" dirty="0">
                <a:solidFill>
                  <a:schemeClr val="tx1"/>
                </a:solidFill>
                <a:latin typeface="Arial"/>
                <a:cs typeface="Arial"/>
              </a:rPr>
              <a:t>score </a:t>
            </a:r>
            <a:r>
              <a:rPr sz="2471" dirty="0">
                <a:solidFill>
                  <a:schemeClr val="tx1"/>
                </a:solidFill>
                <a:latin typeface="Arial"/>
                <a:cs typeface="Arial"/>
              </a:rPr>
              <a:t>of </a:t>
            </a:r>
            <a:r>
              <a:rPr sz="2471" b="1" dirty="0">
                <a:solidFill>
                  <a:schemeClr val="tx1"/>
                </a:solidFill>
                <a:latin typeface="Arial"/>
                <a:cs typeface="Arial"/>
              </a:rPr>
              <a:t>x </a:t>
            </a:r>
            <a:r>
              <a:rPr sz="2471" spc="-4" dirty="0">
                <a:solidFill>
                  <a:schemeClr val="tx1"/>
                </a:solidFill>
                <a:latin typeface="Arial"/>
                <a:cs typeface="Arial"/>
              </a:rPr>
              <a:t>with </a:t>
            </a:r>
            <a:r>
              <a:rPr sz="2471" dirty="0">
                <a:solidFill>
                  <a:schemeClr val="tx1"/>
                </a:solidFill>
                <a:latin typeface="Arial"/>
                <a:cs typeface="Arial"/>
              </a:rPr>
              <a:t>respect </a:t>
            </a:r>
            <a:r>
              <a:rPr sz="2471" spc="4" dirty="0">
                <a:solidFill>
                  <a:schemeClr val="tx1"/>
                </a:solidFill>
                <a:latin typeface="Arial"/>
                <a:cs typeface="Arial"/>
              </a:rPr>
              <a:t>to</a:t>
            </a:r>
            <a:r>
              <a:rPr sz="2471" spc="-106" dirty="0">
                <a:solidFill>
                  <a:schemeClr val="tx1"/>
                </a:solidFill>
                <a:latin typeface="Arial"/>
                <a:cs typeface="Arial"/>
              </a:rPr>
              <a:t> </a:t>
            </a:r>
            <a:r>
              <a:rPr sz="2471" spc="-4" dirty="0">
                <a:solidFill>
                  <a:schemeClr val="tx1"/>
                </a:solidFill>
                <a:latin typeface="Arial"/>
                <a:cs typeface="Arial"/>
              </a:rPr>
              <a:t>D.</a:t>
            </a:r>
            <a:endParaRPr sz="2471" dirty="0">
              <a:solidFill>
                <a:schemeClr val="tx1"/>
              </a:solidFill>
              <a:latin typeface="Arial"/>
              <a:cs typeface="Arial"/>
            </a:endParaRPr>
          </a:p>
        </p:txBody>
      </p:sp>
    </p:spTree>
    <p:extLst>
      <p:ext uri="{BB962C8B-B14F-4D97-AF65-F5344CB8AC3E}">
        <p14:creationId xmlns:p14="http://schemas.microsoft.com/office/powerpoint/2010/main" val="3400879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0D30317-E7AB-4D96-9EC1-2537D15A00D2}"/>
              </a:ext>
            </a:extLst>
          </p:cNvPr>
          <p:cNvSpPr>
            <a:spLocks noGrp="1"/>
          </p:cNvSpPr>
          <p:nvPr>
            <p:ph type="title" idx="4294967295"/>
          </p:nvPr>
        </p:nvSpPr>
        <p:spPr>
          <a:xfrm>
            <a:off x="1912479" y="-57615"/>
            <a:ext cx="5381625" cy="831850"/>
          </a:xfrm>
        </p:spPr>
        <p:txBody>
          <a:bodyPr/>
          <a:lstStyle/>
          <a:p>
            <a:r>
              <a:rPr lang="en-US" altLang="en-US">
                <a:solidFill>
                  <a:schemeClr val="tx1"/>
                </a:solidFill>
              </a:rPr>
              <a:t>Types of Anomaly</a:t>
            </a:r>
          </a:p>
        </p:txBody>
      </p:sp>
      <p:grpSp>
        <p:nvGrpSpPr>
          <p:cNvPr id="24579" name="Group 16">
            <a:extLst>
              <a:ext uri="{FF2B5EF4-FFF2-40B4-BE49-F238E27FC236}">
                <a16:creationId xmlns:a16="http://schemas.microsoft.com/office/drawing/2014/main" id="{6DF7FF2F-464D-4925-9570-855A11123AEF}"/>
              </a:ext>
            </a:extLst>
          </p:cNvPr>
          <p:cNvGrpSpPr>
            <a:grpSpLocks/>
          </p:cNvGrpSpPr>
          <p:nvPr/>
        </p:nvGrpSpPr>
        <p:grpSpPr bwMode="auto">
          <a:xfrm>
            <a:off x="857631" y="1331913"/>
            <a:ext cx="7410450" cy="3679825"/>
            <a:chOff x="1033461" y="2076867"/>
            <a:chExt cx="9880434" cy="4905336"/>
          </a:xfrm>
        </p:grpSpPr>
        <p:sp>
          <p:nvSpPr>
            <p:cNvPr id="6" name="TextBox 5">
              <a:extLst>
                <a:ext uri="{FF2B5EF4-FFF2-40B4-BE49-F238E27FC236}">
                  <a16:creationId xmlns:a16="http://schemas.microsoft.com/office/drawing/2014/main" id="{EF629E7E-B412-4D98-B219-A9000DEE41A4}"/>
                </a:ext>
              </a:extLst>
            </p:cNvPr>
            <p:cNvSpPr txBox="1"/>
            <p:nvPr/>
          </p:nvSpPr>
          <p:spPr>
            <a:xfrm>
              <a:off x="8100893" y="2076867"/>
              <a:ext cx="2813002" cy="419006"/>
            </a:xfrm>
            <a:prstGeom prst="rect">
              <a:avLst/>
            </a:prstGeom>
            <a:noFill/>
            <a:ln>
              <a:solidFill>
                <a:schemeClr val="accent6"/>
              </a:solidFill>
            </a:ln>
          </p:spPr>
          <p:txBody>
            <a:bodyPr/>
            <a:lstStyle/>
            <a:p>
              <a:pPr algn="ctr">
                <a:spcAft>
                  <a:spcPts val="450"/>
                </a:spcAft>
                <a:defRPr/>
              </a:pPr>
              <a:r>
                <a:rPr lang="en-US" sz="1500" dirty="0">
                  <a:solidFill>
                    <a:schemeClr val="tx1"/>
                  </a:solidFill>
                  <a:latin typeface="Avenir Next" charset="0"/>
                  <a:ea typeface="Avenir Next" charset="0"/>
                  <a:cs typeface="Avenir Next" charset="0"/>
                </a:rPr>
                <a:t>Collective Anomalies</a:t>
              </a:r>
            </a:p>
          </p:txBody>
        </p:sp>
        <p:sp>
          <p:nvSpPr>
            <p:cNvPr id="7" name="TextBox 6">
              <a:extLst>
                <a:ext uri="{FF2B5EF4-FFF2-40B4-BE49-F238E27FC236}">
                  <a16:creationId xmlns:a16="http://schemas.microsoft.com/office/drawing/2014/main" id="{4A617C68-2EB7-47E0-9A85-0323F7B75E4D}"/>
                </a:ext>
              </a:extLst>
            </p:cNvPr>
            <p:cNvSpPr txBox="1"/>
            <p:nvPr/>
          </p:nvSpPr>
          <p:spPr>
            <a:xfrm>
              <a:off x="4568235" y="2076867"/>
              <a:ext cx="2810886" cy="419006"/>
            </a:xfrm>
            <a:prstGeom prst="rect">
              <a:avLst/>
            </a:prstGeom>
            <a:noFill/>
            <a:ln>
              <a:solidFill>
                <a:schemeClr val="accent6"/>
              </a:solidFill>
            </a:ln>
          </p:spPr>
          <p:txBody>
            <a:bodyPr/>
            <a:lstStyle/>
            <a:p>
              <a:pPr algn="ctr">
                <a:spcAft>
                  <a:spcPts val="450"/>
                </a:spcAft>
                <a:defRPr/>
              </a:pPr>
              <a:r>
                <a:rPr lang="en-US" sz="1500" dirty="0">
                  <a:solidFill>
                    <a:schemeClr val="tx1"/>
                  </a:solidFill>
                  <a:latin typeface="Avenir Next" charset="0"/>
                  <a:ea typeface="Avenir Next" charset="0"/>
                  <a:cs typeface="Avenir Next" charset="0"/>
                </a:rPr>
                <a:t>Contextual Anomalies</a:t>
              </a:r>
            </a:p>
          </p:txBody>
        </p:sp>
        <p:sp>
          <p:nvSpPr>
            <p:cNvPr id="8" name="TextBox 7">
              <a:extLst>
                <a:ext uri="{FF2B5EF4-FFF2-40B4-BE49-F238E27FC236}">
                  <a16:creationId xmlns:a16="http://schemas.microsoft.com/office/drawing/2014/main" id="{A3C75AFB-49F7-4695-96CF-9ECE05B5684F}"/>
                </a:ext>
              </a:extLst>
            </p:cNvPr>
            <p:cNvSpPr txBox="1"/>
            <p:nvPr/>
          </p:nvSpPr>
          <p:spPr>
            <a:xfrm>
              <a:off x="1033461" y="2076867"/>
              <a:ext cx="2813003" cy="419006"/>
            </a:xfrm>
            <a:prstGeom prst="rect">
              <a:avLst/>
            </a:prstGeom>
            <a:noFill/>
            <a:ln>
              <a:solidFill>
                <a:schemeClr val="accent6"/>
              </a:solidFill>
            </a:ln>
          </p:spPr>
          <p:txBody>
            <a:bodyPr/>
            <a:lstStyle/>
            <a:p>
              <a:pPr algn="ctr">
                <a:spcAft>
                  <a:spcPts val="450"/>
                </a:spcAft>
                <a:defRPr/>
              </a:pPr>
              <a:r>
                <a:rPr lang="en-US" sz="1500" dirty="0">
                  <a:solidFill>
                    <a:schemeClr val="tx1"/>
                  </a:solidFill>
                  <a:latin typeface="Avenir Next" charset="0"/>
                  <a:ea typeface="Avenir Next" charset="0"/>
                  <a:cs typeface="Avenir Next" charset="0"/>
                </a:rPr>
                <a:t>Point Anomalies</a:t>
              </a:r>
            </a:p>
          </p:txBody>
        </p:sp>
        <p:sp>
          <p:nvSpPr>
            <p:cNvPr id="24592" name="Rectangle 8">
              <a:extLst>
                <a:ext uri="{FF2B5EF4-FFF2-40B4-BE49-F238E27FC236}">
                  <a16:creationId xmlns:a16="http://schemas.microsoft.com/office/drawing/2014/main" id="{CB0C4D65-E8AC-4B1A-B463-CAE1950A36C3}"/>
                </a:ext>
              </a:extLst>
            </p:cNvPr>
            <p:cNvSpPr>
              <a:spLocks noChangeArrowheads="1"/>
            </p:cNvSpPr>
            <p:nvPr/>
          </p:nvSpPr>
          <p:spPr bwMode="auto">
            <a:xfrm>
              <a:off x="1033461" y="4188277"/>
              <a:ext cx="2812882" cy="1316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Simplest</a:t>
              </a:r>
            </a:p>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Can occur in any data set</a:t>
              </a:r>
            </a:p>
          </p:txBody>
        </p:sp>
        <p:sp>
          <p:nvSpPr>
            <p:cNvPr id="24593" name="Rectangle 9">
              <a:extLst>
                <a:ext uri="{FF2B5EF4-FFF2-40B4-BE49-F238E27FC236}">
                  <a16:creationId xmlns:a16="http://schemas.microsoft.com/office/drawing/2014/main" id="{0CBDE5A6-40F4-4F4D-91BE-17C20CEFBD6A}"/>
                </a:ext>
              </a:extLst>
            </p:cNvPr>
            <p:cNvSpPr>
              <a:spLocks noChangeArrowheads="1"/>
            </p:cNvSpPr>
            <p:nvPr/>
          </p:nvSpPr>
          <p:spPr bwMode="auto">
            <a:xfrm>
              <a:off x="4567237" y="4188277"/>
              <a:ext cx="2812882" cy="168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Individual instance</a:t>
              </a:r>
            </a:p>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Anomalous in a specific context</a:t>
              </a:r>
            </a:p>
          </p:txBody>
        </p:sp>
        <p:sp>
          <p:nvSpPr>
            <p:cNvPr id="24594" name="Rectangle 10">
              <a:extLst>
                <a:ext uri="{FF2B5EF4-FFF2-40B4-BE49-F238E27FC236}">
                  <a16:creationId xmlns:a16="http://schemas.microsoft.com/office/drawing/2014/main" id="{3ADA54B7-F5B5-4D2E-AEBF-D392A9E9C3A4}"/>
                </a:ext>
              </a:extLst>
            </p:cNvPr>
            <p:cNvSpPr>
              <a:spLocks noChangeArrowheads="1"/>
            </p:cNvSpPr>
            <p:nvPr/>
          </p:nvSpPr>
          <p:spPr bwMode="auto">
            <a:xfrm>
              <a:off x="8101013" y="4188277"/>
              <a:ext cx="2812882" cy="279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A collection of data instances</a:t>
              </a:r>
            </a:p>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Their occurrence together as a collection is anomalous</a:t>
              </a:r>
            </a:p>
          </p:txBody>
        </p:sp>
        <p:pic>
          <p:nvPicPr>
            <p:cNvPr id="24595" name="Picture 11">
              <a:extLst>
                <a:ext uri="{FF2B5EF4-FFF2-40B4-BE49-F238E27FC236}">
                  <a16:creationId xmlns:a16="http://schemas.microsoft.com/office/drawing/2014/main" id="{02EC7BD4-5FC4-406A-B0DF-8E970C5442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7237" y="2682891"/>
              <a:ext cx="2812884" cy="140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6" name="Picture 12">
              <a:extLst>
                <a:ext uri="{FF2B5EF4-FFF2-40B4-BE49-F238E27FC236}">
                  <a16:creationId xmlns:a16="http://schemas.microsoft.com/office/drawing/2014/main" id="{68110A9F-1C32-4642-928F-DB553533C7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1012" y="2682891"/>
              <a:ext cx="2812883" cy="1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7" name="Picture 13">
              <a:extLst>
                <a:ext uri="{FF2B5EF4-FFF2-40B4-BE49-F238E27FC236}">
                  <a16:creationId xmlns:a16="http://schemas.microsoft.com/office/drawing/2014/main" id="{7E4F6901-ACC1-4F6E-8142-6661D75E4A0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3461" y="2682891"/>
              <a:ext cx="2815403" cy="140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6" name="Straight Arrow Connector 15">
            <a:extLst>
              <a:ext uri="{FF2B5EF4-FFF2-40B4-BE49-F238E27FC236}">
                <a16:creationId xmlns:a16="http://schemas.microsoft.com/office/drawing/2014/main" id="{F396112E-ED91-42A5-81BF-DF57F4927174}"/>
              </a:ext>
            </a:extLst>
          </p:cNvPr>
          <p:cNvCxnSpPr>
            <a:stCxn id="24578" idx="2"/>
            <a:endCxn id="7" idx="0"/>
          </p:cNvCxnSpPr>
          <p:nvPr/>
        </p:nvCxnSpPr>
        <p:spPr>
          <a:xfrm flipH="1">
            <a:off x="4562856" y="774235"/>
            <a:ext cx="40436" cy="557678"/>
          </a:xfrm>
          <a:prstGeom prst="straightConnector1">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19" name="Elbow Connector 18">
            <a:extLst>
              <a:ext uri="{FF2B5EF4-FFF2-40B4-BE49-F238E27FC236}">
                <a16:creationId xmlns:a16="http://schemas.microsoft.com/office/drawing/2014/main" id="{9F91BB6F-7D64-4D7A-885D-EC9C4F9BFFCB}"/>
              </a:ext>
            </a:extLst>
          </p:cNvPr>
          <p:cNvCxnSpPr>
            <a:stCxn id="24578" idx="2"/>
            <a:endCxn id="8" idx="0"/>
          </p:cNvCxnSpPr>
          <p:nvPr/>
        </p:nvCxnSpPr>
        <p:spPr>
          <a:xfrm rot="5400000">
            <a:off x="2979070" y="-292309"/>
            <a:ext cx="557678" cy="2690767"/>
          </a:xfrm>
          <a:prstGeom prst="bentConnector3">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20" name="Elbow Connector 19">
            <a:extLst>
              <a:ext uri="{FF2B5EF4-FFF2-40B4-BE49-F238E27FC236}">
                <a16:creationId xmlns:a16="http://schemas.microsoft.com/office/drawing/2014/main" id="{49A46F16-68F1-4AA4-8EE4-537EAD1B77F4}"/>
              </a:ext>
            </a:extLst>
          </p:cNvPr>
          <p:cNvCxnSpPr>
            <a:stCxn id="24578" idx="2"/>
            <a:endCxn id="6" idx="0"/>
          </p:cNvCxnSpPr>
          <p:nvPr/>
        </p:nvCxnSpPr>
        <p:spPr>
          <a:xfrm rot="16200000" flipH="1">
            <a:off x="5629401" y="-251874"/>
            <a:ext cx="557678" cy="2609896"/>
          </a:xfrm>
          <a:prstGeom prst="bentConnector3">
            <a:avLst>
              <a:gd name="adj1" fmla="val 50000"/>
            </a:avLst>
          </a:prstGeom>
          <a:ln w="19050">
            <a:tailEnd type="triangle"/>
          </a:ln>
        </p:spPr>
        <p:style>
          <a:lnRef idx="2">
            <a:schemeClr val="accent6"/>
          </a:lnRef>
          <a:fillRef idx="0">
            <a:schemeClr val="accent6"/>
          </a:fillRef>
          <a:effectRef idx="1">
            <a:schemeClr val="accent6"/>
          </a:effectRef>
          <a:fontRef idx="minor">
            <a:schemeClr val="tx1"/>
          </a:fontRef>
        </p:style>
      </p:cxnSp>
      <p:cxnSp>
        <p:nvCxnSpPr>
          <p:cNvPr id="24" name="Straight Arrow Connector 23">
            <a:extLst>
              <a:ext uri="{FF2B5EF4-FFF2-40B4-BE49-F238E27FC236}">
                <a16:creationId xmlns:a16="http://schemas.microsoft.com/office/drawing/2014/main" id="{6D2052A9-E14E-458F-8DA5-AB683652CED3}"/>
              </a:ext>
            </a:extLst>
          </p:cNvPr>
          <p:cNvCxnSpPr/>
          <p:nvPr/>
        </p:nvCxnSpPr>
        <p:spPr>
          <a:xfrm>
            <a:off x="4845431" y="2035175"/>
            <a:ext cx="257175" cy="461963"/>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17ECCA43-B0F7-4594-B4E7-E88E07127B2E}"/>
              </a:ext>
            </a:extLst>
          </p:cNvPr>
          <p:cNvCxnSpPr/>
          <p:nvPr/>
        </p:nvCxnSpPr>
        <p:spPr>
          <a:xfrm>
            <a:off x="6955219" y="1893888"/>
            <a:ext cx="128587" cy="311150"/>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0E2EC924-5DFF-4E18-9F49-D1BED86C0A5D}"/>
              </a:ext>
            </a:extLst>
          </p:cNvPr>
          <p:cNvCxnSpPr/>
          <p:nvPr/>
        </p:nvCxnSpPr>
        <p:spPr>
          <a:xfrm flipH="1">
            <a:off x="1416431" y="2205038"/>
            <a:ext cx="34925" cy="292100"/>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313C15C7-FE5F-46C9-A14B-1DAF5CE2BEE9}"/>
              </a:ext>
            </a:extLst>
          </p:cNvPr>
          <p:cNvCxnSpPr/>
          <p:nvPr/>
        </p:nvCxnSpPr>
        <p:spPr>
          <a:xfrm flipH="1" flipV="1">
            <a:off x="2102231" y="1974850"/>
            <a:ext cx="342900" cy="60325"/>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B7E563DD-16E5-4827-8887-F5A60D3176E2}"/>
              </a:ext>
            </a:extLst>
          </p:cNvPr>
          <p:cNvCxnSpPr/>
          <p:nvPr/>
        </p:nvCxnSpPr>
        <p:spPr>
          <a:xfrm flipH="1">
            <a:off x="2445131" y="2205038"/>
            <a:ext cx="257175" cy="87312"/>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76E01A1-AAA4-4DAE-86FF-15051611C5AB}"/>
              </a:ext>
            </a:extLst>
          </p:cNvPr>
          <p:cNvSpPr>
            <a:spLocks noGrp="1" noChangeArrowheads="1"/>
          </p:cNvSpPr>
          <p:nvPr>
            <p:ph type="title"/>
          </p:nvPr>
        </p:nvSpPr>
        <p:spPr/>
        <p:txBody>
          <a:bodyPr/>
          <a:lstStyle/>
          <a:p>
            <a:pPr eaLnBrk="1" hangingPunct="1"/>
            <a:r>
              <a:rPr lang="en-US" altLang="en-US"/>
              <a:t>Point Anomalies</a:t>
            </a:r>
          </a:p>
        </p:txBody>
      </p:sp>
      <p:sp>
        <p:nvSpPr>
          <p:cNvPr id="26627" name="Rectangle 3">
            <a:extLst>
              <a:ext uri="{FF2B5EF4-FFF2-40B4-BE49-F238E27FC236}">
                <a16:creationId xmlns:a16="http://schemas.microsoft.com/office/drawing/2014/main" id="{BD126FE7-60E6-4265-B292-CA9A7F68F05A}"/>
              </a:ext>
            </a:extLst>
          </p:cNvPr>
          <p:cNvSpPr>
            <a:spLocks noGrp="1" noChangeArrowheads="1"/>
          </p:cNvSpPr>
          <p:nvPr>
            <p:ph idx="1"/>
          </p:nvPr>
        </p:nvSpPr>
        <p:spPr/>
        <p:txBody>
          <a:bodyPr/>
          <a:lstStyle/>
          <a:p>
            <a:pPr eaLnBrk="1" hangingPunct="1"/>
            <a:r>
              <a:rPr lang="en-GB" altLang="en-US"/>
              <a:t>An individual data instance is anomalous w.r.t. the data</a:t>
            </a:r>
            <a:endParaRPr lang="en-US" altLang="en-US"/>
          </a:p>
        </p:txBody>
      </p:sp>
      <p:grpSp>
        <p:nvGrpSpPr>
          <p:cNvPr id="26628" name="Group 4">
            <a:extLst>
              <a:ext uri="{FF2B5EF4-FFF2-40B4-BE49-F238E27FC236}">
                <a16:creationId xmlns:a16="http://schemas.microsoft.com/office/drawing/2014/main" id="{31593DA3-6B85-4531-BC07-FC48DDD5FFA3}"/>
              </a:ext>
            </a:extLst>
          </p:cNvPr>
          <p:cNvGrpSpPr>
            <a:grpSpLocks/>
          </p:cNvGrpSpPr>
          <p:nvPr/>
        </p:nvGrpSpPr>
        <p:grpSpPr bwMode="auto">
          <a:xfrm>
            <a:off x="2590800" y="2133600"/>
            <a:ext cx="4179888" cy="3902075"/>
            <a:chOff x="2584" y="844"/>
            <a:chExt cx="3166" cy="2890"/>
          </a:xfrm>
        </p:grpSpPr>
        <p:sp>
          <p:nvSpPr>
            <p:cNvPr id="26629" name="Line 5">
              <a:extLst>
                <a:ext uri="{FF2B5EF4-FFF2-40B4-BE49-F238E27FC236}">
                  <a16:creationId xmlns:a16="http://schemas.microsoft.com/office/drawing/2014/main" id="{8AA1B729-204F-49B6-9800-C51C651BADA7}"/>
                </a:ext>
              </a:extLst>
            </p:cNvPr>
            <p:cNvSpPr>
              <a:spLocks noChangeShapeType="1"/>
            </p:cNvSpPr>
            <p:nvPr/>
          </p:nvSpPr>
          <p:spPr bwMode="auto">
            <a:xfrm flipV="1">
              <a:off x="2832" y="863"/>
              <a:ext cx="1" cy="2594"/>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0" name="Line 6">
              <a:extLst>
                <a:ext uri="{FF2B5EF4-FFF2-40B4-BE49-F238E27FC236}">
                  <a16:creationId xmlns:a16="http://schemas.microsoft.com/office/drawing/2014/main" id="{CEB29643-4EB2-48BF-A5BD-8577CA28DBEB}"/>
                </a:ext>
              </a:extLst>
            </p:cNvPr>
            <p:cNvSpPr>
              <a:spLocks noChangeShapeType="1"/>
            </p:cNvSpPr>
            <p:nvPr/>
          </p:nvSpPr>
          <p:spPr bwMode="auto">
            <a:xfrm>
              <a:off x="2832" y="3456"/>
              <a:ext cx="2832" cy="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6631" name="Text Box 7">
              <a:extLst>
                <a:ext uri="{FF2B5EF4-FFF2-40B4-BE49-F238E27FC236}">
                  <a16:creationId xmlns:a16="http://schemas.microsoft.com/office/drawing/2014/main" id="{A500AFC4-3621-4113-AED5-E97468B1FD90}"/>
                </a:ext>
              </a:extLst>
            </p:cNvPr>
            <p:cNvSpPr txBox="1">
              <a:spLocks noChangeArrowheads="1"/>
            </p:cNvSpPr>
            <p:nvPr/>
          </p:nvSpPr>
          <p:spPr bwMode="auto">
            <a:xfrm>
              <a:off x="5511" y="3485"/>
              <a:ext cx="23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i="1"/>
                <a:t>X</a:t>
              </a:r>
            </a:p>
          </p:txBody>
        </p:sp>
        <p:sp>
          <p:nvSpPr>
            <p:cNvPr id="26632" name="Text Box 8">
              <a:extLst>
                <a:ext uri="{FF2B5EF4-FFF2-40B4-BE49-F238E27FC236}">
                  <a16:creationId xmlns:a16="http://schemas.microsoft.com/office/drawing/2014/main" id="{4FE0E77A-0FDD-45A7-9348-BF7261B383F3}"/>
                </a:ext>
              </a:extLst>
            </p:cNvPr>
            <p:cNvSpPr txBox="1">
              <a:spLocks noChangeArrowheads="1"/>
            </p:cNvSpPr>
            <p:nvPr/>
          </p:nvSpPr>
          <p:spPr bwMode="auto">
            <a:xfrm>
              <a:off x="2584" y="844"/>
              <a:ext cx="23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i="1"/>
                <a:t>Y</a:t>
              </a:r>
            </a:p>
          </p:txBody>
        </p:sp>
        <p:sp>
          <p:nvSpPr>
            <p:cNvPr id="26633" name="Freeform 9">
              <a:extLst>
                <a:ext uri="{FF2B5EF4-FFF2-40B4-BE49-F238E27FC236}">
                  <a16:creationId xmlns:a16="http://schemas.microsoft.com/office/drawing/2014/main" id="{171AE597-FC9D-4336-9AA1-634EC590ECFF}"/>
                </a:ext>
              </a:extLst>
            </p:cNvPr>
            <p:cNvSpPr>
              <a:spLocks noChangeArrowheads="1"/>
            </p:cNvSpPr>
            <p:nvPr/>
          </p:nvSpPr>
          <p:spPr bwMode="auto">
            <a:xfrm>
              <a:off x="3072" y="1392"/>
              <a:ext cx="784" cy="1289"/>
            </a:xfrm>
            <a:custGeom>
              <a:avLst/>
              <a:gdLst>
                <a:gd name="T0" fmla="*/ 229 w 880"/>
                <a:gd name="T1" fmla="*/ 40 h 1577"/>
                <a:gd name="T2" fmla="*/ 171 w 880"/>
                <a:gd name="T3" fmla="*/ 115 h 1577"/>
                <a:gd name="T4" fmla="*/ 134 w 880"/>
                <a:gd name="T5" fmla="*/ 172 h 1577"/>
                <a:gd name="T6" fmla="*/ 119 w 880"/>
                <a:gd name="T7" fmla="*/ 196 h 1577"/>
                <a:gd name="T8" fmla="*/ 101 w 880"/>
                <a:gd name="T9" fmla="*/ 233 h 1577"/>
                <a:gd name="T10" fmla="*/ 67 w 880"/>
                <a:gd name="T11" fmla="*/ 291 h 1577"/>
                <a:gd name="T12" fmla="*/ 61 w 880"/>
                <a:gd name="T13" fmla="*/ 304 h 1577"/>
                <a:gd name="T14" fmla="*/ 43 w 880"/>
                <a:gd name="T15" fmla="*/ 324 h 1577"/>
                <a:gd name="T16" fmla="*/ 14 w 880"/>
                <a:gd name="T17" fmla="*/ 419 h 1577"/>
                <a:gd name="T18" fmla="*/ 0 w 880"/>
                <a:gd name="T19" fmla="*/ 548 h 1577"/>
                <a:gd name="T20" fmla="*/ 33 w 880"/>
                <a:gd name="T21" fmla="*/ 656 h 1577"/>
                <a:gd name="T22" fmla="*/ 53 w 880"/>
                <a:gd name="T23" fmla="*/ 674 h 1577"/>
                <a:gd name="T24" fmla="*/ 56 w 880"/>
                <a:gd name="T25" fmla="*/ 683 h 1577"/>
                <a:gd name="T26" fmla="*/ 143 w 880"/>
                <a:gd name="T27" fmla="*/ 705 h 1577"/>
                <a:gd name="T28" fmla="*/ 200 w 880"/>
                <a:gd name="T29" fmla="*/ 700 h 1577"/>
                <a:gd name="T30" fmla="*/ 229 w 880"/>
                <a:gd name="T31" fmla="*/ 687 h 1577"/>
                <a:gd name="T32" fmla="*/ 263 w 880"/>
                <a:gd name="T33" fmla="*/ 666 h 1577"/>
                <a:gd name="T34" fmla="*/ 286 w 880"/>
                <a:gd name="T35" fmla="*/ 653 h 1577"/>
                <a:gd name="T36" fmla="*/ 320 w 880"/>
                <a:gd name="T37" fmla="*/ 629 h 1577"/>
                <a:gd name="T38" fmla="*/ 363 w 880"/>
                <a:gd name="T39" fmla="*/ 582 h 1577"/>
                <a:gd name="T40" fmla="*/ 401 w 880"/>
                <a:gd name="T41" fmla="*/ 521 h 1577"/>
                <a:gd name="T42" fmla="*/ 444 w 880"/>
                <a:gd name="T43" fmla="*/ 423 h 1577"/>
                <a:gd name="T44" fmla="*/ 477 w 880"/>
                <a:gd name="T45" fmla="*/ 346 h 1577"/>
                <a:gd name="T46" fmla="*/ 510 w 880"/>
                <a:gd name="T47" fmla="*/ 277 h 1577"/>
                <a:gd name="T48" fmla="*/ 472 w 880"/>
                <a:gd name="T49" fmla="*/ 54 h 1577"/>
                <a:gd name="T50" fmla="*/ 434 w 880"/>
                <a:gd name="T51" fmla="*/ 28 h 1577"/>
                <a:gd name="T52" fmla="*/ 382 w 880"/>
                <a:gd name="T53" fmla="*/ 0 h 1577"/>
                <a:gd name="T54" fmla="*/ 249 w 880"/>
                <a:gd name="T55" fmla="*/ 11 h 1577"/>
                <a:gd name="T56" fmla="*/ 229 w 880"/>
                <a:gd name="T57" fmla="*/ 40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34" name="Freeform 10">
              <a:extLst>
                <a:ext uri="{FF2B5EF4-FFF2-40B4-BE49-F238E27FC236}">
                  <a16:creationId xmlns:a16="http://schemas.microsoft.com/office/drawing/2014/main" id="{F613E2B1-7963-48B0-91F1-1E64FEF5F69B}"/>
                </a:ext>
              </a:extLst>
            </p:cNvPr>
            <p:cNvSpPr>
              <a:spLocks noChangeArrowheads="1"/>
            </p:cNvSpPr>
            <p:nvPr/>
          </p:nvSpPr>
          <p:spPr bwMode="auto">
            <a:xfrm rot="4620000">
              <a:off x="4383" y="2291"/>
              <a:ext cx="611" cy="1597"/>
            </a:xfrm>
            <a:custGeom>
              <a:avLst/>
              <a:gdLst>
                <a:gd name="T0" fmla="*/ 85 w 880"/>
                <a:gd name="T1" fmla="*/ 95 h 1577"/>
                <a:gd name="T2" fmla="*/ 63 w 880"/>
                <a:gd name="T3" fmla="*/ 270 h 1577"/>
                <a:gd name="T4" fmla="*/ 49 w 880"/>
                <a:gd name="T5" fmla="*/ 407 h 1577"/>
                <a:gd name="T6" fmla="*/ 44 w 880"/>
                <a:gd name="T7" fmla="*/ 464 h 1577"/>
                <a:gd name="T8" fmla="*/ 37 w 880"/>
                <a:gd name="T9" fmla="*/ 551 h 1577"/>
                <a:gd name="T10" fmla="*/ 24 w 880"/>
                <a:gd name="T11" fmla="*/ 685 h 1577"/>
                <a:gd name="T12" fmla="*/ 23 w 880"/>
                <a:gd name="T13" fmla="*/ 718 h 1577"/>
                <a:gd name="T14" fmla="*/ 16 w 880"/>
                <a:gd name="T15" fmla="*/ 765 h 1577"/>
                <a:gd name="T16" fmla="*/ 5 w 880"/>
                <a:gd name="T17" fmla="*/ 988 h 1577"/>
                <a:gd name="T18" fmla="*/ 0 w 880"/>
                <a:gd name="T19" fmla="*/ 1292 h 1577"/>
                <a:gd name="T20" fmla="*/ 12 w 880"/>
                <a:gd name="T21" fmla="*/ 1547 h 1577"/>
                <a:gd name="T22" fmla="*/ 19 w 880"/>
                <a:gd name="T23" fmla="*/ 1586 h 1577"/>
                <a:gd name="T24" fmla="*/ 21 w 880"/>
                <a:gd name="T25" fmla="*/ 1610 h 1577"/>
                <a:gd name="T26" fmla="*/ 53 w 880"/>
                <a:gd name="T27" fmla="*/ 1659 h 1577"/>
                <a:gd name="T28" fmla="*/ 74 w 880"/>
                <a:gd name="T29" fmla="*/ 1650 h 1577"/>
                <a:gd name="T30" fmla="*/ 85 w 880"/>
                <a:gd name="T31" fmla="*/ 1619 h 1577"/>
                <a:gd name="T32" fmla="*/ 97 w 880"/>
                <a:gd name="T33" fmla="*/ 1570 h 1577"/>
                <a:gd name="T34" fmla="*/ 106 w 880"/>
                <a:gd name="T35" fmla="*/ 1539 h 1577"/>
                <a:gd name="T36" fmla="*/ 117 w 880"/>
                <a:gd name="T37" fmla="*/ 1483 h 1577"/>
                <a:gd name="T38" fmla="*/ 134 w 880"/>
                <a:gd name="T39" fmla="*/ 1372 h 1577"/>
                <a:gd name="T40" fmla="*/ 148 w 880"/>
                <a:gd name="T41" fmla="*/ 1227 h 1577"/>
                <a:gd name="T42" fmla="*/ 164 w 880"/>
                <a:gd name="T43" fmla="*/ 996 h 1577"/>
                <a:gd name="T44" fmla="*/ 176 w 880"/>
                <a:gd name="T45" fmla="*/ 813 h 1577"/>
                <a:gd name="T46" fmla="*/ 188 w 880"/>
                <a:gd name="T47" fmla="*/ 654 h 1577"/>
                <a:gd name="T48" fmla="*/ 174 w 880"/>
                <a:gd name="T49" fmla="*/ 129 h 1577"/>
                <a:gd name="T50" fmla="*/ 160 w 880"/>
                <a:gd name="T51" fmla="*/ 65 h 1577"/>
                <a:gd name="T52" fmla="*/ 141 w 880"/>
                <a:gd name="T53" fmla="*/ 0 h 1577"/>
                <a:gd name="T54" fmla="*/ 92 w 880"/>
                <a:gd name="T55" fmla="*/ 23 h 1577"/>
                <a:gd name="T56" fmla="*/ 85 w 880"/>
                <a:gd name="T57" fmla="*/ 95 h 157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80" h="1577">
                  <a:moveTo>
                    <a:pt x="363" y="91"/>
                  </a:moveTo>
                  <a:cubicBezTo>
                    <a:pt x="328" y="145"/>
                    <a:pt x="302" y="202"/>
                    <a:pt x="272" y="258"/>
                  </a:cubicBezTo>
                  <a:cubicBezTo>
                    <a:pt x="250" y="299"/>
                    <a:pt x="238" y="348"/>
                    <a:pt x="212" y="387"/>
                  </a:cubicBezTo>
                  <a:cubicBezTo>
                    <a:pt x="189" y="473"/>
                    <a:pt x="221" y="367"/>
                    <a:pt x="189" y="440"/>
                  </a:cubicBezTo>
                  <a:cubicBezTo>
                    <a:pt x="176" y="470"/>
                    <a:pt x="177" y="495"/>
                    <a:pt x="159" y="523"/>
                  </a:cubicBezTo>
                  <a:cubicBezTo>
                    <a:pt x="147" y="568"/>
                    <a:pt x="123" y="609"/>
                    <a:pt x="106" y="652"/>
                  </a:cubicBezTo>
                  <a:cubicBezTo>
                    <a:pt x="102" y="662"/>
                    <a:pt x="103" y="673"/>
                    <a:pt x="98" y="682"/>
                  </a:cubicBezTo>
                  <a:cubicBezTo>
                    <a:pt x="90" y="698"/>
                    <a:pt x="68" y="728"/>
                    <a:pt x="68" y="728"/>
                  </a:cubicBezTo>
                  <a:cubicBezTo>
                    <a:pt x="53" y="799"/>
                    <a:pt x="35" y="869"/>
                    <a:pt x="22" y="940"/>
                  </a:cubicBezTo>
                  <a:cubicBezTo>
                    <a:pt x="17" y="1037"/>
                    <a:pt x="13" y="1132"/>
                    <a:pt x="0" y="1228"/>
                  </a:cubicBezTo>
                  <a:cubicBezTo>
                    <a:pt x="4" y="1289"/>
                    <a:pt x="0" y="1418"/>
                    <a:pt x="53" y="1471"/>
                  </a:cubicBezTo>
                  <a:cubicBezTo>
                    <a:pt x="71" y="1527"/>
                    <a:pt x="44" y="1458"/>
                    <a:pt x="83" y="1508"/>
                  </a:cubicBezTo>
                  <a:cubicBezTo>
                    <a:pt x="88" y="1514"/>
                    <a:pt x="84" y="1525"/>
                    <a:pt x="90" y="1531"/>
                  </a:cubicBezTo>
                  <a:cubicBezTo>
                    <a:pt x="130" y="1571"/>
                    <a:pt x="174" y="1571"/>
                    <a:pt x="227" y="1577"/>
                  </a:cubicBezTo>
                  <a:cubicBezTo>
                    <a:pt x="257" y="1574"/>
                    <a:pt x="289" y="1577"/>
                    <a:pt x="318" y="1569"/>
                  </a:cubicBezTo>
                  <a:cubicBezTo>
                    <a:pt x="335" y="1564"/>
                    <a:pt x="363" y="1539"/>
                    <a:pt x="363" y="1539"/>
                  </a:cubicBezTo>
                  <a:cubicBezTo>
                    <a:pt x="380" y="1513"/>
                    <a:pt x="387" y="1503"/>
                    <a:pt x="416" y="1493"/>
                  </a:cubicBezTo>
                  <a:cubicBezTo>
                    <a:pt x="428" y="1482"/>
                    <a:pt x="443" y="1475"/>
                    <a:pt x="454" y="1463"/>
                  </a:cubicBezTo>
                  <a:cubicBezTo>
                    <a:pt x="474" y="1442"/>
                    <a:pt x="482" y="1427"/>
                    <a:pt x="507" y="1410"/>
                  </a:cubicBezTo>
                  <a:cubicBezTo>
                    <a:pt x="519" y="1375"/>
                    <a:pt x="545" y="1324"/>
                    <a:pt x="576" y="1304"/>
                  </a:cubicBezTo>
                  <a:cubicBezTo>
                    <a:pt x="591" y="1256"/>
                    <a:pt x="621" y="1216"/>
                    <a:pt x="636" y="1167"/>
                  </a:cubicBezTo>
                  <a:cubicBezTo>
                    <a:pt x="648" y="1088"/>
                    <a:pt x="672" y="1019"/>
                    <a:pt x="704" y="948"/>
                  </a:cubicBezTo>
                  <a:cubicBezTo>
                    <a:pt x="729" y="892"/>
                    <a:pt x="738" y="830"/>
                    <a:pt x="757" y="773"/>
                  </a:cubicBezTo>
                  <a:cubicBezTo>
                    <a:pt x="775" y="721"/>
                    <a:pt x="800" y="676"/>
                    <a:pt x="810" y="622"/>
                  </a:cubicBezTo>
                  <a:cubicBezTo>
                    <a:pt x="810" y="611"/>
                    <a:pt x="880" y="211"/>
                    <a:pt x="750" y="121"/>
                  </a:cubicBezTo>
                  <a:cubicBezTo>
                    <a:pt x="732" y="95"/>
                    <a:pt x="715" y="78"/>
                    <a:pt x="689" y="61"/>
                  </a:cubicBezTo>
                  <a:cubicBezTo>
                    <a:pt x="667" y="27"/>
                    <a:pt x="639" y="21"/>
                    <a:pt x="606" y="0"/>
                  </a:cubicBezTo>
                  <a:cubicBezTo>
                    <a:pt x="529" y="5"/>
                    <a:pt x="469" y="15"/>
                    <a:pt x="394" y="23"/>
                  </a:cubicBezTo>
                  <a:cubicBezTo>
                    <a:pt x="354" y="37"/>
                    <a:pt x="363" y="53"/>
                    <a:pt x="363" y="91"/>
                  </a:cubicBezTo>
                  <a:close/>
                </a:path>
              </a:pathLst>
            </a:custGeom>
            <a:noFill/>
            <a:ln w="936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635" name="Oval 11">
              <a:extLst>
                <a:ext uri="{FF2B5EF4-FFF2-40B4-BE49-F238E27FC236}">
                  <a16:creationId xmlns:a16="http://schemas.microsoft.com/office/drawing/2014/main" id="{80BC79F5-1087-4F59-BDB0-10C06A02AE54}"/>
                </a:ext>
              </a:extLst>
            </p:cNvPr>
            <p:cNvSpPr>
              <a:spLocks noChangeArrowheads="1"/>
            </p:cNvSpPr>
            <p:nvPr/>
          </p:nvSpPr>
          <p:spPr bwMode="auto">
            <a:xfrm>
              <a:off x="3360"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36" name="Oval 12">
              <a:extLst>
                <a:ext uri="{FF2B5EF4-FFF2-40B4-BE49-F238E27FC236}">
                  <a16:creationId xmlns:a16="http://schemas.microsoft.com/office/drawing/2014/main" id="{640EA82B-CE28-4857-BD90-0A7F341F882E}"/>
                </a:ext>
              </a:extLst>
            </p:cNvPr>
            <p:cNvSpPr>
              <a:spLocks noChangeArrowheads="1"/>
            </p:cNvSpPr>
            <p:nvPr/>
          </p:nvSpPr>
          <p:spPr bwMode="auto">
            <a:xfrm>
              <a:off x="3456" y="20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37" name="Oval 13">
              <a:extLst>
                <a:ext uri="{FF2B5EF4-FFF2-40B4-BE49-F238E27FC236}">
                  <a16:creationId xmlns:a16="http://schemas.microsoft.com/office/drawing/2014/main" id="{0BF18F97-1A3F-4C22-8FA8-3078D328446B}"/>
                </a:ext>
              </a:extLst>
            </p:cNvPr>
            <p:cNvSpPr>
              <a:spLocks noChangeArrowheads="1"/>
            </p:cNvSpPr>
            <p:nvPr/>
          </p:nvSpPr>
          <p:spPr bwMode="auto">
            <a:xfrm>
              <a:off x="3408"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38" name="Oval 14">
              <a:extLst>
                <a:ext uri="{FF2B5EF4-FFF2-40B4-BE49-F238E27FC236}">
                  <a16:creationId xmlns:a16="http://schemas.microsoft.com/office/drawing/2014/main" id="{85CCFCFC-A5F0-4255-9DB2-E0D45B5C162C}"/>
                </a:ext>
              </a:extLst>
            </p:cNvPr>
            <p:cNvSpPr>
              <a:spLocks noChangeArrowheads="1"/>
            </p:cNvSpPr>
            <p:nvPr/>
          </p:nvSpPr>
          <p:spPr bwMode="auto">
            <a:xfrm>
              <a:off x="3504"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39" name="Oval 15">
              <a:extLst>
                <a:ext uri="{FF2B5EF4-FFF2-40B4-BE49-F238E27FC236}">
                  <a16:creationId xmlns:a16="http://schemas.microsoft.com/office/drawing/2014/main" id="{327BCDFF-570E-467C-8C65-A1A63CF855EC}"/>
                </a:ext>
              </a:extLst>
            </p:cNvPr>
            <p:cNvSpPr>
              <a:spLocks noChangeArrowheads="1"/>
            </p:cNvSpPr>
            <p:nvPr/>
          </p:nvSpPr>
          <p:spPr bwMode="auto">
            <a:xfrm>
              <a:off x="3600"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0" name="Oval 16">
              <a:extLst>
                <a:ext uri="{FF2B5EF4-FFF2-40B4-BE49-F238E27FC236}">
                  <a16:creationId xmlns:a16="http://schemas.microsoft.com/office/drawing/2014/main" id="{73A4E5EA-6A2E-402A-9556-09A1914A396A}"/>
                </a:ext>
              </a:extLst>
            </p:cNvPr>
            <p:cNvSpPr>
              <a:spLocks noChangeArrowheads="1"/>
            </p:cNvSpPr>
            <p:nvPr/>
          </p:nvSpPr>
          <p:spPr bwMode="auto">
            <a:xfrm>
              <a:off x="3216"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1" name="Oval 17">
              <a:extLst>
                <a:ext uri="{FF2B5EF4-FFF2-40B4-BE49-F238E27FC236}">
                  <a16:creationId xmlns:a16="http://schemas.microsoft.com/office/drawing/2014/main" id="{DA71A7BF-43E2-4646-B96E-3F23B33D44C1}"/>
                </a:ext>
              </a:extLst>
            </p:cNvPr>
            <p:cNvSpPr>
              <a:spLocks noChangeArrowheads="1"/>
            </p:cNvSpPr>
            <p:nvPr/>
          </p:nvSpPr>
          <p:spPr bwMode="auto">
            <a:xfrm>
              <a:off x="3312"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2" name="Oval 18">
              <a:extLst>
                <a:ext uri="{FF2B5EF4-FFF2-40B4-BE49-F238E27FC236}">
                  <a16:creationId xmlns:a16="http://schemas.microsoft.com/office/drawing/2014/main" id="{34C37836-D411-4F40-9983-146FF99DC3A0}"/>
                </a:ext>
              </a:extLst>
            </p:cNvPr>
            <p:cNvSpPr>
              <a:spLocks noChangeArrowheads="1"/>
            </p:cNvSpPr>
            <p:nvPr/>
          </p:nvSpPr>
          <p:spPr bwMode="auto">
            <a:xfrm>
              <a:off x="3264" y="196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3" name="Oval 19">
              <a:extLst>
                <a:ext uri="{FF2B5EF4-FFF2-40B4-BE49-F238E27FC236}">
                  <a16:creationId xmlns:a16="http://schemas.microsoft.com/office/drawing/2014/main" id="{B89EBCDE-505B-47F8-9515-4624514CA1EA}"/>
                </a:ext>
              </a:extLst>
            </p:cNvPr>
            <p:cNvSpPr>
              <a:spLocks noChangeArrowheads="1"/>
            </p:cNvSpPr>
            <p:nvPr/>
          </p:nvSpPr>
          <p:spPr bwMode="auto">
            <a:xfrm>
              <a:off x="3216" y="187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4" name="Oval 20">
              <a:extLst>
                <a:ext uri="{FF2B5EF4-FFF2-40B4-BE49-F238E27FC236}">
                  <a16:creationId xmlns:a16="http://schemas.microsoft.com/office/drawing/2014/main" id="{2F9F5DA0-7BC5-4ABD-9BDB-AFE3D2FC6E70}"/>
                </a:ext>
              </a:extLst>
            </p:cNvPr>
            <p:cNvSpPr>
              <a:spLocks noChangeArrowheads="1"/>
            </p:cNvSpPr>
            <p:nvPr/>
          </p:nvSpPr>
          <p:spPr bwMode="auto">
            <a:xfrm>
              <a:off x="3144" y="1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5" name="Oval 21">
              <a:extLst>
                <a:ext uri="{FF2B5EF4-FFF2-40B4-BE49-F238E27FC236}">
                  <a16:creationId xmlns:a16="http://schemas.microsoft.com/office/drawing/2014/main" id="{A7231CF9-4058-4D58-A2B9-89D61155080B}"/>
                </a:ext>
              </a:extLst>
            </p:cNvPr>
            <p:cNvSpPr>
              <a:spLocks noChangeArrowheads="1"/>
            </p:cNvSpPr>
            <p:nvPr/>
          </p:nvSpPr>
          <p:spPr bwMode="auto">
            <a:xfrm>
              <a:off x="3120" y="2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6" name="Oval 22">
              <a:extLst>
                <a:ext uri="{FF2B5EF4-FFF2-40B4-BE49-F238E27FC236}">
                  <a16:creationId xmlns:a16="http://schemas.microsoft.com/office/drawing/2014/main" id="{EC3D9593-97EB-4E37-9EF0-497ECD4FC9FD}"/>
                </a:ext>
              </a:extLst>
            </p:cNvPr>
            <p:cNvSpPr>
              <a:spLocks noChangeArrowheads="1"/>
            </p:cNvSpPr>
            <p:nvPr/>
          </p:nvSpPr>
          <p:spPr bwMode="auto">
            <a:xfrm>
              <a:off x="3216"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7" name="Oval 23">
              <a:extLst>
                <a:ext uri="{FF2B5EF4-FFF2-40B4-BE49-F238E27FC236}">
                  <a16:creationId xmlns:a16="http://schemas.microsoft.com/office/drawing/2014/main" id="{BF68AA94-818F-4594-9F5A-3CEDAFCFD1A5}"/>
                </a:ext>
              </a:extLst>
            </p:cNvPr>
            <p:cNvSpPr>
              <a:spLocks noChangeArrowheads="1"/>
            </p:cNvSpPr>
            <p:nvPr/>
          </p:nvSpPr>
          <p:spPr bwMode="auto">
            <a:xfrm>
              <a:off x="3312" y="22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8" name="Oval 24">
              <a:extLst>
                <a:ext uri="{FF2B5EF4-FFF2-40B4-BE49-F238E27FC236}">
                  <a16:creationId xmlns:a16="http://schemas.microsoft.com/office/drawing/2014/main" id="{B181D0F0-5F58-402E-B75B-FD681D895C75}"/>
                </a:ext>
              </a:extLst>
            </p:cNvPr>
            <p:cNvSpPr>
              <a:spLocks noChangeArrowheads="1"/>
            </p:cNvSpPr>
            <p:nvPr/>
          </p:nvSpPr>
          <p:spPr bwMode="auto">
            <a:xfrm>
              <a:off x="3168" y="22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49" name="Oval 25">
              <a:extLst>
                <a:ext uri="{FF2B5EF4-FFF2-40B4-BE49-F238E27FC236}">
                  <a16:creationId xmlns:a16="http://schemas.microsoft.com/office/drawing/2014/main" id="{FCD21747-A654-47CD-A04C-5E15593EE899}"/>
                </a:ext>
              </a:extLst>
            </p:cNvPr>
            <p:cNvSpPr>
              <a:spLocks noChangeArrowheads="1"/>
            </p:cNvSpPr>
            <p:nvPr/>
          </p:nvSpPr>
          <p:spPr bwMode="auto">
            <a:xfrm>
              <a:off x="3544" y="16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0" name="Oval 26">
              <a:extLst>
                <a:ext uri="{FF2B5EF4-FFF2-40B4-BE49-F238E27FC236}">
                  <a16:creationId xmlns:a16="http://schemas.microsoft.com/office/drawing/2014/main" id="{7B07C701-EECD-4093-AFBA-19365F819E99}"/>
                </a:ext>
              </a:extLst>
            </p:cNvPr>
            <p:cNvSpPr>
              <a:spLocks noChangeArrowheads="1"/>
            </p:cNvSpPr>
            <p:nvPr/>
          </p:nvSpPr>
          <p:spPr bwMode="auto">
            <a:xfrm>
              <a:off x="3408"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1" name="Oval 27">
              <a:extLst>
                <a:ext uri="{FF2B5EF4-FFF2-40B4-BE49-F238E27FC236}">
                  <a16:creationId xmlns:a16="http://schemas.microsoft.com/office/drawing/2014/main" id="{CBDD7810-CFE6-429A-AEC4-A8E26EFC9EDC}"/>
                </a:ext>
              </a:extLst>
            </p:cNvPr>
            <p:cNvSpPr>
              <a:spLocks noChangeArrowheads="1"/>
            </p:cNvSpPr>
            <p:nvPr/>
          </p:nvSpPr>
          <p:spPr bwMode="auto">
            <a:xfrm>
              <a:off x="3638"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2" name="Oval 28">
              <a:extLst>
                <a:ext uri="{FF2B5EF4-FFF2-40B4-BE49-F238E27FC236}">
                  <a16:creationId xmlns:a16="http://schemas.microsoft.com/office/drawing/2014/main" id="{828D1717-C8AD-4989-862E-7CC517AD9E2E}"/>
                </a:ext>
              </a:extLst>
            </p:cNvPr>
            <p:cNvSpPr>
              <a:spLocks noChangeArrowheads="1"/>
            </p:cNvSpPr>
            <p:nvPr/>
          </p:nvSpPr>
          <p:spPr bwMode="auto">
            <a:xfrm>
              <a:off x="3734"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3" name="Oval 29">
              <a:extLst>
                <a:ext uri="{FF2B5EF4-FFF2-40B4-BE49-F238E27FC236}">
                  <a16:creationId xmlns:a16="http://schemas.microsoft.com/office/drawing/2014/main" id="{5F9D25FB-66BF-4E9F-BF83-7167533DAFB8}"/>
                </a:ext>
              </a:extLst>
            </p:cNvPr>
            <p:cNvSpPr>
              <a:spLocks noChangeArrowheads="1"/>
            </p:cNvSpPr>
            <p:nvPr/>
          </p:nvSpPr>
          <p:spPr bwMode="auto">
            <a:xfrm>
              <a:off x="3686" y="17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4" name="Oval 30">
              <a:extLst>
                <a:ext uri="{FF2B5EF4-FFF2-40B4-BE49-F238E27FC236}">
                  <a16:creationId xmlns:a16="http://schemas.microsoft.com/office/drawing/2014/main" id="{A0F15935-1C13-43D0-A53C-DC37B2F7FC76}"/>
                </a:ext>
              </a:extLst>
            </p:cNvPr>
            <p:cNvSpPr>
              <a:spLocks noChangeArrowheads="1"/>
            </p:cNvSpPr>
            <p:nvPr/>
          </p:nvSpPr>
          <p:spPr bwMode="auto">
            <a:xfrm>
              <a:off x="3638" y="163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5" name="Oval 31">
              <a:extLst>
                <a:ext uri="{FF2B5EF4-FFF2-40B4-BE49-F238E27FC236}">
                  <a16:creationId xmlns:a16="http://schemas.microsoft.com/office/drawing/2014/main" id="{C7AA5B10-83E0-4B1B-AFE8-E468AF199A9F}"/>
                </a:ext>
              </a:extLst>
            </p:cNvPr>
            <p:cNvSpPr>
              <a:spLocks noChangeArrowheads="1"/>
            </p:cNvSpPr>
            <p:nvPr/>
          </p:nvSpPr>
          <p:spPr bwMode="auto">
            <a:xfrm>
              <a:off x="3566" y="17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6" name="Oval 32">
              <a:extLst>
                <a:ext uri="{FF2B5EF4-FFF2-40B4-BE49-F238E27FC236}">
                  <a16:creationId xmlns:a16="http://schemas.microsoft.com/office/drawing/2014/main" id="{C9456EEB-B044-4132-BAF9-44F9722D7C21}"/>
                </a:ext>
              </a:extLst>
            </p:cNvPr>
            <p:cNvSpPr>
              <a:spLocks noChangeArrowheads="1"/>
            </p:cNvSpPr>
            <p:nvPr/>
          </p:nvSpPr>
          <p:spPr bwMode="auto">
            <a:xfrm>
              <a:off x="3542" y="18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7" name="Oval 33">
              <a:extLst>
                <a:ext uri="{FF2B5EF4-FFF2-40B4-BE49-F238E27FC236}">
                  <a16:creationId xmlns:a16="http://schemas.microsoft.com/office/drawing/2014/main" id="{DFB2DDA8-509E-4E9F-B6BA-064D0579DB9E}"/>
                </a:ext>
              </a:extLst>
            </p:cNvPr>
            <p:cNvSpPr>
              <a:spLocks noChangeArrowheads="1"/>
            </p:cNvSpPr>
            <p:nvPr/>
          </p:nvSpPr>
          <p:spPr bwMode="auto">
            <a:xfrm>
              <a:off x="3638"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8" name="Oval 34">
              <a:extLst>
                <a:ext uri="{FF2B5EF4-FFF2-40B4-BE49-F238E27FC236}">
                  <a16:creationId xmlns:a16="http://schemas.microsoft.com/office/drawing/2014/main" id="{74012CCD-BFA4-429B-8CF7-697A3720B2CD}"/>
                </a:ext>
              </a:extLst>
            </p:cNvPr>
            <p:cNvSpPr>
              <a:spLocks noChangeArrowheads="1"/>
            </p:cNvSpPr>
            <p:nvPr/>
          </p:nvSpPr>
          <p:spPr bwMode="auto">
            <a:xfrm>
              <a:off x="3504" y="19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59" name="Oval 35">
              <a:extLst>
                <a:ext uri="{FF2B5EF4-FFF2-40B4-BE49-F238E27FC236}">
                  <a16:creationId xmlns:a16="http://schemas.microsoft.com/office/drawing/2014/main" id="{9B51C0B6-E97C-4091-BBB3-C51AA5419E5C}"/>
                </a:ext>
              </a:extLst>
            </p:cNvPr>
            <p:cNvSpPr>
              <a:spLocks noChangeArrowheads="1"/>
            </p:cNvSpPr>
            <p:nvPr/>
          </p:nvSpPr>
          <p:spPr bwMode="auto">
            <a:xfrm>
              <a:off x="3590" y="20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0" name="Oval 36">
              <a:extLst>
                <a:ext uri="{FF2B5EF4-FFF2-40B4-BE49-F238E27FC236}">
                  <a16:creationId xmlns:a16="http://schemas.microsoft.com/office/drawing/2014/main" id="{A6EEA619-81E3-4530-BA48-D1391695DD4A}"/>
                </a:ext>
              </a:extLst>
            </p:cNvPr>
            <p:cNvSpPr>
              <a:spLocks noChangeArrowheads="1"/>
            </p:cNvSpPr>
            <p:nvPr/>
          </p:nvSpPr>
          <p:spPr bwMode="auto">
            <a:xfrm>
              <a:off x="3542" y="22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1" name="Oval 37">
              <a:extLst>
                <a:ext uri="{FF2B5EF4-FFF2-40B4-BE49-F238E27FC236}">
                  <a16:creationId xmlns:a16="http://schemas.microsoft.com/office/drawing/2014/main" id="{F3533E31-100D-43D7-AE7E-B20EE4F3C87F}"/>
                </a:ext>
              </a:extLst>
            </p:cNvPr>
            <p:cNvSpPr>
              <a:spLocks noChangeArrowheads="1"/>
            </p:cNvSpPr>
            <p:nvPr/>
          </p:nvSpPr>
          <p:spPr bwMode="auto">
            <a:xfrm>
              <a:off x="3590" y="219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2" name="Oval 38">
              <a:extLst>
                <a:ext uri="{FF2B5EF4-FFF2-40B4-BE49-F238E27FC236}">
                  <a16:creationId xmlns:a16="http://schemas.microsoft.com/office/drawing/2014/main" id="{2800ED47-2B20-481E-B32C-B8D18D765086}"/>
                </a:ext>
              </a:extLst>
            </p:cNvPr>
            <p:cNvSpPr>
              <a:spLocks noChangeArrowheads="1"/>
            </p:cNvSpPr>
            <p:nvPr/>
          </p:nvSpPr>
          <p:spPr bwMode="auto">
            <a:xfrm>
              <a:off x="3542" y="21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3" name="Oval 39">
              <a:extLst>
                <a:ext uri="{FF2B5EF4-FFF2-40B4-BE49-F238E27FC236}">
                  <a16:creationId xmlns:a16="http://schemas.microsoft.com/office/drawing/2014/main" id="{5CF2A6C9-651C-4A48-B361-D241BCD503C8}"/>
                </a:ext>
              </a:extLst>
            </p:cNvPr>
            <p:cNvSpPr>
              <a:spLocks noChangeArrowheads="1"/>
            </p:cNvSpPr>
            <p:nvPr/>
          </p:nvSpPr>
          <p:spPr bwMode="auto">
            <a:xfrm>
              <a:off x="3470" y="220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4" name="Oval 40">
              <a:extLst>
                <a:ext uri="{FF2B5EF4-FFF2-40B4-BE49-F238E27FC236}">
                  <a16:creationId xmlns:a16="http://schemas.microsoft.com/office/drawing/2014/main" id="{8DAFB53E-9C3C-4DC9-892D-DCBAC9A18A55}"/>
                </a:ext>
              </a:extLst>
            </p:cNvPr>
            <p:cNvSpPr>
              <a:spLocks noChangeArrowheads="1"/>
            </p:cNvSpPr>
            <p:nvPr/>
          </p:nvSpPr>
          <p:spPr bwMode="auto">
            <a:xfrm>
              <a:off x="3446" y="22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5" name="Oval 41">
              <a:extLst>
                <a:ext uri="{FF2B5EF4-FFF2-40B4-BE49-F238E27FC236}">
                  <a16:creationId xmlns:a16="http://schemas.microsoft.com/office/drawing/2014/main" id="{0FC65CCA-5E8B-402A-B0A5-1683AAF5E456}"/>
                </a:ext>
              </a:extLst>
            </p:cNvPr>
            <p:cNvSpPr>
              <a:spLocks noChangeArrowheads="1"/>
            </p:cNvSpPr>
            <p:nvPr/>
          </p:nvSpPr>
          <p:spPr bwMode="auto">
            <a:xfrm>
              <a:off x="3542" y="239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6" name="Oval 42">
              <a:extLst>
                <a:ext uri="{FF2B5EF4-FFF2-40B4-BE49-F238E27FC236}">
                  <a16:creationId xmlns:a16="http://schemas.microsoft.com/office/drawing/2014/main" id="{53E6EB8A-FE1E-4EE5-BAF6-3D6826393C6A}"/>
                </a:ext>
              </a:extLst>
            </p:cNvPr>
            <p:cNvSpPr>
              <a:spLocks noChangeArrowheads="1"/>
            </p:cNvSpPr>
            <p:nvPr/>
          </p:nvSpPr>
          <p:spPr bwMode="auto">
            <a:xfrm>
              <a:off x="3360"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7" name="Oval 43">
              <a:extLst>
                <a:ext uri="{FF2B5EF4-FFF2-40B4-BE49-F238E27FC236}">
                  <a16:creationId xmlns:a16="http://schemas.microsoft.com/office/drawing/2014/main" id="{0A987925-6F35-420C-9DCB-4B35780ECCF6}"/>
                </a:ext>
              </a:extLst>
            </p:cNvPr>
            <p:cNvSpPr>
              <a:spLocks noChangeArrowheads="1"/>
            </p:cNvSpPr>
            <p:nvPr/>
          </p:nvSpPr>
          <p:spPr bwMode="auto">
            <a:xfrm>
              <a:off x="4598"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8" name="Oval 44">
              <a:extLst>
                <a:ext uri="{FF2B5EF4-FFF2-40B4-BE49-F238E27FC236}">
                  <a16:creationId xmlns:a16="http://schemas.microsoft.com/office/drawing/2014/main" id="{4B310BD6-3935-41F3-A1F4-408C3E640349}"/>
                </a:ext>
              </a:extLst>
            </p:cNvPr>
            <p:cNvSpPr>
              <a:spLocks noChangeArrowheads="1"/>
            </p:cNvSpPr>
            <p:nvPr/>
          </p:nvSpPr>
          <p:spPr bwMode="auto">
            <a:xfrm>
              <a:off x="4646" y="294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69" name="Oval 45">
              <a:extLst>
                <a:ext uri="{FF2B5EF4-FFF2-40B4-BE49-F238E27FC236}">
                  <a16:creationId xmlns:a16="http://schemas.microsoft.com/office/drawing/2014/main" id="{D8D5B730-DDA6-4F0E-AB01-B37F6EFB8416}"/>
                </a:ext>
              </a:extLst>
            </p:cNvPr>
            <p:cNvSpPr>
              <a:spLocks noChangeArrowheads="1"/>
            </p:cNvSpPr>
            <p:nvPr/>
          </p:nvSpPr>
          <p:spPr bwMode="auto">
            <a:xfrm>
              <a:off x="4598" y="284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0" name="Oval 46">
              <a:extLst>
                <a:ext uri="{FF2B5EF4-FFF2-40B4-BE49-F238E27FC236}">
                  <a16:creationId xmlns:a16="http://schemas.microsoft.com/office/drawing/2014/main" id="{C395DA52-226B-483E-8B1B-7A1DBE865EA9}"/>
                </a:ext>
              </a:extLst>
            </p:cNvPr>
            <p:cNvSpPr>
              <a:spLocks noChangeArrowheads="1"/>
            </p:cNvSpPr>
            <p:nvPr/>
          </p:nvSpPr>
          <p:spPr bwMode="auto">
            <a:xfrm>
              <a:off x="4526"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1" name="Oval 47">
              <a:extLst>
                <a:ext uri="{FF2B5EF4-FFF2-40B4-BE49-F238E27FC236}">
                  <a16:creationId xmlns:a16="http://schemas.microsoft.com/office/drawing/2014/main" id="{009B742F-02BD-43AC-9AF5-FE3294AF021E}"/>
                </a:ext>
              </a:extLst>
            </p:cNvPr>
            <p:cNvSpPr>
              <a:spLocks noChangeArrowheads="1"/>
            </p:cNvSpPr>
            <p:nvPr/>
          </p:nvSpPr>
          <p:spPr bwMode="auto">
            <a:xfrm>
              <a:off x="4502"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2" name="Oval 48">
              <a:extLst>
                <a:ext uri="{FF2B5EF4-FFF2-40B4-BE49-F238E27FC236}">
                  <a16:creationId xmlns:a16="http://schemas.microsoft.com/office/drawing/2014/main" id="{370FEF16-3EAD-40C8-BF4C-FD99F0963306}"/>
                </a:ext>
              </a:extLst>
            </p:cNvPr>
            <p:cNvSpPr>
              <a:spLocks noChangeArrowheads="1"/>
            </p:cNvSpPr>
            <p:nvPr/>
          </p:nvSpPr>
          <p:spPr bwMode="auto">
            <a:xfrm>
              <a:off x="4598" y="313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3" name="Oval 49">
              <a:extLst>
                <a:ext uri="{FF2B5EF4-FFF2-40B4-BE49-F238E27FC236}">
                  <a16:creationId xmlns:a16="http://schemas.microsoft.com/office/drawing/2014/main" id="{C42C2758-14BE-494E-BE09-F5D4FD4A61B7}"/>
                </a:ext>
              </a:extLst>
            </p:cNvPr>
            <p:cNvSpPr>
              <a:spLocks noChangeArrowheads="1"/>
            </p:cNvSpPr>
            <p:nvPr/>
          </p:nvSpPr>
          <p:spPr bwMode="auto">
            <a:xfrm>
              <a:off x="4550"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4" name="Oval 50">
              <a:extLst>
                <a:ext uri="{FF2B5EF4-FFF2-40B4-BE49-F238E27FC236}">
                  <a16:creationId xmlns:a16="http://schemas.microsoft.com/office/drawing/2014/main" id="{B43AFB3D-B0E1-4F6B-A408-0925AA282422}"/>
                </a:ext>
              </a:extLst>
            </p:cNvPr>
            <p:cNvSpPr>
              <a:spLocks noChangeArrowheads="1"/>
            </p:cNvSpPr>
            <p:nvPr/>
          </p:nvSpPr>
          <p:spPr bwMode="auto">
            <a:xfrm>
              <a:off x="3264" y="244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5" name="Oval 51">
              <a:extLst>
                <a:ext uri="{FF2B5EF4-FFF2-40B4-BE49-F238E27FC236}">
                  <a16:creationId xmlns:a16="http://schemas.microsoft.com/office/drawing/2014/main" id="{570AE1ED-1641-4BFB-8D01-987212CEB585}"/>
                </a:ext>
              </a:extLst>
            </p:cNvPr>
            <p:cNvSpPr>
              <a:spLocks noChangeArrowheads="1"/>
            </p:cNvSpPr>
            <p:nvPr/>
          </p:nvSpPr>
          <p:spPr bwMode="auto">
            <a:xfrm>
              <a:off x="3312" y="23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6" name="Oval 52">
              <a:extLst>
                <a:ext uri="{FF2B5EF4-FFF2-40B4-BE49-F238E27FC236}">
                  <a16:creationId xmlns:a16="http://schemas.microsoft.com/office/drawing/2014/main" id="{4CB9F97D-6E2A-4370-9945-0B3C71272D58}"/>
                </a:ext>
              </a:extLst>
            </p:cNvPr>
            <p:cNvSpPr>
              <a:spLocks noChangeArrowheads="1"/>
            </p:cNvSpPr>
            <p:nvPr/>
          </p:nvSpPr>
          <p:spPr bwMode="auto">
            <a:xfrm>
              <a:off x="3192" y="23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7" name="Oval 53">
              <a:extLst>
                <a:ext uri="{FF2B5EF4-FFF2-40B4-BE49-F238E27FC236}">
                  <a16:creationId xmlns:a16="http://schemas.microsoft.com/office/drawing/2014/main" id="{79AC4814-5EB3-4DFB-879B-BC6A0853A0FD}"/>
                </a:ext>
              </a:extLst>
            </p:cNvPr>
            <p:cNvSpPr>
              <a:spLocks noChangeArrowheads="1"/>
            </p:cNvSpPr>
            <p:nvPr/>
          </p:nvSpPr>
          <p:spPr bwMode="auto">
            <a:xfrm>
              <a:off x="3168" y="244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8" name="Oval 54">
              <a:extLst>
                <a:ext uri="{FF2B5EF4-FFF2-40B4-BE49-F238E27FC236}">
                  <a16:creationId xmlns:a16="http://schemas.microsoft.com/office/drawing/2014/main" id="{C273AE2C-AC54-4B2E-BC32-402F4B1BEBC9}"/>
                </a:ext>
              </a:extLst>
            </p:cNvPr>
            <p:cNvSpPr>
              <a:spLocks noChangeArrowheads="1"/>
            </p:cNvSpPr>
            <p:nvPr/>
          </p:nvSpPr>
          <p:spPr bwMode="auto">
            <a:xfrm>
              <a:off x="3264" y="25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79" name="Oval 55">
              <a:extLst>
                <a:ext uri="{FF2B5EF4-FFF2-40B4-BE49-F238E27FC236}">
                  <a16:creationId xmlns:a16="http://schemas.microsoft.com/office/drawing/2014/main" id="{81D8C664-0C9B-4DF0-8CF1-EBF9F7C1833F}"/>
                </a:ext>
              </a:extLst>
            </p:cNvPr>
            <p:cNvSpPr>
              <a:spLocks noChangeArrowheads="1"/>
            </p:cNvSpPr>
            <p:nvPr/>
          </p:nvSpPr>
          <p:spPr bwMode="auto">
            <a:xfrm>
              <a:off x="3368" y="16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0" name="Oval 56">
              <a:extLst>
                <a:ext uri="{FF2B5EF4-FFF2-40B4-BE49-F238E27FC236}">
                  <a16:creationId xmlns:a16="http://schemas.microsoft.com/office/drawing/2014/main" id="{C5D85759-DC39-4328-B5FA-33A0A8376D31}"/>
                </a:ext>
              </a:extLst>
            </p:cNvPr>
            <p:cNvSpPr>
              <a:spLocks noChangeArrowheads="1"/>
            </p:cNvSpPr>
            <p:nvPr/>
          </p:nvSpPr>
          <p:spPr bwMode="auto">
            <a:xfrm>
              <a:off x="3416" y="158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1" name="Oval 57">
              <a:extLst>
                <a:ext uri="{FF2B5EF4-FFF2-40B4-BE49-F238E27FC236}">
                  <a16:creationId xmlns:a16="http://schemas.microsoft.com/office/drawing/2014/main" id="{0642FFA8-725C-4944-8EA1-204EB6055652}"/>
                </a:ext>
              </a:extLst>
            </p:cNvPr>
            <p:cNvSpPr>
              <a:spLocks noChangeArrowheads="1"/>
            </p:cNvSpPr>
            <p:nvPr/>
          </p:nvSpPr>
          <p:spPr bwMode="auto">
            <a:xfrm>
              <a:off x="3296" y="15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2" name="Oval 58">
              <a:extLst>
                <a:ext uri="{FF2B5EF4-FFF2-40B4-BE49-F238E27FC236}">
                  <a16:creationId xmlns:a16="http://schemas.microsoft.com/office/drawing/2014/main" id="{8D06CD51-605C-495E-B293-14FE34AF64A5}"/>
                </a:ext>
              </a:extLst>
            </p:cNvPr>
            <p:cNvSpPr>
              <a:spLocks noChangeArrowheads="1"/>
            </p:cNvSpPr>
            <p:nvPr/>
          </p:nvSpPr>
          <p:spPr bwMode="auto">
            <a:xfrm>
              <a:off x="3272" y="16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3" name="Oval 59">
              <a:extLst>
                <a:ext uri="{FF2B5EF4-FFF2-40B4-BE49-F238E27FC236}">
                  <a16:creationId xmlns:a16="http://schemas.microsoft.com/office/drawing/2014/main" id="{2FD9E4B9-F731-4979-8DCF-D4A9036D7727}"/>
                </a:ext>
              </a:extLst>
            </p:cNvPr>
            <p:cNvSpPr>
              <a:spLocks noChangeArrowheads="1"/>
            </p:cNvSpPr>
            <p:nvPr/>
          </p:nvSpPr>
          <p:spPr bwMode="auto">
            <a:xfrm>
              <a:off x="3264" y="17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4" name="Oval 60">
              <a:extLst>
                <a:ext uri="{FF2B5EF4-FFF2-40B4-BE49-F238E27FC236}">
                  <a16:creationId xmlns:a16="http://schemas.microsoft.com/office/drawing/2014/main" id="{8A6B0379-1DAC-414A-BEB4-625C16BEFA69}"/>
                </a:ext>
              </a:extLst>
            </p:cNvPr>
            <p:cNvSpPr>
              <a:spLocks noChangeArrowheads="1"/>
            </p:cNvSpPr>
            <p:nvPr/>
          </p:nvSpPr>
          <p:spPr bwMode="auto">
            <a:xfrm>
              <a:off x="4296"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5" name="Oval 61">
              <a:extLst>
                <a:ext uri="{FF2B5EF4-FFF2-40B4-BE49-F238E27FC236}">
                  <a16:creationId xmlns:a16="http://schemas.microsoft.com/office/drawing/2014/main" id="{B0BC9FF6-4D6F-4165-86C3-197F88E3FCD0}"/>
                </a:ext>
              </a:extLst>
            </p:cNvPr>
            <p:cNvSpPr>
              <a:spLocks noChangeArrowheads="1"/>
            </p:cNvSpPr>
            <p:nvPr/>
          </p:nvSpPr>
          <p:spPr bwMode="auto">
            <a:xfrm>
              <a:off x="4344" y="296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6" name="Oval 62">
              <a:extLst>
                <a:ext uri="{FF2B5EF4-FFF2-40B4-BE49-F238E27FC236}">
                  <a16:creationId xmlns:a16="http://schemas.microsoft.com/office/drawing/2014/main" id="{28DBC15D-3DAB-48BA-9B55-D5B19CD5871B}"/>
                </a:ext>
              </a:extLst>
            </p:cNvPr>
            <p:cNvSpPr>
              <a:spLocks noChangeArrowheads="1"/>
            </p:cNvSpPr>
            <p:nvPr/>
          </p:nvSpPr>
          <p:spPr bwMode="auto">
            <a:xfrm>
              <a:off x="4224" y="2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7" name="Oval 63">
              <a:extLst>
                <a:ext uri="{FF2B5EF4-FFF2-40B4-BE49-F238E27FC236}">
                  <a16:creationId xmlns:a16="http://schemas.microsoft.com/office/drawing/2014/main" id="{6FA3BC0E-ED55-49BC-BED1-3CE2D2345D96}"/>
                </a:ext>
              </a:extLst>
            </p:cNvPr>
            <p:cNvSpPr>
              <a:spLocks noChangeArrowheads="1"/>
            </p:cNvSpPr>
            <p:nvPr/>
          </p:nvSpPr>
          <p:spPr bwMode="auto">
            <a:xfrm>
              <a:off x="4200"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8" name="Oval 64">
              <a:extLst>
                <a:ext uri="{FF2B5EF4-FFF2-40B4-BE49-F238E27FC236}">
                  <a16:creationId xmlns:a16="http://schemas.microsoft.com/office/drawing/2014/main" id="{1B3A5403-0E2D-4C63-8134-F1E627010B47}"/>
                </a:ext>
              </a:extLst>
            </p:cNvPr>
            <p:cNvSpPr>
              <a:spLocks noChangeArrowheads="1"/>
            </p:cNvSpPr>
            <p:nvPr/>
          </p:nvSpPr>
          <p:spPr bwMode="auto">
            <a:xfrm>
              <a:off x="3456" y="17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89" name="Oval 65">
              <a:extLst>
                <a:ext uri="{FF2B5EF4-FFF2-40B4-BE49-F238E27FC236}">
                  <a16:creationId xmlns:a16="http://schemas.microsoft.com/office/drawing/2014/main" id="{0136872B-54B4-4BDE-8925-EA5FE4D553FD}"/>
                </a:ext>
              </a:extLst>
            </p:cNvPr>
            <p:cNvSpPr>
              <a:spLocks noChangeArrowheads="1"/>
            </p:cNvSpPr>
            <p:nvPr/>
          </p:nvSpPr>
          <p:spPr bwMode="auto">
            <a:xfrm>
              <a:off x="3416" y="250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0" name="Oval 66">
              <a:extLst>
                <a:ext uri="{FF2B5EF4-FFF2-40B4-BE49-F238E27FC236}">
                  <a16:creationId xmlns:a16="http://schemas.microsoft.com/office/drawing/2014/main" id="{3B1F2DEA-1F7B-44C0-A812-4842CC2DFB1A}"/>
                </a:ext>
              </a:extLst>
            </p:cNvPr>
            <p:cNvSpPr>
              <a:spLocks noChangeArrowheads="1"/>
            </p:cNvSpPr>
            <p:nvPr/>
          </p:nvSpPr>
          <p:spPr bwMode="auto">
            <a:xfrm>
              <a:off x="3464" y="24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1" name="Oval 67">
              <a:extLst>
                <a:ext uri="{FF2B5EF4-FFF2-40B4-BE49-F238E27FC236}">
                  <a16:creationId xmlns:a16="http://schemas.microsoft.com/office/drawing/2014/main" id="{1B7FEB03-C441-4E9E-BE0F-F0FF628320C1}"/>
                </a:ext>
              </a:extLst>
            </p:cNvPr>
            <p:cNvSpPr>
              <a:spLocks noChangeArrowheads="1"/>
            </p:cNvSpPr>
            <p:nvPr/>
          </p:nvSpPr>
          <p:spPr bwMode="auto">
            <a:xfrm>
              <a:off x="3344" y="24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2" name="Oval 68">
              <a:extLst>
                <a:ext uri="{FF2B5EF4-FFF2-40B4-BE49-F238E27FC236}">
                  <a16:creationId xmlns:a16="http://schemas.microsoft.com/office/drawing/2014/main" id="{A2D3701C-C25E-4945-A82B-BB4F210E6E29}"/>
                </a:ext>
              </a:extLst>
            </p:cNvPr>
            <p:cNvSpPr>
              <a:spLocks noChangeArrowheads="1"/>
            </p:cNvSpPr>
            <p:nvPr/>
          </p:nvSpPr>
          <p:spPr bwMode="auto">
            <a:xfrm>
              <a:off x="3320" y="250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3" name="Oval 69">
              <a:extLst>
                <a:ext uri="{FF2B5EF4-FFF2-40B4-BE49-F238E27FC236}">
                  <a16:creationId xmlns:a16="http://schemas.microsoft.com/office/drawing/2014/main" id="{EF5C0985-1178-40EE-AA5A-7F769BA4761B}"/>
                </a:ext>
              </a:extLst>
            </p:cNvPr>
            <p:cNvSpPr>
              <a:spLocks noChangeArrowheads="1"/>
            </p:cNvSpPr>
            <p:nvPr/>
          </p:nvSpPr>
          <p:spPr bwMode="auto">
            <a:xfrm>
              <a:off x="4392"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4" name="Oval 70">
              <a:extLst>
                <a:ext uri="{FF2B5EF4-FFF2-40B4-BE49-F238E27FC236}">
                  <a16:creationId xmlns:a16="http://schemas.microsoft.com/office/drawing/2014/main" id="{C1C7B399-958C-4760-95FD-4264AD7D0795}"/>
                </a:ext>
              </a:extLst>
            </p:cNvPr>
            <p:cNvSpPr>
              <a:spLocks noChangeArrowheads="1"/>
            </p:cNvSpPr>
            <p:nvPr/>
          </p:nvSpPr>
          <p:spPr bwMode="auto">
            <a:xfrm>
              <a:off x="4440" y="306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5" name="Oval 71">
              <a:extLst>
                <a:ext uri="{FF2B5EF4-FFF2-40B4-BE49-F238E27FC236}">
                  <a16:creationId xmlns:a16="http://schemas.microsoft.com/office/drawing/2014/main" id="{0331CE10-3589-4343-A515-43CC93C1683E}"/>
                </a:ext>
              </a:extLst>
            </p:cNvPr>
            <p:cNvSpPr>
              <a:spLocks noChangeArrowheads="1"/>
            </p:cNvSpPr>
            <p:nvPr/>
          </p:nvSpPr>
          <p:spPr bwMode="auto">
            <a:xfrm>
              <a:off x="4512" y="315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6" name="Oval 72">
              <a:extLst>
                <a:ext uri="{FF2B5EF4-FFF2-40B4-BE49-F238E27FC236}">
                  <a16:creationId xmlns:a16="http://schemas.microsoft.com/office/drawing/2014/main" id="{B2DA5C56-7E47-4444-BD75-D4D284E70220}"/>
                </a:ext>
              </a:extLst>
            </p:cNvPr>
            <p:cNvSpPr>
              <a:spLocks noChangeArrowheads="1"/>
            </p:cNvSpPr>
            <p:nvPr/>
          </p:nvSpPr>
          <p:spPr bwMode="auto">
            <a:xfrm>
              <a:off x="4296"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7" name="Oval 73">
              <a:extLst>
                <a:ext uri="{FF2B5EF4-FFF2-40B4-BE49-F238E27FC236}">
                  <a16:creationId xmlns:a16="http://schemas.microsoft.com/office/drawing/2014/main" id="{1414B509-0F2A-478B-B573-7981BF8A790A}"/>
                </a:ext>
              </a:extLst>
            </p:cNvPr>
            <p:cNvSpPr>
              <a:spLocks noChangeArrowheads="1"/>
            </p:cNvSpPr>
            <p:nvPr/>
          </p:nvSpPr>
          <p:spPr bwMode="auto">
            <a:xfrm>
              <a:off x="4800"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8" name="Oval 74">
              <a:extLst>
                <a:ext uri="{FF2B5EF4-FFF2-40B4-BE49-F238E27FC236}">
                  <a16:creationId xmlns:a16="http://schemas.microsoft.com/office/drawing/2014/main" id="{B8030291-8E83-4C02-B6C1-FDC4866CE594}"/>
                </a:ext>
              </a:extLst>
            </p:cNvPr>
            <p:cNvSpPr>
              <a:spLocks noChangeArrowheads="1"/>
            </p:cNvSpPr>
            <p:nvPr/>
          </p:nvSpPr>
          <p:spPr bwMode="auto">
            <a:xfrm>
              <a:off x="4848" y="29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699" name="Oval 75">
              <a:extLst>
                <a:ext uri="{FF2B5EF4-FFF2-40B4-BE49-F238E27FC236}">
                  <a16:creationId xmlns:a16="http://schemas.microsoft.com/office/drawing/2014/main" id="{39BDBDC6-83CA-4DF9-A2CE-9A95D61979B7}"/>
                </a:ext>
              </a:extLst>
            </p:cNvPr>
            <p:cNvSpPr>
              <a:spLocks noChangeArrowheads="1"/>
            </p:cNvSpPr>
            <p:nvPr/>
          </p:nvSpPr>
          <p:spPr bwMode="auto">
            <a:xfrm>
              <a:off x="4728" y="29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0" name="Oval 76">
              <a:extLst>
                <a:ext uri="{FF2B5EF4-FFF2-40B4-BE49-F238E27FC236}">
                  <a16:creationId xmlns:a16="http://schemas.microsoft.com/office/drawing/2014/main" id="{76DE5C8D-8E2B-4B8A-A970-DF0D0794F7FB}"/>
                </a:ext>
              </a:extLst>
            </p:cNvPr>
            <p:cNvSpPr>
              <a:spLocks noChangeArrowheads="1"/>
            </p:cNvSpPr>
            <p:nvPr/>
          </p:nvSpPr>
          <p:spPr bwMode="auto">
            <a:xfrm>
              <a:off x="4704"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1" name="Oval 77">
              <a:extLst>
                <a:ext uri="{FF2B5EF4-FFF2-40B4-BE49-F238E27FC236}">
                  <a16:creationId xmlns:a16="http://schemas.microsoft.com/office/drawing/2014/main" id="{EB17F2C2-E6C5-48EB-8B74-8F2BBAE4F1FA}"/>
                </a:ext>
              </a:extLst>
            </p:cNvPr>
            <p:cNvSpPr>
              <a:spLocks noChangeArrowheads="1"/>
            </p:cNvSpPr>
            <p:nvPr/>
          </p:nvSpPr>
          <p:spPr bwMode="auto">
            <a:xfrm>
              <a:off x="3120" y="2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2" name="Oval 78">
              <a:extLst>
                <a:ext uri="{FF2B5EF4-FFF2-40B4-BE49-F238E27FC236}">
                  <a16:creationId xmlns:a16="http://schemas.microsoft.com/office/drawing/2014/main" id="{EC72AC97-0F30-49A1-A201-F7ED28A0F67F}"/>
                </a:ext>
              </a:extLst>
            </p:cNvPr>
            <p:cNvSpPr>
              <a:spLocks noChangeArrowheads="1"/>
            </p:cNvSpPr>
            <p:nvPr/>
          </p:nvSpPr>
          <p:spPr bwMode="auto">
            <a:xfrm>
              <a:off x="3408" y="21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3" name="Oval 79">
              <a:extLst>
                <a:ext uri="{FF2B5EF4-FFF2-40B4-BE49-F238E27FC236}">
                  <a16:creationId xmlns:a16="http://schemas.microsoft.com/office/drawing/2014/main" id="{74AC1411-35D0-40EB-94AB-D64DCFF13AF4}"/>
                </a:ext>
              </a:extLst>
            </p:cNvPr>
            <p:cNvSpPr>
              <a:spLocks noChangeArrowheads="1"/>
            </p:cNvSpPr>
            <p:nvPr/>
          </p:nvSpPr>
          <p:spPr bwMode="auto">
            <a:xfrm>
              <a:off x="4790" y="303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4" name="Oval 80">
              <a:extLst>
                <a:ext uri="{FF2B5EF4-FFF2-40B4-BE49-F238E27FC236}">
                  <a16:creationId xmlns:a16="http://schemas.microsoft.com/office/drawing/2014/main" id="{B71F6FD1-E204-4E46-B1C1-F7F34B1208E4}"/>
                </a:ext>
              </a:extLst>
            </p:cNvPr>
            <p:cNvSpPr>
              <a:spLocks noChangeArrowheads="1"/>
            </p:cNvSpPr>
            <p:nvPr/>
          </p:nvSpPr>
          <p:spPr bwMode="auto">
            <a:xfrm>
              <a:off x="4886" y="313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5" name="Oval 81">
              <a:extLst>
                <a:ext uri="{FF2B5EF4-FFF2-40B4-BE49-F238E27FC236}">
                  <a16:creationId xmlns:a16="http://schemas.microsoft.com/office/drawing/2014/main" id="{00B136DE-B356-4516-B758-82DA935012BA}"/>
                </a:ext>
              </a:extLst>
            </p:cNvPr>
            <p:cNvSpPr>
              <a:spLocks noChangeArrowheads="1"/>
            </p:cNvSpPr>
            <p:nvPr/>
          </p:nvSpPr>
          <p:spPr bwMode="auto">
            <a:xfrm>
              <a:off x="3344" y="17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6" name="Oval 82">
              <a:extLst>
                <a:ext uri="{FF2B5EF4-FFF2-40B4-BE49-F238E27FC236}">
                  <a16:creationId xmlns:a16="http://schemas.microsoft.com/office/drawing/2014/main" id="{35F9F62F-DFA6-497F-8EF5-61CBED962A4F}"/>
                </a:ext>
              </a:extLst>
            </p:cNvPr>
            <p:cNvSpPr>
              <a:spLocks noChangeArrowheads="1"/>
            </p:cNvSpPr>
            <p:nvPr/>
          </p:nvSpPr>
          <p:spPr bwMode="auto">
            <a:xfrm>
              <a:off x="3552"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7" name="Oval 83">
              <a:extLst>
                <a:ext uri="{FF2B5EF4-FFF2-40B4-BE49-F238E27FC236}">
                  <a16:creationId xmlns:a16="http://schemas.microsoft.com/office/drawing/2014/main" id="{63E20FAE-CFEA-4E9F-977A-79AA5F9BE558}"/>
                </a:ext>
              </a:extLst>
            </p:cNvPr>
            <p:cNvSpPr>
              <a:spLocks noChangeArrowheads="1"/>
            </p:cNvSpPr>
            <p:nvPr/>
          </p:nvSpPr>
          <p:spPr bwMode="auto">
            <a:xfrm>
              <a:off x="3696" y="153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8" name="Oval 84">
              <a:extLst>
                <a:ext uri="{FF2B5EF4-FFF2-40B4-BE49-F238E27FC236}">
                  <a16:creationId xmlns:a16="http://schemas.microsoft.com/office/drawing/2014/main" id="{3CD589AA-9854-4779-81B2-FF32407883D9}"/>
                </a:ext>
              </a:extLst>
            </p:cNvPr>
            <p:cNvSpPr>
              <a:spLocks noChangeArrowheads="1"/>
            </p:cNvSpPr>
            <p:nvPr/>
          </p:nvSpPr>
          <p:spPr bwMode="auto">
            <a:xfrm>
              <a:off x="3744" y="163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09" name="Oval 85">
              <a:extLst>
                <a:ext uri="{FF2B5EF4-FFF2-40B4-BE49-F238E27FC236}">
                  <a16:creationId xmlns:a16="http://schemas.microsoft.com/office/drawing/2014/main" id="{946D6D77-C712-4EF9-AECE-9ECCA0DA80FF}"/>
                </a:ext>
              </a:extLst>
            </p:cNvPr>
            <p:cNvSpPr>
              <a:spLocks noChangeArrowheads="1"/>
            </p:cNvSpPr>
            <p:nvPr/>
          </p:nvSpPr>
          <p:spPr bwMode="auto">
            <a:xfrm>
              <a:off x="3168" y="25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0" name="Oval 86">
              <a:extLst>
                <a:ext uri="{FF2B5EF4-FFF2-40B4-BE49-F238E27FC236}">
                  <a16:creationId xmlns:a16="http://schemas.microsoft.com/office/drawing/2014/main" id="{15E46F9C-700F-4FA9-B9E2-E12537872438}"/>
                </a:ext>
              </a:extLst>
            </p:cNvPr>
            <p:cNvSpPr>
              <a:spLocks noChangeArrowheads="1"/>
            </p:cNvSpPr>
            <p:nvPr/>
          </p:nvSpPr>
          <p:spPr bwMode="auto">
            <a:xfrm>
              <a:off x="3072" y="235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1" name="Oval 87">
              <a:extLst>
                <a:ext uri="{FF2B5EF4-FFF2-40B4-BE49-F238E27FC236}">
                  <a16:creationId xmlns:a16="http://schemas.microsoft.com/office/drawing/2014/main" id="{76D44781-9C2A-4D11-B5DA-5D9701D068B6}"/>
                </a:ext>
              </a:extLst>
            </p:cNvPr>
            <p:cNvSpPr>
              <a:spLocks noChangeArrowheads="1"/>
            </p:cNvSpPr>
            <p:nvPr/>
          </p:nvSpPr>
          <p:spPr bwMode="auto">
            <a:xfrm>
              <a:off x="4992"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2" name="Oval 88">
              <a:extLst>
                <a:ext uri="{FF2B5EF4-FFF2-40B4-BE49-F238E27FC236}">
                  <a16:creationId xmlns:a16="http://schemas.microsoft.com/office/drawing/2014/main" id="{41B60B51-99B6-4FF7-BBE2-AA9A52E9F686}"/>
                </a:ext>
              </a:extLst>
            </p:cNvPr>
            <p:cNvSpPr>
              <a:spLocks noChangeArrowheads="1"/>
            </p:cNvSpPr>
            <p:nvPr/>
          </p:nvSpPr>
          <p:spPr bwMode="auto">
            <a:xfrm>
              <a:off x="4896"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3" name="Oval 89">
              <a:extLst>
                <a:ext uri="{FF2B5EF4-FFF2-40B4-BE49-F238E27FC236}">
                  <a16:creationId xmlns:a16="http://schemas.microsoft.com/office/drawing/2014/main" id="{1B4E3BDC-8BA9-4D30-9667-8480CE81DF6B}"/>
                </a:ext>
              </a:extLst>
            </p:cNvPr>
            <p:cNvSpPr>
              <a:spLocks noChangeArrowheads="1"/>
            </p:cNvSpPr>
            <p:nvPr/>
          </p:nvSpPr>
          <p:spPr bwMode="auto">
            <a:xfrm>
              <a:off x="5088" y="311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4" name="Oval 90">
              <a:extLst>
                <a:ext uri="{FF2B5EF4-FFF2-40B4-BE49-F238E27FC236}">
                  <a16:creationId xmlns:a16="http://schemas.microsoft.com/office/drawing/2014/main" id="{15F0DEA9-7045-48FD-8975-CAA063CF5A55}"/>
                </a:ext>
              </a:extLst>
            </p:cNvPr>
            <p:cNvSpPr>
              <a:spLocks noChangeArrowheads="1"/>
            </p:cNvSpPr>
            <p:nvPr/>
          </p:nvSpPr>
          <p:spPr bwMode="auto">
            <a:xfrm>
              <a:off x="5136" y="301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5" name="Oval 91">
              <a:extLst>
                <a:ext uri="{FF2B5EF4-FFF2-40B4-BE49-F238E27FC236}">
                  <a16:creationId xmlns:a16="http://schemas.microsoft.com/office/drawing/2014/main" id="{B4AAC3A4-8497-4AEA-A02C-9E4CF33285DE}"/>
                </a:ext>
              </a:extLst>
            </p:cNvPr>
            <p:cNvSpPr>
              <a:spLocks noChangeArrowheads="1"/>
            </p:cNvSpPr>
            <p:nvPr/>
          </p:nvSpPr>
          <p:spPr bwMode="auto">
            <a:xfrm>
              <a:off x="4992" y="311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6" name="Oval 92">
              <a:extLst>
                <a:ext uri="{FF2B5EF4-FFF2-40B4-BE49-F238E27FC236}">
                  <a16:creationId xmlns:a16="http://schemas.microsoft.com/office/drawing/2014/main" id="{DD859C78-AF45-41A3-B58A-27B2637CF48A}"/>
                </a:ext>
              </a:extLst>
            </p:cNvPr>
            <p:cNvSpPr>
              <a:spLocks noChangeArrowheads="1"/>
            </p:cNvSpPr>
            <p:nvPr/>
          </p:nvSpPr>
          <p:spPr bwMode="auto">
            <a:xfrm>
              <a:off x="4176"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7" name="Oval 93">
              <a:extLst>
                <a:ext uri="{FF2B5EF4-FFF2-40B4-BE49-F238E27FC236}">
                  <a16:creationId xmlns:a16="http://schemas.microsoft.com/office/drawing/2014/main" id="{637394FF-B2E6-4BE2-A1A6-5343E02CB3A1}"/>
                </a:ext>
              </a:extLst>
            </p:cNvPr>
            <p:cNvSpPr>
              <a:spLocks noChangeArrowheads="1"/>
            </p:cNvSpPr>
            <p:nvPr/>
          </p:nvSpPr>
          <p:spPr bwMode="auto">
            <a:xfrm>
              <a:off x="4104" y="307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8" name="Oval 94">
              <a:extLst>
                <a:ext uri="{FF2B5EF4-FFF2-40B4-BE49-F238E27FC236}">
                  <a16:creationId xmlns:a16="http://schemas.microsoft.com/office/drawing/2014/main" id="{8E44C6F6-1DAE-4D6C-8678-8C4021A00B8D}"/>
                </a:ext>
              </a:extLst>
            </p:cNvPr>
            <p:cNvSpPr>
              <a:spLocks noChangeArrowheads="1"/>
            </p:cNvSpPr>
            <p:nvPr/>
          </p:nvSpPr>
          <p:spPr bwMode="auto">
            <a:xfrm>
              <a:off x="4080"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19" name="Oval 95">
              <a:extLst>
                <a:ext uri="{FF2B5EF4-FFF2-40B4-BE49-F238E27FC236}">
                  <a16:creationId xmlns:a16="http://schemas.microsoft.com/office/drawing/2014/main" id="{9DCA8EBC-A51A-49BF-9BD3-5A7F1B6AB813}"/>
                </a:ext>
              </a:extLst>
            </p:cNvPr>
            <p:cNvSpPr>
              <a:spLocks noChangeArrowheads="1"/>
            </p:cNvSpPr>
            <p:nvPr/>
          </p:nvSpPr>
          <p:spPr bwMode="auto">
            <a:xfrm>
              <a:off x="3984" y="316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0" name="Oval 96">
              <a:extLst>
                <a:ext uri="{FF2B5EF4-FFF2-40B4-BE49-F238E27FC236}">
                  <a16:creationId xmlns:a16="http://schemas.microsoft.com/office/drawing/2014/main" id="{4C09796F-7B67-47E6-8049-A3E46A6579F2}"/>
                </a:ext>
              </a:extLst>
            </p:cNvPr>
            <p:cNvSpPr>
              <a:spLocks noChangeArrowheads="1"/>
            </p:cNvSpPr>
            <p:nvPr/>
          </p:nvSpPr>
          <p:spPr bwMode="auto">
            <a:xfrm>
              <a:off x="3928" y="302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1" name="Oval 97">
              <a:extLst>
                <a:ext uri="{FF2B5EF4-FFF2-40B4-BE49-F238E27FC236}">
                  <a16:creationId xmlns:a16="http://schemas.microsoft.com/office/drawing/2014/main" id="{915154B0-5981-4F81-A365-77A4AAD21A96}"/>
                </a:ext>
              </a:extLst>
            </p:cNvPr>
            <p:cNvSpPr>
              <a:spLocks noChangeArrowheads="1"/>
            </p:cNvSpPr>
            <p:nvPr/>
          </p:nvSpPr>
          <p:spPr bwMode="auto">
            <a:xfrm>
              <a:off x="3904" y="312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2" name="Oval 98">
              <a:extLst>
                <a:ext uri="{FF2B5EF4-FFF2-40B4-BE49-F238E27FC236}">
                  <a16:creationId xmlns:a16="http://schemas.microsoft.com/office/drawing/2014/main" id="{4FCBA580-AED0-4BF9-8C03-01F8AFE309F3}"/>
                </a:ext>
              </a:extLst>
            </p:cNvPr>
            <p:cNvSpPr>
              <a:spLocks noChangeArrowheads="1"/>
            </p:cNvSpPr>
            <p:nvPr/>
          </p:nvSpPr>
          <p:spPr bwMode="auto">
            <a:xfrm>
              <a:off x="4118" y="306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3" name="Oval 99">
              <a:extLst>
                <a:ext uri="{FF2B5EF4-FFF2-40B4-BE49-F238E27FC236}">
                  <a16:creationId xmlns:a16="http://schemas.microsoft.com/office/drawing/2014/main" id="{E500FA4E-C23A-4043-90FF-E0E96DC92703}"/>
                </a:ext>
              </a:extLst>
            </p:cNvPr>
            <p:cNvSpPr>
              <a:spLocks noChangeArrowheads="1"/>
            </p:cNvSpPr>
            <p:nvPr/>
          </p:nvSpPr>
          <p:spPr bwMode="auto">
            <a:xfrm>
              <a:off x="4046" y="297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4" name="Oval 100">
              <a:extLst>
                <a:ext uri="{FF2B5EF4-FFF2-40B4-BE49-F238E27FC236}">
                  <a16:creationId xmlns:a16="http://schemas.microsoft.com/office/drawing/2014/main" id="{01595A9F-E7BD-492A-9E7D-A3F5EB96DA70}"/>
                </a:ext>
              </a:extLst>
            </p:cNvPr>
            <p:cNvSpPr>
              <a:spLocks noChangeArrowheads="1"/>
            </p:cNvSpPr>
            <p:nvPr/>
          </p:nvSpPr>
          <p:spPr bwMode="auto">
            <a:xfrm>
              <a:off x="4022" y="306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5" name="Oval 101">
              <a:extLst>
                <a:ext uri="{FF2B5EF4-FFF2-40B4-BE49-F238E27FC236}">
                  <a16:creationId xmlns:a16="http://schemas.microsoft.com/office/drawing/2014/main" id="{1DA4D851-CF70-43D0-A07D-F07418CC982E}"/>
                </a:ext>
              </a:extLst>
            </p:cNvPr>
            <p:cNvSpPr>
              <a:spLocks noChangeArrowheads="1"/>
            </p:cNvSpPr>
            <p:nvPr/>
          </p:nvSpPr>
          <p:spPr bwMode="auto">
            <a:xfrm>
              <a:off x="4800" y="32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6" name="Oval 102">
              <a:extLst>
                <a:ext uri="{FF2B5EF4-FFF2-40B4-BE49-F238E27FC236}">
                  <a16:creationId xmlns:a16="http://schemas.microsoft.com/office/drawing/2014/main" id="{A4726111-84F5-4D24-8359-09CBB440B1BE}"/>
                </a:ext>
              </a:extLst>
            </p:cNvPr>
            <p:cNvSpPr>
              <a:spLocks noChangeArrowheads="1"/>
            </p:cNvSpPr>
            <p:nvPr/>
          </p:nvSpPr>
          <p:spPr bwMode="auto">
            <a:xfrm>
              <a:off x="4728"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7" name="Oval 103">
              <a:extLst>
                <a:ext uri="{FF2B5EF4-FFF2-40B4-BE49-F238E27FC236}">
                  <a16:creationId xmlns:a16="http://schemas.microsoft.com/office/drawing/2014/main" id="{409531FB-D485-42CB-A474-31E6BB390ACB}"/>
                </a:ext>
              </a:extLst>
            </p:cNvPr>
            <p:cNvSpPr>
              <a:spLocks noChangeArrowheads="1"/>
            </p:cNvSpPr>
            <p:nvPr/>
          </p:nvSpPr>
          <p:spPr bwMode="auto">
            <a:xfrm>
              <a:off x="4704" y="320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8" name="Oval 104">
              <a:extLst>
                <a:ext uri="{FF2B5EF4-FFF2-40B4-BE49-F238E27FC236}">
                  <a16:creationId xmlns:a16="http://schemas.microsoft.com/office/drawing/2014/main" id="{51775620-3407-4B88-BBAC-694FAEC86EFD}"/>
                </a:ext>
              </a:extLst>
            </p:cNvPr>
            <p:cNvSpPr>
              <a:spLocks noChangeArrowheads="1"/>
            </p:cNvSpPr>
            <p:nvPr/>
          </p:nvSpPr>
          <p:spPr bwMode="auto">
            <a:xfrm>
              <a:off x="5072" y="29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29" name="Oval 105">
              <a:extLst>
                <a:ext uri="{FF2B5EF4-FFF2-40B4-BE49-F238E27FC236}">
                  <a16:creationId xmlns:a16="http://schemas.microsoft.com/office/drawing/2014/main" id="{F84A8BC0-AF47-45EB-9687-4CA71D9FB39D}"/>
                </a:ext>
              </a:extLst>
            </p:cNvPr>
            <p:cNvSpPr>
              <a:spLocks noChangeArrowheads="1"/>
            </p:cNvSpPr>
            <p:nvPr/>
          </p:nvSpPr>
          <p:spPr bwMode="auto">
            <a:xfrm>
              <a:off x="5000" y="28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0" name="Oval 106">
              <a:extLst>
                <a:ext uri="{FF2B5EF4-FFF2-40B4-BE49-F238E27FC236}">
                  <a16:creationId xmlns:a16="http://schemas.microsoft.com/office/drawing/2014/main" id="{DFC10724-F6B5-4381-9EBB-EA0E3F6398B3}"/>
                </a:ext>
              </a:extLst>
            </p:cNvPr>
            <p:cNvSpPr>
              <a:spLocks noChangeArrowheads="1"/>
            </p:cNvSpPr>
            <p:nvPr/>
          </p:nvSpPr>
          <p:spPr bwMode="auto">
            <a:xfrm>
              <a:off x="4976" y="29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1" name="Oval 107">
              <a:extLst>
                <a:ext uri="{FF2B5EF4-FFF2-40B4-BE49-F238E27FC236}">
                  <a16:creationId xmlns:a16="http://schemas.microsoft.com/office/drawing/2014/main" id="{FE3D7078-81CC-47A3-B1C7-A456E253CFDB}"/>
                </a:ext>
              </a:extLst>
            </p:cNvPr>
            <p:cNvSpPr>
              <a:spLocks noChangeArrowheads="1"/>
            </p:cNvSpPr>
            <p:nvPr/>
          </p:nvSpPr>
          <p:spPr bwMode="auto">
            <a:xfrm>
              <a:off x="4502" y="288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2" name="Oval 108">
              <a:extLst>
                <a:ext uri="{FF2B5EF4-FFF2-40B4-BE49-F238E27FC236}">
                  <a16:creationId xmlns:a16="http://schemas.microsoft.com/office/drawing/2014/main" id="{64A92E4C-4733-458F-AE48-86BA32A795BB}"/>
                </a:ext>
              </a:extLst>
            </p:cNvPr>
            <p:cNvSpPr>
              <a:spLocks noChangeArrowheads="1"/>
            </p:cNvSpPr>
            <p:nvPr/>
          </p:nvSpPr>
          <p:spPr bwMode="auto">
            <a:xfrm>
              <a:off x="4430" y="291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3" name="Oval 109">
              <a:extLst>
                <a:ext uri="{FF2B5EF4-FFF2-40B4-BE49-F238E27FC236}">
                  <a16:creationId xmlns:a16="http://schemas.microsoft.com/office/drawing/2014/main" id="{37F9D043-2DAD-4E38-86CF-854ECF3E090C}"/>
                </a:ext>
              </a:extLst>
            </p:cNvPr>
            <p:cNvSpPr>
              <a:spLocks noChangeArrowheads="1"/>
            </p:cNvSpPr>
            <p:nvPr/>
          </p:nvSpPr>
          <p:spPr bwMode="auto">
            <a:xfrm>
              <a:off x="4406" y="30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4" name="Oval 110">
              <a:extLst>
                <a:ext uri="{FF2B5EF4-FFF2-40B4-BE49-F238E27FC236}">
                  <a16:creationId xmlns:a16="http://schemas.microsoft.com/office/drawing/2014/main" id="{BCD2787F-1E6E-4053-8B1E-A1C490980086}"/>
                </a:ext>
              </a:extLst>
            </p:cNvPr>
            <p:cNvSpPr>
              <a:spLocks noChangeArrowheads="1"/>
            </p:cNvSpPr>
            <p:nvPr/>
          </p:nvSpPr>
          <p:spPr bwMode="auto">
            <a:xfrm>
              <a:off x="4598" y="291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5" name="Oval 111">
              <a:extLst>
                <a:ext uri="{FF2B5EF4-FFF2-40B4-BE49-F238E27FC236}">
                  <a16:creationId xmlns:a16="http://schemas.microsoft.com/office/drawing/2014/main" id="{9BCF045C-26D9-4A38-93AA-7C8AB9F08AF9}"/>
                </a:ext>
              </a:extLst>
            </p:cNvPr>
            <p:cNvSpPr>
              <a:spLocks noChangeArrowheads="1"/>
            </p:cNvSpPr>
            <p:nvPr/>
          </p:nvSpPr>
          <p:spPr bwMode="auto">
            <a:xfrm>
              <a:off x="4142" y="297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6" name="Oval 112">
              <a:extLst>
                <a:ext uri="{FF2B5EF4-FFF2-40B4-BE49-F238E27FC236}">
                  <a16:creationId xmlns:a16="http://schemas.microsoft.com/office/drawing/2014/main" id="{338EAA49-CACE-40A0-A916-50B05C597A73}"/>
                </a:ext>
              </a:extLst>
            </p:cNvPr>
            <p:cNvSpPr>
              <a:spLocks noChangeArrowheads="1"/>
            </p:cNvSpPr>
            <p:nvPr/>
          </p:nvSpPr>
          <p:spPr bwMode="auto">
            <a:xfrm>
              <a:off x="4270" y="290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7" name="Oval 113">
              <a:extLst>
                <a:ext uri="{FF2B5EF4-FFF2-40B4-BE49-F238E27FC236}">
                  <a16:creationId xmlns:a16="http://schemas.microsoft.com/office/drawing/2014/main" id="{7B455DC7-F2AE-4C69-9541-B29ACF1BE3C4}"/>
                </a:ext>
              </a:extLst>
            </p:cNvPr>
            <p:cNvSpPr>
              <a:spLocks noChangeArrowheads="1"/>
            </p:cNvSpPr>
            <p:nvPr/>
          </p:nvSpPr>
          <p:spPr bwMode="auto">
            <a:xfrm>
              <a:off x="4368" y="309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8" name="Oval 114">
              <a:extLst>
                <a:ext uri="{FF2B5EF4-FFF2-40B4-BE49-F238E27FC236}">
                  <a16:creationId xmlns:a16="http://schemas.microsoft.com/office/drawing/2014/main" id="{41703517-CC17-41D3-BD95-96C7C9768F93}"/>
                </a:ext>
              </a:extLst>
            </p:cNvPr>
            <p:cNvSpPr>
              <a:spLocks noChangeArrowheads="1"/>
            </p:cNvSpPr>
            <p:nvPr/>
          </p:nvSpPr>
          <p:spPr bwMode="auto">
            <a:xfrm>
              <a:off x="4224" y="321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39" name="Oval 115">
              <a:extLst>
                <a:ext uri="{FF2B5EF4-FFF2-40B4-BE49-F238E27FC236}">
                  <a16:creationId xmlns:a16="http://schemas.microsoft.com/office/drawing/2014/main" id="{ED6A01F1-0FB0-4125-A055-718ACC70D0D5}"/>
                </a:ext>
              </a:extLst>
            </p:cNvPr>
            <p:cNvSpPr>
              <a:spLocks noChangeArrowheads="1"/>
            </p:cNvSpPr>
            <p:nvPr/>
          </p:nvSpPr>
          <p:spPr bwMode="auto">
            <a:xfrm>
              <a:off x="4336"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0" name="Oval 116">
              <a:extLst>
                <a:ext uri="{FF2B5EF4-FFF2-40B4-BE49-F238E27FC236}">
                  <a16:creationId xmlns:a16="http://schemas.microsoft.com/office/drawing/2014/main" id="{6919E2BC-C73E-4269-8090-11601A3BF9F1}"/>
                </a:ext>
              </a:extLst>
            </p:cNvPr>
            <p:cNvSpPr>
              <a:spLocks noChangeArrowheads="1"/>
            </p:cNvSpPr>
            <p:nvPr/>
          </p:nvSpPr>
          <p:spPr bwMode="auto">
            <a:xfrm>
              <a:off x="4454" y="323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1" name="Oval 117">
              <a:extLst>
                <a:ext uri="{FF2B5EF4-FFF2-40B4-BE49-F238E27FC236}">
                  <a16:creationId xmlns:a16="http://schemas.microsoft.com/office/drawing/2014/main" id="{187ACA34-52F5-48A6-B591-10D088510FEA}"/>
                </a:ext>
              </a:extLst>
            </p:cNvPr>
            <p:cNvSpPr>
              <a:spLocks noChangeArrowheads="1"/>
            </p:cNvSpPr>
            <p:nvPr/>
          </p:nvSpPr>
          <p:spPr bwMode="auto">
            <a:xfrm>
              <a:off x="4704"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2" name="Oval 118">
              <a:extLst>
                <a:ext uri="{FF2B5EF4-FFF2-40B4-BE49-F238E27FC236}">
                  <a16:creationId xmlns:a16="http://schemas.microsoft.com/office/drawing/2014/main" id="{6AAD90EB-DF28-4A9C-BC81-DED5362DC3E8}"/>
                </a:ext>
              </a:extLst>
            </p:cNvPr>
            <p:cNvSpPr>
              <a:spLocks noChangeArrowheads="1"/>
            </p:cNvSpPr>
            <p:nvPr/>
          </p:nvSpPr>
          <p:spPr bwMode="auto">
            <a:xfrm>
              <a:off x="4830" y="285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3" name="Oval 119">
              <a:extLst>
                <a:ext uri="{FF2B5EF4-FFF2-40B4-BE49-F238E27FC236}">
                  <a16:creationId xmlns:a16="http://schemas.microsoft.com/office/drawing/2014/main" id="{B902DB41-BD6E-49B1-81A5-54C42FFDA466}"/>
                </a:ext>
              </a:extLst>
            </p:cNvPr>
            <p:cNvSpPr>
              <a:spLocks noChangeArrowheads="1"/>
            </p:cNvSpPr>
            <p:nvPr/>
          </p:nvSpPr>
          <p:spPr bwMode="auto">
            <a:xfrm>
              <a:off x="4902" y="320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4" name="Oval 120">
              <a:extLst>
                <a:ext uri="{FF2B5EF4-FFF2-40B4-BE49-F238E27FC236}">
                  <a16:creationId xmlns:a16="http://schemas.microsoft.com/office/drawing/2014/main" id="{D794A6D0-A738-4B35-B466-2D63CB85ABB9}"/>
                </a:ext>
              </a:extLst>
            </p:cNvPr>
            <p:cNvSpPr>
              <a:spLocks noChangeArrowheads="1"/>
            </p:cNvSpPr>
            <p:nvPr/>
          </p:nvSpPr>
          <p:spPr bwMode="auto">
            <a:xfrm>
              <a:off x="5104" y="318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5" name="Oval 121">
              <a:extLst>
                <a:ext uri="{FF2B5EF4-FFF2-40B4-BE49-F238E27FC236}">
                  <a16:creationId xmlns:a16="http://schemas.microsoft.com/office/drawing/2014/main" id="{2E0A3F08-0426-46A0-A9E8-0064AFE6C699}"/>
                </a:ext>
              </a:extLst>
            </p:cNvPr>
            <p:cNvSpPr>
              <a:spLocks noChangeArrowheads="1"/>
            </p:cNvSpPr>
            <p:nvPr/>
          </p:nvSpPr>
          <p:spPr bwMode="auto">
            <a:xfrm>
              <a:off x="5008" y="318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6" name="Oval 122">
              <a:extLst>
                <a:ext uri="{FF2B5EF4-FFF2-40B4-BE49-F238E27FC236}">
                  <a16:creationId xmlns:a16="http://schemas.microsoft.com/office/drawing/2014/main" id="{B61D5021-7186-4D64-BE27-B25E988B8C22}"/>
                </a:ext>
              </a:extLst>
            </p:cNvPr>
            <p:cNvSpPr>
              <a:spLocks noChangeArrowheads="1"/>
            </p:cNvSpPr>
            <p:nvPr/>
          </p:nvSpPr>
          <p:spPr bwMode="auto">
            <a:xfrm>
              <a:off x="5270"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7" name="Oval 123">
              <a:extLst>
                <a:ext uri="{FF2B5EF4-FFF2-40B4-BE49-F238E27FC236}">
                  <a16:creationId xmlns:a16="http://schemas.microsoft.com/office/drawing/2014/main" id="{9C73C2BC-8DDA-43DF-B46C-1BCA08781F2A}"/>
                </a:ext>
              </a:extLst>
            </p:cNvPr>
            <p:cNvSpPr>
              <a:spLocks noChangeArrowheads="1"/>
            </p:cNvSpPr>
            <p:nvPr/>
          </p:nvSpPr>
          <p:spPr bwMode="auto">
            <a:xfrm>
              <a:off x="5174" y="31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8" name="Oval 124">
              <a:extLst>
                <a:ext uri="{FF2B5EF4-FFF2-40B4-BE49-F238E27FC236}">
                  <a16:creationId xmlns:a16="http://schemas.microsoft.com/office/drawing/2014/main" id="{6724B93F-D2D2-49BB-A004-616B7624DB6D}"/>
                </a:ext>
              </a:extLst>
            </p:cNvPr>
            <p:cNvSpPr>
              <a:spLocks noChangeArrowheads="1"/>
            </p:cNvSpPr>
            <p:nvPr/>
          </p:nvSpPr>
          <p:spPr bwMode="auto">
            <a:xfrm>
              <a:off x="5200"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49" name="Oval 125">
              <a:extLst>
                <a:ext uri="{FF2B5EF4-FFF2-40B4-BE49-F238E27FC236}">
                  <a16:creationId xmlns:a16="http://schemas.microsoft.com/office/drawing/2014/main" id="{0B9D5F93-EF22-4604-A505-EB398032A98D}"/>
                </a:ext>
              </a:extLst>
            </p:cNvPr>
            <p:cNvSpPr>
              <a:spLocks noChangeArrowheads="1"/>
            </p:cNvSpPr>
            <p:nvPr/>
          </p:nvSpPr>
          <p:spPr bwMode="auto">
            <a:xfrm>
              <a:off x="5104" y="287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0" name="Oval 126">
              <a:extLst>
                <a:ext uri="{FF2B5EF4-FFF2-40B4-BE49-F238E27FC236}">
                  <a16:creationId xmlns:a16="http://schemas.microsoft.com/office/drawing/2014/main" id="{61A54ECA-67C3-4447-AB39-4B0DFE1304E4}"/>
                </a:ext>
              </a:extLst>
            </p:cNvPr>
            <p:cNvSpPr>
              <a:spLocks noChangeArrowheads="1"/>
            </p:cNvSpPr>
            <p:nvPr/>
          </p:nvSpPr>
          <p:spPr bwMode="auto">
            <a:xfrm>
              <a:off x="5270"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1" name="Oval 127">
              <a:extLst>
                <a:ext uri="{FF2B5EF4-FFF2-40B4-BE49-F238E27FC236}">
                  <a16:creationId xmlns:a16="http://schemas.microsoft.com/office/drawing/2014/main" id="{B5A864F4-11E9-4075-8964-AFA0580B599A}"/>
                </a:ext>
              </a:extLst>
            </p:cNvPr>
            <p:cNvSpPr>
              <a:spLocks noChangeArrowheads="1"/>
            </p:cNvSpPr>
            <p:nvPr/>
          </p:nvSpPr>
          <p:spPr bwMode="auto">
            <a:xfrm>
              <a:off x="5174" y="295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2" name="Oval 128">
              <a:extLst>
                <a:ext uri="{FF2B5EF4-FFF2-40B4-BE49-F238E27FC236}">
                  <a16:creationId xmlns:a16="http://schemas.microsoft.com/office/drawing/2014/main" id="{A4637FAE-82C1-4A0A-AF12-F31961470832}"/>
                </a:ext>
              </a:extLst>
            </p:cNvPr>
            <p:cNvSpPr>
              <a:spLocks noChangeArrowheads="1"/>
            </p:cNvSpPr>
            <p:nvPr/>
          </p:nvSpPr>
          <p:spPr bwMode="auto">
            <a:xfrm>
              <a:off x="5318" y="30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3" name="Oval 129">
              <a:extLst>
                <a:ext uri="{FF2B5EF4-FFF2-40B4-BE49-F238E27FC236}">
                  <a16:creationId xmlns:a16="http://schemas.microsoft.com/office/drawing/2014/main" id="{2F70CFF3-E90F-4F1B-9271-A3298B1082FB}"/>
                </a:ext>
              </a:extLst>
            </p:cNvPr>
            <p:cNvSpPr>
              <a:spLocks noChangeArrowheads="1"/>
            </p:cNvSpPr>
            <p:nvPr/>
          </p:nvSpPr>
          <p:spPr bwMode="auto">
            <a:xfrm>
              <a:off x="5222" y="30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4" name="Oval 130">
              <a:extLst>
                <a:ext uri="{FF2B5EF4-FFF2-40B4-BE49-F238E27FC236}">
                  <a16:creationId xmlns:a16="http://schemas.microsoft.com/office/drawing/2014/main" id="{933059B3-702D-433F-8834-321634E5B377}"/>
                </a:ext>
              </a:extLst>
            </p:cNvPr>
            <p:cNvSpPr>
              <a:spLocks noChangeArrowheads="1"/>
            </p:cNvSpPr>
            <p:nvPr/>
          </p:nvSpPr>
          <p:spPr bwMode="auto">
            <a:xfrm>
              <a:off x="5400" y="30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5" name="Oval 131">
              <a:extLst>
                <a:ext uri="{FF2B5EF4-FFF2-40B4-BE49-F238E27FC236}">
                  <a16:creationId xmlns:a16="http://schemas.microsoft.com/office/drawing/2014/main" id="{BDF0D802-0E87-43D0-B7E0-41D1E44BDEB4}"/>
                </a:ext>
              </a:extLst>
            </p:cNvPr>
            <p:cNvSpPr>
              <a:spLocks noChangeArrowheads="1"/>
            </p:cNvSpPr>
            <p:nvPr/>
          </p:nvSpPr>
          <p:spPr bwMode="auto">
            <a:xfrm>
              <a:off x="5366" y="2918"/>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6" name="Oval 132">
              <a:extLst>
                <a:ext uri="{FF2B5EF4-FFF2-40B4-BE49-F238E27FC236}">
                  <a16:creationId xmlns:a16="http://schemas.microsoft.com/office/drawing/2014/main" id="{271D24DC-4C40-4DBF-AD4B-55857808D977}"/>
                </a:ext>
              </a:extLst>
            </p:cNvPr>
            <p:cNvSpPr>
              <a:spLocks noChangeArrowheads="1"/>
            </p:cNvSpPr>
            <p:nvPr/>
          </p:nvSpPr>
          <p:spPr bwMode="auto">
            <a:xfrm>
              <a:off x="3648" y="211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7" name="Oval 133">
              <a:extLst>
                <a:ext uri="{FF2B5EF4-FFF2-40B4-BE49-F238E27FC236}">
                  <a16:creationId xmlns:a16="http://schemas.microsoft.com/office/drawing/2014/main" id="{5518E60B-D31E-465C-BA34-CD72FFEAF727}"/>
                </a:ext>
              </a:extLst>
            </p:cNvPr>
            <p:cNvSpPr>
              <a:spLocks noChangeArrowheads="1"/>
            </p:cNvSpPr>
            <p:nvPr/>
          </p:nvSpPr>
          <p:spPr bwMode="auto">
            <a:xfrm>
              <a:off x="3672" y="19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8" name="Oval 134">
              <a:extLst>
                <a:ext uri="{FF2B5EF4-FFF2-40B4-BE49-F238E27FC236}">
                  <a16:creationId xmlns:a16="http://schemas.microsoft.com/office/drawing/2014/main" id="{534A9DBE-5460-44B3-93A2-E0A009A83279}"/>
                </a:ext>
              </a:extLst>
            </p:cNvPr>
            <p:cNvSpPr>
              <a:spLocks noChangeArrowheads="1"/>
            </p:cNvSpPr>
            <p:nvPr/>
          </p:nvSpPr>
          <p:spPr bwMode="auto">
            <a:xfrm>
              <a:off x="5040" y="26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59" name="Oval 135">
              <a:extLst>
                <a:ext uri="{FF2B5EF4-FFF2-40B4-BE49-F238E27FC236}">
                  <a16:creationId xmlns:a16="http://schemas.microsoft.com/office/drawing/2014/main" id="{74EC5B24-2F56-4440-9568-B58172911C61}"/>
                </a:ext>
              </a:extLst>
            </p:cNvPr>
            <p:cNvSpPr>
              <a:spLocks noChangeArrowheads="1"/>
            </p:cNvSpPr>
            <p:nvPr/>
          </p:nvSpPr>
          <p:spPr bwMode="auto">
            <a:xfrm>
              <a:off x="4368" y="144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0" name="Oval 136">
              <a:extLst>
                <a:ext uri="{FF2B5EF4-FFF2-40B4-BE49-F238E27FC236}">
                  <a16:creationId xmlns:a16="http://schemas.microsoft.com/office/drawing/2014/main" id="{2D1EACAB-626C-446C-AAFE-424285F2E674}"/>
                </a:ext>
              </a:extLst>
            </p:cNvPr>
            <p:cNvSpPr>
              <a:spLocks noChangeArrowheads="1"/>
            </p:cNvSpPr>
            <p:nvPr/>
          </p:nvSpPr>
          <p:spPr bwMode="auto">
            <a:xfrm>
              <a:off x="5088" y="1680"/>
              <a:ext cx="288" cy="192"/>
            </a:xfrm>
            <a:prstGeom prst="ellipse">
              <a:avLst/>
            </a:prstGeom>
            <a:noFill/>
            <a:ln w="9360">
              <a:solidFill>
                <a:srgbClr val="000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1" name="Oval 137">
              <a:extLst>
                <a:ext uri="{FF2B5EF4-FFF2-40B4-BE49-F238E27FC236}">
                  <a16:creationId xmlns:a16="http://schemas.microsoft.com/office/drawing/2014/main" id="{6EA2D57B-49D3-450A-BCF8-98C10622B04E}"/>
                </a:ext>
              </a:extLst>
            </p:cNvPr>
            <p:cNvSpPr>
              <a:spLocks noChangeArrowheads="1"/>
            </p:cNvSpPr>
            <p:nvPr/>
          </p:nvSpPr>
          <p:spPr bwMode="auto">
            <a:xfrm>
              <a:off x="5132" y="172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2" name="Oval 138">
              <a:extLst>
                <a:ext uri="{FF2B5EF4-FFF2-40B4-BE49-F238E27FC236}">
                  <a16:creationId xmlns:a16="http://schemas.microsoft.com/office/drawing/2014/main" id="{FAD383AD-811C-4360-952B-F9DB72F83C8A}"/>
                </a:ext>
              </a:extLst>
            </p:cNvPr>
            <p:cNvSpPr>
              <a:spLocks noChangeArrowheads="1"/>
            </p:cNvSpPr>
            <p:nvPr/>
          </p:nvSpPr>
          <p:spPr bwMode="auto">
            <a:xfrm>
              <a:off x="5302" y="1744"/>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3" name="Oval 139">
              <a:extLst>
                <a:ext uri="{FF2B5EF4-FFF2-40B4-BE49-F238E27FC236}">
                  <a16:creationId xmlns:a16="http://schemas.microsoft.com/office/drawing/2014/main" id="{A152EEDE-FF00-471E-A872-9E7E6713B942}"/>
                </a:ext>
              </a:extLst>
            </p:cNvPr>
            <p:cNvSpPr>
              <a:spLocks noChangeArrowheads="1"/>
            </p:cNvSpPr>
            <p:nvPr/>
          </p:nvSpPr>
          <p:spPr bwMode="auto">
            <a:xfrm>
              <a:off x="5206" y="1696"/>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4" name="Oval 140">
              <a:extLst>
                <a:ext uri="{FF2B5EF4-FFF2-40B4-BE49-F238E27FC236}">
                  <a16:creationId xmlns:a16="http://schemas.microsoft.com/office/drawing/2014/main" id="{E49DB637-8195-4604-989D-AC0D6F5DAE2D}"/>
                </a:ext>
              </a:extLst>
            </p:cNvPr>
            <p:cNvSpPr>
              <a:spLocks noChangeArrowheads="1"/>
            </p:cNvSpPr>
            <p:nvPr/>
          </p:nvSpPr>
          <p:spPr bwMode="auto">
            <a:xfrm>
              <a:off x="5116" y="1792"/>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5" name="Oval 141">
              <a:extLst>
                <a:ext uri="{FF2B5EF4-FFF2-40B4-BE49-F238E27FC236}">
                  <a16:creationId xmlns:a16="http://schemas.microsoft.com/office/drawing/2014/main" id="{16F36A49-6221-4964-9AEC-178C938FE479}"/>
                </a:ext>
              </a:extLst>
            </p:cNvPr>
            <p:cNvSpPr>
              <a:spLocks noChangeArrowheads="1"/>
            </p:cNvSpPr>
            <p:nvPr/>
          </p:nvSpPr>
          <p:spPr bwMode="auto">
            <a:xfrm>
              <a:off x="5222" y="1800"/>
              <a:ext cx="58" cy="58"/>
            </a:xfrm>
            <a:prstGeom prst="ellipse">
              <a:avLst/>
            </a:prstGeom>
            <a:solidFill>
              <a:srgbClr val="0000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6766" name="Text Box 142">
              <a:extLst>
                <a:ext uri="{FF2B5EF4-FFF2-40B4-BE49-F238E27FC236}">
                  <a16:creationId xmlns:a16="http://schemas.microsoft.com/office/drawing/2014/main" id="{624B0AE2-31D7-40F3-A743-F6D95B31AB1C}"/>
                </a:ext>
              </a:extLst>
            </p:cNvPr>
            <p:cNvSpPr txBox="1">
              <a:spLocks noChangeArrowheads="1"/>
            </p:cNvSpPr>
            <p:nvPr/>
          </p:nvSpPr>
          <p:spPr bwMode="auto">
            <a:xfrm>
              <a:off x="3597" y="1228"/>
              <a:ext cx="30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N</a:t>
              </a:r>
              <a:r>
                <a:rPr lang="en-GB" altLang="en-US" sz="1600" b="1" baseline="-25000"/>
                <a:t>1</a:t>
              </a:r>
            </a:p>
          </p:txBody>
        </p:sp>
        <p:sp>
          <p:nvSpPr>
            <p:cNvPr id="26767" name="Text Box 143">
              <a:extLst>
                <a:ext uri="{FF2B5EF4-FFF2-40B4-BE49-F238E27FC236}">
                  <a16:creationId xmlns:a16="http://schemas.microsoft.com/office/drawing/2014/main" id="{5C8EBFF3-207F-4EF5-86AD-B4A9B87D5CD9}"/>
                </a:ext>
              </a:extLst>
            </p:cNvPr>
            <p:cNvSpPr txBox="1">
              <a:spLocks noChangeArrowheads="1"/>
            </p:cNvSpPr>
            <p:nvPr/>
          </p:nvSpPr>
          <p:spPr bwMode="auto">
            <a:xfrm>
              <a:off x="3781" y="2764"/>
              <a:ext cx="306"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N</a:t>
              </a:r>
              <a:r>
                <a:rPr lang="en-GB" altLang="en-US" sz="1600" b="1" baseline="-25000"/>
                <a:t>2</a:t>
              </a:r>
            </a:p>
          </p:txBody>
        </p:sp>
        <p:sp>
          <p:nvSpPr>
            <p:cNvPr id="26768" name="Text Box 144">
              <a:extLst>
                <a:ext uri="{FF2B5EF4-FFF2-40B4-BE49-F238E27FC236}">
                  <a16:creationId xmlns:a16="http://schemas.microsoft.com/office/drawing/2014/main" id="{1C2834F6-0D33-49E7-8A6C-A09F6505579D}"/>
                </a:ext>
              </a:extLst>
            </p:cNvPr>
            <p:cNvSpPr txBox="1">
              <a:spLocks noChangeArrowheads="1"/>
            </p:cNvSpPr>
            <p:nvPr/>
          </p:nvSpPr>
          <p:spPr bwMode="auto">
            <a:xfrm>
              <a:off x="4277" y="1240"/>
              <a:ext cx="2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1</a:t>
              </a:r>
            </a:p>
          </p:txBody>
        </p:sp>
        <p:sp>
          <p:nvSpPr>
            <p:cNvPr id="26769" name="Text Box 145">
              <a:extLst>
                <a:ext uri="{FF2B5EF4-FFF2-40B4-BE49-F238E27FC236}">
                  <a16:creationId xmlns:a16="http://schemas.microsoft.com/office/drawing/2014/main" id="{69859840-C955-4688-BCB6-0210CC4BD2C2}"/>
                </a:ext>
              </a:extLst>
            </p:cNvPr>
            <p:cNvSpPr txBox="1">
              <a:spLocks noChangeArrowheads="1"/>
            </p:cNvSpPr>
            <p:nvPr/>
          </p:nvSpPr>
          <p:spPr bwMode="auto">
            <a:xfrm>
              <a:off x="4898" y="2448"/>
              <a:ext cx="2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2</a:t>
              </a:r>
            </a:p>
          </p:txBody>
        </p:sp>
        <p:sp>
          <p:nvSpPr>
            <p:cNvPr id="26770" name="Text Box 146">
              <a:extLst>
                <a:ext uri="{FF2B5EF4-FFF2-40B4-BE49-F238E27FC236}">
                  <a16:creationId xmlns:a16="http://schemas.microsoft.com/office/drawing/2014/main" id="{C56D1FCD-FCB4-4A78-A4B9-749130131200}"/>
                </a:ext>
              </a:extLst>
            </p:cNvPr>
            <p:cNvSpPr txBox="1">
              <a:spLocks noChangeArrowheads="1"/>
            </p:cNvSpPr>
            <p:nvPr/>
          </p:nvSpPr>
          <p:spPr bwMode="auto">
            <a:xfrm>
              <a:off x="5186" y="1487"/>
              <a:ext cx="31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lnSpc>
                  <a:spcPct val="104000"/>
                </a:lnSpc>
                <a:spcBef>
                  <a:spcPts val="8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Arial" panose="020B0604020202020204" pitchFamily="34" charset="0"/>
                </a:defRPr>
              </a:lvl9pPr>
            </a:lstStyle>
            <a:p>
              <a:pPr>
                <a:lnSpc>
                  <a:spcPct val="100000"/>
                </a:lnSpc>
                <a:spcBef>
                  <a:spcPct val="0"/>
                </a:spcBef>
                <a:buClr>
                  <a:srgbClr val="000000"/>
                </a:buClr>
                <a:buFont typeface="Arial" panose="020B0604020202020204" pitchFamily="34" charset="0"/>
                <a:buNone/>
              </a:pPr>
              <a:r>
                <a:rPr lang="en-GB" altLang="en-US" sz="1600" b="1"/>
                <a:t>O</a:t>
              </a:r>
              <a:r>
                <a:rPr lang="en-GB" altLang="en-US" sz="1600" b="1" baseline="-25000"/>
                <a:t>3</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662EABB-F9EE-4D65-9FCA-23C7C040FB32}"/>
              </a:ext>
            </a:extLst>
          </p:cNvPr>
          <p:cNvSpPr>
            <a:spLocks noGrp="1" noChangeArrowheads="1"/>
          </p:cNvSpPr>
          <p:nvPr>
            <p:ph type="title"/>
          </p:nvPr>
        </p:nvSpPr>
        <p:spPr/>
        <p:txBody>
          <a:bodyPr/>
          <a:lstStyle/>
          <a:p>
            <a:pPr eaLnBrk="1" hangingPunct="1"/>
            <a:r>
              <a:rPr lang="en-US" altLang="en-US"/>
              <a:t>Contextual Anomalies</a:t>
            </a:r>
          </a:p>
        </p:txBody>
      </p:sp>
      <p:sp>
        <p:nvSpPr>
          <p:cNvPr id="27651" name="Rectangle 3">
            <a:extLst>
              <a:ext uri="{FF2B5EF4-FFF2-40B4-BE49-F238E27FC236}">
                <a16:creationId xmlns:a16="http://schemas.microsoft.com/office/drawing/2014/main" id="{7AE267D3-75E0-4585-9FEE-7B5C43DDB767}"/>
              </a:ext>
            </a:extLst>
          </p:cNvPr>
          <p:cNvSpPr>
            <a:spLocks noGrp="1" noChangeArrowheads="1"/>
          </p:cNvSpPr>
          <p:nvPr>
            <p:ph idx="1"/>
          </p:nvPr>
        </p:nvSpPr>
        <p:spPr/>
        <p:txBody>
          <a:bodyPr/>
          <a:lstStyle/>
          <a:p>
            <a:pPr eaLnBrk="1" hangingPunct="1">
              <a:lnSpc>
                <a:spcPct val="80000"/>
              </a:lnSpc>
              <a:spcBef>
                <a:spcPts val="600"/>
              </a:spcBef>
            </a:pPr>
            <a:r>
              <a:rPr lang="en-GB" altLang="en-US" sz="2400"/>
              <a:t>An individual data instance is anomalous within a context</a:t>
            </a:r>
          </a:p>
          <a:p>
            <a:pPr eaLnBrk="1" hangingPunct="1">
              <a:lnSpc>
                <a:spcPct val="80000"/>
              </a:lnSpc>
              <a:spcBef>
                <a:spcPts val="600"/>
              </a:spcBef>
            </a:pPr>
            <a:r>
              <a:rPr lang="en-GB" altLang="en-US" sz="2400"/>
              <a:t>Requires a notion of context</a:t>
            </a:r>
          </a:p>
          <a:p>
            <a:pPr eaLnBrk="1" hangingPunct="1">
              <a:lnSpc>
                <a:spcPct val="80000"/>
              </a:lnSpc>
              <a:spcBef>
                <a:spcPts val="600"/>
              </a:spcBef>
            </a:pPr>
            <a:r>
              <a:rPr lang="en-GB" altLang="en-US" sz="2400"/>
              <a:t>Also referred to as conditional anomalies*</a:t>
            </a:r>
            <a:endParaRPr lang="en-US" altLang="en-US" sz="2400"/>
          </a:p>
        </p:txBody>
      </p:sp>
      <p:sp>
        <p:nvSpPr>
          <p:cNvPr id="27652" name="Text Box 4">
            <a:extLst>
              <a:ext uri="{FF2B5EF4-FFF2-40B4-BE49-F238E27FC236}">
                <a16:creationId xmlns:a16="http://schemas.microsoft.com/office/drawing/2014/main" id="{A708DC51-3D3C-439A-886B-2A6698135766}"/>
              </a:ext>
            </a:extLst>
          </p:cNvPr>
          <p:cNvSpPr txBox="1">
            <a:spLocks noChangeArrowheads="1"/>
          </p:cNvSpPr>
          <p:nvPr/>
        </p:nvSpPr>
        <p:spPr bwMode="auto">
          <a:xfrm>
            <a:off x="190500" y="5218610"/>
            <a:ext cx="8763000" cy="533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50000"/>
              </a:spcBef>
              <a:buClr>
                <a:srgbClr val="000000"/>
              </a:buClr>
              <a:buFont typeface="Arial" panose="020B0604020202020204" pitchFamily="34" charset="0"/>
              <a:buNone/>
            </a:pPr>
            <a:r>
              <a:rPr lang="en-US" altLang="en-US" sz="1400" dirty="0">
                <a:solidFill>
                  <a:schemeClr val="tx1"/>
                </a:solidFill>
              </a:rPr>
              <a:t>* </a:t>
            </a:r>
            <a:r>
              <a:rPr lang="en-US" altLang="en-US" sz="1400" dirty="0" err="1">
                <a:solidFill>
                  <a:schemeClr val="tx1"/>
                </a:solidFill>
              </a:rPr>
              <a:t>Xiuyao</a:t>
            </a:r>
            <a:r>
              <a:rPr lang="en-US" altLang="en-US" sz="1400" dirty="0">
                <a:solidFill>
                  <a:schemeClr val="tx1"/>
                </a:solidFill>
              </a:rPr>
              <a:t> Song, </a:t>
            </a:r>
            <a:r>
              <a:rPr lang="en-US" altLang="en-US" sz="1400" dirty="0" err="1">
                <a:solidFill>
                  <a:schemeClr val="tx1"/>
                </a:solidFill>
              </a:rPr>
              <a:t>Mingxi</a:t>
            </a:r>
            <a:r>
              <a:rPr lang="en-US" altLang="en-US" sz="1400" dirty="0">
                <a:solidFill>
                  <a:schemeClr val="tx1"/>
                </a:solidFill>
              </a:rPr>
              <a:t> Wu, Christopher Jermaine, Sanjay </a:t>
            </a:r>
            <a:r>
              <a:rPr lang="en-US" altLang="en-US" sz="1400" dirty="0" err="1">
                <a:solidFill>
                  <a:schemeClr val="tx1"/>
                </a:solidFill>
              </a:rPr>
              <a:t>Ranka</a:t>
            </a:r>
            <a:r>
              <a:rPr lang="en-US" altLang="en-US" sz="1400" dirty="0">
                <a:solidFill>
                  <a:schemeClr val="tx1"/>
                </a:solidFill>
              </a:rPr>
              <a:t>, Conditional Anomaly Detection, IEEE Transactions on Data and Knowledge Engineering, 2006. </a:t>
            </a:r>
          </a:p>
        </p:txBody>
      </p:sp>
      <p:grpSp>
        <p:nvGrpSpPr>
          <p:cNvPr id="2" name="Group 1"/>
          <p:cNvGrpSpPr/>
          <p:nvPr/>
        </p:nvGrpSpPr>
        <p:grpSpPr>
          <a:xfrm>
            <a:off x="1371600" y="2849488"/>
            <a:ext cx="6553200" cy="2295525"/>
            <a:chOff x="1371600" y="3352800"/>
            <a:chExt cx="6553200" cy="2295525"/>
          </a:xfrm>
        </p:grpSpPr>
        <p:pic>
          <p:nvPicPr>
            <p:cNvPr id="27653" name="Picture 5">
              <a:extLst>
                <a:ext uri="{FF2B5EF4-FFF2-40B4-BE49-F238E27FC236}">
                  <a16:creationId xmlns:a16="http://schemas.microsoft.com/office/drawing/2014/main" id="{E54EA033-81BA-4C85-A159-050BB0374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352800"/>
              <a:ext cx="4562475" cy="2295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8902" name="Oval 6">
              <a:extLst>
                <a:ext uri="{FF2B5EF4-FFF2-40B4-BE49-F238E27FC236}">
                  <a16:creationId xmlns:a16="http://schemas.microsoft.com/office/drawing/2014/main" id="{7BB27863-B099-49A2-9FD2-9D9FCAE3469F}"/>
                </a:ext>
              </a:extLst>
            </p:cNvPr>
            <p:cNvSpPr>
              <a:spLocks noChangeArrowheads="1"/>
            </p:cNvSpPr>
            <p:nvPr/>
          </p:nvSpPr>
          <p:spPr bwMode="auto">
            <a:xfrm>
              <a:off x="3810000" y="4800600"/>
              <a:ext cx="381000" cy="381000"/>
            </a:xfrm>
            <a:prstGeom prst="ellipse">
              <a:avLst/>
            </a:prstGeom>
            <a:noFill/>
            <a:ln w="25400">
              <a:solidFill>
                <a:schemeClr val="tx1"/>
              </a:solidFill>
              <a:prstDash val="dash"/>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08903" name="Oval 7">
              <a:extLst>
                <a:ext uri="{FF2B5EF4-FFF2-40B4-BE49-F238E27FC236}">
                  <a16:creationId xmlns:a16="http://schemas.microsoft.com/office/drawing/2014/main" id="{1579E4B1-2EE0-4F9A-B051-22A54070B35C}"/>
                </a:ext>
              </a:extLst>
            </p:cNvPr>
            <p:cNvSpPr>
              <a:spLocks noChangeArrowheads="1"/>
            </p:cNvSpPr>
            <p:nvPr/>
          </p:nvSpPr>
          <p:spPr bwMode="auto">
            <a:xfrm>
              <a:off x="5486400" y="4724400"/>
              <a:ext cx="381000" cy="381000"/>
            </a:xfrm>
            <a:prstGeom prst="ellipse">
              <a:avLst/>
            </a:prstGeom>
            <a:noFill/>
            <a:ln w="25400">
              <a:solidFill>
                <a:schemeClr val="tx1"/>
              </a:solidFill>
              <a:prstDash val="dash"/>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08904" name="Line 8">
              <a:extLst>
                <a:ext uri="{FF2B5EF4-FFF2-40B4-BE49-F238E27FC236}">
                  <a16:creationId xmlns:a16="http://schemas.microsoft.com/office/drawing/2014/main" id="{CBABDBA6-EFB7-440D-86FC-990787FFD7A3}"/>
                </a:ext>
              </a:extLst>
            </p:cNvPr>
            <p:cNvSpPr>
              <a:spLocks noChangeShapeType="1"/>
            </p:cNvSpPr>
            <p:nvPr/>
          </p:nvSpPr>
          <p:spPr bwMode="auto">
            <a:xfrm flipH="1">
              <a:off x="5867400" y="4572000"/>
              <a:ext cx="1219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5" name="Line 9">
              <a:extLst>
                <a:ext uri="{FF2B5EF4-FFF2-40B4-BE49-F238E27FC236}">
                  <a16:creationId xmlns:a16="http://schemas.microsoft.com/office/drawing/2014/main" id="{A1DD81FE-4613-4E2F-AE4E-10BFFB7F9A9E}"/>
                </a:ext>
              </a:extLst>
            </p:cNvPr>
            <p:cNvSpPr>
              <a:spLocks noChangeShapeType="1"/>
            </p:cNvSpPr>
            <p:nvPr/>
          </p:nvSpPr>
          <p:spPr bwMode="auto">
            <a:xfrm>
              <a:off x="2133600" y="4800600"/>
              <a:ext cx="16002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906" name="Text Box 10">
              <a:extLst>
                <a:ext uri="{FF2B5EF4-FFF2-40B4-BE49-F238E27FC236}">
                  <a16:creationId xmlns:a16="http://schemas.microsoft.com/office/drawing/2014/main" id="{F3C2640E-7725-4CE1-BBD4-C0803E4B6B4C}"/>
                </a:ext>
              </a:extLst>
            </p:cNvPr>
            <p:cNvSpPr txBox="1">
              <a:spLocks noChangeArrowheads="1"/>
            </p:cNvSpPr>
            <p:nvPr/>
          </p:nvSpPr>
          <p:spPr bwMode="auto">
            <a:xfrm>
              <a:off x="1371600" y="4648200"/>
              <a:ext cx="762000" cy="2825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50000"/>
                </a:spcBef>
                <a:buClr>
                  <a:srgbClr val="000000"/>
                </a:buClr>
                <a:buFont typeface="Arial" panose="020B0604020202020204" pitchFamily="34" charset="0"/>
                <a:buNone/>
              </a:pPr>
              <a:r>
                <a:rPr lang="en-US" altLang="en-US" sz="1200" b="1">
                  <a:solidFill>
                    <a:schemeClr val="tx1"/>
                  </a:solidFill>
                </a:rPr>
                <a:t>Normal</a:t>
              </a:r>
            </a:p>
          </p:txBody>
        </p:sp>
        <p:sp>
          <p:nvSpPr>
            <p:cNvPr id="208907" name="Text Box 11">
              <a:extLst>
                <a:ext uri="{FF2B5EF4-FFF2-40B4-BE49-F238E27FC236}">
                  <a16:creationId xmlns:a16="http://schemas.microsoft.com/office/drawing/2014/main" id="{336249C3-8F53-4068-97B6-4FEBFDEE901B}"/>
                </a:ext>
              </a:extLst>
            </p:cNvPr>
            <p:cNvSpPr txBox="1">
              <a:spLocks noChangeArrowheads="1"/>
            </p:cNvSpPr>
            <p:nvPr/>
          </p:nvSpPr>
          <p:spPr bwMode="auto">
            <a:xfrm>
              <a:off x="7086600" y="4419600"/>
              <a:ext cx="838200" cy="2825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50000"/>
                </a:spcBef>
                <a:buClr>
                  <a:srgbClr val="000000"/>
                </a:buClr>
                <a:buFont typeface="Arial" panose="020B0604020202020204" pitchFamily="34" charset="0"/>
                <a:buNone/>
              </a:pPr>
              <a:r>
                <a:rPr lang="en-US" altLang="en-US" sz="1200" b="1">
                  <a:solidFill>
                    <a:schemeClr val="tx1"/>
                  </a:solidFill>
                </a:rPr>
                <a:t>Anomaly</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5072279-E4DB-4C5C-964C-ADEF79DF8CD1}"/>
              </a:ext>
            </a:extLst>
          </p:cNvPr>
          <p:cNvSpPr>
            <a:spLocks noGrp="1" noChangeArrowheads="1"/>
          </p:cNvSpPr>
          <p:nvPr>
            <p:ph type="title"/>
          </p:nvPr>
        </p:nvSpPr>
        <p:spPr/>
        <p:txBody>
          <a:bodyPr/>
          <a:lstStyle/>
          <a:p>
            <a:pPr eaLnBrk="1" hangingPunct="1"/>
            <a:r>
              <a:rPr lang="en-US" altLang="en-US"/>
              <a:t>Collective Anomalies</a:t>
            </a:r>
          </a:p>
        </p:txBody>
      </p:sp>
      <p:sp>
        <p:nvSpPr>
          <p:cNvPr id="28675" name="Rectangle 3">
            <a:extLst>
              <a:ext uri="{FF2B5EF4-FFF2-40B4-BE49-F238E27FC236}">
                <a16:creationId xmlns:a16="http://schemas.microsoft.com/office/drawing/2014/main" id="{E6871813-1B6B-47B5-AE54-1969949357FA}"/>
              </a:ext>
            </a:extLst>
          </p:cNvPr>
          <p:cNvSpPr>
            <a:spLocks noGrp="1" noChangeArrowheads="1"/>
          </p:cNvSpPr>
          <p:nvPr>
            <p:ph idx="1"/>
          </p:nvPr>
        </p:nvSpPr>
        <p:spPr>
          <a:xfrm>
            <a:off x="654996" y="1524000"/>
            <a:ext cx="7886700" cy="4351338"/>
          </a:xfrm>
        </p:spPr>
        <p:txBody>
          <a:bodyPr/>
          <a:lstStyle/>
          <a:p>
            <a:pPr eaLnBrk="1" hangingPunct="1">
              <a:lnSpc>
                <a:spcPct val="80000"/>
              </a:lnSpc>
              <a:spcBef>
                <a:spcPts val="600"/>
              </a:spcBef>
            </a:pPr>
            <a:r>
              <a:rPr lang="en-GB" altLang="en-US" sz="2400" dirty="0"/>
              <a:t>A collection of related data instances is anomalous</a:t>
            </a:r>
          </a:p>
          <a:p>
            <a:pPr eaLnBrk="1" hangingPunct="1">
              <a:lnSpc>
                <a:spcPct val="80000"/>
              </a:lnSpc>
              <a:spcBef>
                <a:spcPts val="600"/>
              </a:spcBef>
            </a:pPr>
            <a:r>
              <a:rPr lang="en-GB" altLang="en-US" sz="2400" dirty="0"/>
              <a:t>Requires a relationship among data instances</a:t>
            </a:r>
          </a:p>
          <a:p>
            <a:pPr lvl="1" eaLnBrk="1" hangingPunct="1">
              <a:lnSpc>
                <a:spcPct val="80000"/>
              </a:lnSpc>
              <a:spcBef>
                <a:spcPts val="500"/>
              </a:spcBef>
            </a:pPr>
            <a:r>
              <a:rPr lang="en-GB" altLang="en-US" sz="2000" dirty="0"/>
              <a:t>Sequential Data</a:t>
            </a:r>
            <a:endParaRPr lang="en-GB" altLang="en-US" sz="1800" dirty="0"/>
          </a:p>
          <a:p>
            <a:pPr lvl="1" eaLnBrk="1" hangingPunct="1">
              <a:lnSpc>
                <a:spcPct val="80000"/>
              </a:lnSpc>
              <a:spcBef>
                <a:spcPts val="500"/>
              </a:spcBef>
            </a:pPr>
            <a:r>
              <a:rPr lang="en-GB" altLang="en-US" sz="2000" dirty="0"/>
              <a:t>Spatial Data</a:t>
            </a:r>
          </a:p>
          <a:p>
            <a:pPr lvl="1" eaLnBrk="1" hangingPunct="1">
              <a:lnSpc>
                <a:spcPct val="80000"/>
              </a:lnSpc>
              <a:spcBef>
                <a:spcPts val="500"/>
              </a:spcBef>
            </a:pPr>
            <a:r>
              <a:rPr lang="en-GB" altLang="en-US" sz="2000" dirty="0"/>
              <a:t>Graph Data</a:t>
            </a:r>
          </a:p>
          <a:p>
            <a:pPr eaLnBrk="1" hangingPunct="1"/>
            <a:r>
              <a:rPr lang="en-US" altLang="en-US" sz="2400" dirty="0"/>
              <a:t>The individual instances within a collective anomaly are not anomalous by themselves. However, a series of them are abnormal</a:t>
            </a:r>
          </a:p>
        </p:txBody>
      </p:sp>
      <p:pic>
        <p:nvPicPr>
          <p:cNvPr id="28676" name="Picture 4">
            <a:extLst>
              <a:ext uri="{FF2B5EF4-FFF2-40B4-BE49-F238E27FC236}">
                <a16:creationId xmlns:a16="http://schemas.microsoft.com/office/drawing/2014/main" id="{9928CB4D-9E7D-44FA-BC7C-F17FF2EB8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290574"/>
            <a:ext cx="8077200" cy="17129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9925" name="Oval 5">
            <a:extLst>
              <a:ext uri="{FF2B5EF4-FFF2-40B4-BE49-F238E27FC236}">
                <a16:creationId xmlns:a16="http://schemas.microsoft.com/office/drawing/2014/main" id="{55A15A31-D069-456C-A281-6990E48F6EC6}"/>
              </a:ext>
            </a:extLst>
          </p:cNvPr>
          <p:cNvSpPr>
            <a:spLocks noChangeArrowheads="1"/>
          </p:cNvSpPr>
          <p:nvPr/>
        </p:nvSpPr>
        <p:spPr bwMode="auto">
          <a:xfrm>
            <a:off x="4393660" y="4132264"/>
            <a:ext cx="1600200" cy="1371600"/>
          </a:xfrm>
          <a:prstGeom prst="ellipse">
            <a:avLst/>
          </a:prstGeom>
          <a:noFill/>
          <a:ln w="25400">
            <a:solidFill>
              <a:schemeClr val="tx1"/>
            </a:solidFill>
            <a:prstDash val="dash"/>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0"/>
              </a:spcBef>
              <a:buClr>
                <a:srgbClr val="000000"/>
              </a:buClr>
              <a:buFont typeface="Arial" panose="020B0604020202020204" pitchFamily="34" charset="0"/>
              <a:buNone/>
            </a:pPr>
            <a:endParaRPr lang="en-US" altLang="en-US" sz="1800">
              <a:solidFill>
                <a:schemeClr val="bg1"/>
              </a:solidFill>
            </a:endParaRPr>
          </a:p>
        </p:txBody>
      </p:sp>
      <p:sp>
        <p:nvSpPr>
          <p:cNvPr id="209926" name="Line 6">
            <a:extLst>
              <a:ext uri="{FF2B5EF4-FFF2-40B4-BE49-F238E27FC236}">
                <a16:creationId xmlns:a16="http://schemas.microsoft.com/office/drawing/2014/main" id="{BD0F73E0-4152-4B6B-B360-4509728A6730}"/>
              </a:ext>
            </a:extLst>
          </p:cNvPr>
          <p:cNvSpPr>
            <a:spLocks noChangeShapeType="1"/>
          </p:cNvSpPr>
          <p:nvPr/>
        </p:nvSpPr>
        <p:spPr bwMode="auto">
          <a:xfrm flipV="1">
            <a:off x="4038600" y="5410200"/>
            <a:ext cx="762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9927" name="Text Box 7">
            <a:extLst>
              <a:ext uri="{FF2B5EF4-FFF2-40B4-BE49-F238E27FC236}">
                <a16:creationId xmlns:a16="http://schemas.microsoft.com/office/drawing/2014/main" id="{FC722C40-F008-4E60-90CB-DC8105EAD78F}"/>
              </a:ext>
            </a:extLst>
          </p:cNvPr>
          <p:cNvSpPr txBox="1">
            <a:spLocks noChangeArrowheads="1"/>
          </p:cNvSpPr>
          <p:nvPr/>
        </p:nvSpPr>
        <p:spPr bwMode="auto">
          <a:xfrm>
            <a:off x="2895600" y="6071749"/>
            <a:ext cx="2438400" cy="3127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spcBef>
                <a:spcPct val="50000"/>
              </a:spcBef>
              <a:buClr>
                <a:srgbClr val="000000"/>
              </a:buClr>
              <a:buFont typeface="Arial" panose="020B0604020202020204" pitchFamily="34" charset="0"/>
              <a:buNone/>
            </a:pPr>
            <a:r>
              <a:rPr lang="en-US" altLang="en-US" sz="1400" b="1" dirty="0">
                <a:solidFill>
                  <a:schemeClr val="tx1"/>
                </a:solidFill>
              </a:rPr>
              <a:t>Anomalous Subsequence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9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9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9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0FE50EF-35D6-4459-BA88-4E8A17C14ADE}"/>
              </a:ext>
            </a:extLst>
          </p:cNvPr>
          <p:cNvSpPr>
            <a:spLocks noGrp="1"/>
          </p:cNvSpPr>
          <p:nvPr>
            <p:ph type="title"/>
          </p:nvPr>
        </p:nvSpPr>
        <p:spPr/>
        <p:txBody>
          <a:bodyPr>
            <a:normAutofit/>
          </a:bodyPr>
          <a:lstStyle/>
          <a:p>
            <a:r>
              <a:rPr lang="en-US" altLang="en-US" dirty="0">
                <a:solidFill>
                  <a:schemeClr val="tx1"/>
                </a:solidFill>
              </a:rPr>
              <a:t>Techniques </a:t>
            </a:r>
            <a:r>
              <a:rPr lang="en-US" altLang="zh-CN" dirty="0">
                <a:solidFill>
                  <a:schemeClr val="tx1"/>
                </a:solidFill>
                <a:ea typeface="SimSun" panose="02010600030101010101" pitchFamily="2" charset="-122"/>
              </a:rPr>
              <a:t>for </a:t>
            </a:r>
            <a:r>
              <a:rPr lang="en-US" altLang="en-US" dirty="0">
                <a:solidFill>
                  <a:schemeClr val="tx1"/>
                </a:solidFill>
              </a:rPr>
              <a:t>Anomaly Detection</a:t>
            </a:r>
          </a:p>
        </p:txBody>
      </p:sp>
      <p:grpSp>
        <p:nvGrpSpPr>
          <p:cNvPr id="29699" name="Group 16">
            <a:extLst>
              <a:ext uri="{FF2B5EF4-FFF2-40B4-BE49-F238E27FC236}">
                <a16:creationId xmlns:a16="http://schemas.microsoft.com/office/drawing/2014/main" id="{3112839B-ADDF-44A0-AC6C-E7E61977244D}"/>
              </a:ext>
            </a:extLst>
          </p:cNvPr>
          <p:cNvGrpSpPr>
            <a:grpSpLocks/>
          </p:cNvGrpSpPr>
          <p:nvPr/>
        </p:nvGrpSpPr>
        <p:grpSpPr bwMode="auto">
          <a:xfrm>
            <a:off x="866775" y="1865313"/>
            <a:ext cx="7410450" cy="3871624"/>
            <a:chOff x="1033461" y="2076867"/>
            <a:chExt cx="9880434" cy="5161319"/>
          </a:xfrm>
        </p:grpSpPr>
        <p:sp>
          <p:nvSpPr>
            <p:cNvPr id="29709" name="TextBox 5">
              <a:extLst>
                <a:ext uri="{FF2B5EF4-FFF2-40B4-BE49-F238E27FC236}">
                  <a16:creationId xmlns:a16="http://schemas.microsoft.com/office/drawing/2014/main" id="{D27EF905-0315-4B52-AD3B-995543899F7F}"/>
                </a:ext>
              </a:extLst>
            </p:cNvPr>
            <p:cNvSpPr txBox="1">
              <a:spLocks noChangeArrowheads="1"/>
            </p:cNvSpPr>
            <p:nvPr/>
          </p:nvSpPr>
          <p:spPr bwMode="auto">
            <a:xfrm>
              <a:off x="8101012" y="2076867"/>
              <a:ext cx="2812883" cy="4188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100000"/>
                </a:lnSpc>
                <a:spcBef>
                  <a:spcPct val="0"/>
                </a:spcBef>
                <a:spcAft>
                  <a:spcPts val="450"/>
                </a:spcAft>
                <a:buClrTx/>
                <a:buSzTx/>
                <a:buFontTx/>
                <a:buNone/>
              </a:pPr>
              <a:r>
                <a:rPr lang="en-US" altLang="en-US" sz="1500">
                  <a:solidFill>
                    <a:schemeClr val="tx1"/>
                  </a:solidFill>
                  <a:latin typeface="Avenir Next"/>
                  <a:ea typeface="Avenir Next"/>
                  <a:cs typeface="Avenir Next"/>
                </a:rPr>
                <a:t>Collective Anomalies</a:t>
              </a:r>
            </a:p>
          </p:txBody>
        </p:sp>
        <p:sp>
          <p:nvSpPr>
            <p:cNvPr id="29710" name="TextBox 6">
              <a:extLst>
                <a:ext uri="{FF2B5EF4-FFF2-40B4-BE49-F238E27FC236}">
                  <a16:creationId xmlns:a16="http://schemas.microsoft.com/office/drawing/2014/main" id="{A02F3BD0-682A-4F88-898B-9B8D319C4BEE}"/>
                </a:ext>
              </a:extLst>
            </p:cNvPr>
            <p:cNvSpPr txBox="1">
              <a:spLocks noChangeArrowheads="1"/>
            </p:cNvSpPr>
            <p:nvPr/>
          </p:nvSpPr>
          <p:spPr bwMode="auto">
            <a:xfrm>
              <a:off x="4567237" y="2076867"/>
              <a:ext cx="2812883" cy="4188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100000"/>
                </a:lnSpc>
                <a:spcBef>
                  <a:spcPct val="0"/>
                </a:spcBef>
                <a:spcAft>
                  <a:spcPts val="450"/>
                </a:spcAft>
                <a:buClrTx/>
                <a:buSzTx/>
                <a:buFontTx/>
                <a:buNone/>
              </a:pPr>
              <a:r>
                <a:rPr lang="en-US" altLang="en-US" sz="1500">
                  <a:solidFill>
                    <a:schemeClr val="tx1"/>
                  </a:solidFill>
                  <a:latin typeface="Avenir Next"/>
                  <a:ea typeface="Avenir Next"/>
                  <a:cs typeface="Avenir Next"/>
                </a:rPr>
                <a:t>Contextual Anomalies</a:t>
              </a:r>
            </a:p>
          </p:txBody>
        </p:sp>
        <p:sp>
          <p:nvSpPr>
            <p:cNvPr id="29711" name="TextBox 7">
              <a:extLst>
                <a:ext uri="{FF2B5EF4-FFF2-40B4-BE49-F238E27FC236}">
                  <a16:creationId xmlns:a16="http://schemas.microsoft.com/office/drawing/2014/main" id="{1A497EFA-B3AF-43A6-8D7C-F750185DBB6C}"/>
                </a:ext>
              </a:extLst>
            </p:cNvPr>
            <p:cNvSpPr txBox="1">
              <a:spLocks noChangeArrowheads="1"/>
            </p:cNvSpPr>
            <p:nvPr/>
          </p:nvSpPr>
          <p:spPr bwMode="auto">
            <a:xfrm>
              <a:off x="1033462" y="2076867"/>
              <a:ext cx="2812883" cy="41889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gn="ctr">
                <a:lnSpc>
                  <a:spcPct val="100000"/>
                </a:lnSpc>
                <a:spcBef>
                  <a:spcPct val="0"/>
                </a:spcBef>
                <a:spcAft>
                  <a:spcPts val="450"/>
                </a:spcAft>
                <a:buClrTx/>
                <a:buSzTx/>
                <a:buFontTx/>
                <a:buNone/>
              </a:pPr>
              <a:r>
                <a:rPr lang="en-US" altLang="en-US" sz="1500">
                  <a:solidFill>
                    <a:schemeClr val="tx1"/>
                  </a:solidFill>
                  <a:latin typeface="Avenir Next"/>
                  <a:ea typeface="Avenir Next"/>
                  <a:cs typeface="Avenir Next"/>
                </a:rPr>
                <a:t>Point Anomalies</a:t>
              </a:r>
            </a:p>
          </p:txBody>
        </p:sp>
        <p:sp>
          <p:nvSpPr>
            <p:cNvPr id="29712" name="Rectangle 8">
              <a:extLst>
                <a:ext uri="{FF2B5EF4-FFF2-40B4-BE49-F238E27FC236}">
                  <a16:creationId xmlns:a16="http://schemas.microsoft.com/office/drawing/2014/main" id="{0C4DEA6E-0A35-4065-B1F3-6FC4D07899AC}"/>
                </a:ext>
              </a:extLst>
            </p:cNvPr>
            <p:cNvSpPr>
              <a:spLocks noChangeArrowheads="1"/>
            </p:cNvSpPr>
            <p:nvPr/>
          </p:nvSpPr>
          <p:spPr bwMode="auto">
            <a:xfrm>
              <a:off x="1033461" y="4188278"/>
              <a:ext cx="2812882" cy="3049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dirty="0">
                  <a:solidFill>
                    <a:schemeClr val="tx1"/>
                  </a:solidFill>
                  <a:latin typeface="Avenir Next"/>
                  <a:ea typeface="Avenir Next"/>
                  <a:cs typeface="Avenir Next"/>
                </a:rPr>
                <a:t>Classification Based</a:t>
              </a:r>
            </a:p>
            <a:p>
              <a:pPr>
                <a:lnSpc>
                  <a:spcPct val="100000"/>
                </a:lnSpc>
                <a:spcBef>
                  <a:spcPct val="0"/>
                </a:spcBef>
                <a:spcAft>
                  <a:spcPts val="450"/>
                </a:spcAft>
                <a:buClrTx/>
                <a:buSzTx/>
              </a:pPr>
              <a:r>
                <a:rPr lang="en-US" altLang="en-US" sz="1800" dirty="0">
                  <a:solidFill>
                    <a:schemeClr val="tx1"/>
                  </a:solidFill>
                  <a:latin typeface="Avenir Next"/>
                  <a:ea typeface="Avenir Next"/>
                  <a:cs typeface="Avenir Next"/>
                </a:rPr>
                <a:t>Clustering Based</a:t>
              </a:r>
            </a:p>
            <a:p>
              <a:pPr>
                <a:lnSpc>
                  <a:spcPct val="100000"/>
                </a:lnSpc>
                <a:spcBef>
                  <a:spcPct val="0"/>
                </a:spcBef>
                <a:spcAft>
                  <a:spcPts val="450"/>
                </a:spcAft>
                <a:buClrTx/>
                <a:buSzTx/>
              </a:pPr>
              <a:r>
                <a:rPr lang="en-US" altLang="en-US" sz="1800" dirty="0">
                  <a:solidFill>
                    <a:schemeClr val="tx1"/>
                  </a:solidFill>
                  <a:latin typeface="Avenir Next"/>
                  <a:ea typeface="Avenir Next"/>
                  <a:cs typeface="Avenir Next"/>
                </a:rPr>
                <a:t>Nearest Neighbor Based</a:t>
              </a:r>
            </a:p>
            <a:p>
              <a:pPr>
                <a:lnSpc>
                  <a:spcPct val="100000"/>
                </a:lnSpc>
                <a:spcBef>
                  <a:spcPct val="0"/>
                </a:spcBef>
                <a:spcAft>
                  <a:spcPts val="450"/>
                </a:spcAft>
                <a:buClrTx/>
                <a:buSzTx/>
              </a:pPr>
              <a:r>
                <a:rPr lang="en-US" altLang="en-US" sz="1800" dirty="0">
                  <a:solidFill>
                    <a:schemeClr val="tx1"/>
                  </a:solidFill>
                  <a:latin typeface="Avenir Next"/>
                  <a:ea typeface="Avenir Next"/>
                  <a:cs typeface="Avenir Next"/>
                </a:rPr>
                <a:t>Statistical</a:t>
              </a:r>
            </a:p>
            <a:p>
              <a:pPr>
                <a:lnSpc>
                  <a:spcPct val="100000"/>
                </a:lnSpc>
                <a:spcBef>
                  <a:spcPct val="0"/>
                </a:spcBef>
                <a:spcAft>
                  <a:spcPts val="450"/>
                </a:spcAft>
                <a:buClrTx/>
                <a:buSzTx/>
              </a:pPr>
              <a:endParaRPr lang="en-US" altLang="en-US" sz="1800" dirty="0">
                <a:solidFill>
                  <a:schemeClr val="tx1"/>
                </a:solidFill>
                <a:latin typeface="Avenir Next"/>
                <a:ea typeface="Avenir Next"/>
                <a:cs typeface="Avenir Next"/>
              </a:endParaRPr>
            </a:p>
          </p:txBody>
        </p:sp>
        <p:sp>
          <p:nvSpPr>
            <p:cNvPr id="29713" name="Rectangle 9">
              <a:extLst>
                <a:ext uri="{FF2B5EF4-FFF2-40B4-BE49-F238E27FC236}">
                  <a16:creationId xmlns:a16="http://schemas.microsoft.com/office/drawing/2014/main" id="{14965829-3921-40B2-B4F6-A4A68C906507}"/>
                </a:ext>
              </a:extLst>
            </p:cNvPr>
            <p:cNvSpPr>
              <a:spLocks noChangeArrowheads="1"/>
            </p:cNvSpPr>
            <p:nvPr/>
          </p:nvSpPr>
          <p:spPr bwMode="auto">
            <a:xfrm>
              <a:off x="4567237" y="4188278"/>
              <a:ext cx="2812882" cy="279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Reduction to Point Anomaly Detection Problem</a:t>
              </a:r>
            </a:p>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Utilizing the Structure in Data</a:t>
              </a:r>
            </a:p>
          </p:txBody>
        </p:sp>
        <p:sp>
          <p:nvSpPr>
            <p:cNvPr id="29714" name="Rectangle 10">
              <a:extLst>
                <a:ext uri="{FF2B5EF4-FFF2-40B4-BE49-F238E27FC236}">
                  <a16:creationId xmlns:a16="http://schemas.microsoft.com/office/drawing/2014/main" id="{E7FDD4E7-8173-4ACE-A5CB-EE68E5467EBD}"/>
                </a:ext>
              </a:extLst>
            </p:cNvPr>
            <p:cNvSpPr>
              <a:spLocks noChangeArrowheads="1"/>
            </p:cNvSpPr>
            <p:nvPr/>
          </p:nvSpPr>
          <p:spPr bwMode="auto">
            <a:xfrm>
              <a:off x="8101013" y="4188278"/>
              <a:ext cx="2812882" cy="205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4313" indent="-214313">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Handling Sequential Anomalies</a:t>
              </a:r>
            </a:p>
            <a:p>
              <a:pPr>
                <a:lnSpc>
                  <a:spcPct val="100000"/>
                </a:lnSpc>
                <a:spcBef>
                  <a:spcPct val="0"/>
                </a:spcBef>
                <a:spcAft>
                  <a:spcPts val="450"/>
                </a:spcAft>
                <a:buClrTx/>
                <a:buSzTx/>
              </a:pPr>
              <a:r>
                <a:rPr lang="en-US" altLang="en-US" sz="1800">
                  <a:solidFill>
                    <a:schemeClr val="tx1"/>
                  </a:solidFill>
                  <a:latin typeface="Avenir Next"/>
                  <a:ea typeface="Avenir Next"/>
                  <a:cs typeface="Avenir Next"/>
                </a:rPr>
                <a:t>Handling Spatial Anomalies</a:t>
              </a:r>
            </a:p>
          </p:txBody>
        </p:sp>
        <p:pic>
          <p:nvPicPr>
            <p:cNvPr id="29715" name="Picture 11">
              <a:extLst>
                <a:ext uri="{FF2B5EF4-FFF2-40B4-BE49-F238E27FC236}">
                  <a16:creationId xmlns:a16="http://schemas.microsoft.com/office/drawing/2014/main" id="{BDF2EB6B-E3A6-49E7-A3DF-944C952F72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67237" y="2682891"/>
              <a:ext cx="2812884" cy="140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12">
              <a:extLst>
                <a:ext uri="{FF2B5EF4-FFF2-40B4-BE49-F238E27FC236}">
                  <a16:creationId xmlns:a16="http://schemas.microsoft.com/office/drawing/2014/main" id="{B096B72E-7547-4BD7-9C4D-381A744CF3C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1012" y="2682891"/>
              <a:ext cx="2812883" cy="1400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7" name="Picture 13">
              <a:extLst>
                <a:ext uri="{FF2B5EF4-FFF2-40B4-BE49-F238E27FC236}">
                  <a16:creationId xmlns:a16="http://schemas.microsoft.com/office/drawing/2014/main" id="{E39BD9A4-F1A4-44F1-9DF6-CD2E9A4B239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3461" y="2682891"/>
              <a:ext cx="2815403" cy="1400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6" name="Straight Arrow Connector 15">
            <a:extLst>
              <a:ext uri="{FF2B5EF4-FFF2-40B4-BE49-F238E27FC236}">
                <a16:creationId xmlns:a16="http://schemas.microsoft.com/office/drawing/2014/main" id="{90F584A7-10BB-4E22-A114-AE91C1E9719E}"/>
              </a:ext>
            </a:extLst>
          </p:cNvPr>
          <p:cNvCxnSpPr>
            <a:endCxn id="29710" idx="0"/>
          </p:cNvCxnSpPr>
          <p:nvPr/>
        </p:nvCxnSpPr>
        <p:spPr>
          <a:xfrm>
            <a:off x="4572000" y="1371600"/>
            <a:ext cx="0" cy="49371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a:extLst>
              <a:ext uri="{FF2B5EF4-FFF2-40B4-BE49-F238E27FC236}">
                <a16:creationId xmlns:a16="http://schemas.microsoft.com/office/drawing/2014/main" id="{D2477EC4-AB1F-42E7-8D51-FD46FA131F62}"/>
              </a:ext>
            </a:extLst>
          </p:cNvPr>
          <p:cNvCxnSpPr>
            <a:endCxn id="29711" idx="0"/>
          </p:cNvCxnSpPr>
          <p:nvPr/>
        </p:nvCxnSpPr>
        <p:spPr>
          <a:xfrm rot="5400000">
            <a:off x="3000375" y="293688"/>
            <a:ext cx="493713" cy="2649537"/>
          </a:xfrm>
          <a:prstGeom prst="bentConnector3">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20723B30-48FB-46F3-BFDE-51B84E589AB1}"/>
              </a:ext>
            </a:extLst>
          </p:cNvPr>
          <p:cNvCxnSpPr>
            <a:endCxn id="29709" idx="0"/>
          </p:cNvCxnSpPr>
          <p:nvPr/>
        </p:nvCxnSpPr>
        <p:spPr>
          <a:xfrm rot="16200000" flipH="1">
            <a:off x="5650706" y="292894"/>
            <a:ext cx="493713" cy="2651125"/>
          </a:xfrm>
          <a:prstGeom prst="bentConnector3">
            <a:avLst>
              <a:gd name="adj1" fmla="val 50000"/>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16518E6-91D3-47D4-956F-1E6431421283}"/>
              </a:ext>
            </a:extLst>
          </p:cNvPr>
          <p:cNvCxnSpPr/>
          <p:nvPr/>
        </p:nvCxnSpPr>
        <p:spPr>
          <a:xfrm>
            <a:off x="4854575" y="2570163"/>
            <a:ext cx="257175" cy="460375"/>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737FB182-436E-4946-A3AB-C70FE9988BE5}"/>
              </a:ext>
            </a:extLst>
          </p:cNvPr>
          <p:cNvCxnSpPr/>
          <p:nvPr/>
        </p:nvCxnSpPr>
        <p:spPr>
          <a:xfrm>
            <a:off x="6964363" y="2427288"/>
            <a:ext cx="128587" cy="311150"/>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6" name="Straight Arrow Connector 25">
            <a:extLst>
              <a:ext uri="{FF2B5EF4-FFF2-40B4-BE49-F238E27FC236}">
                <a16:creationId xmlns:a16="http://schemas.microsoft.com/office/drawing/2014/main" id="{3E3806CC-3B3B-4B53-85E5-AFC4AD5A111D}"/>
              </a:ext>
            </a:extLst>
          </p:cNvPr>
          <p:cNvCxnSpPr/>
          <p:nvPr/>
        </p:nvCxnSpPr>
        <p:spPr>
          <a:xfrm flipH="1">
            <a:off x="1425575" y="2738438"/>
            <a:ext cx="34925" cy="292100"/>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A3B411BA-E45E-4ED8-ABD2-721169089A30}"/>
              </a:ext>
            </a:extLst>
          </p:cNvPr>
          <p:cNvCxnSpPr/>
          <p:nvPr/>
        </p:nvCxnSpPr>
        <p:spPr>
          <a:xfrm flipH="1" flipV="1">
            <a:off x="2111375" y="2508250"/>
            <a:ext cx="342900" cy="61913"/>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cxnSp>
        <p:nvCxnSpPr>
          <p:cNvPr id="34" name="Straight Arrow Connector 33">
            <a:extLst>
              <a:ext uri="{FF2B5EF4-FFF2-40B4-BE49-F238E27FC236}">
                <a16:creationId xmlns:a16="http://schemas.microsoft.com/office/drawing/2014/main" id="{311C6102-E768-445A-85ED-E3E739F0A3B5}"/>
              </a:ext>
            </a:extLst>
          </p:cNvPr>
          <p:cNvCxnSpPr/>
          <p:nvPr/>
        </p:nvCxnSpPr>
        <p:spPr>
          <a:xfrm flipH="1">
            <a:off x="2454275" y="2738438"/>
            <a:ext cx="257175" cy="88900"/>
          </a:xfrm>
          <a:prstGeom prst="straightConnector1">
            <a:avLst/>
          </a:prstGeom>
          <a:ln>
            <a:tailEnd type="triangle" w="lg" len="lg"/>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upload.wikimedia.org/wikipedia/commons/thumb/4/4b/Doomsday_Clock_graph.svg/1920px-Doomsday_Clock_graph.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3521" t="9659" r="3521"/>
          <a:stretch/>
        </p:blipFill>
        <p:spPr bwMode="auto">
          <a:xfrm>
            <a:off x="609600" y="1828800"/>
            <a:ext cx="7924800" cy="213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942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3375D-BACA-4877-9561-3B767862C0B3}"/>
              </a:ext>
            </a:extLst>
          </p:cNvPr>
          <p:cNvSpPr>
            <a:spLocks noGrp="1"/>
          </p:cNvSpPr>
          <p:nvPr>
            <p:ph type="ctrTitle"/>
          </p:nvPr>
        </p:nvSpPr>
        <p:spPr/>
        <p:txBody>
          <a:bodyPr/>
          <a:lstStyle/>
          <a:p>
            <a:r>
              <a:rPr lang="en-US" dirty="0"/>
              <a:t>Point Anomaly Detection</a:t>
            </a:r>
          </a:p>
        </p:txBody>
      </p:sp>
      <p:sp>
        <p:nvSpPr>
          <p:cNvPr id="5" name="Subtitle 4">
            <a:extLst>
              <a:ext uri="{FF2B5EF4-FFF2-40B4-BE49-F238E27FC236}">
                <a16:creationId xmlns:a16="http://schemas.microsoft.com/office/drawing/2014/main" id="{825A00C4-9AEE-4258-9A71-96BE9EB52A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6864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14184" y="1442422"/>
            <a:ext cx="6077510" cy="3771353"/>
          </a:xfrm>
          <a:prstGeom prst="rect">
            <a:avLst/>
          </a:prstGeom>
        </p:spPr>
        <p:txBody>
          <a:bodyPr vert="horz" wrap="square" lIns="0" tIns="0" rIns="0" bIns="0" rtlCol="0">
            <a:spAutoFit/>
          </a:bodyPr>
          <a:lstStyle/>
          <a:p>
            <a:pPr marL="268956" indent="-257749">
              <a:buClr>
                <a:srgbClr val="0B7A9C"/>
              </a:buClr>
              <a:buSzPct val="75000"/>
              <a:buFont typeface="Wingdings"/>
              <a:buChar char=""/>
              <a:tabLst>
                <a:tab pos="269516" algn="l"/>
              </a:tabLst>
            </a:pPr>
            <a:r>
              <a:rPr sz="2471" dirty="0">
                <a:solidFill>
                  <a:schemeClr val="tx1"/>
                </a:solidFill>
                <a:latin typeface="Arial"/>
                <a:cs typeface="Arial"/>
              </a:rPr>
              <a:t>Statistical</a:t>
            </a:r>
          </a:p>
          <a:p>
            <a:pPr>
              <a:lnSpc>
                <a:spcPct val="100000"/>
              </a:lnSpc>
              <a:buClr>
                <a:srgbClr val="0B7A9C"/>
              </a:buClr>
              <a:buFont typeface="Wingdings"/>
              <a:buChar char=""/>
            </a:pPr>
            <a:endParaRPr sz="2471" dirty="0">
              <a:solidFill>
                <a:schemeClr val="tx1"/>
              </a:solidFill>
              <a:latin typeface="Times New Roman"/>
              <a:cs typeface="Times New Roman"/>
            </a:endParaRPr>
          </a:p>
          <a:p>
            <a:pPr marL="268956" indent="-257749">
              <a:spcBef>
                <a:spcPts val="1434"/>
              </a:spcBef>
              <a:buClr>
                <a:srgbClr val="0B7A9C"/>
              </a:buClr>
              <a:buSzPct val="75000"/>
              <a:buFont typeface="Wingdings"/>
              <a:buChar char=""/>
              <a:tabLst>
                <a:tab pos="269516" algn="l"/>
              </a:tabLst>
            </a:pPr>
            <a:r>
              <a:rPr sz="2471" spc="-4" dirty="0">
                <a:solidFill>
                  <a:schemeClr val="tx1"/>
                </a:solidFill>
                <a:latin typeface="Arial"/>
                <a:cs typeface="Arial"/>
              </a:rPr>
              <a:t>Proximity-based</a:t>
            </a:r>
            <a:endParaRPr sz="2471" dirty="0">
              <a:solidFill>
                <a:schemeClr val="tx1"/>
              </a:solidFill>
              <a:latin typeface="Arial"/>
              <a:cs typeface="Arial"/>
            </a:endParaRPr>
          </a:p>
          <a:p>
            <a:pPr>
              <a:spcBef>
                <a:spcPts val="40"/>
              </a:spcBef>
              <a:buClr>
                <a:srgbClr val="0B7A9C"/>
              </a:buClr>
              <a:buFont typeface="Wingdings"/>
              <a:buChar char=""/>
            </a:pPr>
            <a:endParaRPr sz="3662" dirty="0">
              <a:solidFill>
                <a:schemeClr val="tx1"/>
              </a:solidFill>
              <a:latin typeface="Times New Roman"/>
              <a:cs typeface="Times New Roman"/>
            </a:endParaRPr>
          </a:p>
          <a:p>
            <a:pPr marL="268956" indent="-257749">
              <a:buClr>
                <a:srgbClr val="0B7A9C"/>
              </a:buClr>
              <a:buSzPct val="75000"/>
              <a:buFont typeface="Wingdings"/>
              <a:buChar char=""/>
              <a:tabLst>
                <a:tab pos="269516" algn="l"/>
              </a:tabLst>
            </a:pPr>
            <a:r>
              <a:rPr sz="2471" spc="-4" dirty="0">
                <a:solidFill>
                  <a:schemeClr val="tx1"/>
                </a:solidFill>
                <a:latin typeface="Arial"/>
                <a:cs typeface="Arial"/>
              </a:rPr>
              <a:t>Density-based</a:t>
            </a:r>
            <a:endParaRPr sz="2471" dirty="0">
              <a:solidFill>
                <a:schemeClr val="tx1"/>
              </a:solidFill>
              <a:latin typeface="Arial"/>
              <a:cs typeface="Arial"/>
            </a:endParaRPr>
          </a:p>
          <a:p>
            <a:pPr>
              <a:spcBef>
                <a:spcPts val="40"/>
              </a:spcBef>
              <a:buClr>
                <a:srgbClr val="0B7A9C"/>
              </a:buClr>
              <a:buFont typeface="Wingdings"/>
              <a:buChar char=""/>
            </a:pPr>
            <a:endParaRPr sz="3662" dirty="0">
              <a:solidFill>
                <a:schemeClr val="tx1"/>
              </a:solidFill>
              <a:latin typeface="Times New Roman"/>
              <a:cs typeface="Times New Roman"/>
            </a:endParaRPr>
          </a:p>
          <a:p>
            <a:pPr marL="268956" indent="-257749">
              <a:buClr>
                <a:srgbClr val="0B7A9C"/>
              </a:buClr>
              <a:buSzPct val="75000"/>
              <a:buFont typeface="Wingdings"/>
              <a:buChar char=""/>
              <a:tabLst>
                <a:tab pos="269516" algn="l"/>
              </a:tabLst>
            </a:pPr>
            <a:r>
              <a:rPr sz="2471" dirty="0">
                <a:solidFill>
                  <a:schemeClr val="tx1"/>
                </a:solidFill>
                <a:latin typeface="Arial"/>
                <a:cs typeface="Arial"/>
              </a:rPr>
              <a:t>Clustering-based</a:t>
            </a:r>
          </a:p>
          <a:p>
            <a:pPr>
              <a:spcBef>
                <a:spcPts val="35"/>
              </a:spcBef>
            </a:pPr>
            <a:endParaRPr sz="3662" dirty="0">
              <a:solidFill>
                <a:schemeClr val="tx1"/>
              </a:solidFill>
              <a:latin typeface="Times New Roman"/>
              <a:cs typeface="Times New Roman"/>
            </a:endParaRPr>
          </a:p>
        </p:txBody>
      </p:sp>
      <p:sp>
        <p:nvSpPr>
          <p:cNvPr id="3" name="object 3"/>
          <p:cNvSpPr txBox="1">
            <a:spLocks noGrp="1"/>
          </p:cNvSpPr>
          <p:nvPr>
            <p:ph type="title"/>
          </p:nvPr>
        </p:nvSpPr>
        <p:spPr>
          <a:xfrm>
            <a:off x="228601" y="9366"/>
            <a:ext cx="8915399" cy="657231"/>
          </a:xfrm>
          <a:prstGeom prst="rect">
            <a:avLst/>
          </a:prstGeom>
        </p:spPr>
        <p:txBody>
          <a:bodyPr vert="horz" wrap="square" lIns="0" tIns="0" rIns="0" bIns="0" rtlCol="0" anchor="ctr">
            <a:spAutoFit/>
          </a:bodyPr>
          <a:lstStyle/>
          <a:p>
            <a:pPr marL="11206">
              <a:lnSpc>
                <a:spcPct val="100000"/>
              </a:lnSpc>
            </a:pPr>
            <a:r>
              <a:rPr spc="-9" dirty="0"/>
              <a:t>Techniques for </a:t>
            </a:r>
            <a:r>
              <a:rPr spc="-4" dirty="0"/>
              <a:t>anomaly</a:t>
            </a:r>
            <a:r>
              <a:rPr spc="62" dirty="0"/>
              <a:t> </a:t>
            </a:r>
            <a:r>
              <a:rPr spc="-9" dirty="0"/>
              <a:t>detection</a:t>
            </a:r>
          </a:p>
        </p:txBody>
      </p:sp>
    </p:spTree>
    <p:extLst>
      <p:ext uri="{BB962C8B-B14F-4D97-AF65-F5344CB8AC3E}">
        <p14:creationId xmlns:p14="http://schemas.microsoft.com/office/powerpoint/2010/main" val="65185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943" y="76200"/>
            <a:ext cx="7134114" cy="657231"/>
          </a:xfrm>
          <a:prstGeom prst="rect">
            <a:avLst/>
          </a:prstGeom>
        </p:spPr>
        <p:txBody>
          <a:bodyPr vert="horz" wrap="square" lIns="0" tIns="0" rIns="0" bIns="0" rtlCol="0" anchor="ctr">
            <a:spAutoFit/>
          </a:bodyPr>
          <a:lstStyle/>
          <a:p>
            <a:pPr marL="11206">
              <a:lnSpc>
                <a:spcPct val="100000"/>
              </a:lnSpc>
            </a:pPr>
            <a:r>
              <a:rPr spc="-9" dirty="0"/>
              <a:t>Statistical outlier</a:t>
            </a:r>
            <a:r>
              <a:rPr spc="44" dirty="0"/>
              <a:t> </a:t>
            </a:r>
            <a:r>
              <a:rPr spc="-9" dirty="0"/>
              <a:t>detection</a:t>
            </a:r>
          </a:p>
        </p:txBody>
      </p:sp>
      <p:sp>
        <p:nvSpPr>
          <p:cNvPr id="3" name="object 3"/>
          <p:cNvSpPr txBox="1"/>
          <p:nvPr/>
        </p:nvSpPr>
        <p:spPr>
          <a:xfrm>
            <a:off x="876300" y="1447801"/>
            <a:ext cx="7362824" cy="3759812"/>
          </a:xfrm>
          <a:prstGeom prst="rect">
            <a:avLst/>
          </a:prstGeom>
        </p:spPr>
        <p:txBody>
          <a:bodyPr vert="horz" wrap="square" lIns="0" tIns="0" rIns="0" bIns="0" rtlCol="0">
            <a:spAutoFit/>
          </a:bodyPr>
          <a:lstStyle/>
          <a:p>
            <a:pPr marL="1692178" marR="1353743" indent="-266714">
              <a:lnSpc>
                <a:spcPts val="2665"/>
              </a:lnSpc>
            </a:pPr>
            <a:r>
              <a:rPr sz="2471" b="1" dirty="0">
                <a:solidFill>
                  <a:schemeClr val="tx1"/>
                </a:solidFill>
                <a:latin typeface="Arial"/>
                <a:cs typeface="Arial"/>
              </a:rPr>
              <a:t>Outliers </a:t>
            </a:r>
            <a:r>
              <a:rPr sz="2471" b="1" spc="4" dirty="0">
                <a:solidFill>
                  <a:schemeClr val="tx1"/>
                </a:solidFill>
                <a:latin typeface="Arial"/>
                <a:cs typeface="Arial"/>
              </a:rPr>
              <a:t>are </a:t>
            </a:r>
            <a:r>
              <a:rPr sz="2471" b="1" spc="-4" dirty="0">
                <a:solidFill>
                  <a:schemeClr val="tx1"/>
                </a:solidFill>
                <a:latin typeface="Arial"/>
                <a:cs typeface="Arial"/>
              </a:rPr>
              <a:t>objects that </a:t>
            </a:r>
            <a:r>
              <a:rPr sz="2471" b="1" spc="4" dirty="0">
                <a:solidFill>
                  <a:schemeClr val="tx1"/>
                </a:solidFill>
                <a:latin typeface="Arial"/>
                <a:cs typeface="Arial"/>
              </a:rPr>
              <a:t>are fit  </a:t>
            </a:r>
            <a:r>
              <a:rPr sz="2471" b="1" dirty="0">
                <a:solidFill>
                  <a:schemeClr val="tx1"/>
                </a:solidFill>
                <a:latin typeface="Arial"/>
                <a:cs typeface="Arial"/>
              </a:rPr>
              <a:t>poorly </a:t>
            </a:r>
            <a:r>
              <a:rPr sz="2471" b="1" spc="4" dirty="0">
                <a:solidFill>
                  <a:schemeClr val="tx1"/>
                </a:solidFill>
                <a:latin typeface="Arial"/>
                <a:cs typeface="Arial"/>
              </a:rPr>
              <a:t>by </a:t>
            </a:r>
            <a:r>
              <a:rPr sz="2471" b="1" dirty="0">
                <a:solidFill>
                  <a:schemeClr val="tx1"/>
                </a:solidFill>
                <a:latin typeface="Arial"/>
                <a:cs typeface="Arial"/>
              </a:rPr>
              <a:t>a statistical</a:t>
            </a:r>
            <a:r>
              <a:rPr sz="2471" b="1" spc="-115" dirty="0">
                <a:solidFill>
                  <a:schemeClr val="tx1"/>
                </a:solidFill>
                <a:latin typeface="Arial"/>
                <a:cs typeface="Arial"/>
              </a:rPr>
              <a:t> </a:t>
            </a:r>
            <a:r>
              <a:rPr sz="2471" b="1" spc="-4" dirty="0">
                <a:solidFill>
                  <a:schemeClr val="tx1"/>
                </a:solidFill>
                <a:latin typeface="Arial"/>
                <a:cs typeface="Arial"/>
              </a:rPr>
              <a:t>model.</a:t>
            </a:r>
            <a:endParaRPr sz="2471" dirty="0">
              <a:solidFill>
                <a:schemeClr val="tx1"/>
              </a:solidFill>
              <a:latin typeface="Arial"/>
              <a:cs typeface="Arial"/>
            </a:endParaRPr>
          </a:p>
          <a:p>
            <a:pPr>
              <a:spcBef>
                <a:spcPts val="26"/>
              </a:spcBef>
            </a:pPr>
            <a:endParaRPr sz="3441" dirty="0">
              <a:solidFill>
                <a:schemeClr val="tx1"/>
              </a:solidFill>
              <a:latin typeface="Times New Roman"/>
              <a:cs typeface="Times New Roman"/>
            </a:endParaRPr>
          </a:p>
          <a:p>
            <a:pPr marL="314902" marR="997377" indent="-303696">
              <a:lnSpc>
                <a:spcPts val="2665"/>
              </a:lnSpc>
              <a:buClr>
                <a:srgbClr val="0B7A9C"/>
              </a:buClr>
              <a:buSzPct val="75000"/>
              <a:buFont typeface="Wingdings"/>
              <a:buChar char=""/>
              <a:tabLst>
                <a:tab pos="314902" algn="l"/>
                <a:tab pos="315462" algn="l"/>
              </a:tabLst>
            </a:pPr>
            <a:r>
              <a:rPr sz="2471" dirty="0">
                <a:solidFill>
                  <a:schemeClr val="tx1"/>
                </a:solidFill>
                <a:latin typeface="Arial"/>
                <a:cs typeface="Arial"/>
              </a:rPr>
              <a:t>Estimate a parametric </a:t>
            </a:r>
            <a:r>
              <a:rPr sz="2471" spc="-4" dirty="0">
                <a:solidFill>
                  <a:schemeClr val="tx1"/>
                </a:solidFill>
                <a:latin typeface="Arial"/>
                <a:cs typeface="Arial"/>
              </a:rPr>
              <a:t>model </a:t>
            </a:r>
            <a:r>
              <a:rPr sz="2471" dirty="0">
                <a:solidFill>
                  <a:schemeClr val="tx1"/>
                </a:solidFill>
                <a:latin typeface="Arial"/>
                <a:cs typeface="Arial"/>
              </a:rPr>
              <a:t>describing </a:t>
            </a:r>
            <a:r>
              <a:rPr sz="2471" spc="4" dirty="0">
                <a:solidFill>
                  <a:schemeClr val="tx1"/>
                </a:solidFill>
                <a:latin typeface="Arial"/>
                <a:cs typeface="Arial"/>
              </a:rPr>
              <a:t>the  </a:t>
            </a:r>
            <a:r>
              <a:rPr sz="2471" dirty="0">
                <a:solidFill>
                  <a:schemeClr val="tx1"/>
                </a:solidFill>
                <a:latin typeface="Arial"/>
                <a:cs typeface="Arial"/>
              </a:rPr>
              <a:t>distribution of </a:t>
            </a:r>
            <a:r>
              <a:rPr sz="2471" spc="4" dirty="0">
                <a:solidFill>
                  <a:schemeClr val="tx1"/>
                </a:solidFill>
                <a:latin typeface="Arial"/>
                <a:cs typeface="Arial"/>
              </a:rPr>
              <a:t>the</a:t>
            </a:r>
            <a:r>
              <a:rPr sz="2471" spc="-124" dirty="0">
                <a:solidFill>
                  <a:schemeClr val="tx1"/>
                </a:solidFill>
                <a:latin typeface="Arial"/>
                <a:cs typeface="Arial"/>
              </a:rPr>
              <a:t> </a:t>
            </a:r>
            <a:r>
              <a:rPr sz="2471" dirty="0">
                <a:solidFill>
                  <a:schemeClr val="tx1"/>
                </a:solidFill>
                <a:latin typeface="Arial"/>
                <a:cs typeface="Arial"/>
              </a:rPr>
              <a:t>data</a:t>
            </a:r>
          </a:p>
          <a:p>
            <a:pPr>
              <a:spcBef>
                <a:spcPts val="40"/>
              </a:spcBef>
              <a:buClr>
                <a:srgbClr val="0B7A9C"/>
              </a:buClr>
              <a:buFont typeface="Wingdings"/>
              <a:buChar char=""/>
            </a:pPr>
            <a:endParaRPr sz="2250" dirty="0">
              <a:solidFill>
                <a:schemeClr val="tx1"/>
              </a:solidFill>
              <a:latin typeface="Times New Roman"/>
              <a:cs typeface="Times New Roman"/>
            </a:endParaRPr>
          </a:p>
          <a:p>
            <a:pPr marL="314902" indent="-303696">
              <a:buClr>
                <a:srgbClr val="0B7A9C"/>
              </a:buClr>
              <a:buSzPct val="75000"/>
              <a:buFont typeface="Wingdings"/>
              <a:buChar char=""/>
              <a:tabLst>
                <a:tab pos="314902" algn="l"/>
                <a:tab pos="315462" algn="l"/>
              </a:tabLst>
            </a:pPr>
            <a:r>
              <a:rPr sz="2471" dirty="0">
                <a:solidFill>
                  <a:schemeClr val="tx1"/>
                </a:solidFill>
                <a:latin typeface="Arial"/>
                <a:cs typeface="Arial"/>
              </a:rPr>
              <a:t>Apply a </a:t>
            </a:r>
            <a:r>
              <a:rPr sz="2471" spc="4" dirty="0">
                <a:solidFill>
                  <a:schemeClr val="tx1"/>
                </a:solidFill>
                <a:latin typeface="Arial"/>
                <a:cs typeface="Arial"/>
              </a:rPr>
              <a:t>statistical test </a:t>
            </a:r>
            <a:r>
              <a:rPr sz="2471" dirty="0">
                <a:solidFill>
                  <a:schemeClr val="tx1"/>
                </a:solidFill>
                <a:latin typeface="Arial"/>
                <a:cs typeface="Arial"/>
              </a:rPr>
              <a:t>that </a:t>
            </a:r>
            <a:r>
              <a:rPr sz="2471" spc="-4" dirty="0">
                <a:solidFill>
                  <a:schemeClr val="tx1"/>
                </a:solidFill>
                <a:latin typeface="Arial"/>
                <a:cs typeface="Arial"/>
              </a:rPr>
              <a:t>depends</a:t>
            </a:r>
            <a:r>
              <a:rPr sz="2471" spc="-194" dirty="0">
                <a:solidFill>
                  <a:schemeClr val="tx1"/>
                </a:solidFill>
                <a:latin typeface="Arial"/>
                <a:cs typeface="Arial"/>
              </a:rPr>
              <a:t> </a:t>
            </a:r>
            <a:r>
              <a:rPr sz="2471" dirty="0">
                <a:solidFill>
                  <a:schemeClr val="tx1"/>
                </a:solidFill>
                <a:latin typeface="Arial"/>
                <a:cs typeface="Arial"/>
              </a:rPr>
              <a:t>on</a:t>
            </a:r>
          </a:p>
          <a:p>
            <a:pPr marL="667346" lvl="1" indent="-252706">
              <a:spcBef>
                <a:spcPts val="371"/>
              </a:spcBef>
              <a:buClr>
                <a:srgbClr val="0B7A9C"/>
              </a:buClr>
              <a:buChar char="–"/>
              <a:tabLst>
                <a:tab pos="667906" algn="l"/>
              </a:tabLst>
            </a:pPr>
            <a:r>
              <a:rPr sz="2118" spc="-4" dirty="0">
                <a:solidFill>
                  <a:schemeClr val="tx1"/>
                </a:solidFill>
                <a:latin typeface="Arial"/>
                <a:cs typeface="Arial"/>
              </a:rPr>
              <a:t>Properties </a:t>
            </a:r>
            <a:r>
              <a:rPr sz="2118" dirty="0">
                <a:solidFill>
                  <a:schemeClr val="tx1"/>
                </a:solidFill>
                <a:latin typeface="Arial"/>
                <a:cs typeface="Arial"/>
              </a:rPr>
              <a:t>of test</a:t>
            </a:r>
            <a:r>
              <a:rPr sz="2118" spc="-115" dirty="0">
                <a:solidFill>
                  <a:schemeClr val="tx1"/>
                </a:solidFill>
                <a:latin typeface="Arial"/>
                <a:cs typeface="Arial"/>
              </a:rPr>
              <a:t> </a:t>
            </a:r>
            <a:r>
              <a:rPr sz="2118" dirty="0">
                <a:solidFill>
                  <a:schemeClr val="tx1"/>
                </a:solidFill>
                <a:latin typeface="Arial"/>
                <a:cs typeface="Arial"/>
              </a:rPr>
              <a:t>instance</a:t>
            </a:r>
          </a:p>
          <a:p>
            <a:pPr marL="667346" lvl="1" indent="-252706">
              <a:spcBef>
                <a:spcPts val="357"/>
              </a:spcBef>
              <a:buClr>
                <a:srgbClr val="0B7A9C"/>
              </a:buClr>
              <a:buChar char="–"/>
              <a:tabLst>
                <a:tab pos="667906" algn="l"/>
              </a:tabLst>
            </a:pPr>
            <a:r>
              <a:rPr sz="2118" dirty="0">
                <a:solidFill>
                  <a:schemeClr val="tx1"/>
                </a:solidFill>
                <a:latin typeface="Arial"/>
                <a:cs typeface="Arial"/>
              </a:rPr>
              <a:t>Parameters of </a:t>
            </a:r>
            <a:r>
              <a:rPr sz="2118" spc="4" dirty="0">
                <a:solidFill>
                  <a:schemeClr val="tx1"/>
                </a:solidFill>
                <a:latin typeface="Arial"/>
                <a:cs typeface="Arial"/>
              </a:rPr>
              <a:t>model </a:t>
            </a:r>
            <a:r>
              <a:rPr sz="2118" spc="-4" dirty="0">
                <a:solidFill>
                  <a:schemeClr val="tx1"/>
                </a:solidFill>
                <a:latin typeface="Arial"/>
                <a:cs typeface="Arial"/>
              </a:rPr>
              <a:t>(e.g., </a:t>
            </a:r>
            <a:r>
              <a:rPr sz="2118" spc="4" dirty="0">
                <a:solidFill>
                  <a:schemeClr val="tx1"/>
                </a:solidFill>
                <a:latin typeface="Arial"/>
                <a:cs typeface="Arial"/>
              </a:rPr>
              <a:t>mean,</a:t>
            </a:r>
            <a:r>
              <a:rPr sz="2118" spc="-199" dirty="0">
                <a:solidFill>
                  <a:schemeClr val="tx1"/>
                </a:solidFill>
                <a:latin typeface="Arial"/>
                <a:cs typeface="Arial"/>
              </a:rPr>
              <a:t> </a:t>
            </a:r>
            <a:r>
              <a:rPr sz="2118" spc="-4" dirty="0">
                <a:solidFill>
                  <a:schemeClr val="tx1"/>
                </a:solidFill>
                <a:latin typeface="Arial"/>
                <a:cs typeface="Arial"/>
              </a:rPr>
              <a:t>variance)</a:t>
            </a:r>
            <a:endParaRPr sz="2118" dirty="0">
              <a:solidFill>
                <a:schemeClr val="tx1"/>
              </a:solidFill>
              <a:latin typeface="Arial"/>
              <a:cs typeface="Arial"/>
            </a:endParaRPr>
          </a:p>
          <a:p>
            <a:pPr marL="667346" lvl="1" indent="-252706">
              <a:spcBef>
                <a:spcPts val="335"/>
              </a:spcBef>
              <a:buClr>
                <a:srgbClr val="0B7A9C"/>
              </a:buClr>
              <a:buChar char="–"/>
              <a:tabLst>
                <a:tab pos="667906" algn="l"/>
              </a:tabLst>
            </a:pPr>
            <a:r>
              <a:rPr sz="2118" dirty="0">
                <a:solidFill>
                  <a:schemeClr val="tx1"/>
                </a:solidFill>
                <a:latin typeface="Arial"/>
                <a:cs typeface="Arial"/>
              </a:rPr>
              <a:t>Confidence </a:t>
            </a:r>
            <a:r>
              <a:rPr sz="2118" spc="-4" dirty="0">
                <a:solidFill>
                  <a:schemeClr val="tx1"/>
                </a:solidFill>
                <a:latin typeface="Arial"/>
                <a:cs typeface="Arial"/>
              </a:rPr>
              <a:t>limit (related </a:t>
            </a:r>
            <a:r>
              <a:rPr sz="2118" dirty="0">
                <a:solidFill>
                  <a:schemeClr val="tx1"/>
                </a:solidFill>
                <a:latin typeface="Arial"/>
                <a:cs typeface="Arial"/>
              </a:rPr>
              <a:t>to </a:t>
            </a:r>
            <a:r>
              <a:rPr sz="2118" spc="4" dirty="0">
                <a:solidFill>
                  <a:schemeClr val="tx1"/>
                </a:solidFill>
                <a:latin typeface="Arial"/>
                <a:cs typeface="Arial"/>
              </a:rPr>
              <a:t>number </a:t>
            </a:r>
            <a:r>
              <a:rPr sz="2118" dirty="0">
                <a:solidFill>
                  <a:schemeClr val="tx1"/>
                </a:solidFill>
                <a:latin typeface="Arial"/>
                <a:cs typeface="Arial"/>
              </a:rPr>
              <a:t>of </a:t>
            </a:r>
            <a:r>
              <a:rPr sz="2118" spc="-4" dirty="0">
                <a:solidFill>
                  <a:schemeClr val="tx1"/>
                </a:solidFill>
                <a:latin typeface="Arial"/>
                <a:cs typeface="Arial"/>
              </a:rPr>
              <a:t>expected</a:t>
            </a:r>
            <a:r>
              <a:rPr sz="2118" spc="-84" dirty="0">
                <a:solidFill>
                  <a:schemeClr val="tx1"/>
                </a:solidFill>
                <a:latin typeface="Arial"/>
                <a:cs typeface="Arial"/>
              </a:rPr>
              <a:t> </a:t>
            </a:r>
            <a:r>
              <a:rPr sz="2118" spc="-4" dirty="0">
                <a:solidFill>
                  <a:schemeClr val="tx1"/>
                </a:solidFill>
                <a:latin typeface="Arial"/>
                <a:cs typeface="Arial"/>
              </a:rPr>
              <a:t>outliers)</a:t>
            </a:r>
            <a:endParaRPr sz="2118" dirty="0">
              <a:solidFill>
                <a:schemeClr val="tx1"/>
              </a:solidFill>
              <a:latin typeface="Arial"/>
              <a:cs typeface="Arial"/>
            </a:endParaRPr>
          </a:p>
        </p:txBody>
      </p:sp>
    </p:spTree>
    <p:extLst>
      <p:ext uri="{BB962C8B-B14F-4D97-AF65-F5344CB8AC3E}">
        <p14:creationId xmlns:p14="http://schemas.microsoft.com/office/powerpoint/2010/main" val="2126065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183569"/>
            <a:ext cx="6981714" cy="657231"/>
          </a:xfrm>
          <a:prstGeom prst="rect">
            <a:avLst/>
          </a:prstGeom>
        </p:spPr>
        <p:txBody>
          <a:bodyPr vert="horz" wrap="square" lIns="0" tIns="0" rIns="0" bIns="0" rtlCol="0" anchor="ctr">
            <a:spAutoFit/>
          </a:bodyPr>
          <a:lstStyle/>
          <a:p>
            <a:pPr marL="11206">
              <a:lnSpc>
                <a:spcPct val="100000"/>
              </a:lnSpc>
            </a:pPr>
            <a:r>
              <a:rPr spc="-9" dirty="0"/>
              <a:t>Statistical outlier</a:t>
            </a:r>
            <a:r>
              <a:rPr spc="44" dirty="0"/>
              <a:t> </a:t>
            </a:r>
            <a:r>
              <a:rPr spc="-9" dirty="0"/>
              <a:t>detection</a:t>
            </a:r>
          </a:p>
        </p:txBody>
      </p:sp>
      <p:sp>
        <p:nvSpPr>
          <p:cNvPr id="3" name="object 3"/>
          <p:cNvSpPr txBox="1"/>
          <p:nvPr/>
        </p:nvSpPr>
        <p:spPr>
          <a:xfrm>
            <a:off x="943536" y="1404771"/>
            <a:ext cx="5252757" cy="757451"/>
          </a:xfrm>
          <a:prstGeom prst="rect">
            <a:avLst/>
          </a:prstGeom>
        </p:spPr>
        <p:txBody>
          <a:bodyPr vert="horz" wrap="square" lIns="0" tIns="0" rIns="0" bIns="0" rtlCol="0">
            <a:spAutoFit/>
          </a:bodyPr>
          <a:lstStyle/>
          <a:p>
            <a:pPr marL="314902" indent="-303696">
              <a:buClr>
                <a:srgbClr val="0B7A9C"/>
              </a:buClr>
              <a:buSzPct val="75000"/>
              <a:buFont typeface="Wingdings"/>
              <a:buChar char=""/>
              <a:tabLst>
                <a:tab pos="314902" algn="l"/>
                <a:tab pos="315462" algn="l"/>
              </a:tabLst>
            </a:pPr>
            <a:r>
              <a:rPr sz="2471" spc="-4" dirty="0">
                <a:solidFill>
                  <a:schemeClr val="tx1"/>
                </a:solidFill>
                <a:latin typeface="Arial"/>
                <a:cs typeface="Arial"/>
              </a:rPr>
              <a:t>Univariate </a:t>
            </a:r>
            <a:r>
              <a:rPr sz="2471" dirty="0">
                <a:solidFill>
                  <a:schemeClr val="tx1"/>
                </a:solidFill>
                <a:latin typeface="Arial"/>
                <a:cs typeface="Arial"/>
              </a:rPr>
              <a:t>Gaussian</a:t>
            </a:r>
            <a:r>
              <a:rPr sz="2471" spc="-22" dirty="0">
                <a:solidFill>
                  <a:schemeClr val="tx1"/>
                </a:solidFill>
                <a:latin typeface="Arial"/>
                <a:cs typeface="Arial"/>
              </a:rPr>
              <a:t> </a:t>
            </a:r>
            <a:r>
              <a:rPr sz="2471" dirty="0">
                <a:solidFill>
                  <a:schemeClr val="tx1"/>
                </a:solidFill>
                <a:latin typeface="Arial"/>
                <a:cs typeface="Arial"/>
              </a:rPr>
              <a:t>distribution</a:t>
            </a:r>
          </a:p>
          <a:p>
            <a:pPr marL="460025">
              <a:spcBef>
                <a:spcPts val="375"/>
              </a:spcBef>
              <a:tabLst>
                <a:tab pos="761480" algn="l"/>
              </a:tabLst>
            </a:pPr>
            <a:r>
              <a:rPr sz="2118" spc="-4" dirty="0">
                <a:solidFill>
                  <a:schemeClr val="tx1"/>
                </a:solidFill>
                <a:latin typeface="Arial"/>
                <a:cs typeface="Arial"/>
              </a:rPr>
              <a:t>–	Outlier </a:t>
            </a:r>
            <a:r>
              <a:rPr sz="2118" spc="4" dirty="0">
                <a:solidFill>
                  <a:schemeClr val="tx1"/>
                </a:solidFill>
                <a:latin typeface="Arial"/>
                <a:cs typeface="Arial"/>
              </a:rPr>
              <a:t>defined </a:t>
            </a:r>
            <a:r>
              <a:rPr sz="2118" dirty="0">
                <a:solidFill>
                  <a:schemeClr val="tx1"/>
                </a:solidFill>
                <a:latin typeface="Arial"/>
                <a:cs typeface="Arial"/>
              </a:rPr>
              <a:t>by </a:t>
            </a:r>
            <a:r>
              <a:rPr sz="2118" spc="-9" dirty="0">
                <a:solidFill>
                  <a:schemeClr val="tx1"/>
                </a:solidFill>
                <a:latin typeface="Arial"/>
                <a:cs typeface="Arial"/>
              </a:rPr>
              <a:t>z-score </a:t>
            </a:r>
            <a:r>
              <a:rPr sz="2118" dirty="0">
                <a:solidFill>
                  <a:schemeClr val="tx1"/>
                </a:solidFill>
                <a:latin typeface="Arial"/>
                <a:cs typeface="Arial"/>
              </a:rPr>
              <a:t>&gt;</a:t>
            </a:r>
            <a:r>
              <a:rPr sz="2118" spc="-84" dirty="0">
                <a:solidFill>
                  <a:schemeClr val="tx1"/>
                </a:solidFill>
                <a:latin typeface="Arial"/>
                <a:cs typeface="Arial"/>
              </a:rPr>
              <a:t> </a:t>
            </a:r>
            <a:r>
              <a:rPr sz="2118" dirty="0">
                <a:solidFill>
                  <a:schemeClr val="tx1"/>
                </a:solidFill>
                <a:latin typeface="Arial"/>
                <a:cs typeface="Arial"/>
              </a:rPr>
              <a:t>threshold</a:t>
            </a:r>
          </a:p>
        </p:txBody>
      </p:sp>
      <p:sp>
        <p:nvSpPr>
          <p:cNvPr id="4" name="object 4"/>
          <p:cNvSpPr/>
          <p:nvPr/>
        </p:nvSpPr>
        <p:spPr>
          <a:xfrm>
            <a:off x="2245658" y="2632934"/>
            <a:ext cx="4477871" cy="254418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9862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54624"/>
            <a:ext cx="7044577" cy="657231"/>
          </a:xfrm>
          <a:prstGeom prst="rect">
            <a:avLst/>
          </a:prstGeom>
        </p:spPr>
        <p:txBody>
          <a:bodyPr vert="horz" wrap="square" lIns="0" tIns="0" rIns="0" bIns="0" rtlCol="0" anchor="ctr">
            <a:spAutoFit/>
          </a:bodyPr>
          <a:lstStyle/>
          <a:p>
            <a:pPr marL="11206">
              <a:lnSpc>
                <a:spcPct val="100000"/>
              </a:lnSpc>
            </a:pPr>
            <a:r>
              <a:rPr spc="-9" dirty="0"/>
              <a:t>Grubbs’</a:t>
            </a:r>
            <a:r>
              <a:rPr spc="-44" dirty="0"/>
              <a:t> </a:t>
            </a:r>
            <a:r>
              <a:rPr spc="-9" dirty="0"/>
              <a:t>test</a:t>
            </a:r>
          </a:p>
        </p:txBody>
      </p:sp>
      <p:sp>
        <p:nvSpPr>
          <p:cNvPr id="3" name="object 3"/>
          <p:cNvSpPr txBox="1"/>
          <p:nvPr/>
        </p:nvSpPr>
        <p:spPr>
          <a:xfrm>
            <a:off x="990600" y="1066800"/>
            <a:ext cx="6968378" cy="2103333"/>
          </a:xfrm>
          <a:prstGeom prst="rect">
            <a:avLst/>
          </a:prstGeom>
        </p:spPr>
        <p:txBody>
          <a:bodyPr vert="horz" wrap="square" lIns="0" tIns="0" rIns="0" bIns="0" rtlCol="0">
            <a:spAutoFit/>
          </a:bodyPr>
          <a:lstStyle/>
          <a:p>
            <a:pPr marL="268956" indent="-257749">
              <a:buClr>
                <a:srgbClr val="0B7A9C"/>
              </a:buClr>
              <a:buSzPct val="75000"/>
              <a:buFont typeface="Wingdings"/>
              <a:buChar char=""/>
              <a:tabLst>
                <a:tab pos="269516" algn="l"/>
              </a:tabLst>
            </a:pPr>
            <a:r>
              <a:rPr sz="2471" dirty="0">
                <a:solidFill>
                  <a:schemeClr val="tx1"/>
                </a:solidFill>
                <a:latin typeface="Arial"/>
                <a:cs typeface="Arial"/>
              </a:rPr>
              <a:t>Detect outliers in </a:t>
            </a:r>
            <a:r>
              <a:rPr sz="2471" spc="-4" dirty="0">
                <a:solidFill>
                  <a:schemeClr val="tx1"/>
                </a:solidFill>
                <a:latin typeface="Arial"/>
                <a:cs typeface="Arial"/>
              </a:rPr>
              <a:t>univariate</a:t>
            </a:r>
            <a:r>
              <a:rPr sz="2471" spc="-62" dirty="0">
                <a:solidFill>
                  <a:schemeClr val="tx1"/>
                </a:solidFill>
                <a:latin typeface="Arial"/>
                <a:cs typeface="Arial"/>
              </a:rPr>
              <a:t> </a:t>
            </a:r>
            <a:r>
              <a:rPr sz="2471" dirty="0">
                <a:solidFill>
                  <a:schemeClr val="tx1"/>
                </a:solidFill>
                <a:latin typeface="Arial"/>
                <a:cs typeface="Arial"/>
              </a:rPr>
              <a:t>data</a:t>
            </a:r>
          </a:p>
          <a:p>
            <a:pPr marL="268956" indent="-257749">
              <a:spcBef>
                <a:spcPts val="657"/>
              </a:spcBef>
              <a:buClr>
                <a:srgbClr val="0B7A9C"/>
              </a:buClr>
              <a:buSzPct val="75000"/>
              <a:buFont typeface="Wingdings"/>
              <a:buChar char=""/>
              <a:tabLst>
                <a:tab pos="269516" algn="l"/>
              </a:tabLst>
            </a:pPr>
            <a:r>
              <a:rPr sz="2471" dirty="0">
                <a:solidFill>
                  <a:schemeClr val="tx1"/>
                </a:solidFill>
                <a:latin typeface="Arial"/>
                <a:cs typeface="Arial"/>
              </a:rPr>
              <a:t>Assume data comes </a:t>
            </a:r>
            <a:r>
              <a:rPr sz="2471" spc="4" dirty="0">
                <a:solidFill>
                  <a:schemeClr val="tx1"/>
                </a:solidFill>
                <a:latin typeface="Arial"/>
                <a:cs typeface="Arial"/>
              </a:rPr>
              <a:t>from </a:t>
            </a:r>
            <a:r>
              <a:rPr sz="2471" spc="-4" dirty="0">
                <a:solidFill>
                  <a:schemeClr val="tx1"/>
                </a:solidFill>
                <a:latin typeface="Arial"/>
                <a:cs typeface="Arial"/>
              </a:rPr>
              <a:t>normal</a:t>
            </a:r>
            <a:r>
              <a:rPr sz="2471" spc="-71" dirty="0">
                <a:solidFill>
                  <a:schemeClr val="tx1"/>
                </a:solidFill>
                <a:latin typeface="Arial"/>
                <a:cs typeface="Arial"/>
              </a:rPr>
              <a:t> </a:t>
            </a:r>
            <a:r>
              <a:rPr sz="2471" dirty="0">
                <a:solidFill>
                  <a:schemeClr val="tx1"/>
                </a:solidFill>
                <a:latin typeface="Arial"/>
                <a:cs typeface="Arial"/>
              </a:rPr>
              <a:t>distribution</a:t>
            </a:r>
          </a:p>
          <a:p>
            <a:pPr marL="268956" marR="4483" indent="-257749">
              <a:spcBef>
                <a:spcPts val="657"/>
              </a:spcBef>
              <a:buClr>
                <a:srgbClr val="0B7A9C"/>
              </a:buClr>
              <a:buSzPct val="75000"/>
              <a:buFont typeface="Wingdings"/>
              <a:buChar char=""/>
              <a:tabLst>
                <a:tab pos="269516" algn="l"/>
              </a:tabLst>
            </a:pPr>
            <a:r>
              <a:rPr sz="2471" dirty="0">
                <a:solidFill>
                  <a:schemeClr val="tx1"/>
                </a:solidFill>
                <a:latin typeface="Arial"/>
                <a:cs typeface="Arial"/>
              </a:rPr>
              <a:t>Detects one outlier at a time, </a:t>
            </a:r>
            <a:r>
              <a:rPr sz="2471" spc="-9" dirty="0">
                <a:solidFill>
                  <a:schemeClr val="tx1"/>
                </a:solidFill>
                <a:latin typeface="Arial"/>
                <a:cs typeface="Arial"/>
              </a:rPr>
              <a:t>remove </a:t>
            </a:r>
            <a:r>
              <a:rPr sz="2471" spc="4" dirty="0">
                <a:solidFill>
                  <a:schemeClr val="tx1"/>
                </a:solidFill>
                <a:latin typeface="Arial"/>
                <a:cs typeface="Arial"/>
              </a:rPr>
              <a:t>the </a:t>
            </a:r>
            <a:r>
              <a:rPr sz="2471" dirty="0">
                <a:solidFill>
                  <a:schemeClr val="tx1"/>
                </a:solidFill>
                <a:latin typeface="Arial"/>
                <a:cs typeface="Arial"/>
              </a:rPr>
              <a:t>outlier,  and</a:t>
            </a:r>
            <a:r>
              <a:rPr sz="2471" spc="-101" dirty="0">
                <a:solidFill>
                  <a:schemeClr val="tx1"/>
                </a:solidFill>
                <a:latin typeface="Arial"/>
                <a:cs typeface="Arial"/>
              </a:rPr>
              <a:t> </a:t>
            </a:r>
            <a:r>
              <a:rPr sz="2471" dirty="0">
                <a:solidFill>
                  <a:schemeClr val="tx1"/>
                </a:solidFill>
                <a:latin typeface="Arial"/>
                <a:cs typeface="Arial"/>
              </a:rPr>
              <a:t>repeat</a:t>
            </a:r>
          </a:p>
          <a:p>
            <a:pPr marL="414640">
              <a:spcBef>
                <a:spcPts val="604"/>
              </a:spcBef>
              <a:tabLst>
                <a:tab pos="718334" algn="l"/>
              </a:tabLst>
            </a:pPr>
            <a:r>
              <a:rPr sz="2118" spc="-4" dirty="0">
                <a:solidFill>
                  <a:schemeClr val="tx1"/>
                </a:solidFill>
                <a:latin typeface="Arial"/>
                <a:cs typeface="Arial"/>
              </a:rPr>
              <a:t>–	H</a:t>
            </a:r>
            <a:r>
              <a:rPr sz="2118" spc="-6" baseline="-20833" dirty="0">
                <a:solidFill>
                  <a:schemeClr val="tx1"/>
                </a:solidFill>
                <a:latin typeface="Arial"/>
                <a:cs typeface="Arial"/>
              </a:rPr>
              <a:t>0</a:t>
            </a:r>
            <a:r>
              <a:rPr sz="2118" spc="-4" dirty="0">
                <a:solidFill>
                  <a:schemeClr val="tx1"/>
                </a:solidFill>
                <a:latin typeface="Arial"/>
                <a:cs typeface="Arial"/>
              </a:rPr>
              <a:t>: </a:t>
            </a:r>
            <a:r>
              <a:rPr sz="2118" dirty="0">
                <a:solidFill>
                  <a:schemeClr val="tx1"/>
                </a:solidFill>
                <a:latin typeface="Arial"/>
                <a:cs typeface="Arial"/>
              </a:rPr>
              <a:t>There </a:t>
            </a:r>
            <a:r>
              <a:rPr sz="2118" spc="-4" dirty="0">
                <a:solidFill>
                  <a:schemeClr val="tx1"/>
                </a:solidFill>
                <a:latin typeface="Arial"/>
                <a:cs typeface="Arial"/>
              </a:rPr>
              <a:t>is </a:t>
            </a:r>
            <a:r>
              <a:rPr sz="2118" dirty="0">
                <a:solidFill>
                  <a:schemeClr val="tx1"/>
                </a:solidFill>
                <a:latin typeface="Arial"/>
                <a:cs typeface="Arial"/>
              </a:rPr>
              <a:t>no outlier </a:t>
            </a:r>
            <a:r>
              <a:rPr sz="2118" spc="-4" dirty="0">
                <a:solidFill>
                  <a:schemeClr val="tx1"/>
                </a:solidFill>
                <a:latin typeface="Arial"/>
                <a:cs typeface="Arial"/>
              </a:rPr>
              <a:t>in</a:t>
            </a:r>
            <a:r>
              <a:rPr sz="2118" spc="-106" dirty="0">
                <a:solidFill>
                  <a:schemeClr val="tx1"/>
                </a:solidFill>
                <a:latin typeface="Arial"/>
                <a:cs typeface="Arial"/>
              </a:rPr>
              <a:t> </a:t>
            </a:r>
            <a:r>
              <a:rPr sz="2118" dirty="0">
                <a:solidFill>
                  <a:schemeClr val="tx1"/>
                </a:solidFill>
                <a:latin typeface="Arial"/>
                <a:cs typeface="Arial"/>
              </a:rPr>
              <a:t>data</a:t>
            </a:r>
          </a:p>
        </p:txBody>
      </p:sp>
      <p:sp>
        <p:nvSpPr>
          <p:cNvPr id="4" name="object 4"/>
          <p:cNvSpPr txBox="1"/>
          <p:nvPr/>
        </p:nvSpPr>
        <p:spPr>
          <a:xfrm>
            <a:off x="1394013" y="3217434"/>
            <a:ext cx="4033557" cy="325923"/>
          </a:xfrm>
          <a:prstGeom prst="rect">
            <a:avLst/>
          </a:prstGeom>
        </p:spPr>
        <p:txBody>
          <a:bodyPr vert="horz" wrap="square" lIns="0" tIns="0" rIns="0" bIns="0" rtlCol="0">
            <a:spAutoFit/>
          </a:bodyPr>
          <a:lstStyle/>
          <a:p>
            <a:pPr marL="11206">
              <a:tabLst>
                <a:tab pos="314902" algn="l"/>
              </a:tabLst>
            </a:pPr>
            <a:r>
              <a:rPr sz="2118" spc="-4" dirty="0">
                <a:solidFill>
                  <a:schemeClr val="tx1"/>
                </a:solidFill>
                <a:latin typeface="Arial"/>
                <a:cs typeface="Arial"/>
              </a:rPr>
              <a:t>–	</a:t>
            </a:r>
            <a:r>
              <a:rPr sz="2118" dirty="0">
                <a:solidFill>
                  <a:schemeClr val="tx1"/>
                </a:solidFill>
                <a:latin typeface="Arial"/>
                <a:cs typeface="Arial"/>
              </a:rPr>
              <a:t>H</a:t>
            </a:r>
            <a:r>
              <a:rPr sz="2118" baseline="-20833" dirty="0">
                <a:solidFill>
                  <a:schemeClr val="tx1"/>
                </a:solidFill>
                <a:latin typeface="Arial"/>
                <a:cs typeface="Arial"/>
              </a:rPr>
              <a:t>A</a:t>
            </a:r>
            <a:r>
              <a:rPr sz="2118" dirty="0">
                <a:solidFill>
                  <a:schemeClr val="tx1"/>
                </a:solidFill>
                <a:latin typeface="Arial"/>
                <a:cs typeface="Arial"/>
              </a:rPr>
              <a:t>: There </a:t>
            </a:r>
            <a:r>
              <a:rPr sz="2118" spc="-4" dirty="0">
                <a:solidFill>
                  <a:schemeClr val="tx1"/>
                </a:solidFill>
                <a:latin typeface="Arial"/>
                <a:cs typeface="Arial"/>
              </a:rPr>
              <a:t>is </a:t>
            </a:r>
            <a:r>
              <a:rPr sz="2118" dirty="0">
                <a:solidFill>
                  <a:schemeClr val="tx1"/>
                </a:solidFill>
                <a:latin typeface="Arial"/>
                <a:cs typeface="Arial"/>
              </a:rPr>
              <a:t>at least one</a:t>
            </a:r>
            <a:r>
              <a:rPr sz="2118" spc="-137" dirty="0">
                <a:solidFill>
                  <a:schemeClr val="tx1"/>
                </a:solidFill>
                <a:latin typeface="Arial"/>
                <a:cs typeface="Arial"/>
              </a:rPr>
              <a:t> </a:t>
            </a:r>
            <a:r>
              <a:rPr sz="2118" dirty="0">
                <a:solidFill>
                  <a:schemeClr val="tx1"/>
                </a:solidFill>
                <a:latin typeface="Arial"/>
                <a:cs typeface="Arial"/>
              </a:rPr>
              <a:t>outlier</a:t>
            </a:r>
            <a:endParaRPr sz="2118">
              <a:solidFill>
                <a:schemeClr val="tx1"/>
              </a:solidFill>
              <a:latin typeface="Arial"/>
              <a:cs typeface="Arial"/>
            </a:endParaRPr>
          </a:p>
        </p:txBody>
      </p:sp>
      <p:sp>
        <p:nvSpPr>
          <p:cNvPr id="5" name="object 5"/>
          <p:cNvSpPr txBox="1"/>
          <p:nvPr/>
        </p:nvSpPr>
        <p:spPr>
          <a:xfrm>
            <a:off x="6269915" y="3217434"/>
            <a:ext cx="328332" cy="325923"/>
          </a:xfrm>
          <a:prstGeom prst="rect">
            <a:avLst/>
          </a:prstGeom>
        </p:spPr>
        <p:txBody>
          <a:bodyPr vert="horz" wrap="square" lIns="0" tIns="0" rIns="0" bIns="0" rtlCol="0">
            <a:spAutoFit/>
          </a:bodyPr>
          <a:lstStyle/>
          <a:p>
            <a:pPr marL="11206">
              <a:tabLst>
                <a:tab pos="316583" algn="l"/>
              </a:tabLst>
            </a:pPr>
            <a:r>
              <a:rPr sz="2118" u="heavy" dirty="0">
                <a:solidFill>
                  <a:schemeClr val="tx1"/>
                </a:solidFill>
                <a:latin typeface="Arial"/>
                <a:cs typeface="Arial"/>
              </a:rPr>
              <a:t> 	</a:t>
            </a:r>
            <a:endParaRPr sz="2118">
              <a:solidFill>
                <a:schemeClr val="tx1"/>
              </a:solidFill>
              <a:latin typeface="Arial"/>
              <a:cs typeface="Arial"/>
            </a:endParaRPr>
          </a:p>
        </p:txBody>
      </p:sp>
      <p:sp>
        <p:nvSpPr>
          <p:cNvPr id="6" name="object 6"/>
          <p:cNvSpPr txBox="1"/>
          <p:nvPr/>
        </p:nvSpPr>
        <p:spPr>
          <a:xfrm>
            <a:off x="990600" y="3621742"/>
            <a:ext cx="3203201" cy="380232"/>
          </a:xfrm>
          <a:prstGeom prst="rect">
            <a:avLst/>
          </a:prstGeom>
        </p:spPr>
        <p:txBody>
          <a:bodyPr vert="horz" wrap="square" lIns="0" tIns="0" rIns="0" bIns="0" rtlCol="0">
            <a:spAutoFit/>
          </a:bodyPr>
          <a:lstStyle/>
          <a:p>
            <a:pPr marL="268956" indent="-257749">
              <a:buClr>
                <a:srgbClr val="0B7A9C"/>
              </a:buClr>
              <a:buSzPct val="75000"/>
              <a:buFont typeface="Wingdings"/>
              <a:buChar char=""/>
              <a:tabLst>
                <a:tab pos="269516" algn="l"/>
              </a:tabLst>
            </a:pPr>
            <a:r>
              <a:rPr sz="2471" dirty="0">
                <a:solidFill>
                  <a:schemeClr val="tx1"/>
                </a:solidFill>
                <a:latin typeface="Arial"/>
                <a:cs typeface="Arial"/>
              </a:rPr>
              <a:t>Grubbs’ </a:t>
            </a:r>
            <a:r>
              <a:rPr sz="2471" spc="4" dirty="0">
                <a:solidFill>
                  <a:schemeClr val="tx1"/>
                </a:solidFill>
                <a:latin typeface="Arial"/>
                <a:cs typeface="Arial"/>
              </a:rPr>
              <a:t>test</a:t>
            </a:r>
            <a:r>
              <a:rPr sz="2471" spc="-115" dirty="0">
                <a:solidFill>
                  <a:schemeClr val="tx1"/>
                </a:solidFill>
                <a:latin typeface="Arial"/>
                <a:cs typeface="Arial"/>
              </a:rPr>
              <a:t> </a:t>
            </a:r>
            <a:r>
              <a:rPr sz="2471" spc="4" dirty="0">
                <a:solidFill>
                  <a:schemeClr val="tx1"/>
                </a:solidFill>
                <a:latin typeface="Arial"/>
                <a:cs typeface="Arial"/>
              </a:rPr>
              <a:t>statistic:</a:t>
            </a:r>
            <a:endParaRPr sz="2471">
              <a:solidFill>
                <a:schemeClr val="tx1"/>
              </a:solidFill>
              <a:latin typeface="Arial"/>
              <a:cs typeface="Arial"/>
            </a:endParaRPr>
          </a:p>
        </p:txBody>
      </p:sp>
      <p:sp>
        <p:nvSpPr>
          <p:cNvPr id="7" name="object 7"/>
          <p:cNvSpPr txBox="1"/>
          <p:nvPr/>
        </p:nvSpPr>
        <p:spPr>
          <a:xfrm>
            <a:off x="990599" y="4538832"/>
            <a:ext cx="1930774" cy="380232"/>
          </a:xfrm>
          <a:prstGeom prst="rect">
            <a:avLst/>
          </a:prstGeom>
        </p:spPr>
        <p:txBody>
          <a:bodyPr vert="horz" wrap="square" lIns="0" tIns="0" rIns="0" bIns="0" rtlCol="0">
            <a:spAutoFit/>
          </a:bodyPr>
          <a:lstStyle/>
          <a:p>
            <a:pPr marL="268956" indent="-257749">
              <a:buClr>
                <a:srgbClr val="0B7A9C"/>
              </a:buClr>
              <a:buSzPct val="75000"/>
              <a:buFont typeface="Wingdings"/>
              <a:buChar char=""/>
              <a:tabLst>
                <a:tab pos="269516" algn="l"/>
              </a:tabLst>
            </a:pPr>
            <a:r>
              <a:rPr sz="2471" dirty="0">
                <a:solidFill>
                  <a:schemeClr val="tx1"/>
                </a:solidFill>
                <a:latin typeface="Arial"/>
                <a:cs typeface="Arial"/>
              </a:rPr>
              <a:t>Reject H</a:t>
            </a:r>
            <a:r>
              <a:rPr sz="2449" baseline="-19519" dirty="0">
                <a:solidFill>
                  <a:schemeClr val="tx1"/>
                </a:solidFill>
                <a:latin typeface="Arial"/>
                <a:cs typeface="Arial"/>
              </a:rPr>
              <a:t>0</a:t>
            </a:r>
            <a:r>
              <a:rPr sz="2449" spc="172" baseline="-19519" dirty="0">
                <a:solidFill>
                  <a:schemeClr val="tx1"/>
                </a:solidFill>
                <a:latin typeface="Arial"/>
                <a:cs typeface="Arial"/>
              </a:rPr>
              <a:t> </a:t>
            </a:r>
            <a:r>
              <a:rPr sz="2471" spc="4" dirty="0">
                <a:solidFill>
                  <a:schemeClr val="tx1"/>
                </a:solidFill>
                <a:latin typeface="Arial"/>
                <a:cs typeface="Arial"/>
              </a:rPr>
              <a:t>if:</a:t>
            </a:r>
            <a:endParaRPr sz="2471">
              <a:solidFill>
                <a:schemeClr val="tx1"/>
              </a:solidFill>
              <a:latin typeface="Arial"/>
              <a:cs typeface="Arial"/>
            </a:endParaRPr>
          </a:p>
        </p:txBody>
      </p:sp>
      <p:sp>
        <p:nvSpPr>
          <p:cNvPr id="8" name="object 8"/>
          <p:cNvSpPr/>
          <p:nvPr/>
        </p:nvSpPr>
        <p:spPr>
          <a:xfrm>
            <a:off x="5729790" y="3577812"/>
            <a:ext cx="0" cy="452157"/>
          </a:xfrm>
          <a:custGeom>
            <a:avLst/>
            <a:gdLst/>
            <a:ahLst/>
            <a:cxnLst/>
            <a:rect l="l" t="t" r="r" b="b"/>
            <a:pathLst>
              <a:path h="512445">
                <a:moveTo>
                  <a:pt x="0" y="0"/>
                </a:moveTo>
                <a:lnTo>
                  <a:pt x="0" y="512063"/>
                </a:lnTo>
              </a:path>
            </a:pathLst>
          </a:custGeom>
          <a:ln w="13703">
            <a:solidFill>
              <a:srgbClr val="000000"/>
            </a:solidFill>
          </a:ln>
        </p:spPr>
        <p:txBody>
          <a:bodyPr wrap="square" lIns="0" tIns="0" rIns="0" bIns="0" rtlCol="0"/>
          <a:lstStyle/>
          <a:p>
            <a:endParaRPr>
              <a:solidFill>
                <a:schemeClr val="tx1"/>
              </a:solidFill>
            </a:endParaRPr>
          </a:p>
        </p:txBody>
      </p:sp>
      <p:sp>
        <p:nvSpPr>
          <p:cNvPr id="9" name="object 9"/>
          <p:cNvSpPr/>
          <p:nvPr/>
        </p:nvSpPr>
        <p:spPr>
          <a:xfrm>
            <a:off x="6544682" y="3577812"/>
            <a:ext cx="0" cy="452157"/>
          </a:xfrm>
          <a:custGeom>
            <a:avLst/>
            <a:gdLst/>
            <a:ahLst/>
            <a:cxnLst/>
            <a:rect l="l" t="t" r="r" b="b"/>
            <a:pathLst>
              <a:path h="512445">
                <a:moveTo>
                  <a:pt x="0" y="0"/>
                </a:moveTo>
                <a:lnTo>
                  <a:pt x="0" y="512063"/>
                </a:lnTo>
              </a:path>
            </a:pathLst>
          </a:custGeom>
          <a:ln w="13703">
            <a:solidFill>
              <a:srgbClr val="000000"/>
            </a:solidFill>
          </a:ln>
        </p:spPr>
        <p:txBody>
          <a:bodyPr wrap="square" lIns="0" tIns="0" rIns="0" bIns="0" rtlCol="0"/>
          <a:lstStyle/>
          <a:p>
            <a:endParaRPr>
              <a:solidFill>
                <a:schemeClr val="tx1"/>
              </a:solidFill>
            </a:endParaRPr>
          </a:p>
        </p:txBody>
      </p:sp>
      <p:sp>
        <p:nvSpPr>
          <p:cNvPr id="10" name="object 10"/>
          <p:cNvSpPr/>
          <p:nvPr/>
        </p:nvSpPr>
        <p:spPr>
          <a:xfrm>
            <a:off x="5181151" y="4059216"/>
            <a:ext cx="1396253" cy="0"/>
          </a:xfrm>
          <a:custGeom>
            <a:avLst/>
            <a:gdLst/>
            <a:ahLst/>
            <a:cxnLst/>
            <a:rect l="l" t="t" r="r" b="b"/>
            <a:pathLst>
              <a:path w="1582420">
                <a:moveTo>
                  <a:pt x="0" y="0"/>
                </a:moveTo>
                <a:lnTo>
                  <a:pt x="1581911" y="0"/>
                </a:lnTo>
              </a:path>
            </a:pathLst>
          </a:custGeom>
          <a:ln w="13703">
            <a:solidFill>
              <a:srgbClr val="000000"/>
            </a:solidFill>
          </a:ln>
        </p:spPr>
        <p:txBody>
          <a:bodyPr wrap="square" lIns="0" tIns="0" rIns="0" bIns="0" rtlCol="0"/>
          <a:lstStyle/>
          <a:p>
            <a:endParaRPr>
              <a:solidFill>
                <a:schemeClr val="tx1"/>
              </a:solidFill>
            </a:endParaRPr>
          </a:p>
        </p:txBody>
      </p:sp>
      <p:sp>
        <p:nvSpPr>
          <p:cNvPr id="11" name="object 11"/>
          <p:cNvSpPr txBox="1"/>
          <p:nvPr/>
        </p:nvSpPr>
        <p:spPr>
          <a:xfrm>
            <a:off x="5812720" y="4069082"/>
            <a:ext cx="136151" cy="353045"/>
          </a:xfrm>
          <a:prstGeom prst="rect">
            <a:avLst/>
          </a:prstGeom>
        </p:spPr>
        <p:txBody>
          <a:bodyPr vert="horz" wrap="square" lIns="0" tIns="0" rIns="0" bIns="0" rtlCol="0">
            <a:spAutoFit/>
          </a:bodyPr>
          <a:lstStyle/>
          <a:p>
            <a:pPr marL="11206"/>
            <a:r>
              <a:rPr sz="2294" i="1" dirty="0">
                <a:solidFill>
                  <a:schemeClr val="tx1"/>
                </a:solidFill>
                <a:latin typeface="Times New Roman"/>
                <a:cs typeface="Times New Roman"/>
              </a:rPr>
              <a:t>s</a:t>
            </a:r>
            <a:endParaRPr sz="2294">
              <a:solidFill>
                <a:schemeClr val="tx1"/>
              </a:solidFill>
              <a:latin typeface="Times New Roman"/>
              <a:cs typeface="Times New Roman"/>
            </a:endParaRPr>
          </a:p>
        </p:txBody>
      </p:sp>
      <p:sp>
        <p:nvSpPr>
          <p:cNvPr id="12" name="object 12"/>
          <p:cNvSpPr txBox="1"/>
          <p:nvPr/>
        </p:nvSpPr>
        <p:spPr>
          <a:xfrm>
            <a:off x="4642824" y="3840482"/>
            <a:ext cx="473449" cy="353045"/>
          </a:xfrm>
          <a:prstGeom prst="rect">
            <a:avLst/>
          </a:prstGeom>
        </p:spPr>
        <p:txBody>
          <a:bodyPr vert="horz" wrap="square" lIns="0" tIns="0" rIns="0" bIns="0" rtlCol="0">
            <a:spAutoFit/>
          </a:bodyPr>
          <a:lstStyle/>
          <a:p>
            <a:pPr marL="11206"/>
            <a:r>
              <a:rPr sz="2294" i="1" spc="4" dirty="0">
                <a:solidFill>
                  <a:schemeClr val="tx1"/>
                </a:solidFill>
                <a:latin typeface="Times New Roman"/>
                <a:cs typeface="Times New Roman"/>
              </a:rPr>
              <a:t>G</a:t>
            </a:r>
            <a:r>
              <a:rPr sz="2294" i="1" spc="-40" dirty="0">
                <a:solidFill>
                  <a:schemeClr val="tx1"/>
                </a:solidFill>
                <a:latin typeface="Times New Roman"/>
                <a:cs typeface="Times New Roman"/>
              </a:rPr>
              <a:t> </a:t>
            </a:r>
            <a:r>
              <a:rPr sz="2294" dirty="0">
                <a:solidFill>
                  <a:schemeClr val="tx1"/>
                </a:solidFill>
                <a:latin typeface="Symbol"/>
                <a:cs typeface="Symbol"/>
              </a:rPr>
              <a:t></a:t>
            </a:r>
            <a:endParaRPr sz="2294">
              <a:solidFill>
                <a:schemeClr val="tx1"/>
              </a:solidFill>
              <a:latin typeface="Symbol"/>
              <a:cs typeface="Symbol"/>
            </a:endParaRPr>
          </a:p>
        </p:txBody>
      </p:sp>
      <p:sp>
        <p:nvSpPr>
          <p:cNvPr id="13" name="object 13"/>
          <p:cNvSpPr txBox="1"/>
          <p:nvPr/>
        </p:nvSpPr>
        <p:spPr>
          <a:xfrm>
            <a:off x="5191464" y="3584987"/>
            <a:ext cx="1298762" cy="353045"/>
          </a:xfrm>
          <a:prstGeom prst="rect">
            <a:avLst/>
          </a:prstGeom>
        </p:spPr>
        <p:txBody>
          <a:bodyPr vert="horz" wrap="square" lIns="0" tIns="0" rIns="0" bIns="0" rtlCol="0">
            <a:spAutoFit/>
          </a:bodyPr>
          <a:lstStyle/>
          <a:p>
            <a:pPr marL="11206"/>
            <a:r>
              <a:rPr sz="2294" spc="-13" dirty="0">
                <a:solidFill>
                  <a:schemeClr val="tx1"/>
                </a:solidFill>
                <a:latin typeface="Times New Roman"/>
                <a:cs typeface="Times New Roman"/>
              </a:rPr>
              <a:t>max </a:t>
            </a:r>
            <a:r>
              <a:rPr sz="2294" i="1" spc="4" dirty="0">
                <a:solidFill>
                  <a:schemeClr val="tx1"/>
                </a:solidFill>
                <a:latin typeface="Times New Roman"/>
                <a:cs typeface="Times New Roman"/>
              </a:rPr>
              <a:t>X </a:t>
            </a:r>
            <a:r>
              <a:rPr sz="2294" dirty="0">
                <a:solidFill>
                  <a:schemeClr val="tx1"/>
                </a:solidFill>
                <a:latin typeface="Symbol"/>
                <a:cs typeface="Symbol"/>
              </a:rPr>
              <a:t></a:t>
            </a:r>
            <a:r>
              <a:rPr sz="2294" spc="247" dirty="0">
                <a:solidFill>
                  <a:schemeClr val="tx1"/>
                </a:solidFill>
                <a:latin typeface="Times New Roman"/>
                <a:cs typeface="Times New Roman"/>
              </a:rPr>
              <a:t> </a:t>
            </a:r>
            <a:r>
              <a:rPr sz="2294" i="1" spc="4" dirty="0">
                <a:solidFill>
                  <a:schemeClr val="tx1"/>
                </a:solidFill>
                <a:latin typeface="Times New Roman"/>
                <a:cs typeface="Times New Roman"/>
              </a:rPr>
              <a:t>X</a:t>
            </a:r>
            <a:endParaRPr sz="2294">
              <a:solidFill>
                <a:schemeClr val="tx1"/>
              </a:solidFill>
              <a:latin typeface="Times New Roman"/>
              <a:cs typeface="Times New Roman"/>
            </a:endParaRPr>
          </a:p>
        </p:txBody>
      </p:sp>
      <p:sp>
        <p:nvSpPr>
          <p:cNvPr id="14" name="object 14"/>
          <p:cNvSpPr/>
          <p:nvPr/>
        </p:nvSpPr>
        <p:spPr>
          <a:xfrm>
            <a:off x="3954779" y="5374338"/>
            <a:ext cx="38100" cy="19050"/>
          </a:xfrm>
          <a:custGeom>
            <a:avLst/>
            <a:gdLst/>
            <a:ahLst/>
            <a:cxnLst/>
            <a:rect l="l" t="t" r="r" b="b"/>
            <a:pathLst>
              <a:path w="43179" h="21590">
                <a:moveTo>
                  <a:pt x="0" y="21335"/>
                </a:moveTo>
                <a:lnTo>
                  <a:pt x="42671" y="0"/>
                </a:lnTo>
              </a:path>
            </a:pathLst>
          </a:custGeom>
          <a:ln w="13313">
            <a:solidFill>
              <a:srgbClr val="000000"/>
            </a:solidFill>
          </a:ln>
        </p:spPr>
        <p:txBody>
          <a:bodyPr wrap="square" lIns="0" tIns="0" rIns="0" bIns="0" rtlCol="0"/>
          <a:lstStyle/>
          <a:p>
            <a:endParaRPr>
              <a:solidFill>
                <a:schemeClr val="tx1"/>
              </a:solidFill>
            </a:endParaRPr>
          </a:p>
        </p:txBody>
      </p:sp>
      <p:sp>
        <p:nvSpPr>
          <p:cNvPr id="15" name="object 15"/>
          <p:cNvSpPr/>
          <p:nvPr/>
        </p:nvSpPr>
        <p:spPr>
          <a:xfrm>
            <a:off x="3992430" y="5379718"/>
            <a:ext cx="53788" cy="94129"/>
          </a:xfrm>
          <a:custGeom>
            <a:avLst/>
            <a:gdLst/>
            <a:ahLst/>
            <a:cxnLst/>
            <a:rect l="l" t="t" r="r" b="b"/>
            <a:pathLst>
              <a:path w="60960" h="106679">
                <a:moveTo>
                  <a:pt x="0" y="0"/>
                </a:moveTo>
                <a:lnTo>
                  <a:pt x="60959" y="106679"/>
                </a:lnTo>
              </a:path>
            </a:pathLst>
          </a:custGeom>
          <a:ln w="26627">
            <a:solidFill>
              <a:srgbClr val="000000"/>
            </a:solidFill>
          </a:ln>
        </p:spPr>
        <p:txBody>
          <a:bodyPr wrap="square" lIns="0" tIns="0" rIns="0" bIns="0" rtlCol="0"/>
          <a:lstStyle/>
          <a:p>
            <a:endParaRPr>
              <a:solidFill>
                <a:schemeClr val="tx1"/>
              </a:solidFill>
            </a:endParaRPr>
          </a:p>
        </p:txBody>
      </p:sp>
      <p:sp>
        <p:nvSpPr>
          <p:cNvPr id="16" name="object 16"/>
          <p:cNvSpPr/>
          <p:nvPr/>
        </p:nvSpPr>
        <p:spPr>
          <a:xfrm>
            <a:off x="4051597" y="5188769"/>
            <a:ext cx="336176" cy="285190"/>
          </a:xfrm>
          <a:custGeom>
            <a:avLst/>
            <a:gdLst/>
            <a:ahLst/>
            <a:cxnLst/>
            <a:rect l="l" t="t" r="r" b="b"/>
            <a:pathLst>
              <a:path w="381000" h="323215">
                <a:moveTo>
                  <a:pt x="0" y="323087"/>
                </a:moveTo>
                <a:lnTo>
                  <a:pt x="79247" y="0"/>
                </a:lnTo>
                <a:lnTo>
                  <a:pt x="380999" y="0"/>
                </a:lnTo>
              </a:path>
            </a:pathLst>
          </a:custGeom>
          <a:ln w="13313">
            <a:solidFill>
              <a:srgbClr val="000000"/>
            </a:solidFill>
          </a:ln>
        </p:spPr>
        <p:txBody>
          <a:bodyPr wrap="square" lIns="0" tIns="0" rIns="0" bIns="0" rtlCol="0"/>
          <a:lstStyle/>
          <a:p>
            <a:endParaRPr>
              <a:solidFill>
                <a:schemeClr val="tx1"/>
              </a:solidFill>
            </a:endParaRPr>
          </a:p>
        </p:txBody>
      </p:sp>
      <p:sp>
        <p:nvSpPr>
          <p:cNvPr id="17" name="object 17"/>
          <p:cNvSpPr/>
          <p:nvPr/>
        </p:nvSpPr>
        <p:spPr>
          <a:xfrm>
            <a:off x="4828838" y="5151117"/>
            <a:ext cx="1726826" cy="0"/>
          </a:xfrm>
          <a:custGeom>
            <a:avLst/>
            <a:gdLst/>
            <a:ahLst/>
            <a:cxnLst/>
            <a:rect l="l" t="t" r="r" b="b"/>
            <a:pathLst>
              <a:path w="1957070">
                <a:moveTo>
                  <a:pt x="0" y="0"/>
                </a:moveTo>
                <a:lnTo>
                  <a:pt x="1956815" y="0"/>
                </a:lnTo>
              </a:path>
            </a:pathLst>
          </a:custGeom>
          <a:ln w="13313">
            <a:solidFill>
              <a:srgbClr val="000000"/>
            </a:solidFill>
          </a:ln>
        </p:spPr>
        <p:txBody>
          <a:bodyPr wrap="square" lIns="0" tIns="0" rIns="0" bIns="0" rtlCol="0"/>
          <a:lstStyle/>
          <a:p>
            <a:endParaRPr>
              <a:solidFill>
                <a:schemeClr val="tx1"/>
              </a:solidFill>
            </a:endParaRPr>
          </a:p>
        </p:txBody>
      </p:sp>
      <p:sp>
        <p:nvSpPr>
          <p:cNvPr id="18" name="object 18"/>
          <p:cNvSpPr/>
          <p:nvPr/>
        </p:nvSpPr>
        <p:spPr>
          <a:xfrm>
            <a:off x="4643269" y="5242558"/>
            <a:ext cx="35299" cy="21851"/>
          </a:xfrm>
          <a:custGeom>
            <a:avLst/>
            <a:gdLst/>
            <a:ahLst/>
            <a:cxnLst/>
            <a:rect l="l" t="t" r="r" b="b"/>
            <a:pathLst>
              <a:path w="40004" h="24764">
                <a:moveTo>
                  <a:pt x="0" y="24383"/>
                </a:moveTo>
                <a:lnTo>
                  <a:pt x="39623" y="0"/>
                </a:lnTo>
              </a:path>
            </a:pathLst>
          </a:custGeom>
          <a:ln w="13313">
            <a:solidFill>
              <a:srgbClr val="000000"/>
            </a:solidFill>
          </a:ln>
        </p:spPr>
        <p:txBody>
          <a:bodyPr wrap="square" lIns="0" tIns="0" rIns="0" bIns="0" rtlCol="0"/>
          <a:lstStyle/>
          <a:p>
            <a:endParaRPr>
              <a:solidFill>
                <a:schemeClr val="tx1"/>
              </a:solidFill>
            </a:endParaRPr>
          </a:p>
        </p:txBody>
      </p:sp>
      <p:sp>
        <p:nvSpPr>
          <p:cNvPr id="19" name="object 19"/>
          <p:cNvSpPr/>
          <p:nvPr/>
        </p:nvSpPr>
        <p:spPr>
          <a:xfrm>
            <a:off x="4678230" y="5250626"/>
            <a:ext cx="53788" cy="344581"/>
          </a:xfrm>
          <a:custGeom>
            <a:avLst/>
            <a:gdLst/>
            <a:ahLst/>
            <a:cxnLst/>
            <a:rect l="l" t="t" r="r" b="b"/>
            <a:pathLst>
              <a:path w="60960" h="390525">
                <a:moveTo>
                  <a:pt x="0" y="0"/>
                </a:moveTo>
                <a:lnTo>
                  <a:pt x="60959" y="390143"/>
                </a:lnTo>
              </a:path>
            </a:pathLst>
          </a:custGeom>
          <a:ln w="26627">
            <a:solidFill>
              <a:srgbClr val="000000"/>
            </a:solidFill>
          </a:ln>
        </p:spPr>
        <p:txBody>
          <a:bodyPr wrap="square" lIns="0" tIns="0" rIns="0" bIns="0" rtlCol="0"/>
          <a:lstStyle/>
          <a:p>
            <a:endParaRPr>
              <a:solidFill>
                <a:schemeClr val="tx1"/>
              </a:solidFill>
            </a:endParaRPr>
          </a:p>
        </p:txBody>
      </p:sp>
      <p:sp>
        <p:nvSpPr>
          <p:cNvPr id="20" name="object 20"/>
          <p:cNvSpPr/>
          <p:nvPr/>
        </p:nvSpPr>
        <p:spPr>
          <a:xfrm>
            <a:off x="4737397" y="4677781"/>
            <a:ext cx="1842247" cy="917201"/>
          </a:xfrm>
          <a:custGeom>
            <a:avLst/>
            <a:gdLst/>
            <a:ahLst/>
            <a:cxnLst/>
            <a:rect l="l" t="t" r="r" b="b"/>
            <a:pathLst>
              <a:path w="2087879" h="1039495">
                <a:moveTo>
                  <a:pt x="0" y="1039367"/>
                </a:moveTo>
                <a:lnTo>
                  <a:pt x="79247" y="0"/>
                </a:lnTo>
                <a:lnTo>
                  <a:pt x="2087879" y="0"/>
                </a:lnTo>
              </a:path>
            </a:pathLst>
          </a:custGeom>
          <a:ln w="13313">
            <a:solidFill>
              <a:srgbClr val="000000"/>
            </a:solidFill>
          </a:ln>
        </p:spPr>
        <p:txBody>
          <a:bodyPr wrap="square" lIns="0" tIns="0" rIns="0" bIns="0" rtlCol="0"/>
          <a:lstStyle/>
          <a:p>
            <a:endParaRPr>
              <a:solidFill>
                <a:schemeClr val="tx1"/>
              </a:solidFill>
            </a:endParaRPr>
          </a:p>
        </p:txBody>
      </p:sp>
      <p:sp>
        <p:nvSpPr>
          <p:cNvPr id="21" name="object 21"/>
          <p:cNvSpPr txBox="1"/>
          <p:nvPr/>
        </p:nvSpPr>
        <p:spPr>
          <a:xfrm>
            <a:off x="4849909" y="5158519"/>
            <a:ext cx="1100978" cy="346249"/>
          </a:xfrm>
          <a:prstGeom prst="rect">
            <a:avLst/>
          </a:prstGeom>
        </p:spPr>
        <p:txBody>
          <a:bodyPr vert="horz" wrap="square" lIns="0" tIns="0" rIns="0" bIns="0" rtlCol="0">
            <a:spAutoFit/>
          </a:bodyPr>
          <a:lstStyle/>
          <a:p>
            <a:pPr marL="11206"/>
            <a:r>
              <a:rPr sz="2250" i="1" spc="-4" dirty="0">
                <a:solidFill>
                  <a:schemeClr val="tx1"/>
                </a:solidFill>
                <a:latin typeface="Times New Roman"/>
                <a:cs typeface="Times New Roman"/>
              </a:rPr>
              <a:t>N </a:t>
            </a:r>
            <a:r>
              <a:rPr sz="2250" spc="-4" dirty="0">
                <a:solidFill>
                  <a:schemeClr val="tx1"/>
                </a:solidFill>
                <a:latin typeface="Symbol"/>
                <a:cs typeface="Symbol"/>
              </a:rPr>
              <a:t></a:t>
            </a:r>
            <a:r>
              <a:rPr sz="2250" spc="-4" dirty="0">
                <a:solidFill>
                  <a:schemeClr val="tx1"/>
                </a:solidFill>
                <a:latin typeface="Times New Roman"/>
                <a:cs typeface="Times New Roman"/>
              </a:rPr>
              <a:t> 2 </a:t>
            </a:r>
            <a:r>
              <a:rPr sz="2250" spc="-4" dirty="0">
                <a:solidFill>
                  <a:schemeClr val="tx1"/>
                </a:solidFill>
                <a:latin typeface="Symbol"/>
                <a:cs typeface="Symbol"/>
              </a:rPr>
              <a:t></a:t>
            </a:r>
            <a:r>
              <a:rPr sz="2250" spc="-371" dirty="0">
                <a:solidFill>
                  <a:schemeClr val="tx1"/>
                </a:solidFill>
                <a:latin typeface="Times New Roman"/>
                <a:cs typeface="Times New Roman"/>
              </a:rPr>
              <a:t> </a:t>
            </a:r>
            <a:r>
              <a:rPr sz="2250" i="1" spc="93" dirty="0">
                <a:solidFill>
                  <a:schemeClr val="tx1"/>
                </a:solidFill>
                <a:latin typeface="Times New Roman"/>
                <a:cs typeface="Times New Roman"/>
              </a:rPr>
              <a:t>t</a:t>
            </a:r>
            <a:r>
              <a:rPr sz="1919" spc="139" baseline="44061" dirty="0">
                <a:solidFill>
                  <a:schemeClr val="tx1"/>
                </a:solidFill>
                <a:latin typeface="Times New Roman"/>
                <a:cs typeface="Times New Roman"/>
              </a:rPr>
              <a:t>2</a:t>
            </a:r>
            <a:endParaRPr sz="1919" baseline="44061">
              <a:solidFill>
                <a:schemeClr val="tx1"/>
              </a:solidFill>
              <a:latin typeface="Times New Roman"/>
              <a:cs typeface="Times New Roman"/>
            </a:endParaRPr>
          </a:p>
        </p:txBody>
      </p:sp>
      <p:sp>
        <p:nvSpPr>
          <p:cNvPr id="22" name="object 22"/>
          <p:cNvSpPr txBox="1"/>
          <p:nvPr/>
        </p:nvSpPr>
        <p:spPr>
          <a:xfrm>
            <a:off x="5288283" y="4569537"/>
            <a:ext cx="205628" cy="346249"/>
          </a:xfrm>
          <a:prstGeom prst="rect">
            <a:avLst/>
          </a:prstGeom>
        </p:spPr>
        <p:txBody>
          <a:bodyPr vert="horz" wrap="square" lIns="0" tIns="0" rIns="0" bIns="0" rtlCol="0">
            <a:spAutoFit/>
          </a:bodyPr>
          <a:lstStyle/>
          <a:p>
            <a:pPr marL="11206"/>
            <a:r>
              <a:rPr sz="3375" i="1" spc="224" baseline="-25054" dirty="0">
                <a:solidFill>
                  <a:schemeClr val="tx1"/>
                </a:solidFill>
                <a:latin typeface="Times New Roman"/>
                <a:cs typeface="Times New Roman"/>
              </a:rPr>
              <a:t>t</a:t>
            </a:r>
            <a:r>
              <a:rPr sz="1279" spc="13" dirty="0">
                <a:solidFill>
                  <a:schemeClr val="tx1"/>
                </a:solidFill>
                <a:latin typeface="Times New Roman"/>
                <a:cs typeface="Times New Roman"/>
              </a:rPr>
              <a:t>2</a:t>
            </a:r>
            <a:endParaRPr sz="1279">
              <a:solidFill>
                <a:schemeClr val="tx1"/>
              </a:solidFill>
              <a:latin typeface="Times New Roman"/>
              <a:cs typeface="Times New Roman"/>
            </a:endParaRPr>
          </a:p>
        </p:txBody>
      </p:sp>
      <p:sp>
        <p:nvSpPr>
          <p:cNvPr id="23" name="object 23"/>
          <p:cNvSpPr txBox="1"/>
          <p:nvPr/>
        </p:nvSpPr>
        <p:spPr>
          <a:xfrm>
            <a:off x="3755317" y="4760485"/>
            <a:ext cx="827554" cy="769441"/>
          </a:xfrm>
          <a:prstGeom prst="rect">
            <a:avLst/>
          </a:prstGeom>
        </p:spPr>
        <p:txBody>
          <a:bodyPr vert="horz" wrap="square" lIns="0" tIns="0" rIns="0" bIns="0" rtlCol="0">
            <a:spAutoFit/>
          </a:bodyPr>
          <a:lstStyle/>
          <a:p>
            <a:pPr marL="11206"/>
            <a:r>
              <a:rPr sz="2250" u="heavy" spc="-4" dirty="0">
                <a:solidFill>
                  <a:schemeClr val="tx1"/>
                </a:solidFill>
                <a:latin typeface="Times New Roman"/>
                <a:cs typeface="Times New Roman"/>
              </a:rPr>
              <a:t>(</a:t>
            </a:r>
            <a:r>
              <a:rPr sz="2250" u="heavy" spc="-375" dirty="0">
                <a:solidFill>
                  <a:schemeClr val="tx1"/>
                </a:solidFill>
                <a:latin typeface="Times New Roman"/>
                <a:cs typeface="Times New Roman"/>
              </a:rPr>
              <a:t> </a:t>
            </a:r>
            <a:r>
              <a:rPr sz="2250" i="1" u="heavy" spc="-4" dirty="0">
                <a:solidFill>
                  <a:schemeClr val="tx1"/>
                </a:solidFill>
                <a:latin typeface="Times New Roman"/>
                <a:cs typeface="Times New Roman"/>
              </a:rPr>
              <a:t>N</a:t>
            </a:r>
            <a:r>
              <a:rPr sz="2250" i="1" u="heavy" spc="75" dirty="0">
                <a:solidFill>
                  <a:schemeClr val="tx1"/>
                </a:solidFill>
                <a:latin typeface="Times New Roman"/>
                <a:cs typeface="Times New Roman"/>
              </a:rPr>
              <a:t> </a:t>
            </a:r>
            <a:r>
              <a:rPr sz="2250" u="heavy" spc="-4" dirty="0">
                <a:solidFill>
                  <a:schemeClr val="tx1"/>
                </a:solidFill>
                <a:latin typeface="Symbol"/>
                <a:cs typeface="Symbol"/>
              </a:rPr>
              <a:t></a:t>
            </a:r>
            <a:r>
              <a:rPr sz="2250" u="heavy" spc="-353" dirty="0">
                <a:solidFill>
                  <a:schemeClr val="tx1"/>
                </a:solidFill>
                <a:latin typeface="Times New Roman"/>
                <a:cs typeface="Times New Roman"/>
              </a:rPr>
              <a:t> </a:t>
            </a:r>
            <a:r>
              <a:rPr sz="2250" u="heavy" spc="-71" dirty="0">
                <a:solidFill>
                  <a:schemeClr val="tx1"/>
                </a:solidFill>
                <a:latin typeface="Times New Roman"/>
                <a:cs typeface="Times New Roman"/>
              </a:rPr>
              <a:t>1)</a:t>
            </a:r>
            <a:endParaRPr sz="2250" dirty="0">
              <a:solidFill>
                <a:schemeClr val="tx1"/>
              </a:solidFill>
              <a:latin typeface="Times New Roman"/>
              <a:cs typeface="Times New Roman"/>
            </a:endParaRPr>
          </a:p>
          <a:p>
            <a:pPr marL="395588">
              <a:spcBef>
                <a:spcPts val="560"/>
              </a:spcBef>
            </a:pPr>
            <a:r>
              <a:rPr sz="2250" i="1" spc="-4" dirty="0">
                <a:solidFill>
                  <a:schemeClr val="tx1"/>
                </a:solidFill>
                <a:latin typeface="Times New Roman"/>
                <a:cs typeface="Times New Roman"/>
              </a:rPr>
              <a:t>N</a:t>
            </a:r>
            <a:endParaRPr sz="2250" dirty="0">
              <a:solidFill>
                <a:schemeClr val="tx1"/>
              </a:solidFill>
              <a:latin typeface="Times New Roman"/>
              <a:cs typeface="Times New Roman"/>
            </a:endParaRPr>
          </a:p>
        </p:txBody>
      </p:sp>
      <p:sp>
        <p:nvSpPr>
          <p:cNvPr id="24" name="object 24"/>
          <p:cNvSpPr txBox="1"/>
          <p:nvPr/>
        </p:nvSpPr>
        <p:spPr>
          <a:xfrm>
            <a:off x="3228192" y="4937986"/>
            <a:ext cx="461682" cy="346249"/>
          </a:xfrm>
          <a:prstGeom prst="rect">
            <a:avLst/>
          </a:prstGeom>
        </p:spPr>
        <p:txBody>
          <a:bodyPr vert="horz" wrap="square" lIns="0" tIns="0" rIns="0" bIns="0" rtlCol="0">
            <a:spAutoFit/>
          </a:bodyPr>
          <a:lstStyle/>
          <a:p>
            <a:pPr marL="11206"/>
            <a:r>
              <a:rPr sz="2250" i="1" spc="-4" dirty="0">
                <a:solidFill>
                  <a:schemeClr val="tx1"/>
                </a:solidFill>
                <a:latin typeface="Times New Roman"/>
                <a:cs typeface="Times New Roman"/>
              </a:rPr>
              <a:t>G</a:t>
            </a:r>
            <a:r>
              <a:rPr sz="2250" i="1" spc="-49" dirty="0">
                <a:solidFill>
                  <a:schemeClr val="tx1"/>
                </a:solidFill>
                <a:latin typeface="Times New Roman"/>
                <a:cs typeface="Times New Roman"/>
              </a:rPr>
              <a:t> </a:t>
            </a:r>
            <a:r>
              <a:rPr sz="2250" spc="-4" dirty="0">
                <a:solidFill>
                  <a:schemeClr val="tx1"/>
                </a:solidFill>
                <a:latin typeface="Symbol"/>
                <a:cs typeface="Symbol"/>
              </a:rPr>
              <a:t></a:t>
            </a:r>
            <a:endParaRPr sz="2250">
              <a:solidFill>
                <a:schemeClr val="tx1"/>
              </a:solidFill>
              <a:latin typeface="Symbol"/>
              <a:cs typeface="Symbol"/>
            </a:endParaRPr>
          </a:p>
        </p:txBody>
      </p:sp>
      <p:sp>
        <p:nvSpPr>
          <p:cNvPr id="25" name="object 25"/>
          <p:cNvSpPr txBox="1"/>
          <p:nvPr/>
        </p:nvSpPr>
        <p:spPr>
          <a:xfrm>
            <a:off x="5839613" y="5433959"/>
            <a:ext cx="670112" cy="149400"/>
          </a:xfrm>
          <a:prstGeom prst="rect">
            <a:avLst/>
          </a:prstGeom>
        </p:spPr>
        <p:txBody>
          <a:bodyPr vert="horz" wrap="square" lIns="0" tIns="0" rIns="0" bIns="0" rtlCol="0">
            <a:spAutoFit/>
          </a:bodyPr>
          <a:lstStyle/>
          <a:p>
            <a:pPr marL="11206"/>
            <a:r>
              <a:rPr sz="927" spc="22" dirty="0">
                <a:solidFill>
                  <a:schemeClr val="tx1"/>
                </a:solidFill>
                <a:latin typeface="Times New Roman"/>
                <a:cs typeface="Times New Roman"/>
              </a:rPr>
              <a:t>(</a:t>
            </a:r>
            <a:r>
              <a:rPr sz="971" i="1" spc="22" dirty="0">
                <a:solidFill>
                  <a:schemeClr val="tx1"/>
                </a:solidFill>
                <a:latin typeface="Symbol"/>
                <a:cs typeface="Symbol"/>
              </a:rPr>
              <a:t></a:t>
            </a:r>
            <a:r>
              <a:rPr sz="971" i="1" spc="-40" dirty="0">
                <a:solidFill>
                  <a:schemeClr val="tx1"/>
                </a:solidFill>
                <a:latin typeface="Times New Roman"/>
                <a:cs typeface="Times New Roman"/>
              </a:rPr>
              <a:t> </a:t>
            </a:r>
            <a:r>
              <a:rPr sz="927" dirty="0">
                <a:solidFill>
                  <a:schemeClr val="tx1"/>
                </a:solidFill>
                <a:latin typeface="Times New Roman"/>
                <a:cs typeface="Times New Roman"/>
              </a:rPr>
              <a:t>/</a:t>
            </a:r>
            <a:r>
              <a:rPr sz="927" spc="-62" dirty="0">
                <a:solidFill>
                  <a:schemeClr val="tx1"/>
                </a:solidFill>
                <a:latin typeface="Times New Roman"/>
                <a:cs typeface="Times New Roman"/>
              </a:rPr>
              <a:t> </a:t>
            </a:r>
            <a:r>
              <a:rPr sz="927" i="1" spc="4" dirty="0">
                <a:solidFill>
                  <a:schemeClr val="tx1"/>
                </a:solidFill>
                <a:latin typeface="Times New Roman"/>
                <a:cs typeface="Times New Roman"/>
              </a:rPr>
              <a:t>N</a:t>
            </a:r>
            <a:r>
              <a:rPr sz="927" i="1" spc="-44" dirty="0">
                <a:solidFill>
                  <a:schemeClr val="tx1"/>
                </a:solidFill>
                <a:latin typeface="Times New Roman"/>
                <a:cs typeface="Times New Roman"/>
              </a:rPr>
              <a:t> </a:t>
            </a:r>
            <a:r>
              <a:rPr sz="927" dirty="0">
                <a:solidFill>
                  <a:schemeClr val="tx1"/>
                </a:solidFill>
                <a:latin typeface="Times New Roman"/>
                <a:cs typeface="Times New Roman"/>
              </a:rPr>
              <a:t>,</a:t>
            </a:r>
            <a:r>
              <a:rPr sz="927" spc="-137" dirty="0">
                <a:solidFill>
                  <a:schemeClr val="tx1"/>
                </a:solidFill>
                <a:latin typeface="Times New Roman"/>
                <a:cs typeface="Times New Roman"/>
              </a:rPr>
              <a:t> </a:t>
            </a:r>
            <a:r>
              <a:rPr sz="927" i="1" spc="4" dirty="0">
                <a:solidFill>
                  <a:schemeClr val="tx1"/>
                </a:solidFill>
                <a:latin typeface="Times New Roman"/>
                <a:cs typeface="Times New Roman"/>
              </a:rPr>
              <a:t>N</a:t>
            </a:r>
            <a:r>
              <a:rPr sz="927" i="1" spc="-66" dirty="0">
                <a:solidFill>
                  <a:schemeClr val="tx1"/>
                </a:solidFill>
                <a:latin typeface="Times New Roman"/>
                <a:cs typeface="Times New Roman"/>
              </a:rPr>
              <a:t> </a:t>
            </a:r>
            <a:r>
              <a:rPr sz="927" spc="40" dirty="0">
                <a:solidFill>
                  <a:schemeClr val="tx1"/>
                </a:solidFill>
                <a:latin typeface="Symbol"/>
                <a:cs typeface="Symbol"/>
              </a:rPr>
              <a:t></a:t>
            </a:r>
            <a:r>
              <a:rPr sz="927" spc="40" dirty="0">
                <a:solidFill>
                  <a:schemeClr val="tx1"/>
                </a:solidFill>
                <a:latin typeface="Times New Roman"/>
                <a:cs typeface="Times New Roman"/>
              </a:rPr>
              <a:t>2</a:t>
            </a:r>
            <a:r>
              <a:rPr sz="927" spc="-141" dirty="0">
                <a:solidFill>
                  <a:schemeClr val="tx1"/>
                </a:solidFill>
                <a:latin typeface="Times New Roman"/>
                <a:cs typeface="Times New Roman"/>
              </a:rPr>
              <a:t> </a:t>
            </a:r>
            <a:r>
              <a:rPr sz="927" dirty="0">
                <a:solidFill>
                  <a:schemeClr val="tx1"/>
                </a:solidFill>
                <a:latin typeface="Times New Roman"/>
                <a:cs typeface="Times New Roman"/>
              </a:rPr>
              <a:t>)</a:t>
            </a:r>
            <a:endParaRPr sz="927">
              <a:solidFill>
                <a:schemeClr val="tx1"/>
              </a:solidFill>
              <a:latin typeface="Times New Roman"/>
              <a:cs typeface="Times New Roman"/>
            </a:endParaRPr>
          </a:p>
        </p:txBody>
      </p:sp>
      <p:sp>
        <p:nvSpPr>
          <p:cNvPr id="26" name="object 26"/>
          <p:cNvSpPr txBox="1"/>
          <p:nvPr/>
        </p:nvSpPr>
        <p:spPr>
          <a:xfrm>
            <a:off x="5382413" y="4974069"/>
            <a:ext cx="672913" cy="149400"/>
          </a:xfrm>
          <a:prstGeom prst="rect">
            <a:avLst/>
          </a:prstGeom>
        </p:spPr>
        <p:txBody>
          <a:bodyPr vert="horz" wrap="square" lIns="0" tIns="0" rIns="0" bIns="0" rtlCol="0">
            <a:spAutoFit/>
          </a:bodyPr>
          <a:lstStyle/>
          <a:p>
            <a:pPr marL="11206"/>
            <a:r>
              <a:rPr sz="927" spc="22" dirty="0">
                <a:solidFill>
                  <a:schemeClr val="tx1"/>
                </a:solidFill>
                <a:latin typeface="Times New Roman"/>
                <a:cs typeface="Times New Roman"/>
              </a:rPr>
              <a:t>(</a:t>
            </a:r>
            <a:r>
              <a:rPr sz="971" i="1" spc="22" dirty="0">
                <a:solidFill>
                  <a:schemeClr val="tx1"/>
                </a:solidFill>
                <a:latin typeface="Symbol"/>
                <a:cs typeface="Symbol"/>
              </a:rPr>
              <a:t></a:t>
            </a:r>
            <a:r>
              <a:rPr sz="971" i="1" spc="-40" dirty="0">
                <a:solidFill>
                  <a:schemeClr val="tx1"/>
                </a:solidFill>
                <a:latin typeface="Times New Roman"/>
                <a:cs typeface="Times New Roman"/>
              </a:rPr>
              <a:t> </a:t>
            </a:r>
            <a:r>
              <a:rPr sz="927" dirty="0">
                <a:solidFill>
                  <a:schemeClr val="tx1"/>
                </a:solidFill>
                <a:latin typeface="Times New Roman"/>
                <a:cs typeface="Times New Roman"/>
              </a:rPr>
              <a:t>/</a:t>
            </a:r>
            <a:r>
              <a:rPr sz="927" spc="-40" dirty="0">
                <a:solidFill>
                  <a:schemeClr val="tx1"/>
                </a:solidFill>
                <a:latin typeface="Times New Roman"/>
                <a:cs typeface="Times New Roman"/>
              </a:rPr>
              <a:t> </a:t>
            </a:r>
            <a:r>
              <a:rPr sz="927" i="1" spc="4" dirty="0">
                <a:solidFill>
                  <a:schemeClr val="tx1"/>
                </a:solidFill>
                <a:latin typeface="Times New Roman"/>
                <a:cs typeface="Times New Roman"/>
              </a:rPr>
              <a:t>N</a:t>
            </a:r>
            <a:r>
              <a:rPr sz="927" i="1" spc="-44" dirty="0">
                <a:solidFill>
                  <a:schemeClr val="tx1"/>
                </a:solidFill>
                <a:latin typeface="Times New Roman"/>
                <a:cs typeface="Times New Roman"/>
              </a:rPr>
              <a:t> </a:t>
            </a:r>
            <a:r>
              <a:rPr sz="927" dirty="0">
                <a:solidFill>
                  <a:schemeClr val="tx1"/>
                </a:solidFill>
                <a:latin typeface="Times New Roman"/>
                <a:cs typeface="Times New Roman"/>
              </a:rPr>
              <a:t>,</a:t>
            </a:r>
            <a:r>
              <a:rPr sz="927" spc="-137" dirty="0">
                <a:solidFill>
                  <a:schemeClr val="tx1"/>
                </a:solidFill>
                <a:latin typeface="Times New Roman"/>
                <a:cs typeface="Times New Roman"/>
              </a:rPr>
              <a:t> </a:t>
            </a:r>
            <a:r>
              <a:rPr sz="927" i="1" spc="4" dirty="0">
                <a:solidFill>
                  <a:schemeClr val="tx1"/>
                </a:solidFill>
                <a:latin typeface="Times New Roman"/>
                <a:cs typeface="Times New Roman"/>
              </a:rPr>
              <a:t>N</a:t>
            </a:r>
            <a:r>
              <a:rPr sz="927" i="1" spc="-66" dirty="0">
                <a:solidFill>
                  <a:schemeClr val="tx1"/>
                </a:solidFill>
                <a:latin typeface="Times New Roman"/>
                <a:cs typeface="Times New Roman"/>
              </a:rPr>
              <a:t> </a:t>
            </a:r>
            <a:r>
              <a:rPr sz="927" spc="31" dirty="0">
                <a:solidFill>
                  <a:schemeClr val="tx1"/>
                </a:solidFill>
                <a:latin typeface="Symbol"/>
                <a:cs typeface="Symbol"/>
              </a:rPr>
              <a:t></a:t>
            </a:r>
            <a:r>
              <a:rPr sz="927" spc="31" dirty="0">
                <a:solidFill>
                  <a:schemeClr val="tx1"/>
                </a:solidFill>
                <a:latin typeface="Times New Roman"/>
                <a:cs typeface="Times New Roman"/>
              </a:rPr>
              <a:t>2</a:t>
            </a:r>
            <a:r>
              <a:rPr sz="927" spc="-119" dirty="0">
                <a:solidFill>
                  <a:schemeClr val="tx1"/>
                </a:solidFill>
                <a:latin typeface="Times New Roman"/>
                <a:cs typeface="Times New Roman"/>
              </a:rPr>
              <a:t> </a:t>
            </a:r>
            <a:r>
              <a:rPr sz="927" dirty="0">
                <a:solidFill>
                  <a:schemeClr val="tx1"/>
                </a:solidFill>
                <a:latin typeface="Times New Roman"/>
                <a:cs typeface="Times New Roman"/>
              </a:rPr>
              <a:t>)</a:t>
            </a:r>
            <a:endParaRPr sz="927">
              <a:solidFill>
                <a:schemeClr val="tx1"/>
              </a:solidFill>
              <a:latin typeface="Times New Roman"/>
              <a:cs typeface="Times New Roman"/>
            </a:endParaRPr>
          </a:p>
        </p:txBody>
      </p:sp>
      <p:sp>
        <p:nvSpPr>
          <p:cNvPr id="31" name="TextBox 30">
            <a:extLst>
              <a:ext uri="{FF2B5EF4-FFF2-40B4-BE49-F238E27FC236}">
                <a16:creationId xmlns:a16="http://schemas.microsoft.com/office/drawing/2014/main" id="{68F97E54-26F5-46DA-9AAF-FB4F94B87425}"/>
              </a:ext>
            </a:extLst>
          </p:cNvPr>
          <p:cNvSpPr txBox="1"/>
          <p:nvPr/>
        </p:nvSpPr>
        <p:spPr>
          <a:xfrm>
            <a:off x="4876800" y="6400800"/>
            <a:ext cx="1569660" cy="369332"/>
          </a:xfrm>
          <a:prstGeom prst="rect">
            <a:avLst/>
          </a:prstGeom>
          <a:noFill/>
        </p:spPr>
        <p:txBody>
          <a:bodyPr wrap="none" rtlCol="0">
            <a:spAutoFit/>
          </a:bodyPr>
          <a:lstStyle/>
          <a:p>
            <a:r>
              <a:rPr lang="en-US" dirty="0">
                <a:solidFill>
                  <a:schemeClr val="tx1"/>
                </a:solidFill>
              </a:rPr>
              <a:t>Student-t-test</a:t>
            </a:r>
          </a:p>
        </p:txBody>
      </p:sp>
    </p:spTree>
    <p:extLst>
      <p:ext uri="{BB962C8B-B14F-4D97-AF65-F5344CB8AC3E}">
        <p14:creationId xmlns:p14="http://schemas.microsoft.com/office/powerpoint/2010/main" val="6217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B0F3-D22D-4D6B-BA45-CD786E3EE4C7}"/>
              </a:ext>
            </a:extLst>
          </p:cNvPr>
          <p:cNvSpPr>
            <a:spLocks noGrp="1"/>
          </p:cNvSpPr>
          <p:nvPr>
            <p:ph type="title"/>
          </p:nvPr>
        </p:nvSpPr>
        <p:spPr/>
        <p:txBody>
          <a:bodyPr/>
          <a:lstStyle/>
          <a:p>
            <a:r>
              <a:rPr lang="en-US" dirty="0" smtClean="0"/>
              <a:t>Matlab routine</a:t>
            </a:r>
            <a:endParaRPr lang="en-US" dirty="0"/>
          </a:p>
        </p:txBody>
      </p:sp>
      <p:sp>
        <p:nvSpPr>
          <p:cNvPr id="3" name="Content Placeholder 2">
            <a:extLst>
              <a:ext uri="{FF2B5EF4-FFF2-40B4-BE49-F238E27FC236}">
                <a16:creationId xmlns:a16="http://schemas.microsoft.com/office/drawing/2014/main" id="{030ED413-9C95-4B64-B89B-FA1D266E63FD}"/>
              </a:ext>
            </a:extLst>
          </p:cNvPr>
          <p:cNvSpPr>
            <a:spLocks noGrp="1"/>
          </p:cNvSpPr>
          <p:nvPr>
            <p:ph idx="1"/>
          </p:nvPr>
        </p:nvSpPr>
        <p:spPr/>
        <p:txBody>
          <a:bodyPr/>
          <a:lstStyle/>
          <a:p>
            <a:r>
              <a:rPr lang="en-US" dirty="0">
                <a:hlinkClick r:id="rId2"/>
              </a:rPr>
              <a:t>https://</a:t>
            </a:r>
            <a:r>
              <a:rPr lang="en-US" dirty="0" smtClean="0">
                <a:hlinkClick r:id="rId2"/>
              </a:rPr>
              <a:t>www.mathworks.com/help/matlab/ref/isoutlier.html</a:t>
            </a:r>
            <a:endParaRPr lang="en-US" dirty="0" smtClean="0"/>
          </a:p>
          <a:p>
            <a:endParaRPr lang="en-US" dirty="0"/>
          </a:p>
          <a:p>
            <a:endParaRPr lang="en-US" dirty="0"/>
          </a:p>
        </p:txBody>
      </p:sp>
    </p:spTree>
    <p:extLst>
      <p:ext uri="{BB962C8B-B14F-4D97-AF65-F5344CB8AC3E}">
        <p14:creationId xmlns:p14="http://schemas.microsoft.com/office/powerpoint/2010/main" val="34807531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CUSUM</a:t>
            </a:r>
            <a:endParaRPr lang="en-US" dirty="0"/>
          </a:p>
        </p:txBody>
      </p:sp>
      <p:sp>
        <p:nvSpPr>
          <p:cNvPr id="5" name="Subtitle 4"/>
          <p:cNvSpPr>
            <a:spLocks noGrp="1"/>
          </p:cNvSpPr>
          <p:nvPr>
            <p:ph type="subTitle" idx="1"/>
          </p:nvPr>
        </p:nvSpPr>
        <p:spPr>
          <a:xfrm>
            <a:off x="2362200" y="2895600"/>
            <a:ext cx="6400800" cy="1752600"/>
          </a:xfrm>
        </p:spPr>
        <p:txBody>
          <a:bodyPr>
            <a:normAutofit fontScale="70000" lnSpcReduction="20000"/>
          </a:bodyPr>
          <a:lstStyle/>
          <a:p>
            <a:r>
              <a:rPr lang="en-US" dirty="0"/>
              <a:t>A </a:t>
            </a:r>
            <a:r>
              <a:rPr lang="en-US" b="1" dirty="0"/>
              <a:t>cumulative sum</a:t>
            </a:r>
            <a:r>
              <a:rPr lang="en-US" dirty="0"/>
              <a:t> (</a:t>
            </a:r>
            <a:r>
              <a:rPr lang="en-US" b="1" dirty="0"/>
              <a:t>CUSUM</a:t>
            </a:r>
            <a:r>
              <a:rPr lang="en-US" dirty="0"/>
              <a:t>) chart is a type of control chart used to monitor small shifts in the process mean. It uses the </a:t>
            </a:r>
            <a:r>
              <a:rPr lang="en-US" b="1" dirty="0"/>
              <a:t>cumulative sum</a:t>
            </a:r>
            <a:r>
              <a:rPr lang="en-US" dirty="0"/>
              <a:t> of deviations from a target. The </a:t>
            </a:r>
            <a:r>
              <a:rPr lang="en-US" b="1" dirty="0"/>
              <a:t>CUSUM</a:t>
            </a:r>
            <a:r>
              <a:rPr lang="en-US" dirty="0"/>
              <a:t> chart plots the </a:t>
            </a:r>
            <a:r>
              <a:rPr lang="en-US" b="1" dirty="0"/>
              <a:t>cumulative sum</a:t>
            </a:r>
            <a:r>
              <a:rPr lang="en-US" dirty="0"/>
              <a:t> of deviations from the target for individual measurements or subgroup means</a:t>
            </a:r>
            <a:endParaRPr lang="en-US" dirty="0"/>
          </a:p>
        </p:txBody>
      </p:sp>
    </p:spTree>
    <p:extLst>
      <p:ext uri="{BB962C8B-B14F-4D97-AF65-F5344CB8AC3E}">
        <p14:creationId xmlns:p14="http://schemas.microsoft.com/office/powerpoint/2010/main" val="1629740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743200" y="8382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a:t>Control Charts</a:t>
            </a:r>
          </a:p>
        </p:txBody>
      </p:sp>
      <p:sp>
        <p:nvSpPr>
          <p:cNvPr id="2053" name="Text Box 5"/>
          <p:cNvSpPr txBox="1">
            <a:spLocks noChangeArrowheads="1"/>
          </p:cNvSpPr>
          <p:nvPr/>
        </p:nvSpPr>
        <p:spPr bwMode="auto">
          <a:xfrm>
            <a:off x="609600" y="1828800"/>
            <a:ext cx="74676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solidFill>
                  <a:schemeClr val="accent2"/>
                </a:solidFill>
              </a:rPr>
              <a:t>Control charts</a:t>
            </a:r>
            <a:r>
              <a:rPr lang="en-US" altLang="en-US"/>
              <a:t> provide a mechanism for recognizing situations where assignable causes may be adversely affecting product quality.   A basic element is that samples have been selected from the process of interest at a sequence of time points. </a:t>
            </a:r>
          </a:p>
        </p:txBody>
      </p:sp>
    </p:spTree>
    <p:extLst>
      <p:ext uri="{BB962C8B-B14F-4D97-AF65-F5344CB8AC3E}">
        <p14:creationId xmlns:p14="http://schemas.microsoft.com/office/powerpoint/2010/main" val="115720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6"/>
          <p:cNvSpPr txBox="1">
            <a:spLocks noChangeArrowheads="1"/>
          </p:cNvSpPr>
          <p:nvPr/>
        </p:nvSpPr>
        <p:spPr bwMode="auto">
          <a:xfrm>
            <a:off x="685800" y="1604963"/>
            <a:ext cx="7086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a:t>Let </a:t>
            </a:r>
            <a:r>
              <a:rPr lang="en-US" altLang="en-US" sz="2800" i="1" dirty="0"/>
              <a:t>X</a:t>
            </a:r>
            <a:r>
              <a:rPr lang="en-US" altLang="en-US" sz="2800" dirty="0"/>
              <a:t> be a </a:t>
            </a:r>
            <a:r>
              <a:rPr lang="en-US" altLang="en-US" sz="2800" dirty="0" err="1"/>
              <a:t>rv</a:t>
            </a:r>
            <a:r>
              <a:rPr lang="en-US" altLang="en-US" sz="2800" dirty="0"/>
              <a:t> and assume that for an in-control process, </a:t>
            </a:r>
            <a:r>
              <a:rPr lang="en-US" altLang="en-US" sz="2800" i="1" dirty="0"/>
              <a:t>X</a:t>
            </a:r>
            <a:r>
              <a:rPr lang="en-US" altLang="en-US" sz="2800" dirty="0"/>
              <a:t> has a normal distribution with mean     and standard deviation       Let     denote the sample mean for a random sample of size </a:t>
            </a:r>
            <a:r>
              <a:rPr lang="en-US" altLang="en-US" sz="2800" i="1" dirty="0"/>
              <a:t>n</a:t>
            </a:r>
            <a:r>
              <a:rPr lang="en-US" altLang="en-US" sz="2800" dirty="0"/>
              <a:t> at a particular time point.</a:t>
            </a:r>
          </a:p>
        </p:txBody>
      </p:sp>
      <p:graphicFrame>
        <p:nvGraphicFramePr>
          <p:cNvPr id="12" name="Object 7"/>
          <p:cNvGraphicFramePr>
            <a:graphicFrameLocks noChangeAspect="1"/>
          </p:cNvGraphicFramePr>
          <p:nvPr>
            <p:extLst>
              <p:ext uri="{D42A27DB-BD31-4B8C-83A1-F6EECF244321}">
                <p14:modId xmlns:p14="http://schemas.microsoft.com/office/powerpoint/2010/main" val="1192910074"/>
              </p:ext>
            </p:extLst>
          </p:nvPr>
        </p:nvGraphicFramePr>
        <p:xfrm>
          <a:off x="5029200" y="2425134"/>
          <a:ext cx="566738" cy="606425"/>
        </p:xfrm>
        <a:graphic>
          <a:graphicData uri="http://schemas.openxmlformats.org/presentationml/2006/ole">
            <mc:AlternateContent xmlns:mc="http://schemas.openxmlformats.org/markup-compatibility/2006">
              <mc:Choice xmlns:v="urn:schemas-microsoft-com:vml" Requires="v">
                <p:oleObj spid="_x0000_s37908" name="Equation" r:id="rId3" imgW="177480" imgH="190440" progId="Equation.DSMT4">
                  <p:embed/>
                </p:oleObj>
              </mc:Choice>
              <mc:Fallback>
                <p:oleObj name="Equation" r:id="rId3" imgW="177480" imgH="190440" progId="Equation.DSMT4">
                  <p:embed/>
                  <p:pic>
                    <p:nvPicPr>
                      <p:cNvPr id="922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425134"/>
                        <a:ext cx="56673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762691129"/>
              </p:ext>
            </p:extLst>
          </p:nvPr>
        </p:nvGraphicFramePr>
        <p:xfrm>
          <a:off x="7529512" y="2057400"/>
          <a:ext cx="485775" cy="525463"/>
        </p:xfrm>
        <a:graphic>
          <a:graphicData uri="http://schemas.openxmlformats.org/presentationml/2006/ole">
            <mc:AlternateContent xmlns:mc="http://schemas.openxmlformats.org/markup-compatibility/2006">
              <mc:Choice xmlns:v="urn:schemas-microsoft-com:vml" Requires="v">
                <p:oleObj spid="_x0000_s37909" name="Equation" r:id="rId5" imgW="152280" imgH="164880" progId="Equation.DSMT4">
                  <p:embed/>
                </p:oleObj>
              </mc:Choice>
              <mc:Fallback>
                <p:oleObj name="Equation" r:id="rId5" imgW="152280" imgH="164880" progId="Equation.DSMT4">
                  <p:embed/>
                  <p:pic>
                    <p:nvPicPr>
                      <p:cNvPr id="9224"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9512" y="2057400"/>
                        <a:ext cx="4857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9"/>
          <p:cNvGraphicFramePr>
            <a:graphicFrameLocks noChangeAspect="1"/>
          </p:cNvGraphicFramePr>
          <p:nvPr>
            <p:extLst>
              <p:ext uri="{D42A27DB-BD31-4B8C-83A1-F6EECF244321}">
                <p14:modId xmlns:p14="http://schemas.microsoft.com/office/powerpoint/2010/main" val="1447933655"/>
              </p:ext>
            </p:extLst>
          </p:nvPr>
        </p:nvGraphicFramePr>
        <p:xfrm>
          <a:off x="4114800" y="2506097"/>
          <a:ext cx="566738" cy="444500"/>
        </p:xfrm>
        <a:graphic>
          <a:graphicData uri="http://schemas.openxmlformats.org/presentationml/2006/ole">
            <mc:AlternateContent xmlns:mc="http://schemas.openxmlformats.org/markup-compatibility/2006">
              <mc:Choice xmlns:v="urn:schemas-microsoft-com:vml" Requires="v">
                <p:oleObj spid="_x0000_s37910" name="Equation" r:id="rId7" imgW="177480" imgH="139680" progId="Equation.DSMT4">
                  <p:embed/>
                </p:oleObj>
              </mc:Choice>
              <mc:Fallback>
                <p:oleObj name="Equation" r:id="rId7" imgW="177480" imgH="139680" progId="Equation.DSMT4">
                  <p:embed/>
                  <p:pic>
                    <p:nvPicPr>
                      <p:cNvPr id="922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2506097"/>
                        <a:ext cx="56673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8668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438400" y="-30163"/>
            <a:ext cx="304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t>Properties of</a:t>
            </a:r>
          </a:p>
        </p:txBody>
      </p:sp>
      <p:graphicFrame>
        <p:nvGraphicFramePr>
          <p:cNvPr id="10243" name="Object 3"/>
          <p:cNvGraphicFramePr>
            <a:graphicFrameLocks noChangeAspect="1"/>
          </p:cNvGraphicFramePr>
          <p:nvPr>
            <p:extLst>
              <p:ext uri="{D42A27DB-BD31-4B8C-83A1-F6EECF244321}">
                <p14:modId xmlns:p14="http://schemas.microsoft.com/office/powerpoint/2010/main" val="420821543"/>
              </p:ext>
            </p:extLst>
          </p:nvPr>
        </p:nvGraphicFramePr>
        <p:xfrm>
          <a:off x="5334000" y="17461"/>
          <a:ext cx="566738" cy="606425"/>
        </p:xfrm>
        <a:graphic>
          <a:graphicData uri="http://schemas.openxmlformats.org/presentationml/2006/ole">
            <mc:AlternateContent xmlns:mc="http://schemas.openxmlformats.org/markup-compatibility/2006">
              <mc:Choice xmlns:v="urn:schemas-microsoft-com:vml" Requires="v">
                <p:oleObj spid="_x0000_s38938" name="Equation" r:id="rId3" imgW="177480" imgH="190440" progId="Equation.DSMT4">
                  <p:embed/>
                </p:oleObj>
              </mc:Choice>
              <mc:Fallback>
                <p:oleObj name="Equation" r:id="rId3" imgW="177480" imgH="190440" progId="Equation.DSMT4">
                  <p:embed/>
                  <p:pic>
                    <p:nvPicPr>
                      <p:cNvPr id="10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7461"/>
                        <a:ext cx="566738" cy="606425"/>
                      </a:xfrm>
                      <a:prstGeom prst="rect">
                        <a:avLst/>
                      </a:prstGeom>
                      <a:noFill/>
                      <a:ln>
                        <a:noFill/>
                      </a:ln>
                      <a:effectLst/>
                    </p:spPr>
                  </p:pic>
                </p:oleObj>
              </mc:Fallback>
            </mc:AlternateContent>
          </a:graphicData>
        </a:graphic>
      </p:graphicFrame>
      <p:graphicFrame>
        <p:nvGraphicFramePr>
          <p:cNvPr id="10245" name="Object 5"/>
          <p:cNvGraphicFramePr>
            <a:graphicFrameLocks noChangeAspect="1"/>
          </p:cNvGraphicFramePr>
          <p:nvPr>
            <p:extLst>
              <p:ext uri="{D42A27DB-BD31-4B8C-83A1-F6EECF244321}">
                <p14:modId xmlns:p14="http://schemas.microsoft.com/office/powerpoint/2010/main" val="3951284948"/>
              </p:ext>
            </p:extLst>
          </p:nvPr>
        </p:nvGraphicFramePr>
        <p:xfrm>
          <a:off x="2895600" y="3535362"/>
          <a:ext cx="566738" cy="606425"/>
        </p:xfrm>
        <a:graphic>
          <a:graphicData uri="http://schemas.openxmlformats.org/presentationml/2006/ole">
            <mc:AlternateContent xmlns:mc="http://schemas.openxmlformats.org/markup-compatibility/2006">
              <mc:Choice xmlns:v="urn:schemas-microsoft-com:vml" Requires="v">
                <p:oleObj spid="_x0000_s38939" name="Equation" r:id="rId5" imgW="177480" imgH="190440" progId="Equation.DSMT4">
                  <p:embed/>
                </p:oleObj>
              </mc:Choice>
              <mc:Fallback>
                <p:oleObj name="Equation" r:id="rId5" imgW="177480" imgH="190440" progId="Equation.DSMT4">
                  <p:embed/>
                  <p:pic>
                    <p:nvPicPr>
                      <p:cNvPr id="10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535362"/>
                        <a:ext cx="56673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extLst>
              <p:ext uri="{D42A27DB-BD31-4B8C-83A1-F6EECF244321}">
                <p14:modId xmlns:p14="http://schemas.microsoft.com/office/powerpoint/2010/main" val="2402952387"/>
              </p:ext>
            </p:extLst>
          </p:nvPr>
        </p:nvGraphicFramePr>
        <p:xfrm>
          <a:off x="2362993" y="1736724"/>
          <a:ext cx="3198813" cy="1616075"/>
        </p:xfrm>
        <a:graphic>
          <a:graphicData uri="http://schemas.openxmlformats.org/presentationml/2006/ole">
            <mc:AlternateContent xmlns:mc="http://schemas.openxmlformats.org/markup-compatibility/2006">
              <mc:Choice xmlns:v="urn:schemas-microsoft-com:vml" Requires="v">
                <p:oleObj spid="_x0000_s38940" name="Equation" r:id="rId6" imgW="1002960" imgH="507960" progId="Equation.DSMT4">
                  <p:embed/>
                </p:oleObj>
              </mc:Choice>
              <mc:Fallback>
                <p:oleObj name="Equation" r:id="rId6" imgW="1002960" imgH="507960" progId="Equation.DSMT4">
                  <p:embed/>
                  <p:pic>
                    <p:nvPicPr>
                      <p:cNvPr id="102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993" y="1736724"/>
                        <a:ext cx="3198813" cy="161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8" name="Text Box 8"/>
          <p:cNvSpPr txBox="1">
            <a:spLocks noChangeArrowheads="1"/>
          </p:cNvSpPr>
          <p:nvPr/>
        </p:nvSpPr>
        <p:spPr bwMode="auto">
          <a:xfrm>
            <a:off x="3483674" y="3716337"/>
            <a:ext cx="6477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smtClean="0"/>
              <a:t>has </a:t>
            </a:r>
            <a:r>
              <a:rPr lang="en-US" altLang="en-US" dirty="0"/>
              <a:t>a normal distribution.</a:t>
            </a:r>
          </a:p>
        </p:txBody>
      </p:sp>
      <p:graphicFrame>
        <p:nvGraphicFramePr>
          <p:cNvPr id="10249" name="Object 9"/>
          <p:cNvGraphicFramePr>
            <a:graphicFrameLocks noChangeAspect="1"/>
          </p:cNvGraphicFramePr>
          <p:nvPr>
            <p:extLst>
              <p:ext uri="{D42A27DB-BD31-4B8C-83A1-F6EECF244321}">
                <p14:modId xmlns:p14="http://schemas.microsoft.com/office/powerpoint/2010/main" val="4035965422"/>
              </p:ext>
            </p:extLst>
          </p:nvPr>
        </p:nvGraphicFramePr>
        <p:xfrm>
          <a:off x="1839118" y="4418011"/>
          <a:ext cx="5465763" cy="1455738"/>
        </p:xfrm>
        <a:graphic>
          <a:graphicData uri="http://schemas.openxmlformats.org/presentationml/2006/ole">
            <mc:AlternateContent xmlns:mc="http://schemas.openxmlformats.org/markup-compatibility/2006">
              <mc:Choice xmlns:v="urn:schemas-microsoft-com:vml" Requires="v">
                <p:oleObj spid="_x0000_s38941" name="Equation" r:id="rId8" imgW="1714320" imgH="457200" progId="Equation.DSMT4">
                  <p:embed/>
                </p:oleObj>
              </mc:Choice>
              <mc:Fallback>
                <p:oleObj name="Equation" r:id="rId8" imgW="1714320" imgH="457200" progId="Equation.DSMT4">
                  <p:embed/>
                  <p:pic>
                    <p:nvPicPr>
                      <p:cNvPr id="10249"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9118" y="4418011"/>
                        <a:ext cx="5465763"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2464614" y="3653908"/>
            <a:ext cx="486030" cy="461665"/>
          </a:xfrm>
          <a:prstGeom prst="rect">
            <a:avLst/>
          </a:prstGeom>
          <a:noFill/>
        </p:spPr>
        <p:txBody>
          <a:bodyPr wrap="none" rtlCol="0">
            <a:spAutoFit/>
          </a:bodyPr>
          <a:lstStyle/>
          <a:p>
            <a:r>
              <a:rPr lang="en-US" sz="2400" dirty="0" smtClean="0"/>
              <a:t>3. </a:t>
            </a:r>
            <a:endParaRPr lang="en-US" sz="2400" dirty="0"/>
          </a:p>
        </p:txBody>
      </p:sp>
    </p:spTree>
    <p:extLst>
      <p:ext uri="{BB962C8B-B14F-4D97-AF65-F5344CB8AC3E}">
        <p14:creationId xmlns:p14="http://schemas.microsoft.com/office/powerpoint/2010/main" val="140237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upload.wikimedia.org/wikipedia/commons/thumb/4/4b/Doomsday_Clock_graph.svg/1920px-Doomsday_Clock_graph.svg.png"/>
          <p:cNvPicPr>
            <a:picLocks noChangeAspect="1" noChangeArrowheads="1"/>
          </p:cNvPicPr>
          <p:nvPr/>
        </p:nvPicPr>
        <p:blipFill rotWithShape="1">
          <a:blip r:embed="rId2">
            <a:extLst>
              <a:ext uri="{28A0092B-C50C-407E-A947-70E740481C1C}">
                <a14:useLocalDpi xmlns:a14="http://schemas.microsoft.com/office/drawing/2010/main" val="0"/>
              </a:ext>
            </a:extLst>
          </a:blip>
          <a:srcRect l="3521" t="9659" r="-55"/>
          <a:stretch/>
        </p:blipFill>
        <p:spPr bwMode="auto">
          <a:xfrm>
            <a:off x="609600" y="1828800"/>
            <a:ext cx="8229600" cy="213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12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1495425" y="8191"/>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t>The     Chart</a:t>
            </a:r>
          </a:p>
        </p:txBody>
      </p:sp>
      <p:graphicFrame>
        <p:nvGraphicFramePr>
          <p:cNvPr id="11269" name="Object 5"/>
          <p:cNvGraphicFramePr>
            <a:graphicFrameLocks noChangeAspect="1"/>
          </p:cNvGraphicFramePr>
          <p:nvPr>
            <p:extLst>
              <p:ext uri="{D42A27DB-BD31-4B8C-83A1-F6EECF244321}">
                <p14:modId xmlns:p14="http://schemas.microsoft.com/office/powerpoint/2010/main" val="97458084"/>
              </p:ext>
            </p:extLst>
          </p:nvPr>
        </p:nvGraphicFramePr>
        <p:xfrm>
          <a:off x="2409825" y="-68009"/>
          <a:ext cx="638175" cy="682625"/>
        </p:xfrm>
        <a:graphic>
          <a:graphicData uri="http://schemas.openxmlformats.org/presentationml/2006/ole">
            <mc:AlternateContent xmlns:mc="http://schemas.openxmlformats.org/markup-compatibility/2006">
              <mc:Choice xmlns:v="urn:schemas-microsoft-com:vml" Requires="v">
                <p:oleObj spid="_x0000_s39980" name="Equation" r:id="rId3" imgW="177480" imgH="190440" progId="Equation.DSMT4">
                  <p:embed/>
                </p:oleObj>
              </mc:Choice>
              <mc:Fallback>
                <p:oleObj name="Equation" r:id="rId3" imgW="177480" imgH="190440" progId="Equation.DSMT4">
                  <p:embed/>
                  <p:pic>
                    <p:nvPicPr>
                      <p:cNvPr id="1126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68009"/>
                        <a:ext cx="6381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extLst>
              <p:ext uri="{D42A27DB-BD31-4B8C-83A1-F6EECF244321}">
                <p14:modId xmlns:p14="http://schemas.microsoft.com/office/powerpoint/2010/main" val="60164086"/>
              </p:ext>
            </p:extLst>
          </p:nvPr>
        </p:nvGraphicFramePr>
        <p:xfrm>
          <a:off x="4162425" y="84391"/>
          <a:ext cx="3603625" cy="646113"/>
        </p:xfrm>
        <a:graphic>
          <a:graphicData uri="http://schemas.openxmlformats.org/presentationml/2006/ole">
            <mc:AlternateContent xmlns:mc="http://schemas.openxmlformats.org/markup-compatibility/2006">
              <mc:Choice xmlns:v="urn:schemas-microsoft-com:vml" Requires="v">
                <p:oleObj spid="_x0000_s39981" name="Equation" r:id="rId5" imgW="1130040" imgH="203040" progId="Equation.DSMT4">
                  <p:embed/>
                </p:oleObj>
              </mc:Choice>
              <mc:Fallback>
                <p:oleObj name="Equation" r:id="rId5" imgW="1130040" imgH="203040" progId="Equation.DSMT4">
                  <p:embed/>
                  <p:pic>
                    <p:nvPicPr>
                      <p:cNvPr id="1127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2425" y="84391"/>
                        <a:ext cx="360362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7"/>
          <p:cNvSpPr txBox="1">
            <a:spLocks noChangeArrowheads="1"/>
          </p:cNvSpPr>
          <p:nvPr/>
        </p:nvSpPr>
        <p:spPr bwMode="auto">
          <a:xfrm>
            <a:off x="533400" y="1371600"/>
            <a:ext cx="81534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Suppose that at each of the time points 1,2,3…, a random sample of size </a:t>
            </a:r>
            <a:r>
              <a:rPr lang="en-US" altLang="en-US" i="1"/>
              <a:t>n</a:t>
            </a:r>
            <a:r>
              <a:rPr lang="en-US" altLang="en-US"/>
              <a:t> is available.   Let                   denote the corresponding sample means.   An    chart results from plotting these       over time and then drawing horizontal lines at</a:t>
            </a:r>
          </a:p>
        </p:txBody>
      </p:sp>
      <p:graphicFrame>
        <p:nvGraphicFramePr>
          <p:cNvPr id="11272" name="Object 8"/>
          <p:cNvGraphicFramePr>
            <a:graphicFrameLocks noChangeAspect="1"/>
          </p:cNvGraphicFramePr>
          <p:nvPr>
            <p:extLst>
              <p:ext uri="{D42A27DB-BD31-4B8C-83A1-F6EECF244321}">
                <p14:modId xmlns:p14="http://schemas.microsoft.com/office/powerpoint/2010/main" val="649794574"/>
              </p:ext>
            </p:extLst>
          </p:nvPr>
        </p:nvGraphicFramePr>
        <p:xfrm>
          <a:off x="7162800" y="1708172"/>
          <a:ext cx="256461" cy="274320"/>
        </p:xfrm>
        <a:graphic>
          <a:graphicData uri="http://schemas.openxmlformats.org/presentationml/2006/ole">
            <mc:AlternateContent xmlns:mc="http://schemas.openxmlformats.org/markup-compatibility/2006">
              <mc:Choice xmlns:v="urn:schemas-microsoft-com:vml" Requires="v">
                <p:oleObj spid="_x0000_s39982" name="Equation" r:id="rId7" imgW="177480" imgH="190440" progId="Equation.DSMT4">
                  <p:embed/>
                </p:oleObj>
              </mc:Choice>
              <mc:Fallback>
                <p:oleObj name="Equation" r:id="rId7" imgW="177480" imgH="190440" progId="Equation.DSMT4">
                  <p:embed/>
                  <p:pic>
                    <p:nvPicPr>
                      <p:cNvPr id="1127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1708172"/>
                        <a:ext cx="256461" cy="274320"/>
                      </a:xfrm>
                      <a:prstGeom prst="rect">
                        <a:avLst/>
                      </a:prstGeom>
                      <a:noFill/>
                      <a:ln>
                        <a:noFill/>
                      </a:ln>
                      <a:effectLst/>
                    </p:spPr>
                  </p:pic>
                </p:oleObj>
              </mc:Fallback>
            </mc:AlternateContent>
          </a:graphicData>
        </a:graphic>
      </p:graphicFrame>
      <p:graphicFrame>
        <p:nvGraphicFramePr>
          <p:cNvPr id="11273" name="Object 9"/>
          <p:cNvGraphicFramePr>
            <a:graphicFrameLocks noChangeAspect="1"/>
          </p:cNvGraphicFramePr>
          <p:nvPr>
            <p:extLst>
              <p:ext uri="{D42A27DB-BD31-4B8C-83A1-F6EECF244321}">
                <p14:modId xmlns:p14="http://schemas.microsoft.com/office/powerpoint/2010/main" val="3854449614"/>
              </p:ext>
            </p:extLst>
          </p:nvPr>
        </p:nvGraphicFramePr>
        <p:xfrm>
          <a:off x="2027448" y="1708172"/>
          <a:ext cx="917301" cy="289387"/>
        </p:xfrm>
        <a:graphic>
          <a:graphicData uri="http://schemas.openxmlformats.org/presentationml/2006/ole">
            <mc:AlternateContent xmlns:mc="http://schemas.openxmlformats.org/markup-compatibility/2006">
              <mc:Choice xmlns:v="urn:schemas-microsoft-com:vml" Requires="v">
                <p:oleObj spid="_x0000_s39983" name="Equation" r:id="rId8" imgW="723600" imgH="228600" progId="Equation.DSMT4">
                  <p:embed/>
                </p:oleObj>
              </mc:Choice>
              <mc:Fallback>
                <p:oleObj name="Equation" r:id="rId8" imgW="723600" imgH="228600" progId="Equation.DSMT4">
                  <p:embed/>
                  <p:pic>
                    <p:nvPicPr>
                      <p:cNvPr id="1127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448" y="1708172"/>
                        <a:ext cx="917301" cy="289387"/>
                      </a:xfrm>
                      <a:prstGeom prst="rect">
                        <a:avLst/>
                      </a:prstGeom>
                      <a:noFill/>
                      <a:ln>
                        <a:noFill/>
                      </a:ln>
                      <a:effectLst/>
                    </p:spPr>
                  </p:pic>
                </p:oleObj>
              </mc:Fallback>
            </mc:AlternateContent>
          </a:graphicData>
        </a:graphic>
      </p:graphicFrame>
      <p:graphicFrame>
        <p:nvGraphicFramePr>
          <p:cNvPr id="11274" name="Object 10"/>
          <p:cNvGraphicFramePr>
            <a:graphicFrameLocks noChangeAspect="1"/>
          </p:cNvGraphicFramePr>
          <p:nvPr>
            <p:extLst>
              <p:ext uri="{D42A27DB-BD31-4B8C-83A1-F6EECF244321}">
                <p14:modId xmlns:p14="http://schemas.microsoft.com/office/powerpoint/2010/main" val="1876033886"/>
              </p:ext>
            </p:extLst>
          </p:nvPr>
        </p:nvGraphicFramePr>
        <p:xfrm>
          <a:off x="2434209" y="1905000"/>
          <a:ext cx="377137" cy="356934"/>
        </p:xfrm>
        <a:graphic>
          <a:graphicData uri="http://schemas.openxmlformats.org/presentationml/2006/ole">
            <mc:AlternateContent xmlns:mc="http://schemas.openxmlformats.org/markup-compatibility/2006">
              <mc:Choice xmlns:v="urn:schemas-microsoft-com:vml" Requires="v">
                <p:oleObj spid="_x0000_s39984" name="Equation" r:id="rId10" imgW="241200" imgH="228600" progId="Equation.DSMT4">
                  <p:embed/>
                </p:oleObj>
              </mc:Choice>
              <mc:Fallback>
                <p:oleObj name="Equation" r:id="rId10" imgW="241200" imgH="228600" progId="Equation.DSMT4">
                  <p:embed/>
                  <p:pic>
                    <p:nvPicPr>
                      <p:cNvPr id="11274"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34209" y="1905000"/>
                        <a:ext cx="377137" cy="356934"/>
                      </a:xfrm>
                      <a:prstGeom prst="rect">
                        <a:avLst/>
                      </a:prstGeom>
                      <a:noFill/>
                      <a:ln>
                        <a:noFill/>
                      </a:ln>
                      <a:effectLst/>
                    </p:spPr>
                  </p:pic>
                </p:oleObj>
              </mc:Fallback>
            </mc:AlternateContent>
          </a:graphicData>
        </a:graphic>
      </p:graphicFrame>
      <p:graphicFrame>
        <p:nvGraphicFramePr>
          <p:cNvPr id="11275" name="Object 11"/>
          <p:cNvGraphicFramePr>
            <a:graphicFrameLocks noChangeAspect="1"/>
          </p:cNvGraphicFramePr>
          <p:nvPr>
            <p:extLst>
              <p:ext uri="{D42A27DB-BD31-4B8C-83A1-F6EECF244321}">
                <p14:modId xmlns:p14="http://schemas.microsoft.com/office/powerpoint/2010/main" val="3354202619"/>
              </p:ext>
            </p:extLst>
          </p:nvPr>
        </p:nvGraphicFramePr>
        <p:xfrm>
          <a:off x="1600200" y="2334131"/>
          <a:ext cx="5410200" cy="979488"/>
        </p:xfrm>
        <a:graphic>
          <a:graphicData uri="http://schemas.openxmlformats.org/presentationml/2006/ole">
            <mc:AlternateContent xmlns:mc="http://schemas.openxmlformats.org/markup-compatibility/2006">
              <mc:Choice xmlns:v="urn:schemas-microsoft-com:vml" Requires="v">
                <p:oleObj spid="_x0000_s39985" name="Equation" r:id="rId12" imgW="2311200" imgH="419040" progId="Equation.DSMT4">
                  <p:embed/>
                </p:oleObj>
              </mc:Choice>
              <mc:Fallback>
                <p:oleObj name="Equation" r:id="rId12" imgW="2311200" imgH="419040" progId="Equation.DSMT4">
                  <p:embed/>
                  <p:pic>
                    <p:nvPicPr>
                      <p:cNvPr id="11275"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0200" y="2334131"/>
                        <a:ext cx="54102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12"/>
          <p:cNvGraphicFramePr>
            <a:graphicFrameLocks noChangeAspect="1"/>
          </p:cNvGraphicFramePr>
          <p:nvPr>
            <p:extLst>
              <p:ext uri="{D42A27DB-BD31-4B8C-83A1-F6EECF244321}">
                <p14:modId xmlns:p14="http://schemas.microsoft.com/office/powerpoint/2010/main" val="3398137532"/>
              </p:ext>
            </p:extLst>
          </p:nvPr>
        </p:nvGraphicFramePr>
        <p:xfrm>
          <a:off x="1684718" y="3160447"/>
          <a:ext cx="5468938" cy="979488"/>
        </p:xfrm>
        <a:graphic>
          <a:graphicData uri="http://schemas.openxmlformats.org/presentationml/2006/ole">
            <mc:AlternateContent xmlns:mc="http://schemas.openxmlformats.org/markup-compatibility/2006">
              <mc:Choice xmlns:v="urn:schemas-microsoft-com:vml" Requires="v">
                <p:oleObj spid="_x0000_s39986" name="Equation" r:id="rId14" imgW="2336760" imgH="419040" progId="Equation.DSMT4">
                  <p:embed/>
                </p:oleObj>
              </mc:Choice>
              <mc:Fallback>
                <p:oleObj name="Equation" r:id="rId14" imgW="2336760" imgH="419040" progId="Equation.DSMT4">
                  <p:embed/>
                  <p:pic>
                    <p:nvPicPr>
                      <p:cNvPr id="11276"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4718" y="3160447"/>
                        <a:ext cx="5468938"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53253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Line 11"/>
          <p:cNvSpPr>
            <a:spLocks noChangeShapeType="1"/>
          </p:cNvSpPr>
          <p:nvPr/>
        </p:nvSpPr>
        <p:spPr bwMode="auto">
          <a:xfrm flipV="1">
            <a:off x="2667000" y="2211388"/>
            <a:ext cx="1588" cy="2436812"/>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2667000" y="4648200"/>
            <a:ext cx="35052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3"/>
          <p:cNvSpPr>
            <a:spLocks noChangeShapeType="1"/>
          </p:cNvSpPr>
          <p:nvPr/>
        </p:nvSpPr>
        <p:spPr bwMode="auto">
          <a:xfrm>
            <a:off x="2668588" y="4040188"/>
            <a:ext cx="3198812"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4"/>
          <p:cNvSpPr>
            <a:spLocks noChangeShapeType="1"/>
          </p:cNvSpPr>
          <p:nvPr/>
        </p:nvSpPr>
        <p:spPr bwMode="auto">
          <a:xfrm>
            <a:off x="2667000" y="2971800"/>
            <a:ext cx="31242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p:cNvSpPr>
            <a:spLocks noChangeShapeType="1"/>
          </p:cNvSpPr>
          <p:nvPr/>
        </p:nvSpPr>
        <p:spPr bwMode="auto">
          <a:xfrm>
            <a:off x="2667000" y="3505200"/>
            <a:ext cx="320040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Oval 16"/>
          <p:cNvSpPr>
            <a:spLocks noChangeArrowheads="1"/>
          </p:cNvSpPr>
          <p:nvPr/>
        </p:nvSpPr>
        <p:spPr bwMode="auto">
          <a:xfrm>
            <a:off x="2819400" y="35814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Oval 17"/>
          <p:cNvSpPr>
            <a:spLocks noChangeArrowheads="1"/>
          </p:cNvSpPr>
          <p:nvPr/>
        </p:nvSpPr>
        <p:spPr bwMode="auto">
          <a:xfrm>
            <a:off x="2971800" y="37338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Oval 18"/>
          <p:cNvSpPr>
            <a:spLocks noChangeArrowheads="1"/>
          </p:cNvSpPr>
          <p:nvPr/>
        </p:nvSpPr>
        <p:spPr bwMode="auto">
          <a:xfrm>
            <a:off x="3048000" y="34290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Oval 19"/>
          <p:cNvSpPr>
            <a:spLocks noChangeArrowheads="1"/>
          </p:cNvSpPr>
          <p:nvPr/>
        </p:nvSpPr>
        <p:spPr bwMode="auto">
          <a:xfrm>
            <a:off x="3276600" y="35052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Oval 20"/>
          <p:cNvSpPr>
            <a:spLocks noChangeArrowheads="1"/>
          </p:cNvSpPr>
          <p:nvPr/>
        </p:nvSpPr>
        <p:spPr bwMode="auto">
          <a:xfrm>
            <a:off x="3581400" y="36576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Oval 21"/>
          <p:cNvSpPr>
            <a:spLocks noChangeArrowheads="1"/>
          </p:cNvSpPr>
          <p:nvPr/>
        </p:nvSpPr>
        <p:spPr bwMode="auto">
          <a:xfrm>
            <a:off x="3810000" y="37338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Oval 22"/>
          <p:cNvSpPr>
            <a:spLocks noChangeArrowheads="1"/>
          </p:cNvSpPr>
          <p:nvPr/>
        </p:nvSpPr>
        <p:spPr bwMode="auto">
          <a:xfrm>
            <a:off x="4038600" y="35814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Oval 23"/>
          <p:cNvSpPr>
            <a:spLocks noChangeArrowheads="1"/>
          </p:cNvSpPr>
          <p:nvPr/>
        </p:nvSpPr>
        <p:spPr bwMode="auto">
          <a:xfrm>
            <a:off x="4267200" y="34290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Oval 24"/>
          <p:cNvSpPr>
            <a:spLocks noChangeArrowheads="1"/>
          </p:cNvSpPr>
          <p:nvPr/>
        </p:nvSpPr>
        <p:spPr bwMode="auto">
          <a:xfrm>
            <a:off x="3657600" y="32766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Oval 25"/>
          <p:cNvSpPr>
            <a:spLocks noChangeArrowheads="1"/>
          </p:cNvSpPr>
          <p:nvPr/>
        </p:nvSpPr>
        <p:spPr bwMode="auto">
          <a:xfrm>
            <a:off x="3962400" y="31242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Oval 26"/>
          <p:cNvSpPr>
            <a:spLocks noChangeArrowheads="1"/>
          </p:cNvSpPr>
          <p:nvPr/>
        </p:nvSpPr>
        <p:spPr bwMode="auto">
          <a:xfrm>
            <a:off x="4724400" y="33528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Oval 27"/>
          <p:cNvSpPr>
            <a:spLocks noChangeArrowheads="1"/>
          </p:cNvSpPr>
          <p:nvPr/>
        </p:nvSpPr>
        <p:spPr bwMode="auto">
          <a:xfrm>
            <a:off x="4419600" y="36576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Oval 28"/>
          <p:cNvSpPr>
            <a:spLocks noChangeArrowheads="1"/>
          </p:cNvSpPr>
          <p:nvPr/>
        </p:nvSpPr>
        <p:spPr bwMode="auto">
          <a:xfrm>
            <a:off x="4648200" y="38100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Oval 29"/>
          <p:cNvSpPr>
            <a:spLocks noChangeArrowheads="1"/>
          </p:cNvSpPr>
          <p:nvPr/>
        </p:nvSpPr>
        <p:spPr bwMode="auto">
          <a:xfrm>
            <a:off x="4876800" y="3581400"/>
            <a:ext cx="76200" cy="76200"/>
          </a:xfrm>
          <a:prstGeom prst="ellipse">
            <a:avLst/>
          </a:prstGeom>
          <a:solidFill>
            <a:schemeClr val="accent2"/>
          </a:solidFill>
          <a:ln w="222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2318" name="Object 30"/>
          <p:cNvGraphicFramePr>
            <a:graphicFrameLocks noChangeAspect="1"/>
          </p:cNvGraphicFramePr>
          <p:nvPr/>
        </p:nvGraphicFramePr>
        <p:xfrm>
          <a:off x="5867400" y="3276600"/>
          <a:ext cx="485775" cy="525463"/>
        </p:xfrm>
        <a:graphic>
          <a:graphicData uri="http://schemas.openxmlformats.org/presentationml/2006/ole">
            <mc:AlternateContent xmlns:mc="http://schemas.openxmlformats.org/markup-compatibility/2006">
              <mc:Choice xmlns:v="urn:schemas-microsoft-com:vml" Requires="v">
                <p:oleObj spid="_x0000_s40982" name="Equation" r:id="rId3" imgW="152280" imgH="164880" progId="Equation.DSMT4">
                  <p:embed/>
                </p:oleObj>
              </mc:Choice>
              <mc:Fallback>
                <p:oleObj name="Equation" r:id="rId3" imgW="152280" imgH="164880" progId="Equation.DSMT4">
                  <p:embed/>
                  <p:pic>
                    <p:nvPicPr>
                      <p:cNvPr id="12318"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3276600"/>
                        <a:ext cx="485775"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20" name="Text Box 32"/>
          <p:cNvSpPr txBox="1">
            <a:spLocks noChangeArrowheads="1"/>
          </p:cNvSpPr>
          <p:nvPr/>
        </p:nvSpPr>
        <p:spPr bwMode="auto">
          <a:xfrm>
            <a:off x="5867400" y="37338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LCL</a:t>
            </a:r>
          </a:p>
        </p:txBody>
      </p:sp>
      <p:sp>
        <p:nvSpPr>
          <p:cNvPr id="12321" name="Text Box 33"/>
          <p:cNvSpPr txBox="1">
            <a:spLocks noChangeArrowheads="1"/>
          </p:cNvSpPr>
          <p:nvPr/>
        </p:nvSpPr>
        <p:spPr bwMode="auto">
          <a:xfrm>
            <a:off x="5867400" y="2667000"/>
            <a:ext cx="121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t>UCL</a:t>
            </a:r>
          </a:p>
        </p:txBody>
      </p:sp>
      <p:sp>
        <p:nvSpPr>
          <p:cNvPr id="12322" name="Text Box 34"/>
          <p:cNvSpPr txBox="1">
            <a:spLocks noChangeArrowheads="1"/>
          </p:cNvSpPr>
          <p:nvPr/>
        </p:nvSpPr>
        <p:spPr bwMode="auto">
          <a:xfrm>
            <a:off x="6324600" y="4343400"/>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Time </a:t>
            </a:r>
          </a:p>
        </p:txBody>
      </p:sp>
      <p:sp>
        <p:nvSpPr>
          <p:cNvPr id="12323" name="Text Box 35"/>
          <p:cNvSpPr txBox="1">
            <a:spLocks noChangeArrowheads="1"/>
          </p:cNvSpPr>
          <p:nvPr/>
        </p:nvSpPr>
        <p:spPr bwMode="auto">
          <a:xfrm>
            <a:off x="381000" y="4953000"/>
            <a:ext cx="83058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Any point outside the control limits suggests that the process may have been out of control at that time.</a:t>
            </a:r>
          </a:p>
        </p:txBody>
      </p:sp>
      <p:sp>
        <p:nvSpPr>
          <p:cNvPr id="32" name="Text Box 4"/>
          <p:cNvSpPr txBox="1">
            <a:spLocks noChangeArrowheads="1"/>
          </p:cNvSpPr>
          <p:nvPr/>
        </p:nvSpPr>
        <p:spPr bwMode="auto">
          <a:xfrm>
            <a:off x="1495425" y="8191"/>
            <a:ext cx="297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t>The     Chart</a:t>
            </a:r>
          </a:p>
        </p:txBody>
      </p:sp>
      <p:graphicFrame>
        <p:nvGraphicFramePr>
          <p:cNvPr id="33" name="Object 5"/>
          <p:cNvGraphicFramePr>
            <a:graphicFrameLocks noChangeAspect="1"/>
          </p:cNvGraphicFramePr>
          <p:nvPr>
            <p:extLst>
              <p:ext uri="{D42A27DB-BD31-4B8C-83A1-F6EECF244321}">
                <p14:modId xmlns:p14="http://schemas.microsoft.com/office/powerpoint/2010/main" val="2021248837"/>
              </p:ext>
            </p:extLst>
          </p:nvPr>
        </p:nvGraphicFramePr>
        <p:xfrm>
          <a:off x="2409825" y="-68009"/>
          <a:ext cx="638175" cy="682625"/>
        </p:xfrm>
        <a:graphic>
          <a:graphicData uri="http://schemas.openxmlformats.org/presentationml/2006/ole">
            <mc:AlternateContent xmlns:mc="http://schemas.openxmlformats.org/markup-compatibility/2006">
              <mc:Choice xmlns:v="urn:schemas-microsoft-com:vml" Requires="v">
                <p:oleObj spid="_x0000_s40983" name="Equation" r:id="rId5" imgW="177480" imgH="190440" progId="Equation.DSMT4">
                  <p:embed/>
                </p:oleObj>
              </mc:Choice>
              <mc:Fallback>
                <p:oleObj name="Equation" r:id="rId5" imgW="177480" imgH="190440" progId="Equation.DSMT4">
                  <p:embed/>
                  <p:pic>
                    <p:nvPicPr>
                      <p:cNvPr id="11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9825" y="-68009"/>
                        <a:ext cx="6381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6"/>
          <p:cNvGraphicFramePr>
            <a:graphicFrameLocks noChangeAspect="1"/>
          </p:cNvGraphicFramePr>
          <p:nvPr>
            <p:extLst>
              <p:ext uri="{D42A27DB-BD31-4B8C-83A1-F6EECF244321}">
                <p14:modId xmlns:p14="http://schemas.microsoft.com/office/powerpoint/2010/main" val="1743386121"/>
              </p:ext>
            </p:extLst>
          </p:nvPr>
        </p:nvGraphicFramePr>
        <p:xfrm>
          <a:off x="4162425" y="84391"/>
          <a:ext cx="3603625" cy="646113"/>
        </p:xfrm>
        <a:graphic>
          <a:graphicData uri="http://schemas.openxmlformats.org/presentationml/2006/ole">
            <mc:AlternateContent xmlns:mc="http://schemas.openxmlformats.org/markup-compatibility/2006">
              <mc:Choice xmlns:v="urn:schemas-microsoft-com:vml" Requires="v">
                <p:oleObj spid="_x0000_s40984" name="Equation" r:id="rId7" imgW="1130040" imgH="203040" progId="Equation.DSMT4">
                  <p:embed/>
                </p:oleObj>
              </mc:Choice>
              <mc:Fallback>
                <p:oleObj name="Equation" r:id="rId7" imgW="1130040" imgH="203040" progId="Equation.DSMT4">
                  <p:embed/>
                  <p:pic>
                    <p:nvPicPr>
                      <p:cNvPr id="112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2425" y="84391"/>
                        <a:ext cx="3603625"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15656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4864" y="-124968"/>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600" dirty="0"/>
              <a:t>The     Chart Based on </a:t>
            </a:r>
            <a:r>
              <a:rPr lang="en-US" altLang="en-US" sz="3600" dirty="0" smtClean="0"/>
              <a:t>Estimated parameters</a:t>
            </a:r>
            <a:endParaRPr lang="en-US" altLang="en-US" sz="3600" dirty="0"/>
          </a:p>
        </p:txBody>
      </p:sp>
      <p:graphicFrame>
        <p:nvGraphicFramePr>
          <p:cNvPr id="13315" name="Object 3"/>
          <p:cNvGraphicFramePr>
            <a:graphicFrameLocks noChangeAspect="1"/>
          </p:cNvGraphicFramePr>
          <p:nvPr>
            <p:extLst>
              <p:ext uri="{D42A27DB-BD31-4B8C-83A1-F6EECF244321}">
                <p14:modId xmlns:p14="http://schemas.microsoft.com/office/powerpoint/2010/main" val="3380902353"/>
              </p:ext>
            </p:extLst>
          </p:nvPr>
        </p:nvGraphicFramePr>
        <p:xfrm>
          <a:off x="685800" y="-124968"/>
          <a:ext cx="638175" cy="682625"/>
        </p:xfrm>
        <a:graphic>
          <a:graphicData uri="http://schemas.openxmlformats.org/presentationml/2006/ole">
            <mc:AlternateContent xmlns:mc="http://schemas.openxmlformats.org/markup-compatibility/2006">
              <mc:Choice xmlns:v="urn:schemas-microsoft-com:vml" Requires="v">
                <p:oleObj spid="_x0000_s42004" name="Equation" r:id="rId3" imgW="177480" imgH="190440" progId="Equation.DSMT4">
                  <p:embed/>
                </p:oleObj>
              </mc:Choice>
              <mc:Fallback>
                <p:oleObj name="Equation" r:id="rId3" imgW="177480" imgH="190440" progId="Equation.DSMT4">
                  <p:embed/>
                  <p:pic>
                    <p:nvPicPr>
                      <p:cNvPr id="133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4968"/>
                        <a:ext cx="6381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7"/>
          <p:cNvGraphicFramePr>
            <a:graphicFrameLocks noChangeAspect="1"/>
          </p:cNvGraphicFramePr>
          <p:nvPr/>
        </p:nvGraphicFramePr>
        <p:xfrm>
          <a:off x="1579563" y="2133600"/>
          <a:ext cx="4641850" cy="1944688"/>
        </p:xfrm>
        <a:graphic>
          <a:graphicData uri="http://schemas.openxmlformats.org/presentationml/2006/ole">
            <mc:AlternateContent xmlns:mc="http://schemas.openxmlformats.org/markup-compatibility/2006">
              <mc:Choice xmlns:v="urn:schemas-microsoft-com:vml" Requires="v">
                <p:oleObj spid="_x0000_s42005" name="Equation" r:id="rId5" imgW="1574640" imgH="660240" progId="Equation.DSMT4">
                  <p:embed/>
                </p:oleObj>
              </mc:Choice>
              <mc:Fallback>
                <p:oleObj name="Equation" r:id="rId5" imgW="1574640" imgH="660240" progId="Equation.DSMT4">
                  <p:embed/>
                  <p:pic>
                    <p:nvPicPr>
                      <p:cNvPr id="1331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9563" y="2133600"/>
                        <a:ext cx="4641850" cy="194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3" name="Object 11"/>
          <p:cNvGraphicFramePr>
            <a:graphicFrameLocks noChangeAspect="1"/>
          </p:cNvGraphicFramePr>
          <p:nvPr/>
        </p:nvGraphicFramePr>
        <p:xfrm>
          <a:off x="1541463" y="4495800"/>
          <a:ext cx="6823075" cy="1287463"/>
        </p:xfrm>
        <a:graphic>
          <a:graphicData uri="http://schemas.openxmlformats.org/presentationml/2006/ole">
            <mc:AlternateContent xmlns:mc="http://schemas.openxmlformats.org/markup-compatibility/2006">
              <mc:Choice xmlns:v="urn:schemas-microsoft-com:vml" Requires="v">
                <p:oleObj spid="_x0000_s42006" name="Equation" r:id="rId7" imgW="2489040" imgH="469800" progId="Equation.DSMT4">
                  <p:embed/>
                </p:oleObj>
              </mc:Choice>
              <mc:Fallback>
                <p:oleObj name="Equation" r:id="rId7" imgW="2489040" imgH="469800" progId="Equation.DSMT4">
                  <p:embed/>
                  <p:pic>
                    <p:nvPicPr>
                      <p:cNvPr id="1332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1463" y="4495800"/>
                        <a:ext cx="6823075"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12"/>
          <p:cNvSpPr txBox="1">
            <a:spLocks noChangeArrowheads="1"/>
          </p:cNvSpPr>
          <p:nvPr/>
        </p:nvSpPr>
        <p:spPr bwMode="auto">
          <a:xfrm>
            <a:off x="6781800" y="1600200"/>
            <a:ext cx="1752600" cy="1395413"/>
          </a:xfrm>
          <a:prstGeom prst="rect">
            <a:avLst/>
          </a:prstGeom>
          <a:noFill/>
          <a:ln w="222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sample standard deviations</a:t>
            </a:r>
          </a:p>
        </p:txBody>
      </p:sp>
      <p:sp>
        <p:nvSpPr>
          <p:cNvPr id="13325" name="Line 13"/>
          <p:cNvSpPr>
            <a:spLocks noChangeShapeType="1"/>
          </p:cNvSpPr>
          <p:nvPr/>
        </p:nvSpPr>
        <p:spPr bwMode="auto">
          <a:xfrm flipH="1">
            <a:off x="6096000" y="2133600"/>
            <a:ext cx="685800" cy="609600"/>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p:cNvSpPr txBox="1">
            <a:spLocks noChangeArrowheads="1"/>
          </p:cNvSpPr>
          <p:nvPr/>
        </p:nvSpPr>
        <p:spPr bwMode="auto">
          <a:xfrm>
            <a:off x="7239000" y="3105944"/>
            <a:ext cx="1752600" cy="1384995"/>
          </a:xfrm>
          <a:prstGeom prst="rect">
            <a:avLst/>
          </a:prstGeom>
          <a:noFill/>
          <a:ln w="222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dirty="0" smtClean="0"/>
              <a:t>Student t distribution tables</a:t>
            </a:r>
            <a:endParaRPr lang="en-US" altLang="en-US" sz="2800" dirty="0"/>
          </a:p>
        </p:txBody>
      </p:sp>
      <p:sp>
        <p:nvSpPr>
          <p:cNvPr id="11" name="Line 13"/>
          <p:cNvSpPr>
            <a:spLocks noChangeShapeType="1"/>
          </p:cNvSpPr>
          <p:nvPr/>
        </p:nvSpPr>
        <p:spPr bwMode="auto">
          <a:xfrm flipH="1">
            <a:off x="6611938" y="3817396"/>
            <a:ext cx="622712" cy="830803"/>
          </a:xfrm>
          <a:prstGeom prst="line">
            <a:avLst/>
          </a:prstGeom>
          <a:noFill/>
          <a:ln w="222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103730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0" y="76200"/>
            <a:ext cx="845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dirty="0"/>
              <a:t>Control Limits Based on the Sample Standard Deviations</a:t>
            </a:r>
          </a:p>
        </p:txBody>
      </p:sp>
      <p:graphicFrame>
        <p:nvGraphicFramePr>
          <p:cNvPr id="14341" name="Object 5"/>
          <p:cNvGraphicFramePr>
            <a:graphicFrameLocks noChangeAspect="1"/>
          </p:cNvGraphicFramePr>
          <p:nvPr/>
        </p:nvGraphicFramePr>
        <p:xfrm>
          <a:off x="2514600" y="2362200"/>
          <a:ext cx="3667125" cy="2692400"/>
        </p:xfrm>
        <a:graphic>
          <a:graphicData uri="http://schemas.openxmlformats.org/presentationml/2006/ole">
            <mc:AlternateContent xmlns:mc="http://schemas.openxmlformats.org/markup-compatibility/2006">
              <mc:Choice xmlns:v="urn:schemas-microsoft-com:vml" Requires="v">
                <p:oleObj spid="_x0000_s43016" name="Equation" r:id="rId3" imgW="1244520" imgH="914400" progId="Equation.DSMT4">
                  <p:embed/>
                </p:oleObj>
              </mc:Choice>
              <mc:Fallback>
                <p:oleObj name="Equation" r:id="rId3" imgW="1244520" imgH="914400" progId="Equation.DSMT4">
                  <p:embed/>
                  <p:pic>
                    <p:nvPicPr>
                      <p:cNvPr id="1434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3667125"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06955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1143000" y="76200"/>
            <a:ext cx="6858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err="1"/>
              <a:t>Recomputing</a:t>
            </a:r>
            <a:r>
              <a:rPr lang="en-US" altLang="en-US" sz="4000" dirty="0"/>
              <a:t> Control Limits </a:t>
            </a:r>
          </a:p>
        </p:txBody>
      </p:sp>
      <p:sp>
        <p:nvSpPr>
          <p:cNvPr id="16389" name="Text Box 5"/>
          <p:cNvSpPr txBox="1">
            <a:spLocks noChangeArrowheads="1"/>
          </p:cNvSpPr>
          <p:nvPr/>
        </p:nvSpPr>
        <p:spPr bwMode="auto">
          <a:xfrm>
            <a:off x="1066800" y="2133600"/>
            <a:ext cx="7391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Suppose that one of the points on the control chart falls outside the control limits.  If an assignable cause can be found, it is recommended that new control limits be calculated  after deleting the corresponding sample from the data set.</a:t>
            </a:r>
          </a:p>
        </p:txBody>
      </p:sp>
    </p:spTree>
    <p:extLst>
      <p:ext uri="{BB962C8B-B14F-4D97-AF65-F5344CB8AC3E}">
        <p14:creationId xmlns:p14="http://schemas.microsoft.com/office/powerpoint/2010/main" val="1277432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152400" y="152400"/>
            <a:ext cx="8229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3200" dirty="0"/>
              <a:t>Performance Characteristics of Control Charts</a:t>
            </a:r>
          </a:p>
        </p:txBody>
      </p:sp>
      <p:sp>
        <p:nvSpPr>
          <p:cNvPr id="17413" name="Text Box 5"/>
          <p:cNvSpPr txBox="1">
            <a:spLocks noChangeArrowheads="1"/>
          </p:cNvSpPr>
          <p:nvPr/>
        </p:nvSpPr>
        <p:spPr bwMode="auto">
          <a:xfrm>
            <a:off x="609600" y="1748631"/>
            <a:ext cx="73914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spcBef>
                <a:spcPct val="50000"/>
              </a:spcBef>
              <a:buFontTx/>
              <a:buAutoNum type="arabicPeriod"/>
            </a:pPr>
            <a:r>
              <a:rPr lang="en-US" altLang="en-US" dirty="0">
                <a:latin typeface="Times New Roman" panose="02020603050405020304" pitchFamily="18" charset="0"/>
              </a:rPr>
              <a:t>  The use of 3-sigma limits makes it highly unlikely that an out-of-control signal will result from an in-control process.</a:t>
            </a:r>
          </a:p>
          <a:p>
            <a:pPr>
              <a:spcBef>
                <a:spcPct val="50000"/>
              </a:spcBef>
              <a:buFontTx/>
              <a:buAutoNum type="arabicPeriod"/>
            </a:pPr>
            <a:r>
              <a:rPr lang="en-US" altLang="en-US" dirty="0">
                <a:latin typeface="Times New Roman" panose="02020603050405020304" pitchFamily="18" charset="0"/>
              </a:rPr>
              <a:t>  When the process is in control, we expect to observe many samples before seeing one whose     lies outside the control limits</a:t>
            </a:r>
            <a:r>
              <a:rPr lang="en-US" altLang="en-US" dirty="0" smtClean="0">
                <a:latin typeface="Times New Roman" panose="02020603050405020304" pitchFamily="18" charset="0"/>
              </a:rPr>
              <a:t>.</a:t>
            </a:r>
          </a:p>
          <a:p>
            <a:pPr>
              <a:spcBef>
                <a:spcPct val="50000"/>
              </a:spcBef>
              <a:buFontTx/>
              <a:buAutoNum type="arabicPeriod"/>
            </a:pPr>
            <a:r>
              <a:rPr lang="en-US" altLang="en-US" dirty="0">
                <a:latin typeface="Times New Roman" panose="02020603050405020304" pitchFamily="18" charset="0"/>
              </a:rPr>
              <a:t> The chart is effective in detecting large process mean shifts but less effective at quickly identifying small shifts.</a:t>
            </a:r>
          </a:p>
        </p:txBody>
      </p:sp>
      <p:graphicFrame>
        <p:nvGraphicFramePr>
          <p:cNvPr id="17414" name="Object 6"/>
          <p:cNvGraphicFramePr>
            <a:graphicFrameLocks noChangeAspect="1"/>
          </p:cNvGraphicFramePr>
          <p:nvPr>
            <p:extLst>
              <p:ext uri="{D42A27DB-BD31-4B8C-83A1-F6EECF244321}">
                <p14:modId xmlns:p14="http://schemas.microsoft.com/office/powerpoint/2010/main" val="4150894736"/>
              </p:ext>
            </p:extLst>
          </p:nvPr>
        </p:nvGraphicFramePr>
        <p:xfrm>
          <a:off x="3276600" y="2743200"/>
          <a:ext cx="279569" cy="330215"/>
        </p:xfrm>
        <a:graphic>
          <a:graphicData uri="http://schemas.openxmlformats.org/presentationml/2006/ole">
            <mc:AlternateContent xmlns:mc="http://schemas.openxmlformats.org/markup-compatibility/2006">
              <mc:Choice xmlns:v="urn:schemas-microsoft-com:vml" Requires="v">
                <p:oleObj spid="_x0000_s44040" name="Equation" r:id="rId3" imgW="139680" imgH="164880" progId="Equation.DSMT4">
                  <p:embed/>
                </p:oleObj>
              </mc:Choice>
              <mc:Fallback>
                <p:oleObj name="Equation" r:id="rId3" imgW="139680" imgH="164880" progId="Equation.DSMT4">
                  <p:embed/>
                  <p:pic>
                    <p:nvPicPr>
                      <p:cNvPr id="1741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743200"/>
                        <a:ext cx="279569" cy="3302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4256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3581400" y="69850"/>
            <a:ext cx="220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000" dirty="0"/>
              <a:t>CUSUM</a:t>
            </a:r>
          </a:p>
        </p:txBody>
      </p:sp>
      <p:sp>
        <p:nvSpPr>
          <p:cNvPr id="29701" name="Text Box 5"/>
          <p:cNvSpPr txBox="1">
            <a:spLocks noChangeArrowheads="1"/>
          </p:cNvSpPr>
          <p:nvPr/>
        </p:nvSpPr>
        <p:spPr bwMode="auto">
          <a:xfrm>
            <a:off x="609600" y="2055686"/>
            <a:ext cx="7924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t>A defect of the traditional </a:t>
            </a:r>
            <a:r>
              <a:rPr lang="en-US" altLang="en-US" i="1" dirty="0"/>
              <a:t>X</a:t>
            </a:r>
            <a:r>
              <a:rPr lang="en-US" altLang="en-US" dirty="0"/>
              <a:t> chart is its inability to detect a relatively small change in a process mean.  </a:t>
            </a:r>
            <a:r>
              <a:rPr lang="en-US" altLang="en-US" i="1" dirty="0">
                <a:solidFill>
                  <a:schemeClr val="accent2"/>
                </a:solidFill>
              </a:rPr>
              <a:t>Cumulative Sum (CUSUM)</a:t>
            </a:r>
            <a:r>
              <a:rPr lang="en-US" altLang="en-US" dirty="0"/>
              <a:t> control charts and procedures are designed to remedy this defect.  </a:t>
            </a:r>
            <a:endParaRPr lang="en-US" altLang="en-US" dirty="0" smtClean="0"/>
          </a:p>
          <a:p>
            <a:pPr>
              <a:spcBef>
                <a:spcPct val="50000"/>
              </a:spcBef>
            </a:pPr>
            <a:endParaRPr lang="en-US" altLang="en-US" dirty="0"/>
          </a:p>
          <a:p>
            <a:pPr>
              <a:spcBef>
                <a:spcPct val="50000"/>
              </a:spcBef>
            </a:pPr>
            <a:r>
              <a:rPr lang="en-US" altLang="en-US" dirty="0" smtClean="0"/>
              <a:t>See the online example in </a:t>
            </a:r>
            <a:r>
              <a:rPr lang="en-US" altLang="en-US" dirty="0" err="1" smtClean="0"/>
              <a:t>git</a:t>
            </a:r>
            <a:r>
              <a:rPr lang="en-US" altLang="en-US" dirty="0" smtClean="0"/>
              <a:t> repository for this.</a:t>
            </a:r>
            <a:endParaRPr lang="en-US" altLang="en-US" dirty="0"/>
          </a:p>
        </p:txBody>
      </p:sp>
    </p:spTree>
    <p:extLst>
      <p:ext uri="{BB962C8B-B14F-4D97-AF65-F5344CB8AC3E}">
        <p14:creationId xmlns:p14="http://schemas.microsoft.com/office/powerpoint/2010/main" val="3331250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1350CD-99D1-45A8-8519-CD056E68ED8C}"/>
              </a:ext>
            </a:extLst>
          </p:cNvPr>
          <p:cNvSpPr>
            <a:spLocks noGrp="1"/>
          </p:cNvSpPr>
          <p:nvPr>
            <p:ph type="ctrTitle"/>
          </p:nvPr>
        </p:nvSpPr>
        <p:spPr/>
        <p:txBody>
          <a:bodyPr/>
          <a:lstStyle/>
          <a:p>
            <a:r>
              <a:rPr lang="en-US" dirty="0"/>
              <a:t>Classification Based Approaches</a:t>
            </a:r>
          </a:p>
        </p:txBody>
      </p:sp>
      <p:sp>
        <p:nvSpPr>
          <p:cNvPr id="5" name="Subtitle 4">
            <a:extLst>
              <a:ext uri="{FF2B5EF4-FFF2-40B4-BE49-F238E27FC236}">
                <a16:creationId xmlns:a16="http://schemas.microsoft.com/office/drawing/2014/main" id="{FD0318EB-8219-44A9-B83E-E1A462D5DF9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06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a:extLst>
              <a:ext uri="{FF2B5EF4-FFF2-40B4-BE49-F238E27FC236}">
                <a16:creationId xmlns:a16="http://schemas.microsoft.com/office/drawing/2014/main" id="{AC799CAC-A5C5-400B-A61B-0305377C50D4}"/>
              </a:ext>
            </a:extLst>
          </p:cNvPr>
          <p:cNvSpPr>
            <a:spLocks noGrp="1" noChangeArrowheads="1"/>
          </p:cNvSpPr>
          <p:nvPr>
            <p:ph type="title"/>
          </p:nvPr>
        </p:nvSpPr>
        <p:spPr>
          <a:xfrm>
            <a:off x="228600" y="6350"/>
            <a:ext cx="8610600" cy="703263"/>
          </a:xfrm>
        </p:spPr>
        <p:txBody>
          <a:bodyPr>
            <a:normAutofit fontScale="90000"/>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990000"/>
                </a:solidFill>
              </a:rPr>
              <a:t>Classification Based Techniques</a:t>
            </a:r>
          </a:p>
        </p:txBody>
      </p:sp>
      <p:sp>
        <p:nvSpPr>
          <p:cNvPr id="38915" name="Rectangle 2">
            <a:extLst>
              <a:ext uri="{FF2B5EF4-FFF2-40B4-BE49-F238E27FC236}">
                <a16:creationId xmlns:a16="http://schemas.microsoft.com/office/drawing/2014/main" id="{73BF2C13-50CD-43DB-9198-605E613D79F6}"/>
              </a:ext>
            </a:extLst>
          </p:cNvPr>
          <p:cNvSpPr>
            <a:spLocks noGrp="1" noChangeArrowheads="1"/>
          </p:cNvSpPr>
          <p:nvPr>
            <p:ph idx="1"/>
          </p:nvPr>
        </p:nvSpPr>
        <p:spPr>
          <a:xfrm>
            <a:off x="228600" y="914400"/>
            <a:ext cx="8686800" cy="5257800"/>
          </a:xfrm>
        </p:spPr>
        <p:txBody>
          <a:bodyPr/>
          <a:lstStyle/>
          <a:p>
            <a:pPr marL="163513" indent="-163513" eaLnBrk="1" hangingPunct="1">
              <a:lnSpc>
                <a:spcPct val="100000"/>
              </a:lnSpc>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400"/>
              <a:t>Main idea: build a classification model for normal (and anomalous (rare)) events based on labeled training data, and use it to classify each new unseen event</a:t>
            </a:r>
          </a:p>
          <a:p>
            <a:pPr marL="163513" indent="-163513" eaLnBrk="1" hangingPunct="1">
              <a:lnSpc>
                <a:spcPct val="100000"/>
              </a:lnSpc>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400"/>
              <a:t>Classification models must be able to handle skewed (imbalanced) class distributions</a:t>
            </a:r>
          </a:p>
          <a:p>
            <a:pPr marL="163513" indent="-163513" eaLnBrk="1" hangingPunct="1">
              <a:lnSpc>
                <a:spcPct val="100000"/>
              </a:lnSpc>
              <a:spcBef>
                <a:spcPts val="7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400"/>
              <a:t>Categories:</a:t>
            </a:r>
          </a:p>
          <a:p>
            <a:pPr marL="508000" lvl="1" indent="-228600" eaLnBrk="1" hangingPunct="1">
              <a:lnSpc>
                <a:spcPct val="100000"/>
              </a:lnSpc>
              <a:spcBef>
                <a:spcPts val="625"/>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000" i="1"/>
              <a:t>Supervised classification techniques</a:t>
            </a:r>
          </a:p>
          <a:p>
            <a:pPr marL="792163" lvl="2" indent="-168275" eaLnBrk="1" hangingPunct="1">
              <a:lnSpc>
                <a:spcPct val="100000"/>
              </a:lnSpc>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a:t>Require knowledge of both </a:t>
            </a:r>
            <a:r>
              <a:rPr lang="en-GB" altLang="en-US" sz="1800" b="1" i="1"/>
              <a:t>normal</a:t>
            </a:r>
            <a:r>
              <a:rPr lang="en-GB" altLang="en-US" sz="1800"/>
              <a:t> and </a:t>
            </a:r>
            <a:r>
              <a:rPr lang="en-GB" altLang="en-US" sz="1800" b="1" i="1"/>
              <a:t>anomaly</a:t>
            </a:r>
            <a:r>
              <a:rPr lang="en-GB" altLang="en-US" sz="1800"/>
              <a:t> class</a:t>
            </a:r>
          </a:p>
          <a:p>
            <a:pPr marL="792163" lvl="2" indent="-168275" eaLnBrk="1" hangingPunct="1">
              <a:lnSpc>
                <a:spcPct val="100000"/>
              </a:lnSpc>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a:t>Build classifier to distinguish between normal and known anomalies</a:t>
            </a:r>
          </a:p>
          <a:p>
            <a:pPr marL="508000" lvl="1" indent="-228600" eaLnBrk="1" hangingPunct="1">
              <a:lnSpc>
                <a:spcPct val="100000"/>
              </a:lnSpc>
              <a:spcBef>
                <a:spcPts val="625"/>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000" i="1"/>
              <a:t>Semi-supervised classification techniques</a:t>
            </a:r>
          </a:p>
          <a:p>
            <a:pPr marL="792163" lvl="2" indent="-168275" eaLnBrk="1" hangingPunct="1">
              <a:lnSpc>
                <a:spcPct val="100000"/>
              </a:lnSpc>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a:t>Require knowledge of </a:t>
            </a:r>
            <a:r>
              <a:rPr lang="en-GB" altLang="en-US" sz="1800" b="1" i="1"/>
              <a:t>normal</a:t>
            </a:r>
            <a:r>
              <a:rPr lang="en-GB" altLang="en-US" sz="1800"/>
              <a:t> class only!</a:t>
            </a:r>
          </a:p>
          <a:p>
            <a:pPr marL="792163" lvl="2" indent="-168275" eaLnBrk="1" hangingPunct="1">
              <a:lnSpc>
                <a:spcPct val="100000"/>
              </a:lnSpc>
              <a:spcBef>
                <a:spcPts val="563"/>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a:t>Use modified classification model to learn the normal behavior and then detect any deviations from normal behavior as anomalous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A6F7C3CE-F818-4454-9591-C3145EF9E49C}"/>
              </a:ext>
            </a:extLst>
          </p:cNvPr>
          <p:cNvSpPr>
            <a:spLocks noGrp="1" noChangeArrowheads="1"/>
          </p:cNvSpPr>
          <p:nvPr>
            <p:ph type="title"/>
          </p:nvPr>
        </p:nvSpPr>
        <p:spPr>
          <a:xfrm>
            <a:off x="228600" y="6350"/>
            <a:ext cx="8610600" cy="703263"/>
          </a:xfrm>
        </p:spPr>
        <p:txBody>
          <a:bodyPr>
            <a:normAutofit fontScale="90000"/>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990000"/>
                </a:solidFill>
              </a:rPr>
              <a:t>Classification Based Techniques</a:t>
            </a:r>
          </a:p>
        </p:txBody>
      </p:sp>
      <p:sp>
        <p:nvSpPr>
          <p:cNvPr id="40963" name="Rectangle 2">
            <a:extLst>
              <a:ext uri="{FF2B5EF4-FFF2-40B4-BE49-F238E27FC236}">
                <a16:creationId xmlns:a16="http://schemas.microsoft.com/office/drawing/2014/main" id="{E138B293-5135-429B-A64F-DA8096ED35F4}"/>
              </a:ext>
            </a:extLst>
          </p:cNvPr>
          <p:cNvSpPr>
            <a:spLocks noGrp="1" noChangeArrowheads="1"/>
          </p:cNvSpPr>
          <p:nvPr>
            <p:ph idx="1"/>
          </p:nvPr>
        </p:nvSpPr>
        <p:spPr>
          <a:xfrm>
            <a:off x="256032" y="914400"/>
            <a:ext cx="8915400" cy="5638800"/>
          </a:xfrm>
        </p:spPr>
        <p:txBody>
          <a:bodyPr>
            <a:normAutofit/>
          </a:bodyPr>
          <a:lstStyle/>
          <a:p>
            <a:pPr marL="163513" indent="-163513" eaLnBrk="1" hangingPunct="1">
              <a:lnSpc>
                <a:spcPct val="100000"/>
              </a:lnSpc>
              <a:spcBef>
                <a:spcPts val="6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000" dirty="0"/>
              <a:t>Advantages:</a:t>
            </a:r>
          </a:p>
          <a:p>
            <a:pPr marL="463550" lvl="1" indent="-185738" eaLnBrk="1" hangingPunct="1">
              <a:lnSpc>
                <a:spcPct val="100000"/>
              </a:lnSpc>
              <a:spcBef>
                <a:spcPts val="5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i="1" dirty="0"/>
              <a:t>Supervised classification techniques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Models that can be easily understood</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High accuracy in detecting many kinds of known anomalies</a:t>
            </a:r>
          </a:p>
          <a:p>
            <a:pPr marL="463550" lvl="1" indent="-185738" eaLnBrk="1" hangingPunct="1">
              <a:lnSpc>
                <a:spcPct val="100000"/>
              </a:lnSpc>
              <a:spcBef>
                <a:spcPts val="5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i="1" dirty="0"/>
              <a:t>Semi-supervised classification techniques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Models that can be easily understood</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Normal </a:t>
            </a:r>
            <a:r>
              <a:rPr lang="en-GB" altLang="en-US" sz="1600" dirty="0" smtClean="0"/>
              <a:t>behaviour </a:t>
            </a:r>
            <a:r>
              <a:rPr lang="en-GB" altLang="en-US" sz="1600" dirty="0"/>
              <a:t>can be accurately learned</a:t>
            </a:r>
          </a:p>
          <a:p>
            <a:pPr marL="163513" indent="-163513" eaLnBrk="1" hangingPunct="1">
              <a:lnSpc>
                <a:spcPct val="100000"/>
              </a:lnSpc>
              <a:spcBef>
                <a:spcPts val="6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2000" dirty="0"/>
              <a:t>Drawbacks:</a:t>
            </a:r>
          </a:p>
          <a:p>
            <a:pPr marL="463550" lvl="1" indent="-185738" eaLnBrk="1" hangingPunct="1">
              <a:lnSpc>
                <a:spcPct val="100000"/>
              </a:lnSpc>
              <a:spcBef>
                <a:spcPts val="5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i="1" dirty="0"/>
              <a:t>Supervised classification techniques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Require both labels from both normal and anomaly class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Cannot detect unknown and emerging anomalies</a:t>
            </a:r>
          </a:p>
          <a:p>
            <a:pPr marL="463550" lvl="1" indent="-185738" eaLnBrk="1" hangingPunct="1">
              <a:lnSpc>
                <a:spcPct val="100000"/>
              </a:lnSpc>
              <a:spcBef>
                <a:spcPts val="50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800" i="1" dirty="0"/>
              <a:t>Semi-supervised classification techniques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Require labels from normal class</a:t>
            </a:r>
          </a:p>
          <a:p>
            <a:pPr marL="747713" lvl="2" indent="-169863" eaLnBrk="1" hangingPunct="1">
              <a:lnSpc>
                <a:spcPct val="100000"/>
              </a:lnSpc>
              <a:spcBef>
                <a:spcPts val="450"/>
              </a:spcBef>
              <a:tabLst>
                <a:tab pos="733425" algn="l"/>
                <a:tab pos="1647825" algn="l"/>
                <a:tab pos="2562225" algn="l"/>
                <a:tab pos="3476625" algn="l"/>
                <a:tab pos="4391025" algn="l"/>
                <a:tab pos="5305425" algn="l"/>
                <a:tab pos="6219825" algn="l"/>
                <a:tab pos="7134225" algn="l"/>
                <a:tab pos="8048625" algn="l"/>
                <a:tab pos="8963025" algn="l"/>
                <a:tab pos="9877425" algn="l"/>
              </a:tabLst>
            </a:pPr>
            <a:r>
              <a:rPr lang="en-GB" altLang="en-US" sz="1600" dirty="0"/>
              <a:t>Possible high false alarm rate - previously unseen (yet legitimate) data records may be recognized as anomalies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upload.wikimedia.org/wikipedia/commons/thumb/4/4b/Doomsday_Clock_graph.svg/1920px-Doomsday_Clock_graph.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372" y="1600200"/>
            <a:ext cx="8525256" cy="236664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19200" y="4495800"/>
            <a:ext cx="6324600" cy="1754326"/>
          </a:xfrm>
          <a:prstGeom prst="rect">
            <a:avLst/>
          </a:prstGeom>
        </p:spPr>
        <p:txBody>
          <a:bodyPr wrap="square">
            <a:spAutoFit/>
          </a:bodyPr>
          <a:lstStyle/>
          <a:p>
            <a:r>
              <a:rPr lang="en-US" dirty="0">
                <a:solidFill>
                  <a:srgbClr val="222222"/>
                </a:solidFill>
              </a:rPr>
              <a:t>Doomsday Clock graph, 1947–2018. The lower points on the graph represent a higher probability of technologically or environmentally-induced catastrophe, and the higher points represent a lower probability.</a:t>
            </a:r>
          </a:p>
          <a:p>
            <a:r>
              <a:rPr lang="en-US" dirty="0"/>
              <a:t/>
            </a:r>
            <a:br>
              <a:rPr lang="en-US" dirty="0"/>
            </a:br>
            <a:endParaRPr lang="en-US" dirty="0"/>
          </a:p>
        </p:txBody>
      </p:sp>
    </p:spTree>
    <p:extLst>
      <p:ext uri="{BB962C8B-B14F-4D97-AF65-F5344CB8AC3E}">
        <p14:creationId xmlns:p14="http://schemas.microsoft.com/office/powerpoint/2010/main" val="33931668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264A6-B61C-4D81-93D5-0BAF17287E86}"/>
              </a:ext>
            </a:extLst>
          </p:cNvPr>
          <p:cNvSpPr>
            <a:spLocks noGrp="1"/>
          </p:cNvSpPr>
          <p:nvPr>
            <p:ph type="ctrTitle"/>
          </p:nvPr>
        </p:nvSpPr>
        <p:spPr/>
        <p:txBody>
          <a:bodyPr/>
          <a:lstStyle/>
          <a:p>
            <a:r>
              <a:rPr lang="en-US" dirty="0"/>
              <a:t>Proximity Based approaches</a:t>
            </a:r>
          </a:p>
        </p:txBody>
      </p:sp>
      <p:sp>
        <p:nvSpPr>
          <p:cNvPr id="5" name="Subtitle 4">
            <a:extLst>
              <a:ext uri="{FF2B5EF4-FFF2-40B4-BE49-F238E27FC236}">
                <a16:creationId xmlns:a16="http://schemas.microsoft.com/office/drawing/2014/main" id="{586C7A5C-9117-44BA-91D4-7AFCE9ED2B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80485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a:extLst>
              <a:ext uri="{FF2B5EF4-FFF2-40B4-BE49-F238E27FC236}">
                <a16:creationId xmlns:a16="http://schemas.microsoft.com/office/drawing/2014/main" id="{65388442-3D02-441D-92A0-D2DB8A300D56}"/>
              </a:ext>
            </a:extLst>
          </p:cNvPr>
          <p:cNvSpPr>
            <a:spLocks noGrp="1" noChangeArrowheads="1"/>
          </p:cNvSpPr>
          <p:nvPr>
            <p:ph type="title"/>
          </p:nvPr>
        </p:nvSpPr>
        <p:spPr>
          <a:xfrm>
            <a:off x="152400" y="82550"/>
            <a:ext cx="8839200" cy="703263"/>
          </a:xfrm>
        </p:spPr>
        <p:txBody>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990000"/>
                </a:solidFill>
              </a:rPr>
              <a:t>Nearest Neighbor Based Techniques</a:t>
            </a:r>
          </a:p>
        </p:txBody>
      </p:sp>
      <p:sp>
        <p:nvSpPr>
          <p:cNvPr id="55299" name="Rectangle 2">
            <a:extLst>
              <a:ext uri="{FF2B5EF4-FFF2-40B4-BE49-F238E27FC236}">
                <a16:creationId xmlns:a16="http://schemas.microsoft.com/office/drawing/2014/main" id="{564876A9-40BD-4DC9-8DB6-A34D777FD03C}"/>
              </a:ext>
            </a:extLst>
          </p:cNvPr>
          <p:cNvSpPr>
            <a:spLocks noGrp="1" noChangeArrowheads="1"/>
          </p:cNvSpPr>
          <p:nvPr>
            <p:ph idx="1"/>
          </p:nvPr>
        </p:nvSpPr>
        <p:spPr>
          <a:xfrm>
            <a:off x="228600" y="876300"/>
            <a:ext cx="8763000" cy="5105400"/>
          </a:xfrm>
        </p:spPr>
        <p:txBody>
          <a:bodyPr/>
          <a:lstStyle/>
          <a:p>
            <a:pPr marL="233363" indent="-233363" eaLnBrk="1" hangingPunct="1">
              <a:lnSpc>
                <a:spcPct val="100000"/>
              </a:lnSpc>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800" i="1"/>
              <a:t>Key assumption</a:t>
            </a:r>
            <a:r>
              <a:rPr lang="en-GB" altLang="en-US" sz="2800"/>
              <a:t>: normal points have close neighbors while anomalies are located far from other points</a:t>
            </a:r>
          </a:p>
          <a:p>
            <a:pPr marL="233363" indent="-233363" eaLnBrk="1" hangingPunct="1">
              <a:lnSpc>
                <a:spcPct val="100000"/>
              </a:lnSpc>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800"/>
              <a:t>General two-step approach</a:t>
            </a:r>
          </a:p>
          <a:p>
            <a:pPr marL="573088" lvl="1" indent="-225425" eaLnBrk="1" hangingPunct="1">
              <a:lnSpc>
                <a:spcPct val="100000"/>
              </a:lnSpc>
              <a:spcBef>
                <a:spcPts val="750"/>
              </a:spcBef>
              <a:buFont typeface="Arial" panose="020B0604020202020204" pitchFamily="34" charset="0"/>
              <a:buAutoNum type="arabicPeriod"/>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400"/>
              <a:t>Compute neighborhood for each data record</a:t>
            </a:r>
          </a:p>
          <a:p>
            <a:pPr marL="573088" lvl="1" indent="-225425" eaLnBrk="1" hangingPunct="1">
              <a:lnSpc>
                <a:spcPct val="100000"/>
              </a:lnSpc>
              <a:spcBef>
                <a:spcPts val="750"/>
              </a:spcBef>
              <a:buFont typeface="Arial" panose="020B0604020202020204" pitchFamily="34" charset="0"/>
              <a:buAutoNum type="arabicPeriod"/>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400"/>
              <a:t>Analyze the neighborhood to determine whether data record is anomaly or not</a:t>
            </a:r>
          </a:p>
          <a:p>
            <a:pPr marL="233363" indent="-233363" eaLnBrk="1" hangingPunct="1">
              <a:lnSpc>
                <a:spcPct val="100000"/>
              </a:lnSpc>
              <a:spcBef>
                <a:spcPts val="87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800"/>
              <a:t>Categories:</a:t>
            </a:r>
          </a:p>
          <a:p>
            <a:pPr marL="573088" lvl="1" indent="-225425" eaLnBrk="1" hangingPunct="1">
              <a:lnSpc>
                <a:spcPct val="100000"/>
              </a:lnSpc>
              <a:spcBef>
                <a:spcPts val="750"/>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400"/>
              <a:t>Distance based methods</a:t>
            </a:r>
          </a:p>
          <a:p>
            <a:pPr marL="1444625" lvl="2" indent="-457200" eaLnBrk="1" hangingPunct="1">
              <a:lnSpc>
                <a:spcPct val="100000"/>
              </a:lnSpc>
              <a:spcBef>
                <a:spcPts val="62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000"/>
              <a:t>Anomalies are data points most distant from other points</a:t>
            </a:r>
          </a:p>
          <a:p>
            <a:pPr marL="573088" lvl="1" indent="-225425" eaLnBrk="1" hangingPunct="1">
              <a:lnSpc>
                <a:spcPct val="100000"/>
              </a:lnSpc>
              <a:spcBef>
                <a:spcPts val="750"/>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400"/>
              <a:t>Density based methods</a:t>
            </a:r>
          </a:p>
          <a:p>
            <a:pPr marL="1444625" lvl="2" indent="-457200" eaLnBrk="1" hangingPunct="1">
              <a:lnSpc>
                <a:spcPct val="100000"/>
              </a:lnSpc>
              <a:spcBef>
                <a:spcPts val="625"/>
              </a:spcBef>
              <a:tabLst>
                <a:tab pos="573088" algn="l"/>
                <a:tab pos="1708150" algn="l"/>
                <a:tab pos="2622550" algn="l"/>
                <a:tab pos="3536950" algn="l"/>
                <a:tab pos="4451350" algn="l"/>
                <a:tab pos="5365750" algn="l"/>
                <a:tab pos="6280150" algn="l"/>
                <a:tab pos="7194550" algn="l"/>
                <a:tab pos="8108950" algn="l"/>
                <a:tab pos="9023350" algn="l"/>
                <a:tab pos="9937750" algn="l"/>
              </a:tabLst>
            </a:pPr>
            <a:r>
              <a:rPr lang="en-GB" altLang="en-US" sz="2000"/>
              <a:t>Anomalies are data points in low density regions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
            <a:extLst>
              <a:ext uri="{FF2B5EF4-FFF2-40B4-BE49-F238E27FC236}">
                <a16:creationId xmlns:a16="http://schemas.microsoft.com/office/drawing/2014/main" id="{CE1067B4-29EE-4FD4-A485-53C1438E5434}"/>
              </a:ext>
            </a:extLst>
          </p:cNvPr>
          <p:cNvSpPr>
            <a:spLocks noGrp="1" noChangeArrowheads="1"/>
          </p:cNvSpPr>
          <p:nvPr>
            <p:ph type="title"/>
          </p:nvPr>
        </p:nvSpPr>
        <p:spPr>
          <a:xfrm>
            <a:off x="304800" y="204788"/>
            <a:ext cx="8839200" cy="703262"/>
          </a:xfrm>
        </p:spPr>
        <p:txBody>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990000"/>
                </a:solidFill>
              </a:rPr>
              <a:t>Nearest Neighbor Based Techniques</a:t>
            </a:r>
          </a:p>
        </p:txBody>
      </p:sp>
      <p:sp>
        <p:nvSpPr>
          <p:cNvPr id="57347" name="Rectangle 2">
            <a:extLst>
              <a:ext uri="{FF2B5EF4-FFF2-40B4-BE49-F238E27FC236}">
                <a16:creationId xmlns:a16="http://schemas.microsoft.com/office/drawing/2014/main" id="{9A7664B9-F237-4D3D-877A-4C238A02FFDF}"/>
              </a:ext>
            </a:extLst>
          </p:cNvPr>
          <p:cNvSpPr>
            <a:spLocks noGrp="1" noChangeArrowheads="1"/>
          </p:cNvSpPr>
          <p:nvPr>
            <p:ph idx="1"/>
          </p:nvPr>
        </p:nvSpPr>
        <p:spPr>
          <a:xfrm>
            <a:off x="228600" y="838200"/>
            <a:ext cx="8534400" cy="5181600"/>
          </a:xfrm>
        </p:spPr>
        <p:txBody>
          <a:bodyPr/>
          <a:lstStyle/>
          <a:p>
            <a:pPr marL="223838" indent="-223838" eaLnBrk="1" hangingPunct="1">
              <a:lnSpc>
                <a:spcPct val="100000"/>
              </a:lnSpc>
              <a:spcBef>
                <a:spcPts val="7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800" dirty="0"/>
              <a:t>Advantage</a:t>
            </a:r>
          </a:p>
          <a:p>
            <a:pPr marL="574675" lvl="1" indent="-234950"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Can be used in unsupervised or semi-supervised setting (do not make any assumptions about data distribution)</a:t>
            </a:r>
          </a:p>
          <a:p>
            <a:pPr marL="223838" indent="-223838" eaLnBrk="1" hangingPunct="1">
              <a:lnSpc>
                <a:spcPct val="100000"/>
              </a:lnSpc>
              <a:spcBef>
                <a:spcPts val="7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800" dirty="0"/>
              <a:t>Drawbacks</a:t>
            </a:r>
          </a:p>
          <a:p>
            <a:pPr marL="574675" lvl="1" indent="-234950"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If normal points do not have sufficient number of </a:t>
            </a:r>
            <a:r>
              <a:rPr lang="en-GB" altLang="en-US" sz="2400" dirty="0" err="1"/>
              <a:t>neighbors</a:t>
            </a:r>
            <a:r>
              <a:rPr lang="en-GB" altLang="en-US" sz="2400" dirty="0"/>
              <a:t> the techniques may fail</a:t>
            </a:r>
          </a:p>
          <a:p>
            <a:pPr marL="574675" lvl="1" indent="-234950"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Computationally expensive</a:t>
            </a:r>
          </a:p>
          <a:p>
            <a:pPr marL="574675" lvl="1" indent="-234950"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In high dimensional spaces, data is sparse and the concept of similarity may not be meaningful anymore. </a:t>
            </a:r>
            <a:endParaRPr lang="en-GB" altLang="en-US" sz="2400" dirty="0" smtClean="0"/>
          </a:p>
          <a:p>
            <a:pPr marL="574675" lvl="1" indent="-234950"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smtClean="0"/>
              <a:t>Due </a:t>
            </a:r>
            <a:r>
              <a:rPr lang="en-GB" altLang="en-US" sz="2400" dirty="0"/>
              <a:t>to the sparseness, distances between any two data records may become quite similar =&gt; Each data record may be considered as potential outlier!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a:extLst>
              <a:ext uri="{FF2B5EF4-FFF2-40B4-BE49-F238E27FC236}">
                <a16:creationId xmlns:a16="http://schemas.microsoft.com/office/drawing/2014/main" id="{867E1917-0587-471E-A86A-06E8635EED8E}"/>
              </a:ext>
            </a:extLst>
          </p:cNvPr>
          <p:cNvSpPr>
            <a:spLocks noGrp="1" noChangeArrowheads="1"/>
          </p:cNvSpPr>
          <p:nvPr>
            <p:ph type="title"/>
          </p:nvPr>
        </p:nvSpPr>
        <p:spPr>
          <a:xfrm>
            <a:off x="214313" y="120650"/>
            <a:ext cx="8382000" cy="703263"/>
          </a:xfrm>
        </p:spPr>
        <p:txBody>
          <a:bodyPr>
            <a:normAutofit fontScale="90000"/>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990000"/>
                </a:solidFill>
              </a:rPr>
              <a:t>Clustering Based Techniques</a:t>
            </a:r>
          </a:p>
        </p:txBody>
      </p:sp>
      <p:sp>
        <p:nvSpPr>
          <p:cNvPr id="61443" name="Rectangle 2">
            <a:extLst>
              <a:ext uri="{FF2B5EF4-FFF2-40B4-BE49-F238E27FC236}">
                <a16:creationId xmlns:a16="http://schemas.microsoft.com/office/drawing/2014/main" id="{03C2874E-8233-4609-8267-B9DA0B33CAE8}"/>
              </a:ext>
            </a:extLst>
          </p:cNvPr>
          <p:cNvSpPr>
            <a:spLocks noGrp="1" noChangeArrowheads="1"/>
          </p:cNvSpPr>
          <p:nvPr>
            <p:ph idx="1"/>
          </p:nvPr>
        </p:nvSpPr>
        <p:spPr>
          <a:xfrm>
            <a:off x="152400" y="990600"/>
            <a:ext cx="8763000" cy="5486400"/>
          </a:xfrm>
        </p:spPr>
        <p:txBody>
          <a:bodyPr rIns="0">
            <a:normAutofit/>
          </a:bodyPr>
          <a:lstStyle/>
          <a:p>
            <a:pPr marL="166688" indent="-166688" eaLnBrk="1" hangingPunct="1">
              <a:lnSpc>
                <a:spcPct val="100000"/>
              </a:lnSpc>
              <a:spcBef>
                <a:spcPts val="6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2000" i="1" dirty="0"/>
              <a:t>Key assumption</a:t>
            </a:r>
            <a:r>
              <a:rPr lang="en-GB" altLang="en-US" sz="2000" dirty="0"/>
              <a:t>: normal data records belong to large and dense clusters, while anomalies belong do not belong to any of the clusters or form very small clusters</a:t>
            </a:r>
          </a:p>
          <a:p>
            <a:pPr marL="166688" indent="-166688" eaLnBrk="1" hangingPunct="1">
              <a:lnSpc>
                <a:spcPct val="100000"/>
              </a:lnSpc>
              <a:spcBef>
                <a:spcPts val="6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2000" dirty="0"/>
              <a:t>Categorization according to labels</a:t>
            </a:r>
          </a:p>
          <a:p>
            <a:pPr marL="461963" lvl="1" indent="-180975" eaLnBrk="1" hangingPunct="1">
              <a:lnSpc>
                <a:spcPct val="100000"/>
              </a:lnSpc>
              <a:spcBef>
                <a:spcPts val="5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1800" dirty="0"/>
              <a:t>Semi-supervised – cluster normal data to create modes of normal </a:t>
            </a:r>
            <a:r>
              <a:rPr lang="en-GB" altLang="en-US" sz="1800" dirty="0" err="1"/>
              <a:t>behavior</a:t>
            </a:r>
            <a:r>
              <a:rPr lang="en-GB" altLang="en-US" sz="1800" dirty="0"/>
              <a:t>. If a new instance does not belong to any of the clusters or it is not close to any cluster, is anomaly</a:t>
            </a:r>
          </a:p>
          <a:p>
            <a:pPr marL="461963" lvl="1" indent="-180975" eaLnBrk="1" hangingPunct="1">
              <a:lnSpc>
                <a:spcPct val="100000"/>
              </a:lnSpc>
              <a:spcBef>
                <a:spcPts val="5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1800" dirty="0"/>
              <a:t>Unsupervised – post-processing is needed after a clustering step to determine the size of the clusters and the distance from the clusters is required for the point to be anomaly</a:t>
            </a:r>
          </a:p>
          <a:p>
            <a:pPr marL="166688" indent="-166688" eaLnBrk="1" hangingPunct="1">
              <a:lnSpc>
                <a:spcPct val="100000"/>
              </a:lnSpc>
              <a:spcBef>
                <a:spcPts val="6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2000" dirty="0"/>
              <a:t>Anomalies detected using clustering based methods can be:</a:t>
            </a:r>
          </a:p>
          <a:p>
            <a:pPr marL="461963" lvl="1" indent="-180975" eaLnBrk="1" hangingPunct="1">
              <a:lnSpc>
                <a:spcPct val="100000"/>
              </a:lnSpc>
              <a:spcBef>
                <a:spcPts val="5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1800" dirty="0"/>
              <a:t>Data records that do not fit into any cluster (residuals from clustering)</a:t>
            </a:r>
            <a:r>
              <a:rPr lang="ar-SA" altLang="en-US" sz="1800" dirty="0">
                <a:cs typeface="Arial" panose="020B0604020202020204" pitchFamily="34" charset="0"/>
              </a:rPr>
              <a:t>‏</a:t>
            </a:r>
            <a:endParaRPr lang="en-GB" altLang="en-US" sz="1800" dirty="0"/>
          </a:p>
          <a:p>
            <a:pPr marL="461963" lvl="1" indent="-180975" eaLnBrk="1" hangingPunct="1">
              <a:lnSpc>
                <a:spcPct val="100000"/>
              </a:lnSpc>
              <a:spcBef>
                <a:spcPts val="5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1800" dirty="0"/>
              <a:t>Small clusters </a:t>
            </a:r>
          </a:p>
          <a:p>
            <a:pPr marL="461963" lvl="1" indent="-180975" eaLnBrk="1" hangingPunct="1">
              <a:lnSpc>
                <a:spcPct val="100000"/>
              </a:lnSpc>
              <a:spcBef>
                <a:spcPts val="500"/>
              </a:spcBef>
              <a:tabLst>
                <a:tab pos="736600" algn="l"/>
                <a:tab pos="1651000" algn="l"/>
                <a:tab pos="2565400" algn="l"/>
                <a:tab pos="3479800" algn="l"/>
                <a:tab pos="4394200" algn="l"/>
                <a:tab pos="5308600" algn="l"/>
                <a:tab pos="6223000" algn="l"/>
                <a:tab pos="7137400" algn="l"/>
                <a:tab pos="8051800" algn="l"/>
                <a:tab pos="8966200" algn="l"/>
                <a:tab pos="9880600" algn="l"/>
              </a:tabLst>
            </a:pPr>
            <a:r>
              <a:rPr lang="en-GB" altLang="en-US" sz="1800" dirty="0"/>
              <a:t>Low density clusters or local anomalies (far from other points within the same cluster)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a:extLst>
              <a:ext uri="{FF2B5EF4-FFF2-40B4-BE49-F238E27FC236}">
                <a16:creationId xmlns:a16="http://schemas.microsoft.com/office/drawing/2014/main" id="{D477FCAB-1648-40FD-A3C1-8D54F68566C2}"/>
              </a:ext>
            </a:extLst>
          </p:cNvPr>
          <p:cNvSpPr>
            <a:spLocks noGrp="1" noChangeArrowheads="1"/>
          </p:cNvSpPr>
          <p:nvPr>
            <p:ph type="title"/>
          </p:nvPr>
        </p:nvSpPr>
        <p:spPr>
          <a:xfrm>
            <a:off x="214313" y="44450"/>
            <a:ext cx="8382000" cy="703263"/>
          </a:xfrm>
        </p:spPr>
        <p:txBody>
          <a:bodyPr>
            <a:normAutofit fontScale="90000"/>
          </a:bodyPr>
          <a:lstStyle/>
          <a:p>
            <a:pPr eaLnBrk="1" hangingPunct="1">
              <a:lnSpc>
                <a:spcPct val="100000"/>
              </a:lnSpc>
              <a:buClr>
                <a:srgbClr val="CC33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990000"/>
                </a:solidFill>
              </a:rPr>
              <a:t>Clustering Based Techniques</a:t>
            </a:r>
          </a:p>
        </p:txBody>
      </p:sp>
      <p:sp>
        <p:nvSpPr>
          <p:cNvPr id="63491" name="Rectangle 2">
            <a:extLst>
              <a:ext uri="{FF2B5EF4-FFF2-40B4-BE49-F238E27FC236}">
                <a16:creationId xmlns:a16="http://schemas.microsoft.com/office/drawing/2014/main" id="{ABF8993A-7ADA-4D66-BDCC-42BAF17FCFE6}"/>
              </a:ext>
            </a:extLst>
          </p:cNvPr>
          <p:cNvSpPr>
            <a:spLocks noGrp="1" noChangeArrowheads="1"/>
          </p:cNvSpPr>
          <p:nvPr>
            <p:ph idx="1"/>
          </p:nvPr>
        </p:nvSpPr>
        <p:spPr>
          <a:xfrm>
            <a:off x="228600" y="990600"/>
            <a:ext cx="8763000" cy="5486400"/>
          </a:xfrm>
        </p:spPr>
        <p:txBody>
          <a:bodyPr rIns="0"/>
          <a:lstStyle/>
          <a:p>
            <a:pPr marL="223838" indent="-223838" eaLnBrk="1" hangingPunct="1">
              <a:lnSpc>
                <a:spcPct val="100000"/>
              </a:lnSpc>
              <a:spcBef>
                <a:spcPts val="7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800" dirty="0"/>
              <a:t>Advantages:</a:t>
            </a:r>
          </a:p>
          <a:p>
            <a:pPr marL="628650" lvl="1" indent="-290513"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No need to be supervised</a:t>
            </a:r>
          </a:p>
          <a:p>
            <a:pPr marL="628650" lvl="1" indent="-290513"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Easily adaptable to on-line / incremental mode suitable for anomaly detection from temporal data</a:t>
            </a:r>
          </a:p>
          <a:p>
            <a:pPr marL="223838" indent="-223838" eaLnBrk="1" hangingPunct="1">
              <a:lnSpc>
                <a:spcPct val="100000"/>
              </a:lnSpc>
              <a:spcBef>
                <a:spcPts val="7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800" dirty="0"/>
              <a:t>Drawbacks</a:t>
            </a:r>
          </a:p>
          <a:p>
            <a:pPr marL="628650" lvl="1" indent="-290513"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Computationally expensive</a:t>
            </a:r>
          </a:p>
          <a:p>
            <a:pPr marL="628650" lvl="1" indent="-290513"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If normal points do not create any clusters the techniques may fail</a:t>
            </a:r>
          </a:p>
          <a:p>
            <a:pPr marL="628650" lvl="1" indent="-290513" eaLnBrk="1" hangingPunct="1">
              <a:lnSpc>
                <a:spcPct val="100000"/>
              </a:lnSpc>
              <a:spcBef>
                <a:spcPts val="6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400" dirty="0"/>
              <a:t>In high dimensional spaces, data is sparse and distances between any two data records may become quite similar.</a:t>
            </a:r>
          </a:p>
          <a:p>
            <a:pPr marL="973138" lvl="2" eaLnBrk="1" hangingPunct="1">
              <a:lnSpc>
                <a:spcPct val="100000"/>
              </a:lnSpc>
              <a:spcBef>
                <a:spcPts val="500"/>
              </a:spcBef>
              <a:tabLst>
                <a:tab pos="793750" algn="l"/>
                <a:tab pos="1708150" algn="l"/>
                <a:tab pos="2622550" algn="l"/>
                <a:tab pos="3536950" algn="l"/>
                <a:tab pos="4451350" algn="l"/>
                <a:tab pos="5365750" algn="l"/>
                <a:tab pos="6280150" algn="l"/>
                <a:tab pos="7194550" algn="l"/>
                <a:tab pos="8108950" algn="l"/>
                <a:tab pos="9023350" algn="l"/>
                <a:tab pos="9937750" algn="l"/>
              </a:tabLst>
            </a:pPr>
            <a:r>
              <a:rPr lang="en-GB" altLang="en-US" sz="2000" dirty="0"/>
              <a:t>Clustering algorithms may not give any meaningful clusters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B1E93-9143-48A3-9396-7180F5E265B6}"/>
              </a:ext>
            </a:extLst>
          </p:cNvPr>
          <p:cNvSpPr>
            <a:spLocks noGrp="1"/>
          </p:cNvSpPr>
          <p:nvPr>
            <p:ph type="ctrTitle"/>
          </p:nvPr>
        </p:nvSpPr>
        <p:spPr/>
        <p:txBody>
          <a:bodyPr/>
          <a:lstStyle/>
          <a:p>
            <a:r>
              <a:rPr lang="en-US" dirty="0"/>
              <a:t>Contextual Anomaly Detection</a:t>
            </a:r>
          </a:p>
        </p:txBody>
      </p:sp>
      <p:sp>
        <p:nvSpPr>
          <p:cNvPr id="5" name="Subtitle 4">
            <a:extLst>
              <a:ext uri="{FF2B5EF4-FFF2-40B4-BE49-F238E27FC236}">
                <a16:creationId xmlns:a16="http://schemas.microsoft.com/office/drawing/2014/main" id="{330DC9FA-4B3A-4B98-9F67-BCCF575E560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34020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
            <a:extLst>
              <a:ext uri="{FF2B5EF4-FFF2-40B4-BE49-F238E27FC236}">
                <a16:creationId xmlns:a16="http://schemas.microsoft.com/office/drawing/2014/main" id="{5D149748-EBBE-4D6F-B14C-2BD95B785D80}"/>
              </a:ext>
            </a:extLst>
          </p:cNvPr>
          <p:cNvSpPr>
            <a:spLocks noGrp="1" noChangeArrowheads="1"/>
          </p:cNvSpPr>
          <p:nvPr>
            <p:ph type="title"/>
          </p:nvPr>
        </p:nvSpPr>
        <p:spPr>
          <a:xfrm>
            <a:off x="228600" y="228600"/>
            <a:ext cx="8686800" cy="685800"/>
          </a:xfrm>
        </p:spPr>
        <p:txBody>
          <a:bodyPr>
            <a:normAutofit fontScale="90000"/>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Contextual Anomaly Detection</a:t>
            </a:r>
          </a:p>
        </p:txBody>
      </p:sp>
      <p:sp>
        <p:nvSpPr>
          <p:cNvPr id="81923" name="Rectangle 2">
            <a:extLst>
              <a:ext uri="{FF2B5EF4-FFF2-40B4-BE49-F238E27FC236}">
                <a16:creationId xmlns:a16="http://schemas.microsoft.com/office/drawing/2014/main" id="{8D785E37-800A-4CB5-BC80-42B976264090}"/>
              </a:ext>
            </a:extLst>
          </p:cNvPr>
          <p:cNvSpPr>
            <a:spLocks noGrp="1" noChangeArrowheads="1"/>
          </p:cNvSpPr>
          <p:nvPr>
            <p:ph idx="1"/>
          </p:nvPr>
        </p:nvSpPr>
        <p:spPr>
          <a:xfrm>
            <a:off x="228600" y="1143000"/>
            <a:ext cx="8686800" cy="5257800"/>
          </a:xfrm>
        </p:spPr>
        <p:txBody>
          <a:bodyPr/>
          <a:lstStyle/>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Detect context anomalies</a:t>
            </a:r>
          </a:p>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General Approach</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Identify a context around a data instance (using a set of </a:t>
            </a:r>
            <a:r>
              <a:rPr lang="en-GB" altLang="en-US" i="1"/>
              <a:t>contextual attributes</a:t>
            </a:r>
            <a:r>
              <a:rPr lang="en-GB" altLang="en-US"/>
              <a:t>)</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Determine if the data instance is anomalous w.r.t. the context (using a set of </a:t>
            </a:r>
            <a:r>
              <a:rPr lang="en-GB" altLang="en-US" i="1"/>
              <a:t>behavioral attributes</a:t>
            </a:r>
            <a:r>
              <a:rPr lang="en-GB" altLang="en-US"/>
              <a:t>)</a:t>
            </a:r>
          </a:p>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Assumption</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All normal instances within a context will be similar (in terms of behavioral attributes), while the anomalies will be different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D140B60-A945-48BC-938D-BD8E19BF07E2}"/>
              </a:ext>
            </a:extLst>
          </p:cNvPr>
          <p:cNvSpPr>
            <a:spLocks noGrp="1" noChangeArrowheads="1"/>
          </p:cNvSpPr>
          <p:nvPr>
            <p:ph type="title"/>
          </p:nvPr>
        </p:nvSpPr>
        <p:spPr>
          <a:xfrm>
            <a:off x="228600" y="228600"/>
            <a:ext cx="8686800" cy="685800"/>
          </a:xfrm>
        </p:spPr>
        <p:txBody>
          <a:bodyPr>
            <a:normAutofit fontScale="90000"/>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Contextual Anomaly Detection</a:t>
            </a:r>
          </a:p>
        </p:txBody>
      </p:sp>
      <p:sp>
        <p:nvSpPr>
          <p:cNvPr id="83971" name="Rectangle 3">
            <a:extLst>
              <a:ext uri="{FF2B5EF4-FFF2-40B4-BE49-F238E27FC236}">
                <a16:creationId xmlns:a16="http://schemas.microsoft.com/office/drawing/2014/main" id="{3416E4C2-27F2-4D54-92A4-53564489356A}"/>
              </a:ext>
            </a:extLst>
          </p:cNvPr>
          <p:cNvSpPr>
            <a:spLocks noGrp="1" noChangeArrowheads="1"/>
          </p:cNvSpPr>
          <p:nvPr>
            <p:ph idx="1"/>
          </p:nvPr>
        </p:nvSpPr>
        <p:spPr>
          <a:xfrm>
            <a:off x="228600" y="1143000"/>
            <a:ext cx="8686800" cy="4724400"/>
          </a:xfrm>
        </p:spPr>
        <p:txBody>
          <a:bodyPr/>
          <a:lstStyle/>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Advantages</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Detect anomalies that are hard to detect when analyzed in the global perspective</a:t>
            </a:r>
          </a:p>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Challenges</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Identifying a set of good contextual attributes</a:t>
            </a:r>
          </a:p>
          <a:p>
            <a:pPr marL="573088" lvl="1" indent="-225425"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Determining a context using the contextual attributes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a:extLst>
              <a:ext uri="{FF2B5EF4-FFF2-40B4-BE49-F238E27FC236}">
                <a16:creationId xmlns:a16="http://schemas.microsoft.com/office/drawing/2014/main" id="{521468B9-A1DF-43CE-A496-5E323F0276C4}"/>
              </a:ext>
            </a:extLst>
          </p:cNvPr>
          <p:cNvSpPr>
            <a:spLocks noGrp="1" noChangeArrowheads="1"/>
          </p:cNvSpPr>
          <p:nvPr>
            <p:ph type="title"/>
          </p:nvPr>
        </p:nvSpPr>
        <p:spPr>
          <a:xfrm>
            <a:off x="228600" y="152400"/>
            <a:ext cx="8686800" cy="7620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Contextual Attributes</a:t>
            </a:r>
          </a:p>
        </p:txBody>
      </p:sp>
      <p:sp>
        <p:nvSpPr>
          <p:cNvPr id="86019" name="Rectangle 2">
            <a:extLst>
              <a:ext uri="{FF2B5EF4-FFF2-40B4-BE49-F238E27FC236}">
                <a16:creationId xmlns:a16="http://schemas.microsoft.com/office/drawing/2014/main" id="{1C1AD9DD-BC51-4867-9188-31CF8B13F95E}"/>
              </a:ext>
            </a:extLst>
          </p:cNvPr>
          <p:cNvSpPr>
            <a:spLocks noGrp="1" noChangeArrowheads="1"/>
          </p:cNvSpPr>
          <p:nvPr>
            <p:ph idx="1"/>
          </p:nvPr>
        </p:nvSpPr>
        <p:spPr>
          <a:xfrm>
            <a:off x="228600" y="1295400"/>
            <a:ext cx="8686800" cy="4648200"/>
          </a:xfrm>
        </p:spPr>
        <p:txBody>
          <a:bodyPr>
            <a:normAutofit lnSpcReduction="10000"/>
          </a:bodyPr>
          <a:lstStyle/>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Contextual attributes define a neighborhood (context) for each instance</a:t>
            </a:r>
          </a:p>
          <a:p>
            <a:pPr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For example: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Spatial Context </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1"/>
              <a:t>Latitude, Longitude</a:t>
            </a:r>
            <a:endParaRPr lang="en-GB" altLang="en-US" sz="2000"/>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Graph Context</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1"/>
              <a:t>Edges, Weights</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Sequential Context</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1"/>
              <a:t>Position, Time</a:t>
            </a:r>
          </a:p>
          <a:p>
            <a:pPr lvl="1"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Profile Context</a:t>
            </a:r>
          </a:p>
          <a:p>
            <a:pPr lvl="2"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i="1"/>
              <a:t>User demographics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9894B686-E3B1-4EFC-871A-1CEE197452E4}"/>
              </a:ext>
            </a:extLst>
          </p:cNvPr>
          <p:cNvSpPr>
            <a:spLocks noGrp="1" noChangeArrowheads="1"/>
          </p:cNvSpPr>
          <p:nvPr>
            <p:ph type="title"/>
          </p:nvPr>
        </p:nvSpPr>
        <p:spPr>
          <a:xfrm>
            <a:off x="152400" y="152400"/>
            <a:ext cx="8915400" cy="8382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t>Contextual Anomaly Detection Techniques</a:t>
            </a:r>
          </a:p>
        </p:txBody>
      </p:sp>
      <p:sp>
        <p:nvSpPr>
          <p:cNvPr id="88067" name="Rectangle 2">
            <a:extLst>
              <a:ext uri="{FF2B5EF4-FFF2-40B4-BE49-F238E27FC236}">
                <a16:creationId xmlns:a16="http://schemas.microsoft.com/office/drawing/2014/main" id="{FF433C57-9301-4050-9B26-113D2B2EF3D6}"/>
              </a:ext>
            </a:extLst>
          </p:cNvPr>
          <p:cNvSpPr>
            <a:spLocks noGrp="1" noChangeArrowheads="1"/>
          </p:cNvSpPr>
          <p:nvPr>
            <p:ph idx="1"/>
          </p:nvPr>
        </p:nvSpPr>
        <p:spPr>
          <a:xfrm>
            <a:off x="228600" y="1447800"/>
            <a:ext cx="8686800" cy="4648200"/>
          </a:xfrm>
        </p:spPr>
        <p:txBody>
          <a:bodyPr/>
          <a:lstStyle/>
          <a:p>
            <a:pPr marL="233363" indent="-233363"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Techniques</a:t>
            </a:r>
          </a:p>
          <a:p>
            <a:pPr marL="627063" lvl="1" indent="-279400"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Reduction to point outlier detection</a:t>
            </a:r>
          </a:p>
          <a:p>
            <a:pPr marL="965200" lvl="2" indent="-223838"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Segment data using contextual </a:t>
            </a:r>
            <a:r>
              <a:rPr lang="en-GB" altLang="en-US" dirty="0" smtClean="0"/>
              <a:t>attributes (clustering)</a:t>
            </a:r>
            <a:endParaRPr lang="en-GB" altLang="en-US" dirty="0"/>
          </a:p>
          <a:p>
            <a:pPr marL="965200" lvl="2" indent="-223838" eaLnBrk="1" hangingPunct="1">
              <a:lnSpc>
                <a:spcPct val="10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Apply a traditional point outlier within each context using behavioural attributes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2</a:t>
            </a:r>
            <a:endParaRPr lang="en-US" dirty="0"/>
          </a:p>
        </p:txBody>
      </p:sp>
    </p:spTree>
    <p:extLst>
      <p:ext uri="{BB962C8B-B14F-4D97-AF65-F5344CB8AC3E}">
        <p14:creationId xmlns:p14="http://schemas.microsoft.com/office/powerpoint/2010/main" val="273568402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12365F-BDCE-43A7-9653-263440CC0361}"/>
              </a:ext>
            </a:extLst>
          </p:cNvPr>
          <p:cNvSpPr>
            <a:spLocks noGrp="1"/>
          </p:cNvSpPr>
          <p:nvPr>
            <p:ph type="ctrTitle"/>
          </p:nvPr>
        </p:nvSpPr>
        <p:spPr/>
        <p:txBody>
          <a:bodyPr/>
          <a:lstStyle/>
          <a:p>
            <a:r>
              <a:rPr lang="en-US" dirty="0"/>
              <a:t>Collective Anomaly Detection</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70573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8BB64EB4-6E63-481D-B4F2-23420D18F396}"/>
              </a:ext>
            </a:extLst>
          </p:cNvPr>
          <p:cNvSpPr>
            <a:spLocks noGrp="1" noChangeArrowheads="1"/>
          </p:cNvSpPr>
          <p:nvPr>
            <p:ph type="title"/>
          </p:nvPr>
        </p:nvSpPr>
        <p:spPr>
          <a:xfrm>
            <a:off x="228600" y="228600"/>
            <a:ext cx="8686800" cy="762000"/>
          </a:xfrm>
        </p:spPr>
        <p:txBody>
          <a:bodyPr/>
          <a:lstStyle/>
          <a:p>
            <a:pPr eaLnBrk="1" hangingPunct="1">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Collective Anomaly Detection</a:t>
            </a:r>
          </a:p>
        </p:txBody>
      </p:sp>
      <p:sp>
        <p:nvSpPr>
          <p:cNvPr id="93187" name="Rectangle 2">
            <a:extLst>
              <a:ext uri="{FF2B5EF4-FFF2-40B4-BE49-F238E27FC236}">
                <a16:creationId xmlns:a16="http://schemas.microsoft.com/office/drawing/2014/main" id="{F2ED9DC7-FD88-4BAC-A2D0-3AAC1E05D4F4}"/>
              </a:ext>
            </a:extLst>
          </p:cNvPr>
          <p:cNvSpPr>
            <a:spLocks noGrp="1" noChangeArrowheads="1"/>
          </p:cNvSpPr>
          <p:nvPr>
            <p:ph idx="1"/>
          </p:nvPr>
        </p:nvSpPr>
        <p:spPr>
          <a:xfrm>
            <a:off x="228600" y="1524000"/>
            <a:ext cx="8686800" cy="4648200"/>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Detect collective anomalies</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Exploit the relationship among data instances</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Sequential anomaly detection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Detect anomalous sequences</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Spatial anomaly detection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Detect anomalous sub-regions within a spatial data set</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Graph anomaly detection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a:t>Detect anomalous sub-graphs in graph 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3827D449-EEA6-435A-BCF3-2A76A2872AC7}"/>
              </a:ext>
            </a:extLst>
          </p:cNvPr>
          <p:cNvSpPr>
            <a:spLocks noGrp="1" noChangeArrowheads="1"/>
          </p:cNvSpPr>
          <p:nvPr>
            <p:ph type="title"/>
          </p:nvPr>
        </p:nvSpPr>
        <p:spPr>
          <a:xfrm>
            <a:off x="228600" y="228600"/>
            <a:ext cx="8685213" cy="762000"/>
          </a:xfrm>
        </p:spPr>
        <p:txBody>
          <a:bodyPr/>
          <a:lstStyle/>
          <a:p>
            <a:pPr eaLnBrk="1" hangingPunct="1"/>
            <a:r>
              <a:rPr lang="en-US" altLang="en-US"/>
              <a:t>Sequential Anomaly Detection</a:t>
            </a:r>
          </a:p>
        </p:txBody>
      </p:sp>
      <p:sp>
        <p:nvSpPr>
          <p:cNvPr id="95235" name="Rectangle 3">
            <a:extLst>
              <a:ext uri="{FF2B5EF4-FFF2-40B4-BE49-F238E27FC236}">
                <a16:creationId xmlns:a16="http://schemas.microsoft.com/office/drawing/2014/main" id="{DD204BA4-9243-49F3-88DE-1D2957B8B774}"/>
              </a:ext>
            </a:extLst>
          </p:cNvPr>
          <p:cNvSpPr>
            <a:spLocks noGrp="1" noChangeArrowheads="1"/>
          </p:cNvSpPr>
          <p:nvPr>
            <p:ph idx="1"/>
          </p:nvPr>
        </p:nvSpPr>
        <p:spPr>
          <a:xfrm>
            <a:off x="228600" y="1295400"/>
            <a:ext cx="8458200" cy="4646613"/>
          </a:xfrm>
        </p:spPr>
        <p:txBody>
          <a:bodyPr/>
          <a:lstStyle/>
          <a:p>
            <a:pPr eaLnBrk="1" hangingPunct="1">
              <a:lnSpc>
                <a:spcPct val="94000"/>
              </a:lnSpc>
            </a:pPr>
            <a:r>
              <a:rPr lang="en-US" altLang="en-US" sz="2800"/>
              <a:t>Detect anomalous sequences in a database of sequences, or</a:t>
            </a:r>
          </a:p>
          <a:p>
            <a:pPr eaLnBrk="1" hangingPunct="1">
              <a:lnSpc>
                <a:spcPct val="94000"/>
              </a:lnSpc>
            </a:pPr>
            <a:r>
              <a:rPr lang="en-US" altLang="en-US" sz="2800"/>
              <a:t>Detect anomalous subsequence within a sequence</a:t>
            </a:r>
          </a:p>
          <a:p>
            <a:pPr eaLnBrk="1" hangingPunct="1">
              <a:lnSpc>
                <a:spcPct val="94000"/>
              </a:lnSpc>
            </a:pPr>
            <a:r>
              <a:rPr lang="en-US" altLang="en-US" sz="2800"/>
              <a:t>Data is presented as a set of symbolic sequences</a:t>
            </a:r>
          </a:p>
          <a:p>
            <a:pPr lvl="1" eaLnBrk="1" hangingPunct="1">
              <a:lnSpc>
                <a:spcPct val="94000"/>
              </a:lnSpc>
            </a:pPr>
            <a:r>
              <a:rPr lang="en-US" altLang="en-US" sz="2400"/>
              <a:t>System call intrusion detection</a:t>
            </a:r>
          </a:p>
          <a:p>
            <a:pPr lvl="1" eaLnBrk="1" hangingPunct="1">
              <a:lnSpc>
                <a:spcPct val="94000"/>
              </a:lnSpc>
            </a:pPr>
            <a:r>
              <a:rPr lang="en-US" altLang="en-US" sz="2400"/>
              <a:t>Proteomics</a:t>
            </a:r>
          </a:p>
          <a:p>
            <a:pPr lvl="1" eaLnBrk="1" hangingPunct="1">
              <a:lnSpc>
                <a:spcPct val="94000"/>
              </a:lnSpc>
            </a:pPr>
            <a:r>
              <a:rPr lang="en-US" altLang="en-US" sz="2400"/>
              <a:t>Climate data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0C83CCC-6995-4CBB-A0B7-1A73E5389D35}"/>
              </a:ext>
            </a:extLst>
          </p:cNvPr>
          <p:cNvSpPr>
            <a:spLocks noGrp="1" noChangeArrowheads="1"/>
          </p:cNvSpPr>
          <p:nvPr>
            <p:ph type="title"/>
          </p:nvPr>
        </p:nvSpPr>
        <p:spPr>
          <a:xfrm>
            <a:off x="228600" y="228600"/>
            <a:ext cx="8915400" cy="762000"/>
          </a:xfrm>
        </p:spPr>
        <p:txBody>
          <a:bodyPr/>
          <a:lstStyle/>
          <a:p>
            <a:pPr eaLnBrk="1" hangingPunct="1"/>
            <a:r>
              <a:rPr lang="en-US" altLang="en-US" sz="3200"/>
              <a:t>Sequence Time Delay Embedding (STIDE)*</a:t>
            </a:r>
          </a:p>
        </p:txBody>
      </p:sp>
      <p:sp>
        <p:nvSpPr>
          <p:cNvPr id="96259" name="Rectangle 3">
            <a:extLst>
              <a:ext uri="{FF2B5EF4-FFF2-40B4-BE49-F238E27FC236}">
                <a16:creationId xmlns:a16="http://schemas.microsoft.com/office/drawing/2014/main" id="{0EA7684C-6246-424C-96A2-DAC130E30B11}"/>
              </a:ext>
            </a:extLst>
          </p:cNvPr>
          <p:cNvSpPr>
            <a:spLocks noGrp="1" noChangeArrowheads="1"/>
          </p:cNvSpPr>
          <p:nvPr>
            <p:ph idx="1"/>
          </p:nvPr>
        </p:nvSpPr>
        <p:spPr>
          <a:xfrm>
            <a:off x="228600" y="1143000"/>
            <a:ext cx="8685213" cy="4419600"/>
          </a:xfrm>
        </p:spPr>
        <p:txBody>
          <a:bodyPr/>
          <a:lstStyle/>
          <a:p>
            <a:pPr eaLnBrk="1" hangingPunct="1">
              <a:lnSpc>
                <a:spcPct val="84000"/>
              </a:lnSpc>
            </a:pPr>
            <a:r>
              <a:rPr lang="en-US" altLang="en-US" sz="2400"/>
              <a:t>Assumes a training data containing normal sequences</a:t>
            </a:r>
          </a:p>
          <a:p>
            <a:pPr eaLnBrk="1" hangingPunct="1">
              <a:lnSpc>
                <a:spcPct val="84000"/>
              </a:lnSpc>
            </a:pPr>
            <a:r>
              <a:rPr lang="en-US" altLang="en-US" sz="2400"/>
              <a:t>Training</a:t>
            </a:r>
          </a:p>
          <a:p>
            <a:pPr lvl="1" eaLnBrk="1" hangingPunct="1">
              <a:lnSpc>
                <a:spcPct val="84000"/>
              </a:lnSpc>
            </a:pPr>
            <a:r>
              <a:rPr lang="en-US" altLang="en-US" sz="2000"/>
              <a:t>Extracts fixed length (k) subsequences by sliding a window over the training data</a:t>
            </a:r>
          </a:p>
          <a:p>
            <a:pPr lvl="1" eaLnBrk="1" hangingPunct="1">
              <a:lnSpc>
                <a:spcPct val="84000"/>
              </a:lnSpc>
            </a:pPr>
            <a:r>
              <a:rPr lang="en-US" altLang="en-US" sz="2000"/>
              <a:t>Maintain counts for all subsequences observed in the training data</a:t>
            </a:r>
          </a:p>
          <a:p>
            <a:pPr eaLnBrk="1" hangingPunct="1">
              <a:lnSpc>
                <a:spcPct val="84000"/>
              </a:lnSpc>
            </a:pPr>
            <a:r>
              <a:rPr lang="en-US" altLang="en-US" sz="2400"/>
              <a:t>Testing</a:t>
            </a:r>
          </a:p>
          <a:p>
            <a:pPr lvl="1" eaLnBrk="1" hangingPunct="1">
              <a:lnSpc>
                <a:spcPct val="84000"/>
              </a:lnSpc>
            </a:pPr>
            <a:r>
              <a:rPr lang="en-US" altLang="en-US" sz="2000"/>
              <a:t>Extract fixed length subsequences from the test sequence</a:t>
            </a:r>
          </a:p>
          <a:p>
            <a:pPr lvl="1" eaLnBrk="1" hangingPunct="1">
              <a:lnSpc>
                <a:spcPct val="84000"/>
              </a:lnSpc>
            </a:pPr>
            <a:r>
              <a:rPr lang="en-US" altLang="en-US" sz="2000"/>
              <a:t>Find empirical probability of each test subsequence from the above counts</a:t>
            </a:r>
          </a:p>
          <a:p>
            <a:pPr lvl="1" eaLnBrk="1" hangingPunct="1">
              <a:lnSpc>
                <a:spcPct val="84000"/>
              </a:lnSpc>
            </a:pPr>
            <a:r>
              <a:rPr lang="en-US" altLang="en-US" sz="2000"/>
              <a:t>If probability for a subsequence is below a threshold, the subsequence is declared as anomalous</a:t>
            </a:r>
          </a:p>
          <a:p>
            <a:pPr lvl="1" eaLnBrk="1" hangingPunct="1">
              <a:lnSpc>
                <a:spcPct val="84000"/>
              </a:lnSpc>
            </a:pPr>
            <a:r>
              <a:rPr lang="en-US" altLang="en-US" sz="2000"/>
              <a:t>Number of anomalous subsequences in a test sequence is its anomaly score</a:t>
            </a:r>
          </a:p>
          <a:p>
            <a:pPr eaLnBrk="1" hangingPunct="1">
              <a:lnSpc>
                <a:spcPct val="84000"/>
              </a:lnSpc>
            </a:pPr>
            <a:r>
              <a:rPr lang="en-US" altLang="en-US" sz="2400"/>
              <a:t>Applied for system call intrusion detection</a:t>
            </a:r>
          </a:p>
        </p:txBody>
      </p:sp>
      <p:sp>
        <p:nvSpPr>
          <p:cNvPr id="96260" name="Text Box 5">
            <a:extLst>
              <a:ext uri="{FF2B5EF4-FFF2-40B4-BE49-F238E27FC236}">
                <a16:creationId xmlns:a16="http://schemas.microsoft.com/office/drawing/2014/main" id="{935A37B8-2743-4BFF-BD1B-07CBB62F5FF7}"/>
              </a:ext>
            </a:extLst>
          </p:cNvPr>
          <p:cNvSpPr txBox="1">
            <a:spLocks noChangeArrowheads="1"/>
          </p:cNvSpPr>
          <p:nvPr/>
        </p:nvSpPr>
        <p:spPr bwMode="auto">
          <a:xfrm>
            <a:off x="303213" y="5478462"/>
            <a:ext cx="8610600" cy="4730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04000"/>
              </a:lnSpc>
              <a:spcBef>
                <a:spcPts val="800"/>
              </a:spcBef>
              <a:buClr>
                <a:srgbClr val="7A0019"/>
              </a:buClr>
              <a:buSzPct val="100000"/>
              <a:buFont typeface="Arial" panose="020B0604020202020204" pitchFamily="34" charset="0"/>
              <a:buChar char="•"/>
              <a:defRPr sz="3200">
                <a:solidFill>
                  <a:srgbClr val="000000"/>
                </a:solidFill>
                <a:latin typeface="Arial" panose="020B0604020202020204" pitchFamily="34" charset="0"/>
              </a:defRPr>
            </a:lvl1pPr>
            <a:lvl2pPr marL="742950" indent="-285750">
              <a:lnSpc>
                <a:spcPct val="104000"/>
              </a:lnSpc>
              <a:spcBef>
                <a:spcPts val="700"/>
              </a:spcBef>
              <a:buClr>
                <a:srgbClr val="7A0019"/>
              </a:buClr>
              <a:buSzPct val="100000"/>
              <a:buFont typeface="Arial" panose="020B0604020202020204" pitchFamily="34" charset="0"/>
              <a:buChar char="–"/>
              <a:defRPr sz="2800">
                <a:solidFill>
                  <a:srgbClr val="000000"/>
                </a:solidFill>
                <a:latin typeface="Arial" panose="020B0604020202020204" pitchFamily="34" charset="0"/>
              </a:defRPr>
            </a:lvl2pPr>
            <a:lvl3pPr marL="1143000" indent="-228600">
              <a:lnSpc>
                <a:spcPct val="104000"/>
              </a:lnSpc>
              <a:spcBef>
                <a:spcPts val="600"/>
              </a:spcBef>
              <a:buClr>
                <a:srgbClr val="7A0019"/>
              </a:buClr>
              <a:buSzPct val="100000"/>
              <a:buFont typeface="Arial" panose="020B0604020202020204" pitchFamily="34" charset="0"/>
              <a:buChar char="•"/>
              <a:defRPr sz="2400">
                <a:solidFill>
                  <a:srgbClr val="000000"/>
                </a:solidFill>
                <a:latin typeface="Arial" panose="020B0604020202020204" pitchFamily="34" charset="0"/>
              </a:defRPr>
            </a:lvl3pPr>
            <a:lvl4pPr marL="16002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4pPr>
            <a:lvl5pPr marL="2057400" indent="-228600">
              <a:lnSpc>
                <a:spcPct val="104000"/>
              </a:lnSpc>
              <a:spcBef>
                <a:spcPts val="500"/>
              </a:spcBef>
              <a:buClr>
                <a:srgbClr val="7A0019"/>
              </a:buClr>
              <a:buSzPct val="100000"/>
              <a:buFont typeface="Arial" panose="020B0604020202020204" pitchFamily="34" charset="0"/>
              <a:buChar char="»"/>
              <a:defRPr sz="2000">
                <a:solidFill>
                  <a:srgbClr val="000000"/>
                </a:solidFill>
                <a:latin typeface="Arial" panose="020B0604020202020204" pitchFamily="34" charset="0"/>
              </a:defRPr>
            </a:lvl5pPr>
            <a:lvl6pPr marL="25146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6pPr>
            <a:lvl7pPr marL="29718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7pPr>
            <a:lvl8pPr marL="34290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8pPr>
            <a:lvl9pPr marL="3886200" indent="-228600" defTabSz="457200" eaLnBrk="0" fontAlgn="base" hangingPunct="0">
              <a:lnSpc>
                <a:spcPct val="104000"/>
              </a:lnSpc>
              <a:spcBef>
                <a:spcPts val="500"/>
              </a:spcBef>
              <a:spcAft>
                <a:spcPct val="0"/>
              </a:spcAft>
              <a:buClr>
                <a:srgbClr val="7A0019"/>
              </a:buClr>
              <a:buSzPct val="100000"/>
              <a:buFont typeface="Arial" panose="020B0604020202020204" pitchFamily="34" charset="0"/>
              <a:buChar char="»"/>
              <a:defRPr sz="2000">
                <a:solidFill>
                  <a:srgbClr val="000000"/>
                </a:solidFill>
                <a:latin typeface="Arial" panose="020B0604020202020204" pitchFamily="34" charset="0"/>
              </a:defRPr>
            </a:lvl9pPr>
          </a:lstStyle>
          <a:p>
            <a:pPr>
              <a:spcBef>
                <a:spcPct val="50000"/>
              </a:spcBef>
              <a:buClr>
                <a:srgbClr val="000000"/>
              </a:buClr>
              <a:buFont typeface="Arial" panose="020B0604020202020204" pitchFamily="34" charset="0"/>
              <a:buNone/>
            </a:pPr>
            <a:r>
              <a:rPr lang="en-US" altLang="en-US" sz="1200" dirty="0"/>
              <a:t>* </a:t>
            </a:r>
            <a:r>
              <a:rPr lang="en-US" altLang="en-US" sz="1200" dirty="0" err="1"/>
              <a:t>Warrender</a:t>
            </a:r>
            <a:r>
              <a:rPr lang="en-US" altLang="en-US" sz="1200" dirty="0"/>
              <a:t>, Christina, Stephanie Forrest, and Barak </a:t>
            </a:r>
            <a:r>
              <a:rPr lang="en-US" altLang="en-US" sz="1200" dirty="0" err="1"/>
              <a:t>Pearlmutter</a:t>
            </a:r>
            <a:r>
              <a:rPr lang="en-US" altLang="en-US" sz="1200" dirty="0"/>
              <a:t>. Detecting Intrusions Using System Calls: Alternative Data Models. To appear, 1999 IEEE Symposium on Security and Privacy. 1999.</a:t>
            </a:r>
            <a:r>
              <a:rPr lang="en-US" altLang="en-US" sz="1200" dirty="0">
                <a:solidFill>
                  <a:schemeClr val="bg1"/>
                </a:solidFill>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 up</a:t>
            </a:r>
            <a:endParaRPr lang="en-US" dirty="0"/>
          </a:p>
        </p:txBody>
      </p:sp>
      <p:sp>
        <p:nvSpPr>
          <p:cNvPr id="3" name="Content Placeholder 2"/>
          <p:cNvSpPr>
            <a:spLocks noGrp="1"/>
          </p:cNvSpPr>
          <p:nvPr>
            <p:ph idx="1"/>
          </p:nvPr>
        </p:nvSpPr>
        <p:spPr/>
        <p:txBody>
          <a:bodyPr/>
          <a:lstStyle/>
          <a:p>
            <a:r>
              <a:rPr lang="en-US" dirty="0"/>
              <a:t>Anomaly.io/anomaly-detection-clustering</a:t>
            </a:r>
          </a:p>
          <a:p>
            <a:endParaRPr lang="en-US" dirty="0"/>
          </a:p>
        </p:txBody>
      </p:sp>
    </p:spTree>
    <p:extLst>
      <p:ext uri="{BB962C8B-B14F-4D97-AF65-F5344CB8AC3E}">
        <p14:creationId xmlns:p14="http://schemas.microsoft.com/office/powerpoint/2010/main" val="239197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3000" y="595878"/>
            <a:ext cx="11296356" cy="6268218"/>
          </a:xfrm>
          <a:prstGeom prst="rect">
            <a:avLst/>
          </a:prstGeom>
        </p:spPr>
      </p:pic>
    </p:spTree>
    <p:extLst>
      <p:ext uri="{BB962C8B-B14F-4D97-AF65-F5344CB8AC3E}">
        <p14:creationId xmlns:p14="http://schemas.microsoft.com/office/powerpoint/2010/main" val="4038059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09800" y="1066800"/>
            <a:ext cx="4572000" cy="4862870"/>
          </a:xfrm>
          <a:prstGeom prst="rect">
            <a:avLst/>
          </a:prstGeom>
        </p:spPr>
        <p:txBody>
          <a:bodyPr>
            <a:spAutoFit/>
          </a:bodyPr>
          <a:lstStyle/>
          <a:p>
            <a:r>
              <a:rPr lang="en-US" sz="1000">
                <a:solidFill>
                  <a:srgbClr val="000000"/>
                </a:solidFill>
                <a:latin typeface="Courier New" panose="02070309020205020404" pitchFamily="49" charset="0"/>
              </a:rPr>
              <a:t>a=5</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b=100</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N=100;</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y = a.*</a:t>
            </a:r>
            <a:r>
              <a:rPr lang="en-US" sz="1000" dirty="0" err="1">
                <a:solidFill>
                  <a:srgbClr val="000000"/>
                </a:solidFill>
                <a:latin typeface="Courier New" panose="02070309020205020404" pitchFamily="49" charset="0"/>
              </a:rPr>
              <a:t>randn</a:t>
            </a:r>
            <a:r>
              <a:rPr lang="en-US" sz="1000" dirty="0">
                <a:solidFill>
                  <a:srgbClr val="000000"/>
                </a:solidFill>
                <a:latin typeface="Courier New" panose="02070309020205020404" pitchFamily="49" charset="0"/>
              </a:rPr>
              <a:t>(N,1) + b;</a:t>
            </a:r>
          </a:p>
          <a:p>
            <a:r>
              <a:rPr lang="en-US" sz="1000" dirty="0">
                <a:solidFill>
                  <a:srgbClr val="000000"/>
                </a:solidFill>
                <a:latin typeface="Courier New" panose="02070309020205020404" pitchFamily="49" charset="0"/>
              </a:rPr>
              <a:t> </a:t>
            </a:r>
          </a:p>
          <a:p>
            <a:r>
              <a:rPr lang="en-US" sz="1000" dirty="0">
                <a:solidFill>
                  <a:srgbClr val="228B22"/>
                </a:solidFill>
                <a:latin typeface="Courier New" panose="02070309020205020404" pitchFamily="49" charset="0"/>
              </a:rPr>
              <a:t>% Y = </a:t>
            </a:r>
            <a:r>
              <a:rPr lang="en-US" sz="1000" dirty="0" err="1">
                <a:solidFill>
                  <a:srgbClr val="228B22"/>
                </a:solidFill>
                <a:latin typeface="Courier New" panose="02070309020205020404" pitchFamily="49" charset="0"/>
              </a:rPr>
              <a:t>movmean</a:t>
            </a:r>
            <a:r>
              <a:rPr lang="en-US" sz="1000" dirty="0">
                <a:solidFill>
                  <a:srgbClr val="228B22"/>
                </a:solidFill>
                <a:latin typeface="Courier New" panose="02070309020205020404" pitchFamily="49" charset="0"/>
              </a:rPr>
              <a:t>(X,K) for a vector X and positive integer scalar K computes</a:t>
            </a:r>
          </a:p>
          <a:p>
            <a:r>
              <a:rPr lang="en-US" sz="1000" dirty="0">
                <a:solidFill>
                  <a:srgbClr val="228B22"/>
                </a:solidFill>
                <a:latin typeface="Courier New" panose="02070309020205020404" pitchFamily="49" charset="0"/>
              </a:rPr>
              <a:t>% a centered moving average by sliding a window of length K along X. Each</a:t>
            </a:r>
          </a:p>
          <a:p>
            <a:r>
              <a:rPr lang="en-US" sz="1000" dirty="0">
                <a:solidFill>
                  <a:srgbClr val="228B22"/>
                </a:solidFill>
                <a:latin typeface="Courier New" panose="02070309020205020404" pitchFamily="49" charset="0"/>
              </a:rPr>
              <a:t>%    element of Y is the local mean of the corresponding values of X inside</a:t>
            </a:r>
          </a:p>
          <a:p>
            <a:r>
              <a:rPr lang="en-US" sz="1000" dirty="0">
                <a:solidFill>
                  <a:srgbClr val="228B22"/>
                </a:solidFill>
                <a:latin typeface="Courier New" panose="02070309020205020404" pitchFamily="49" charset="0"/>
              </a:rPr>
              <a:t>%    the window, with Y the same size as X. When K is even, the window is</a:t>
            </a:r>
          </a:p>
          <a:p>
            <a:r>
              <a:rPr lang="en-US" sz="1000" dirty="0">
                <a:solidFill>
                  <a:srgbClr val="228B22"/>
                </a:solidFill>
                <a:latin typeface="Courier New" panose="02070309020205020404" pitchFamily="49" charset="0"/>
              </a:rPr>
              <a:t>%    centered about the current and previous elements of X. The sliding</a:t>
            </a:r>
          </a:p>
          <a:p>
            <a:r>
              <a:rPr lang="en-US" sz="1000" dirty="0">
                <a:solidFill>
                  <a:srgbClr val="228B22"/>
                </a:solidFill>
                <a:latin typeface="Courier New" panose="02070309020205020404" pitchFamily="49" charset="0"/>
              </a:rPr>
              <a:t>%    window is truncated at the endpoints where there are fewer than K</a:t>
            </a:r>
          </a:p>
          <a:p>
            <a:r>
              <a:rPr lang="en-US" sz="1000" dirty="0">
                <a:solidFill>
                  <a:srgbClr val="228B22"/>
                </a:solidFill>
                <a:latin typeface="Courier New" panose="02070309020205020404" pitchFamily="49" charset="0"/>
              </a:rPr>
              <a:t>%    elements from X to fill the window.</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z=</a:t>
            </a:r>
            <a:r>
              <a:rPr lang="en-US" sz="1000" dirty="0" err="1">
                <a:solidFill>
                  <a:srgbClr val="000000"/>
                </a:solidFill>
                <a:latin typeface="Courier New" panose="02070309020205020404" pitchFamily="49" charset="0"/>
              </a:rPr>
              <a:t>movmean</a:t>
            </a:r>
            <a:r>
              <a:rPr lang="en-US" sz="1000" dirty="0">
                <a:solidFill>
                  <a:srgbClr val="000000"/>
                </a:solidFill>
                <a:latin typeface="Courier New" panose="02070309020205020404" pitchFamily="49" charset="0"/>
              </a:rPr>
              <a:t>(y,10);</a:t>
            </a:r>
          </a:p>
          <a:p>
            <a:r>
              <a:rPr lang="en-US" sz="1000" dirty="0">
                <a:solidFill>
                  <a:srgbClr val="000000"/>
                </a:solidFill>
                <a:latin typeface="Courier New" panose="02070309020205020404" pitchFamily="49" charset="0"/>
              </a:rPr>
              <a:t> </a:t>
            </a:r>
          </a:p>
          <a:p>
            <a:r>
              <a:rPr lang="en-US" sz="1000" dirty="0">
                <a:solidFill>
                  <a:srgbClr val="228B22"/>
                </a:solidFill>
                <a:latin typeface="Courier New" panose="02070309020205020404" pitchFamily="49" charset="0"/>
              </a:rPr>
              <a:t>%find the residual.</a:t>
            </a:r>
          </a:p>
          <a:p>
            <a:r>
              <a:rPr lang="en-US" sz="1000" dirty="0">
                <a:solidFill>
                  <a:srgbClr val="228B22"/>
                </a:solidFill>
                <a:latin typeface="Courier New" panose="02070309020205020404" pitchFamily="49" charset="0"/>
              </a:rPr>
              <a:t> </a:t>
            </a:r>
          </a:p>
          <a:p>
            <a:r>
              <a:rPr lang="en-US" sz="1000" dirty="0">
                <a:solidFill>
                  <a:srgbClr val="000000"/>
                </a:solidFill>
                <a:latin typeface="Courier New" panose="02070309020205020404" pitchFamily="49" charset="0"/>
              </a:rPr>
              <a:t>residual=y-z;</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std1=</a:t>
            </a:r>
            <a:r>
              <a:rPr lang="en-US" sz="1000" dirty="0" err="1">
                <a:solidFill>
                  <a:srgbClr val="000000"/>
                </a:solidFill>
                <a:latin typeface="Courier New" panose="02070309020205020404" pitchFamily="49" charset="0"/>
              </a:rPr>
              <a:t>std</a:t>
            </a:r>
            <a:r>
              <a:rPr lang="en-US" sz="1000" dirty="0">
                <a:solidFill>
                  <a:srgbClr val="000000"/>
                </a:solidFill>
                <a:latin typeface="Courier New" panose="02070309020205020404" pitchFamily="49" charset="0"/>
              </a:rPr>
              <a:t>(residual);</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anomaly=zeros(N,1);</a:t>
            </a:r>
          </a:p>
        </p:txBody>
      </p:sp>
    </p:spTree>
    <p:extLst>
      <p:ext uri="{BB962C8B-B14F-4D97-AF65-F5344CB8AC3E}">
        <p14:creationId xmlns:p14="http://schemas.microsoft.com/office/powerpoint/2010/main" val="393158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599691"/>
            <a:ext cx="10197757" cy="5658618"/>
          </a:xfrm>
          <a:prstGeom prst="rect">
            <a:avLst/>
          </a:prstGeom>
        </p:spPr>
      </p:pic>
    </p:spTree>
    <p:extLst>
      <p:ext uri="{BB962C8B-B14F-4D97-AF65-F5344CB8AC3E}">
        <p14:creationId xmlns:p14="http://schemas.microsoft.com/office/powerpoint/2010/main" val="2862611623"/>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softCPSWorkshopDub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94050D1DCC0043B8382BCEB9AB0833" ma:contentTypeVersion="13" ma:contentTypeDescription="Create a new document." ma:contentTypeScope="" ma:versionID="9a784d74c8596f4940c30dbae16be880">
  <xsd:schema xmlns:xsd="http://www.w3.org/2001/XMLSchema" xmlns:xs="http://www.w3.org/2001/XMLSchema" xmlns:p="http://schemas.microsoft.com/office/2006/metadata/properties" xmlns:ns3="7074b369-5a24-4eb6-bc97-fb6d6fb35916" xmlns:ns4="f041c632-fa8a-4bd0-baf1-a1454430b0eb" targetNamespace="http://schemas.microsoft.com/office/2006/metadata/properties" ma:root="true" ma:fieldsID="87adb9cce8d2f62ab938697d245c2e2b" ns3:_="" ns4:_="">
    <xsd:import namespace="7074b369-5a24-4eb6-bc97-fb6d6fb35916"/>
    <xsd:import namespace="f041c632-fa8a-4bd0-baf1-a1454430b0e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4b369-5a24-4eb6-bc97-fb6d6fb359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041c632-fa8a-4bd0-baf1-a1454430b0e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CF8BB8A-5CB5-4A23-B19A-EE7CF6781390}">
  <ds:schemaRefs>
    <ds:schemaRef ds:uri="http://schemas.microsoft.com/sharepoint/v3/contenttype/forms"/>
  </ds:schemaRefs>
</ds:datastoreItem>
</file>

<file path=customXml/itemProps2.xml><?xml version="1.0" encoding="utf-8"?>
<ds:datastoreItem xmlns:ds="http://schemas.openxmlformats.org/officeDocument/2006/customXml" ds:itemID="{8113A56A-CF1F-4F5F-8714-0ED6501270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4b369-5a24-4eb6-bc97-fb6d6fb35916"/>
    <ds:schemaRef ds:uri="f041c632-fa8a-4bd0-baf1-a1454430b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18D69B-1EAB-4E3D-8782-0085A1F5FF58}">
  <ds:schemaRefs>
    <ds:schemaRef ds:uri="http://purl.org/dc/dcmitype/"/>
    <ds:schemaRef ds:uri="http://schemas.microsoft.com/office/infopath/2007/PartnerControls"/>
    <ds:schemaRef ds:uri="http://purl.org/dc/elements/1.1/"/>
    <ds:schemaRef ds:uri="http://schemas.microsoft.com/office/2006/metadata/properties"/>
    <ds:schemaRef ds:uri="7074b369-5a24-4eb6-bc97-fb6d6fb35916"/>
    <ds:schemaRef ds:uri="http://schemas.microsoft.com/office/2006/documentManagement/types"/>
    <ds:schemaRef ds:uri="http://purl.org/dc/terms/"/>
    <ds:schemaRef ds:uri="http://schemas.openxmlformats.org/package/2006/metadata/core-properties"/>
    <ds:schemaRef ds:uri="f041c632-fa8a-4bd0-baf1-a1454430b0e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04_00_SoftwareFaultTolerance</Template>
  <TotalTime>988</TotalTime>
  <Words>2728</Words>
  <Application>Microsoft Office PowerPoint</Application>
  <PresentationFormat>On-screen Show (4:3)</PresentationFormat>
  <Paragraphs>405</Paragraphs>
  <Slides>64</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64</vt:i4>
      </vt:variant>
    </vt:vector>
  </HeadingPairs>
  <TitlesOfParts>
    <vt:vector size="76" baseType="lpstr">
      <vt:lpstr>SimSun</vt:lpstr>
      <vt:lpstr>Arial</vt:lpstr>
      <vt:lpstr>Arial Rounded MT Bold</vt:lpstr>
      <vt:lpstr>Avenir Next</vt:lpstr>
      <vt:lpstr>Calibri</vt:lpstr>
      <vt:lpstr>Courier New</vt:lpstr>
      <vt:lpstr>Symbol</vt:lpstr>
      <vt:lpstr>Times New Roman</vt:lpstr>
      <vt:lpstr>Wingdings</vt:lpstr>
      <vt:lpstr>MicrosoftCPSWorkshopDubey</vt:lpstr>
      <vt:lpstr>Document</vt:lpstr>
      <vt:lpstr>MathType 5.0 Equation</vt:lpstr>
      <vt:lpstr>Anomaly Detection</vt:lpstr>
      <vt:lpstr>Example 1</vt:lpstr>
      <vt:lpstr>PowerPoint Presentation</vt:lpstr>
      <vt:lpstr>PowerPoint Presentation</vt:lpstr>
      <vt:lpstr>PowerPoint Presentation</vt:lpstr>
      <vt:lpstr>Example 2</vt:lpstr>
      <vt:lpstr>PowerPoint Presentation</vt:lpstr>
      <vt:lpstr>PowerPoint Presentation</vt:lpstr>
      <vt:lpstr>PowerPoint Presentation</vt:lpstr>
      <vt:lpstr>Background</vt:lpstr>
      <vt:lpstr>Definitions</vt:lpstr>
      <vt:lpstr>Evaluation of Anomaly Detection – F-value</vt:lpstr>
      <vt:lpstr>Evaluation of Outlier Detection – ROC &amp; AUC</vt:lpstr>
      <vt:lpstr>Basic Approach – Pre-configured Threshold</vt:lpstr>
      <vt:lpstr>Anomalies</vt:lpstr>
      <vt:lpstr>Target Error Rate ≥ SLO Threshold</vt:lpstr>
      <vt:lpstr>How to choose the alerting window size</vt:lpstr>
      <vt:lpstr>Alert Duration</vt:lpstr>
      <vt:lpstr>More General Anomaly Detection</vt:lpstr>
      <vt:lpstr>Anomalies</vt:lpstr>
      <vt:lpstr>Key Challenges</vt:lpstr>
      <vt:lpstr>Data Labels</vt:lpstr>
      <vt:lpstr>Output of Anomaly Detection</vt:lpstr>
      <vt:lpstr>Variants of anomaly detection problem</vt:lpstr>
      <vt:lpstr>Types of Anomaly</vt:lpstr>
      <vt:lpstr>Point Anomalies</vt:lpstr>
      <vt:lpstr>Contextual Anomalies</vt:lpstr>
      <vt:lpstr>Collective Anomalies</vt:lpstr>
      <vt:lpstr>Techniques for Anomaly Detection</vt:lpstr>
      <vt:lpstr>Point Anomaly Detection</vt:lpstr>
      <vt:lpstr>Techniques for anomaly detection</vt:lpstr>
      <vt:lpstr>Statistical outlier detection</vt:lpstr>
      <vt:lpstr>Statistical outlier detection</vt:lpstr>
      <vt:lpstr>Grubbs’ test</vt:lpstr>
      <vt:lpstr>Matlab routine</vt:lpstr>
      <vt:lpstr>CUSUM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Based Approaches</vt:lpstr>
      <vt:lpstr>Classification Based Techniques</vt:lpstr>
      <vt:lpstr>Classification Based Techniques</vt:lpstr>
      <vt:lpstr>Proximity Based approaches</vt:lpstr>
      <vt:lpstr>Nearest Neighbor Based Techniques</vt:lpstr>
      <vt:lpstr>Nearest Neighbor Based Techniques</vt:lpstr>
      <vt:lpstr>Clustering Based Techniques</vt:lpstr>
      <vt:lpstr>Clustering Based Techniques</vt:lpstr>
      <vt:lpstr>Contextual Anomaly Detection</vt:lpstr>
      <vt:lpstr>Contextual Anomaly Detection</vt:lpstr>
      <vt:lpstr>Contextual Anomaly Detection</vt:lpstr>
      <vt:lpstr>Contextual Attributes</vt:lpstr>
      <vt:lpstr>Contextual Anomaly Detection Techniques</vt:lpstr>
      <vt:lpstr>Collective Anomaly Detection</vt:lpstr>
      <vt:lpstr>Collective Anomaly Detection</vt:lpstr>
      <vt:lpstr>Sequential Anomaly Detection</vt:lpstr>
      <vt:lpstr>Sequence Time Delay Embedding (STIDE)*</vt:lpstr>
      <vt:lpstr>Follow up</vt:lpstr>
    </vt:vector>
  </TitlesOfParts>
  <Company>University of Minnesota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 Tutorial</dc:title>
  <dc:creator>Varun Chandola</dc:creator>
  <cp:lastModifiedBy>Abhishek Dubey</cp:lastModifiedBy>
  <cp:revision>244</cp:revision>
  <dcterms:modified xsi:type="dcterms:W3CDTF">2019-10-31T19:10:54Z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0x010100CE94050D1DCC0043B8382BCEB9AB0833</vt:lpwstr>
  </property>
</Properties>
</file>