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415" r:id="rId3"/>
    <p:sldId id="396" r:id="rId4"/>
    <p:sldId id="397" r:id="rId5"/>
    <p:sldId id="398" r:id="rId6"/>
    <p:sldId id="399" r:id="rId7"/>
    <p:sldId id="413" r:id="rId8"/>
    <p:sldId id="414" r:id="rId9"/>
    <p:sldId id="400" r:id="rId10"/>
    <p:sldId id="401" r:id="rId11"/>
    <p:sldId id="402" r:id="rId12"/>
    <p:sldId id="403" r:id="rId13"/>
    <p:sldId id="404" r:id="rId14"/>
    <p:sldId id="405" r:id="rId15"/>
    <p:sldId id="406" r:id="rId16"/>
    <p:sldId id="407" r:id="rId17"/>
    <p:sldId id="408" r:id="rId18"/>
    <p:sldId id="409" r:id="rId19"/>
    <p:sldId id="410" r:id="rId20"/>
    <p:sldId id="411" r:id="rId21"/>
    <p:sldId id="41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B6DD8B-3918-4A61-B09C-A676153076E1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AE19BE-4C2C-438F-B416-E5888063D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951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BFB79F2-628E-4214-A7DA-1AF1700E6F6E}" type="slidenum">
              <a:rPr lang="en-US" altLang="en-US" sz="1200" smtClean="0"/>
              <a:pPr/>
              <a:t>2</a:t>
            </a:fld>
            <a:endParaRPr lang="en-US" altLang="en-US" sz="1200"/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394303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571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1571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0BA716A-7167-49FC-A4D4-FC2AC9173DB5}" type="slidenum">
              <a:rPr lang="en-US" altLang="en-US" sz="1200" smtClean="0"/>
              <a:pPr/>
              <a:t>13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5573398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880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38E0C92-CCF0-46A4-A8D3-7D5274D88BC8}" type="slidenum">
              <a:rPr lang="en-US" altLang="en-US" sz="1200" smtClean="0"/>
              <a:pPr/>
              <a:t>14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5449593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167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5499407-DD29-479A-8EFB-BA6CEF4CF6DB}" type="slidenum">
              <a:rPr lang="en-US" altLang="en-US" sz="1200" smtClean="0"/>
              <a:pPr/>
              <a:t>15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414685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776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1776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9A8DE1C-323E-44DC-A383-1C1F14F0F41B}" type="slidenum">
              <a:rPr lang="en-US" altLang="en-US" sz="1200" smtClean="0"/>
              <a:pPr/>
              <a:t>16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6709778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878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1878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50AD1D5-0AEA-4BAB-A4F0-FAB7FDF19A64}" type="slidenum">
              <a:rPr lang="en-US" altLang="en-US" sz="1200" smtClean="0"/>
              <a:pPr/>
              <a:t>17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2745564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083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2083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FC46AE1-5283-432F-8E0B-5EDA770A44AC}" type="slidenum">
              <a:rPr lang="en-US" altLang="en-US" sz="1200" smtClean="0"/>
              <a:pPr/>
              <a:t>18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40913705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185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218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418D630-D0B6-432A-B200-A9738DE8B711}" type="slidenum">
              <a:rPr lang="en-US" altLang="en-US" sz="1200" smtClean="0"/>
              <a:pPr/>
              <a:t>19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1734171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390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2390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9E786D6-912D-483B-8CF2-85B246FC5772}" type="slidenum">
              <a:rPr lang="en-US" altLang="en-US" sz="1200" smtClean="0"/>
              <a:pPr/>
              <a:t>20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7241843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AE19BE-4C2C-438F-B416-E5888063D51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0101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752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0752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981CA34-E439-48D8-8890-8975E624FF1B}" type="slidenum">
              <a:rPr lang="en-US" altLang="en-US" sz="1200" smtClean="0"/>
              <a:pPr/>
              <a:t>3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7488470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854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0854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3A69846-0041-404F-B91A-D5D3DE5AA84B}" type="slidenum">
              <a:rPr lang="en-US" altLang="en-US" sz="1200" smtClean="0"/>
              <a:pPr/>
              <a:t>4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9704279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957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0957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BB22C9B-3875-4336-AAC4-8B3E3BCA0749}" type="slidenum">
              <a:rPr lang="en-US" altLang="en-US" sz="1200" smtClean="0"/>
              <a:pPr/>
              <a:t>5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8089897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059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1059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94F5F89-8B0C-4EB0-BE96-EBD69810309B}" type="slidenum">
              <a:rPr lang="en-US" altLang="en-US" sz="1200" smtClean="0"/>
              <a:pPr/>
              <a:t>6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8978868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161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1161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46B84B0-91F1-4530-BC0B-D8B3F9F7F12B}" type="slidenum">
              <a:rPr lang="en-US" altLang="en-US" sz="1200" smtClean="0"/>
              <a:pPr/>
              <a:t>9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9226928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4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1264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ADCC2B4-3255-487F-8988-1C8192CDB7F5}" type="slidenum">
              <a:rPr lang="en-US" altLang="en-US" sz="1200" smtClean="0"/>
              <a:pPr/>
              <a:t>10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8482631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366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136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0C47D57-3796-4BA6-806B-6364C78F0AD6}" type="slidenum">
              <a:rPr lang="en-US" altLang="en-US" sz="1200" smtClean="0"/>
              <a:pPr/>
              <a:t>11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8229611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1469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2B97D5F-D064-47DF-95A6-FEF491C85393}" type="slidenum">
              <a:rPr lang="en-US" altLang="en-US" sz="1200" smtClean="0"/>
              <a:pPr/>
              <a:t>12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187250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216BA-07E0-4ED7-982C-D8CE64D025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EFC87D-B359-4C64-B3CE-BCE9D46011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CB30DD-C22F-4276-AA6B-EF1EDE5D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F81F0-2C64-4C62-8FFE-9CED46A1A9A0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7EEF01-87D9-4660-9CC6-F0D58E521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02515F-F016-44D7-93B5-6C7EC6A48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1C62-6729-41B3-832B-6A908C192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105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36D33-79B1-4761-A6C7-A36422C70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998C77-139E-4F28-BA1D-3B4146785C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A21C2-7C0A-430C-87EA-2958CBD2F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F81F0-2C64-4C62-8FFE-9CED46A1A9A0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2B025-468A-4D86-902C-CC663BA93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B17CFC-4B5D-422C-97F2-F262F80CC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1C62-6729-41B3-832B-6A908C192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619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17E4E5-DACC-46D6-9D13-932DF16DFF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0BDDA7-400B-4EEF-B593-8BB19C03EB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B468C-9108-4CBE-B931-F7565EE59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F81F0-2C64-4C62-8FFE-9CED46A1A9A0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A953D-F945-4936-A602-9DDE393DE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F6DD4-1A27-456E-86A1-A16361277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1C62-6729-41B3-832B-6A908C192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273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2FB7B-650D-458F-A3AB-E33DC17AB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0A640-858B-4598-A17E-C65132092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1CB69-54D3-4C89-83D6-44D9D13C0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F81F0-2C64-4C62-8FFE-9CED46A1A9A0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E469CD-EA6A-468F-8DA2-F8FB355BD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C81F3-6F6B-4298-B436-F0971C6BF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1C62-6729-41B3-832B-6A908C192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422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8716C-0A4D-4B0E-8C66-DF419F650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9138D-C913-4788-9F51-8E7F30216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08EB7-4BDF-45BB-A986-2FA53B887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F81F0-2C64-4C62-8FFE-9CED46A1A9A0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9E883-FC1D-4A16-ACB0-2CC3AAA41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03B05-6E28-444F-9578-B14E7AE30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1C62-6729-41B3-832B-6A908C192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635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8FDAB-89D1-4132-A0AE-3599EA423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D9BC3-ADCC-4B31-8EB8-F034AF4880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F5A129-0E1C-4F34-B03B-8B3CCB5271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967A7B-EA5F-46A8-AD5C-41A5F6D92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F81F0-2C64-4C62-8FFE-9CED46A1A9A0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8EC377-2A32-47EA-8640-2FD8562C8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0C25EB-148B-4A43-9695-76D8C4C01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1C62-6729-41B3-832B-6A908C192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967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F4D95-D39D-45D9-BD72-CA358DBB7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A62C3D-30EC-4E95-BB16-7BE3767A15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1D4EBB-5137-4D40-A178-98406599F8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A59D1E-DC74-4699-A221-064D38860E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AA002A-7981-4D69-B8CD-E539306F04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76D254-3F3A-4256-B4C3-57C7A1AED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F81F0-2C64-4C62-8FFE-9CED46A1A9A0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1463D9-4DBC-4BAC-B0DE-5719F5561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8D54EA-6E66-4B5A-A2EA-B659C9280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1C62-6729-41B3-832B-6A908C192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450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497B3-CE17-4C02-926E-A2632D5DE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4D8E25-3957-40C4-99CC-C9E989465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F81F0-2C64-4C62-8FFE-9CED46A1A9A0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6734FD-582F-44DA-A41C-959D824BC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E299C0-3B76-4673-824A-FA685A29E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1C62-6729-41B3-832B-6A908C192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902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19DC92-1E9B-4A0F-97DF-DD719AC9E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F81F0-2C64-4C62-8FFE-9CED46A1A9A0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007E39-3C5C-42CE-8252-8011DFDAC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5B453F-D1B2-43B3-872F-56D508391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1C62-6729-41B3-832B-6A908C192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629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385A5-3FEB-4EDE-8D1B-3F8699A20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F1DE8-D2EB-4883-8C55-3B0E1EC8F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B34FC1-548D-476A-8487-398A996651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26E6A3-9E30-4AE9-8598-57C39DB48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F81F0-2C64-4C62-8FFE-9CED46A1A9A0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2C07D2-BD84-4BE3-AA96-BF88AAF3F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BDD626-01D7-4677-8532-7B04768F8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1C62-6729-41B3-832B-6A908C192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874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5B503-DA98-4DE5-9744-958C9A6FD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6FA66F-6529-4BB6-9312-0BD87936C3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47CC95-BE47-4992-896B-E44C549A1C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6DBFC-9682-4647-AAC9-E129EA75C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F81F0-2C64-4C62-8FFE-9CED46A1A9A0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9B0381-35BA-4FC9-9AF0-DB407FD8D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21DD77-103A-4EF8-9624-F478E424D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1C62-6729-41B3-832B-6A908C192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076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7F91BD-5629-4479-9FDD-6D1C5D7A0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EF022A-6DD9-45BB-A82D-7F88B9C81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1FCFC-6DBD-4751-B067-082386C4B9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F81F0-2C64-4C62-8FFE-9CED46A1A9A0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BD1835-E0BC-4067-B195-6D9927909C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7FD991-5DD5-40B3-A3C6-B72DBDC00B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E1C62-6729-41B3-832B-6A908C192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042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learning-0mq-with-pyzmq.readthedocs.io/en/latest/pyzmq/patterns/client_server.html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EF6DD-0055-43D4-B412-3D3A992E03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PBFT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5C645A-DC01-4694-B020-72D4533E6C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044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Shape 33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Replica state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Clr>
                <a:srgbClr val="000000"/>
              </a:buClr>
              <a:buFont typeface="Arial"/>
              <a:buChar char="•"/>
              <a:defRPr/>
            </a:pPr>
            <a:r>
              <a:rPr lang="en-US" dirty="0"/>
              <a:t>A</a:t>
            </a:r>
            <a:r>
              <a:rPr lang="en-US" dirty="0">
                <a:solidFill>
                  <a:srgbClr val="00A8AA"/>
                </a:solidFill>
                <a:uFill>
                  <a:solidFill>
                    <a:srgbClr val="00A8AA"/>
                  </a:solidFill>
                </a:uFill>
              </a:rPr>
              <a:t> replica id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(between 0 and N-1)</a:t>
            </a:r>
          </a:p>
          <a:p>
            <a:pPr lvl="1">
              <a:lnSpc>
                <a:spcPct val="90000"/>
              </a:lnSpc>
              <a:buClr>
                <a:srgbClr val="000000"/>
              </a:buClr>
              <a:buFont typeface="Arial"/>
              <a:buChar char="•"/>
              <a:defRPr/>
            </a:pPr>
            <a:r>
              <a:rPr lang="en-US" dirty="0"/>
              <a:t>Replica 0, replica 1, …</a:t>
            </a:r>
          </a:p>
          <a:p>
            <a:pPr>
              <a:lnSpc>
                <a:spcPct val="90000"/>
              </a:lnSpc>
              <a:buClr>
                <a:srgbClr val="000000"/>
              </a:buClr>
              <a:buFont typeface="Arial"/>
              <a:buChar char="•"/>
              <a:defRPr/>
            </a:pPr>
            <a:r>
              <a:rPr lang="en-US" dirty="0"/>
              <a:t>A </a:t>
            </a:r>
            <a:r>
              <a:rPr lang="en-US" dirty="0">
                <a:solidFill>
                  <a:srgbClr val="00A8AA"/>
                </a:solidFill>
                <a:uFill>
                  <a:solidFill>
                    <a:srgbClr val="00A8AA"/>
                  </a:solidFill>
                </a:uFill>
              </a:rPr>
              <a:t>view number</a:t>
            </a:r>
            <a:r>
              <a:rPr lang="en-US" dirty="0"/>
              <a:t> v#, initially 0</a:t>
            </a:r>
          </a:p>
          <a:p>
            <a:pPr>
              <a:lnSpc>
                <a:spcPct val="90000"/>
              </a:lnSpc>
              <a:buClr>
                <a:srgbClr val="00A8AA"/>
              </a:buClr>
              <a:buFont typeface="Arial"/>
              <a:buChar char="•"/>
              <a:defRPr/>
            </a:pPr>
            <a:r>
              <a:rPr lang="en-US" dirty="0">
                <a:solidFill>
                  <a:srgbClr val="00A8AA"/>
                </a:solidFill>
                <a:uFill>
                  <a:solidFill>
                    <a:srgbClr val="00A8AA"/>
                  </a:solidFill>
                </a:uFill>
              </a:rPr>
              <a:t>Primary</a:t>
            </a:r>
            <a:r>
              <a:rPr lang="en-US" dirty="0"/>
              <a:t> is the replica with id</a:t>
            </a:r>
          </a:p>
          <a:p>
            <a:pPr lvl="1">
              <a:lnSpc>
                <a:spcPct val="90000"/>
              </a:lnSpc>
              <a:buClr>
                <a:srgbClr val="000000"/>
              </a:buClr>
              <a:buFont typeface="Arial"/>
              <a:buNone/>
              <a:defRPr/>
            </a:pPr>
            <a:r>
              <a:rPr lang="en-US" dirty="0" err="1"/>
              <a:t>i</a:t>
            </a:r>
            <a:r>
              <a:rPr lang="en-US" dirty="0"/>
              <a:t> = v# mod N </a:t>
            </a:r>
          </a:p>
          <a:p>
            <a:pPr>
              <a:lnSpc>
                <a:spcPct val="90000"/>
              </a:lnSpc>
              <a:buClr>
                <a:srgbClr val="000000"/>
              </a:buClr>
              <a:buFont typeface="Arial"/>
              <a:buChar char="•"/>
              <a:defRPr/>
            </a:pPr>
            <a:r>
              <a:rPr lang="en-US" dirty="0"/>
              <a:t>A </a:t>
            </a:r>
            <a:r>
              <a:rPr lang="en-US" dirty="0">
                <a:solidFill>
                  <a:srgbClr val="00A8AA"/>
                </a:solidFill>
                <a:uFill>
                  <a:solidFill>
                    <a:srgbClr val="00A8AA"/>
                  </a:solidFill>
                </a:uFill>
              </a:rPr>
              <a:t>log </a:t>
            </a:r>
            <a:r>
              <a:rPr lang="en-US" dirty="0"/>
              <a:t>of &lt;op, </a:t>
            </a:r>
            <a:r>
              <a:rPr lang="en-US" dirty="0" err="1"/>
              <a:t>seq</a:t>
            </a:r>
            <a:r>
              <a:rPr lang="en-US" dirty="0"/>
              <a:t>#, status&gt; entries</a:t>
            </a:r>
          </a:p>
          <a:p>
            <a:pPr lvl="1">
              <a:lnSpc>
                <a:spcPct val="90000"/>
              </a:lnSpc>
              <a:buClr>
                <a:srgbClr val="000000"/>
              </a:buClr>
              <a:buFont typeface="Arial"/>
              <a:buChar char="•"/>
              <a:defRPr/>
            </a:pPr>
            <a:r>
              <a:rPr lang="en-US" dirty="0"/>
              <a:t>Status = </a:t>
            </a:r>
            <a:r>
              <a:rPr lang="en-US" dirty="0">
                <a:solidFill>
                  <a:srgbClr val="A8D200"/>
                </a:solidFill>
                <a:uFill>
                  <a:solidFill>
                    <a:srgbClr val="A8D200"/>
                  </a:solidFill>
                </a:uFill>
              </a:rPr>
              <a:t>pre-prepared </a:t>
            </a:r>
            <a:r>
              <a:rPr lang="en-US" dirty="0"/>
              <a:t>or </a:t>
            </a:r>
            <a:r>
              <a:rPr lang="en-US" dirty="0">
                <a:solidFill>
                  <a:srgbClr val="00A8AA"/>
                </a:solidFill>
                <a:uFill>
                  <a:solidFill>
                    <a:srgbClr val="00A8AA"/>
                  </a:solidFill>
                </a:uFill>
              </a:rPr>
              <a:t>prepared</a:t>
            </a:r>
            <a:r>
              <a:rPr lang="en-US" dirty="0"/>
              <a:t> or </a:t>
            </a:r>
            <a:r>
              <a:rPr lang="en-US" dirty="0">
                <a:solidFill>
                  <a:srgbClr val="00A8AA"/>
                </a:solidFill>
                <a:uFill>
                  <a:solidFill>
                    <a:srgbClr val="00A8AA"/>
                  </a:solidFill>
                </a:uFill>
              </a:rPr>
              <a:t>committed </a:t>
            </a:r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871850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Shape 34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Normal Case</a:t>
            </a:r>
          </a:p>
        </p:txBody>
      </p:sp>
      <p:sp>
        <p:nvSpPr>
          <p:cNvPr id="83970" name="Shape 34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000000"/>
              </a:buClr>
            </a:pPr>
            <a:r>
              <a:rPr lang="en-US" altLang="en-US"/>
              <a:t>Client sends request to primary</a:t>
            </a:r>
          </a:p>
          <a:p>
            <a:pPr lvl="1">
              <a:buClr>
                <a:srgbClr val="000000"/>
              </a:buClr>
            </a:pPr>
            <a:r>
              <a:rPr lang="en-US" altLang="en-US"/>
              <a:t>or to all</a:t>
            </a:r>
          </a:p>
        </p:txBody>
      </p:sp>
    </p:spTree>
    <p:extLst>
      <p:ext uri="{BB962C8B-B14F-4D97-AF65-F5344CB8AC3E}">
        <p14:creationId xmlns:p14="http://schemas.microsoft.com/office/powerpoint/2010/main" val="2810741346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Shape 34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Normal Case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30675" indent="-291228">
              <a:buClr>
                <a:srgbClr val="000000"/>
              </a:buClr>
              <a:defRPr/>
            </a:pPr>
            <a:r>
              <a:rPr lang="en-US" dirty="0"/>
              <a:t>Primary sends </a:t>
            </a:r>
            <a:r>
              <a:rPr lang="en-US" dirty="0">
                <a:solidFill>
                  <a:srgbClr val="00A8AA"/>
                </a:solidFill>
                <a:uFill>
                  <a:solidFill>
                    <a:srgbClr val="00A8AA"/>
                  </a:solidFill>
                </a:uFill>
              </a:rPr>
              <a:t>pre-prepare </a:t>
            </a:r>
            <a:r>
              <a:rPr lang="en-US" dirty="0"/>
              <a:t>message to all</a:t>
            </a:r>
          </a:p>
          <a:p>
            <a:pPr>
              <a:buClr>
                <a:srgbClr val="000000"/>
              </a:buClr>
              <a:buFont typeface="Arial"/>
              <a:buChar char="•"/>
              <a:defRPr sz="2800"/>
            </a:pPr>
            <a:r>
              <a:rPr lang="en-US" dirty="0"/>
              <a:t>Pre-prepare contains &lt;v#,</a:t>
            </a:r>
            <a:r>
              <a:rPr lang="en-US" dirty="0" err="1"/>
              <a:t>seq</a:t>
            </a:r>
            <a:r>
              <a:rPr lang="en-US" dirty="0"/>
              <a:t>#,op&gt;</a:t>
            </a:r>
          </a:p>
          <a:p>
            <a:pPr lvl="1">
              <a:buClr>
                <a:srgbClr val="000000"/>
              </a:buClr>
              <a:buFont typeface="Arial"/>
              <a:buChar char="•"/>
              <a:defRPr sz="2400"/>
            </a:pPr>
            <a:r>
              <a:rPr lang="en-US" dirty="0"/>
              <a:t>Records operation in log as pre-prepared</a:t>
            </a:r>
          </a:p>
          <a:p>
            <a:pPr lvl="1">
              <a:buClr>
                <a:srgbClr val="000000"/>
              </a:buClr>
              <a:buFont typeface="Arial"/>
              <a:buChar char="•"/>
              <a:defRPr sz="2400"/>
            </a:pPr>
            <a:endParaRPr lang="en-US" dirty="0"/>
          </a:p>
          <a:p>
            <a:pPr lvl="1">
              <a:buClr>
                <a:srgbClr val="000000"/>
              </a:buClr>
              <a:buFont typeface="Arial"/>
              <a:buChar char="•"/>
              <a:defRPr sz="2400"/>
            </a:pPr>
            <a:r>
              <a:rPr lang="en-US" dirty="0"/>
              <a:t>Keep in mind that primary might be malicious</a:t>
            </a:r>
          </a:p>
          <a:p>
            <a:pPr lvl="2">
              <a:buClr>
                <a:srgbClr val="000000"/>
              </a:buClr>
              <a:buFont typeface="Arial"/>
              <a:buChar char="•"/>
              <a:defRPr sz="2000"/>
            </a:pPr>
            <a:r>
              <a:rPr lang="en-US" sz="1941" dirty="0"/>
              <a:t>Send different </a:t>
            </a:r>
            <a:r>
              <a:rPr lang="en-US" sz="1941" dirty="0" err="1"/>
              <a:t>seq</a:t>
            </a:r>
            <a:r>
              <a:rPr lang="en-US" sz="1941" dirty="0"/>
              <a:t># for the same op to different replicas</a:t>
            </a:r>
          </a:p>
          <a:p>
            <a:pPr lvl="2">
              <a:buClr>
                <a:srgbClr val="000000"/>
              </a:buClr>
              <a:buFont typeface="Arial"/>
              <a:buChar char="•"/>
              <a:defRPr sz="2000"/>
            </a:pPr>
            <a:r>
              <a:rPr lang="en-US" sz="1941" dirty="0"/>
              <a:t>Use a duplicate </a:t>
            </a:r>
            <a:r>
              <a:rPr lang="en-US" sz="1941" dirty="0" err="1"/>
              <a:t>seq</a:t>
            </a:r>
            <a:r>
              <a:rPr lang="en-US" sz="1941" dirty="0"/>
              <a:t># for op</a:t>
            </a:r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828167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Shape 34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Normal Case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000000"/>
              </a:buClr>
              <a:buFont typeface="Arial"/>
              <a:buChar char="•"/>
              <a:defRPr sz="2800"/>
            </a:pPr>
            <a:r>
              <a:rPr lang="en-US" dirty="0"/>
              <a:t>Replicas check the pre-prepare and if it is ok:</a:t>
            </a:r>
          </a:p>
          <a:p>
            <a:pPr marL="720961" lvl="1" indent="-237737">
              <a:buClr>
                <a:srgbClr val="000000"/>
              </a:buClr>
              <a:buFont typeface="Arial"/>
              <a:buChar char="•"/>
              <a:defRPr/>
            </a:pPr>
            <a:r>
              <a:rPr lang="en-US" dirty="0"/>
              <a:t>Record operation in log as pre-prepared</a:t>
            </a:r>
          </a:p>
          <a:p>
            <a:pPr marL="720961" lvl="1" indent="-237737">
              <a:buClr>
                <a:srgbClr val="000000"/>
              </a:buClr>
              <a:buFont typeface="Arial"/>
              <a:buChar char="•"/>
              <a:defRPr/>
            </a:pPr>
            <a:r>
              <a:rPr lang="en-US" dirty="0"/>
              <a:t>Send </a:t>
            </a:r>
            <a:r>
              <a:rPr lang="en-US" dirty="0">
                <a:solidFill>
                  <a:srgbClr val="00A8AA"/>
                </a:solidFill>
                <a:uFill>
                  <a:solidFill>
                    <a:srgbClr val="00A8AA"/>
                  </a:solidFill>
                </a:uFill>
              </a:rPr>
              <a:t>prepare</a:t>
            </a:r>
            <a:r>
              <a:rPr lang="en-US" dirty="0"/>
              <a:t> messages </a:t>
            </a:r>
            <a:r>
              <a:rPr lang="en-US" dirty="0">
                <a:solidFill>
                  <a:srgbClr val="00A8AA"/>
                </a:solidFill>
                <a:uFill>
                  <a:solidFill>
                    <a:srgbClr val="00A8AA"/>
                  </a:solidFill>
                </a:uFill>
              </a:rPr>
              <a:t>to all</a:t>
            </a:r>
          </a:p>
          <a:p>
            <a:pPr marL="720961" lvl="1" indent="-237737">
              <a:buClr>
                <a:srgbClr val="00A8AA"/>
              </a:buClr>
              <a:buFont typeface="Arial"/>
              <a:buChar char="•"/>
              <a:defRPr/>
            </a:pPr>
            <a:r>
              <a:rPr lang="en-US" dirty="0">
                <a:solidFill>
                  <a:srgbClr val="00A8AA"/>
                </a:solidFill>
                <a:uFill>
                  <a:solidFill>
                    <a:srgbClr val="00A8AA"/>
                  </a:solidFill>
                </a:uFill>
              </a:rPr>
              <a:t>Prepare </a:t>
            </a:r>
            <a:r>
              <a:rPr lang="en-US" dirty="0"/>
              <a:t>contains &lt;i,v#,</a:t>
            </a:r>
            <a:r>
              <a:rPr lang="en-US" dirty="0" err="1"/>
              <a:t>seq</a:t>
            </a:r>
            <a:r>
              <a:rPr lang="en-US" dirty="0"/>
              <a:t>#,op&gt;</a:t>
            </a:r>
          </a:p>
          <a:p>
            <a:pPr lvl="1">
              <a:buClr>
                <a:srgbClr val="00A8AA"/>
              </a:buClr>
              <a:buFont typeface="Arial"/>
              <a:buChar char="•"/>
              <a:defRPr sz="2400">
                <a:solidFill>
                  <a:srgbClr val="00A8AA"/>
                </a:solidFill>
                <a:uFill>
                  <a:solidFill>
                    <a:srgbClr val="00A8AA"/>
                  </a:solidFill>
                </a:uFill>
              </a:defRPr>
            </a:pPr>
            <a:endParaRPr lang="en-US" dirty="0">
              <a:solidFill>
                <a:srgbClr val="00A8AA"/>
              </a:solidFill>
              <a:uFill>
                <a:solidFill>
                  <a:srgbClr val="00A8AA"/>
                </a:solidFill>
              </a:uFill>
            </a:endParaRPr>
          </a:p>
          <a:p>
            <a:pPr>
              <a:buClr>
                <a:srgbClr val="000000"/>
              </a:buClr>
              <a:buFont typeface="Arial"/>
              <a:buChar char="•"/>
              <a:defRPr sz="2800"/>
            </a:pPr>
            <a:r>
              <a:rPr lang="en-US" dirty="0"/>
              <a:t>All to all communication</a:t>
            </a:r>
          </a:p>
          <a:p>
            <a:pPr>
              <a:defRPr/>
            </a:pPr>
            <a:r>
              <a:rPr lang="en-US" dirty="0"/>
              <a:t>A backup accepts a pre-prepare message if the digest and signature are correct, it is for the correct view, and it hasn’t already accepted a pre-prepare message for the current view and sequence number with a different digest</a:t>
            </a:r>
          </a:p>
        </p:txBody>
      </p:sp>
    </p:spTree>
    <p:extLst>
      <p:ext uri="{BB962C8B-B14F-4D97-AF65-F5344CB8AC3E}">
        <p14:creationId xmlns:p14="http://schemas.microsoft.com/office/powerpoint/2010/main" val="1790361587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Shape 35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Normal Case: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30675" indent="-291228">
              <a:buClr>
                <a:srgbClr val="000000"/>
              </a:buClr>
              <a:defRPr/>
            </a:pPr>
            <a:r>
              <a:rPr lang="en-US" dirty="0"/>
              <a:t>It then enters a </a:t>
            </a:r>
            <a:r>
              <a:rPr lang="en-US" i="1" dirty="0"/>
              <a:t>prepare</a:t>
            </a:r>
            <a:r>
              <a:rPr lang="en-US" dirty="0"/>
              <a:t> phase by multicasting a prepare message to all other replicas. Once the replica has received </a:t>
            </a:r>
            <a:r>
              <a:rPr lang="en-US" i="1" dirty="0"/>
              <a:t>2f+1</a:t>
            </a:r>
            <a:r>
              <a:rPr lang="en-US" dirty="0"/>
              <a:t> prepares from different backups that match the pre-prepare, it considers itself </a:t>
            </a:r>
            <a:r>
              <a:rPr lang="en-US" i="1" dirty="0"/>
              <a:t>prepared</a:t>
            </a:r>
            <a:r>
              <a:rPr lang="en-US" dirty="0"/>
              <a:t> and multicasts a </a:t>
            </a:r>
            <a:r>
              <a:rPr lang="en-US" i="1" dirty="0"/>
              <a:t>commit</a:t>
            </a:r>
            <a:r>
              <a:rPr lang="en-US" dirty="0"/>
              <a:t> message</a:t>
            </a:r>
          </a:p>
          <a:p>
            <a:pPr marL="720961" lvl="1" indent="-237737">
              <a:buClr>
                <a:srgbClr val="000000"/>
              </a:buClr>
              <a:buFont typeface="Arial"/>
              <a:buChar char="•"/>
              <a:defRPr/>
            </a:pPr>
            <a:r>
              <a:rPr lang="en-US" dirty="0"/>
              <a:t>Record operation in log as prepared</a:t>
            </a:r>
          </a:p>
          <a:p>
            <a:pPr marL="720961" lvl="1" indent="-237737">
              <a:buClr>
                <a:srgbClr val="000000"/>
              </a:buClr>
              <a:buFont typeface="Arial"/>
              <a:buChar char="•"/>
              <a:defRPr/>
            </a:pPr>
            <a:r>
              <a:rPr lang="en-US" dirty="0"/>
              <a:t>Send </a:t>
            </a:r>
            <a:r>
              <a:rPr lang="en-US" dirty="0">
                <a:solidFill>
                  <a:srgbClr val="00A8AA"/>
                </a:solidFill>
                <a:uFill>
                  <a:solidFill>
                    <a:srgbClr val="00A8AA"/>
                  </a:solidFill>
                </a:uFill>
              </a:rPr>
              <a:t>commit </a:t>
            </a:r>
            <a:r>
              <a:rPr lang="en-US" dirty="0"/>
              <a:t>message </a:t>
            </a:r>
            <a:r>
              <a:rPr lang="en-US" dirty="0">
                <a:solidFill>
                  <a:srgbClr val="00A8AA"/>
                </a:solidFill>
                <a:uFill>
                  <a:solidFill>
                    <a:srgbClr val="00A8AA"/>
                  </a:solidFill>
                </a:uFill>
              </a:rPr>
              <a:t>to all</a:t>
            </a:r>
          </a:p>
          <a:p>
            <a:pPr marL="720961" lvl="1" indent="-237737">
              <a:buClr>
                <a:srgbClr val="00A8AA"/>
              </a:buClr>
              <a:buFont typeface="Arial"/>
              <a:buChar char="•"/>
              <a:defRPr/>
            </a:pPr>
            <a:r>
              <a:rPr lang="en-US" dirty="0">
                <a:solidFill>
                  <a:srgbClr val="00A8AA"/>
                </a:solidFill>
                <a:uFill>
                  <a:solidFill>
                    <a:srgbClr val="00A8AA"/>
                  </a:solidFill>
                </a:uFill>
              </a:rPr>
              <a:t>Commit </a:t>
            </a:r>
            <a:r>
              <a:rPr lang="en-US" dirty="0"/>
              <a:t>contains &lt;i,v#,</a:t>
            </a:r>
            <a:r>
              <a:rPr lang="en-US" dirty="0" err="1"/>
              <a:t>seq</a:t>
            </a:r>
            <a:r>
              <a:rPr lang="en-US" dirty="0"/>
              <a:t>#,op&gt;</a:t>
            </a:r>
          </a:p>
          <a:p>
            <a:pPr>
              <a:buClr>
                <a:srgbClr val="000000"/>
              </a:buClr>
              <a:buFont typeface="Arial"/>
              <a:buChar char="•"/>
              <a:defRPr sz="2800"/>
            </a:pPr>
            <a:r>
              <a:rPr lang="en-US" dirty="0"/>
              <a:t>What does this stage achieve:</a:t>
            </a:r>
          </a:p>
          <a:p>
            <a:pPr lvl="1">
              <a:buClr>
                <a:srgbClr val="000000"/>
              </a:buClr>
              <a:buFont typeface="Arial"/>
              <a:buChar char="•"/>
              <a:defRPr sz="2400"/>
            </a:pPr>
            <a:r>
              <a:rPr lang="en-US" dirty="0"/>
              <a:t>All honest nodes that are prepared prepare the same value</a:t>
            </a:r>
          </a:p>
          <a:p>
            <a:pPr lvl="1">
              <a:buClr>
                <a:srgbClr val="000000"/>
              </a:buClr>
              <a:buFont typeface="Arial"/>
              <a:buChar char="•"/>
              <a:defRPr sz="2400"/>
            </a:pPr>
            <a:r>
              <a:rPr lang="en-US" dirty="0"/>
              <a:t>At least f+1 honest nodes have sent prepare/pre-prepare</a:t>
            </a:r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860588"/>
      </p:ext>
    </p:ext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Shape 35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Normal Case: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Replicas wait for </a:t>
            </a:r>
            <a:r>
              <a:rPr lang="en-US" dirty="0">
                <a:solidFill>
                  <a:srgbClr val="00A8AA"/>
                </a:solidFill>
                <a:uFill>
                  <a:solidFill>
                    <a:srgbClr val="00A8AA"/>
                  </a:solidFill>
                </a:uFill>
              </a:rPr>
              <a:t>2f+1 matching commits</a:t>
            </a:r>
          </a:p>
          <a:p>
            <a:pPr lvl="1">
              <a:defRPr/>
            </a:pPr>
            <a:r>
              <a:rPr lang="en-US" dirty="0">
                <a:uFill>
                  <a:solidFill>
                    <a:srgbClr val="00A8AA"/>
                  </a:solidFill>
                </a:uFill>
              </a:rPr>
              <a:t>Ensures that at least f+1 trustworthy nodes have committed</a:t>
            </a:r>
          </a:p>
          <a:p>
            <a:pPr>
              <a:defRPr/>
            </a:pPr>
            <a:r>
              <a:rPr lang="en-US" dirty="0"/>
              <a:t>Record operation in log as committed</a:t>
            </a:r>
          </a:p>
          <a:p>
            <a:pPr lvl="1">
              <a:defRPr/>
            </a:pPr>
            <a:r>
              <a:rPr lang="en-US" dirty="0"/>
              <a:t>Execute the operation</a:t>
            </a:r>
          </a:p>
          <a:p>
            <a:pPr lvl="1">
              <a:defRPr/>
            </a:pPr>
            <a:r>
              <a:rPr lang="en-US" dirty="0"/>
              <a:t>Send result to the client</a:t>
            </a:r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913185"/>
      </p:ext>
    </p:extLst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Shape 35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Normal Case</a:t>
            </a:r>
          </a:p>
        </p:txBody>
      </p:sp>
      <p:sp>
        <p:nvSpPr>
          <p:cNvPr id="358" name="Shape 35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Client waits for </a:t>
            </a:r>
            <a:r>
              <a:rPr lang="en-US" dirty="0">
                <a:solidFill>
                  <a:srgbClr val="00A8AA"/>
                </a:solidFill>
                <a:uFill>
                  <a:solidFill>
                    <a:srgbClr val="00A8AA"/>
                  </a:solidFill>
                </a:uFill>
              </a:rPr>
              <a:t>f+1 matching replies</a:t>
            </a:r>
          </a:p>
          <a:p>
            <a:pPr lvl="1">
              <a:defRPr/>
            </a:pPr>
            <a:r>
              <a:rPr lang="en-US" dirty="0">
                <a:uFill>
                  <a:solidFill>
                    <a:srgbClr val="00A8AA"/>
                  </a:solidFill>
                </a:uFill>
              </a:rPr>
              <a:t>Ensures at least one node has committed and executed</a:t>
            </a:r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192056"/>
      </p:ext>
    </p:extLst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Shape 36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PBFT</a:t>
            </a:r>
          </a:p>
        </p:txBody>
      </p:sp>
      <p:grpSp>
        <p:nvGrpSpPr>
          <p:cNvPr id="91138" name="Group 412"/>
          <p:cNvGrpSpPr>
            <a:grpSpLocks/>
          </p:cNvGrpSpPr>
          <p:nvPr/>
        </p:nvGrpSpPr>
        <p:grpSpPr bwMode="auto">
          <a:xfrm>
            <a:off x="1452002" y="2429017"/>
            <a:ext cx="8679377" cy="3515939"/>
            <a:chOff x="0" y="0"/>
            <a:chExt cx="8942387" cy="3622675"/>
          </a:xfrm>
        </p:grpSpPr>
        <p:sp>
          <p:nvSpPr>
            <p:cNvPr id="91139" name="Shape 361"/>
            <p:cNvSpPr>
              <a:spLocks noChangeShapeType="1"/>
            </p:cNvSpPr>
            <p:nvPr/>
          </p:nvSpPr>
          <p:spPr bwMode="auto">
            <a:xfrm>
              <a:off x="1962503" y="643069"/>
              <a:ext cx="6764372" cy="149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 sz="1747"/>
            </a:p>
          </p:txBody>
        </p:sp>
        <p:sp>
          <p:nvSpPr>
            <p:cNvPr id="91140" name="Shape 362"/>
            <p:cNvSpPr>
              <a:spLocks noChangeShapeType="1"/>
            </p:cNvSpPr>
            <p:nvPr/>
          </p:nvSpPr>
          <p:spPr bwMode="auto">
            <a:xfrm>
              <a:off x="1962503" y="1320455"/>
              <a:ext cx="6764372" cy="15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 sz="1747"/>
            </a:p>
          </p:txBody>
        </p:sp>
        <p:sp>
          <p:nvSpPr>
            <p:cNvPr id="91141" name="Shape 363"/>
            <p:cNvSpPr>
              <a:spLocks noChangeShapeType="1"/>
            </p:cNvSpPr>
            <p:nvPr/>
          </p:nvSpPr>
          <p:spPr bwMode="auto">
            <a:xfrm>
              <a:off x="1962503" y="1997842"/>
              <a:ext cx="6764372" cy="15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 sz="1747"/>
            </a:p>
          </p:txBody>
        </p:sp>
        <p:sp>
          <p:nvSpPr>
            <p:cNvPr id="91142" name="Shape 364"/>
            <p:cNvSpPr>
              <a:spLocks noChangeShapeType="1"/>
            </p:cNvSpPr>
            <p:nvPr/>
          </p:nvSpPr>
          <p:spPr bwMode="auto">
            <a:xfrm>
              <a:off x="1962503" y="2675228"/>
              <a:ext cx="6764372" cy="149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 sz="1747"/>
            </a:p>
          </p:txBody>
        </p:sp>
        <p:sp>
          <p:nvSpPr>
            <p:cNvPr id="91143" name="Shape 365"/>
            <p:cNvSpPr>
              <a:spLocks noChangeShapeType="1"/>
            </p:cNvSpPr>
            <p:nvPr/>
          </p:nvSpPr>
          <p:spPr bwMode="auto">
            <a:xfrm>
              <a:off x="1962503" y="3351123"/>
              <a:ext cx="6764372" cy="15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 sz="1747"/>
            </a:p>
          </p:txBody>
        </p:sp>
        <p:sp>
          <p:nvSpPr>
            <p:cNvPr id="91144" name="Shape 366"/>
            <p:cNvSpPr>
              <a:spLocks noChangeArrowheads="1"/>
            </p:cNvSpPr>
            <p:nvPr/>
          </p:nvSpPr>
          <p:spPr bwMode="auto">
            <a:xfrm>
              <a:off x="592021" y="439760"/>
              <a:ext cx="1343259" cy="410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wrap="none" lIns="49306" tIns="49306" rIns="49306" bIns="49306">
              <a:spAutoFit/>
            </a:bodyPr>
            <a:lstStyle>
              <a:lvl1pPr marL="779463" indent="-282575">
                <a:spcBef>
                  <a:spcPct val="20000"/>
                </a:spcBef>
                <a:buClr>
                  <a:schemeClr val="accent2"/>
                </a:buClr>
                <a:buChar char="•"/>
                <a:tabLst>
                  <a:tab pos="952500" algn="l"/>
                  <a:tab pos="1866900" algn="l"/>
                  <a:tab pos="2781300" algn="l"/>
                  <a:tab pos="3695700" algn="l"/>
                  <a:tab pos="4610100" algn="l"/>
                  <a:tab pos="5524500" algn="l"/>
                  <a:tab pos="6438900" algn="l"/>
                  <a:tab pos="7353300" algn="l"/>
                  <a:tab pos="8267700" algn="l"/>
                  <a:tab pos="9182100" algn="l"/>
                  <a:tab pos="100965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•"/>
                <a:tabLst>
                  <a:tab pos="952500" algn="l"/>
                  <a:tab pos="1866900" algn="l"/>
                  <a:tab pos="2781300" algn="l"/>
                  <a:tab pos="3695700" algn="l"/>
                  <a:tab pos="4610100" algn="l"/>
                  <a:tab pos="5524500" algn="l"/>
                  <a:tab pos="6438900" algn="l"/>
                  <a:tab pos="7353300" algn="l"/>
                  <a:tab pos="8267700" algn="l"/>
                  <a:tab pos="9182100" algn="l"/>
                  <a:tab pos="100965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tabLst>
                  <a:tab pos="952500" algn="l"/>
                  <a:tab pos="1866900" algn="l"/>
                  <a:tab pos="2781300" algn="l"/>
                  <a:tab pos="3695700" algn="l"/>
                  <a:tab pos="4610100" algn="l"/>
                  <a:tab pos="5524500" algn="l"/>
                  <a:tab pos="6438900" algn="l"/>
                  <a:tab pos="7353300" algn="l"/>
                  <a:tab pos="8267700" algn="l"/>
                  <a:tab pos="9182100" algn="l"/>
                  <a:tab pos="100965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tabLst>
                  <a:tab pos="952500" algn="l"/>
                  <a:tab pos="1866900" algn="l"/>
                  <a:tab pos="2781300" algn="l"/>
                  <a:tab pos="3695700" algn="l"/>
                  <a:tab pos="4610100" algn="l"/>
                  <a:tab pos="5524500" algn="l"/>
                  <a:tab pos="6438900" algn="l"/>
                  <a:tab pos="7353300" algn="l"/>
                  <a:tab pos="8267700" algn="l"/>
                  <a:tab pos="9182100" algn="l"/>
                  <a:tab pos="100965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•"/>
                <a:tabLst>
                  <a:tab pos="952500" algn="l"/>
                  <a:tab pos="1866900" algn="l"/>
                  <a:tab pos="2781300" algn="l"/>
                  <a:tab pos="3695700" algn="l"/>
                  <a:tab pos="4610100" algn="l"/>
                  <a:tab pos="5524500" algn="l"/>
                  <a:tab pos="6438900" algn="l"/>
                  <a:tab pos="7353300" algn="l"/>
                  <a:tab pos="8267700" algn="l"/>
                  <a:tab pos="9182100" algn="l"/>
                  <a:tab pos="100965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tabLst>
                  <a:tab pos="952500" algn="l"/>
                  <a:tab pos="1866900" algn="l"/>
                  <a:tab pos="2781300" algn="l"/>
                  <a:tab pos="3695700" algn="l"/>
                  <a:tab pos="4610100" algn="l"/>
                  <a:tab pos="5524500" algn="l"/>
                  <a:tab pos="6438900" algn="l"/>
                  <a:tab pos="7353300" algn="l"/>
                  <a:tab pos="8267700" algn="l"/>
                  <a:tab pos="9182100" algn="l"/>
                  <a:tab pos="100965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tabLst>
                  <a:tab pos="952500" algn="l"/>
                  <a:tab pos="1866900" algn="l"/>
                  <a:tab pos="2781300" algn="l"/>
                  <a:tab pos="3695700" algn="l"/>
                  <a:tab pos="4610100" algn="l"/>
                  <a:tab pos="5524500" algn="l"/>
                  <a:tab pos="6438900" algn="l"/>
                  <a:tab pos="7353300" algn="l"/>
                  <a:tab pos="8267700" algn="l"/>
                  <a:tab pos="9182100" algn="l"/>
                  <a:tab pos="100965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tabLst>
                  <a:tab pos="952500" algn="l"/>
                  <a:tab pos="1866900" algn="l"/>
                  <a:tab pos="2781300" algn="l"/>
                  <a:tab pos="3695700" algn="l"/>
                  <a:tab pos="4610100" algn="l"/>
                  <a:tab pos="5524500" algn="l"/>
                  <a:tab pos="6438900" algn="l"/>
                  <a:tab pos="7353300" algn="l"/>
                  <a:tab pos="8267700" algn="l"/>
                  <a:tab pos="9182100" algn="l"/>
                  <a:tab pos="100965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tabLst>
                  <a:tab pos="952500" algn="l"/>
                  <a:tab pos="1866900" algn="l"/>
                  <a:tab pos="2781300" algn="l"/>
                  <a:tab pos="3695700" algn="l"/>
                  <a:tab pos="4610100" algn="l"/>
                  <a:tab pos="5524500" algn="l"/>
                  <a:tab pos="6438900" algn="l"/>
                  <a:tab pos="7353300" algn="l"/>
                  <a:tab pos="8267700" algn="l"/>
                  <a:tab pos="9182100" algn="l"/>
                  <a:tab pos="100965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ts val="1165"/>
                </a:spcBef>
                <a:buClr>
                  <a:srgbClr val="000000"/>
                </a:buClr>
                <a:buNone/>
              </a:pPr>
              <a:r>
                <a:rPr lang="en-US" altLang="en-US" sz="1941">
                  <a:latin typeface="Lucida Sans Unicode" panose="020B0602030504020204" pitchFamily="34" charset="0"/>
                  <a:cs typeface="Lucida Sans Unicode" panose="020B0602030504020204" pitchFamily="34" charset="0"/>
                  <a:sym typeface="Lucida Sans Unicode" panose="020B0602030504020204" pitchFamily="34" charset="0"/>
                </a:rPr>
                <a:t>Client</a:t>
              </a:r>
            </a:p>
          </p:txBody>
        </p:sp>
        <p:sp>
          <p:nvSpPr>
            <p:cNvPr id="91145" name="Shape 367"/>
            <p:cNvSpPr>
              <a:spLocks noChangeArrowheads="1"/>
            </p:cNvSpPr>
            <p:nvPr/>
          </p:nvSpPr>
          <p:spPr bwMode="auto">
            <a:xfrm>
              <a:off x="68262" y="1114484"/>
              <a:ext cx="2178051" cy="410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49306" tIns="49306" rIns="49306" bIns="49306">
              <a:spAutoFit/>
            </a:bodyPr>
            <a:lstStyle>
              <a:lvl1pPr marL="779463" indent="-282575">
                <a:spcBef>
                  <a:spcPct val="20000"/>
                </a:spcBef>
                <a:buClr>
                  <a:schemeClr val="accent2"/>
                </a:buClr>
                <a:buChar char="•"/>
                <a:tabLst>
                  <a:tab pos="952500" algn="l"/>
                  <a:tab pos="1866900" algn="l"/>
                  <a:tab pos="2781300" algn="l"/>
                  <a:tab pos="3695700" algn="l"/>
                  <a:tab pos="4610100" algn="l"/>
                  <a:tab pos="5524500" algn="l"/>
                  <a:tab pos="6438900" algn="l"/>
                  <a:tab pos="7353300" algn="l"/>
                  <a:tab pos="8267700" algn="l"/>
                  <a:tab pos="9182100" algn="l"/>
                  <a:tab pos="100965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•"/>
                <a:tabLst>
                  <a:tab pos="952500" algn="l"/>
                  <a:tab pos="1866900" algn="l"/>
                  <a:tab pos="2781300" algn="l"/>
                  <a:tab pos="3695700" algn="l"/>
                  <a:tab pos="4610100" algn="l"/>
                  <a:tab pos="5524500" algn="l"/>
                  <a:tab pos="6438900" algn="l"/>
                  <a:tab pos="7353300" algn="l"/>
                  <a:tab pos="8267700" algn="l"/>
                  <a:tab pos="9182100" algn="l"/>
                  <a:tab pos="100965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tabLst>
                  <a:tab pos="952500" algn="l"/>
                  <a:tab pos="1866900" algn="l"/>
                  <a:tab pos="2781300" algn="l"/>
                  <a:tab pos="3695700" algn="l"/>
                  <a:tab pos="4610100" algn="l"/>
                  <a:tab pos="5524500" algn="l"/>
                  <a:tab pos="6438900" algn="l"/>
                  <a:tab pos="7353300" algn="l"/>
                  <a:tab pos="8267700" algn="l"/>
                  <a:tab pos="9182100" algn="l"/>
                  <a:tab pos="100965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tabLst>
                  <a:tab pos="952500" algn="l"/>
                  <a:tab pos="1866900" algn="l"/>
                  <a:tab pos="2781300" algn="l"/>
                  <a:tab pos="3695700" algn="l"/>
                  <a:tab pos="4610100" algn="l"/>
                  <a:tab pos="5524500" algn="l"/>
                  <a:tab pos="6438900" algn="l"/>
                  <a:tab pos="7353300" algn="l"/>
                  <a:tab pos="8267700" algn="l"/>
                  <a:tab pos="9182100" algn="l"/>
                  <a:tab pos="100965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•"/>
                <a:tabLst>
                  <a:tab pos="952500" algn="l"/>
                  <a:tab pos="1866900" algn="l"/>
                  <a:tab pos="2781300" algn="l"/>
                  <a:tab pos="3695700" algn="l"/>
                  <a:tab pos="4610100" algn="l"/>
                  <a:tab pos="5524500" algn="l"/>
                  <a:tab pos="6438900" algn="l"/>
                  <a:tab pos="7353300" algn="l"/>
                  <a:tab pos="8267700" algn="l"/>
                  <a:tab pos="9182100" algn="l"/>
                  <a:tab pos="100965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tabLst>
                  <a:tab pos="952500" algn="l"/>
                  <a:tab pos="1866900" algn="l"/>
                  <a:tab pos="2781300" algn="l"/>
                  <a:tab pos="3695700" algn="l"/>
                  <a:tab pos="4610100" algn="l"/>
                  <a:tab pos="5524500" algn="l"/>
                  <a:tab pos="6438900" algn="l"/>
                  <a:tab pos="7353300" algn="l"/>
                  <a:tab pos="8267700" algn="l"/>
                  <a:tab pos="9182100" algn="l"/>
                  <a:tab pos="100965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tabLst>
                  <a:tab pos="952500" algn="l"/>
                  <a:tab pos="1866900" algn="l"/>
                  <a:tab pos="2781300" algn="l"/>
                  <a:tab pos="3695700" algn="l"/>
                  <a:tab pos="4610100" algn="l"/>
                  <a:tab pos="5524500" algn="l"/>
                  <a:tab pos="6438900" algn="l"/>
                  <a:tab pos="7353300" algn="l"/>
                  <a:tab pos="8267700" algn="l"/>
                  <a:tab pos="9182100" algn="l"/>
                  <a:tab pos="100965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tabLst>
                  <a:tab pos="952500" algn="l"/>
                  <a:tab pos="1866900" algn="l"/>
                  <a:tab pos="2781300" algn="l"/>
                  <a:tab pos="3695700" algn="l"/>
                  <a:tab pos="4610100" algn="l"/>
                  <a:tab pos="5524500" algn="l"/>
                  <a:tab pos="6438900" algn="l"/>
                  <a:tab pos="7353300" algn="l"/>
                  <a:tab pos="8267700" algn="l"/>
                  <a:tab pos="9182100" algn="l"/>
                  <a:tab pos="100965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tabLst>
                  <a:tab pos="952500" algn="l"/>
                  <a:tab pos="1866900" algn="l"/>
                  <a:tab pos="2781300" algn="l"/>
                  <a:tab pos="3695700" algn="l"/>
                  <a:tab pos="4610100" algn="l"/>
                  <a:tab pos="5524500" algn="l"/>
                  <a:tab pos="6438900" algn="l"/>
                  <a:tab pos="7353300" algn="l"/>
                  <a:tab pos="8267700" algn="l"/>
                  <a:tab pos="9182100" algn="l"/>
                  <a:tab pos="100965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ts val="1165"/>
                </a:spcBef>
                <a:buClr>
                  <a:srgbClr val="000000"/>
                </a:buClr>
                <a:buNone/>
              </a:pPr>
              <a:r>
                <a:rPr lang="en-US" altLang="en-US" sz="1941">
                  <a:latin typeface="Lucida Sans Unicode" panose="020B0602030504020204" pitchFamily="34" charset="0"/>
                  <a:cs typeface="Lucida Sans Unicode" panose="020B0602030504020204" pitchFamily="34" charset="0"/>
                  <a:sym typeface="Lucida Sans Unicode" panose="020B0602030504020204" pitchFamily="34" charset="0"/>
                </a:rPr>
                <a:t>Primary</a:t>
              </a:r>
            </a:p>
          </p:txBody>
        </p:sp>
        <p:sp>
          <p:nvSpPr>
            <p:cNvPr id="91146" name="Shape 368"/>
            <p:cNvSpPr>
              <a:spLocks noChangeArrowheads="1"/>
            </p:cNvSpPr>
            <p:nvPr/>
          </p:nvSpPr>
          <p:spPr bwMode="auto">
            <a:xfrm>
              <a:off x="0" y="1795557"/>
              <a:ext cx="2178050" cy="410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49306" tIns="49306" rIns="49306" bIns="49306">
              <a:spAutoFit/>
            </a:bodyPr>
            <a:lstStyle>
              <a:lvl1pPr marL="779463" indent="-282575">
                <a:spcBef>
                  <a:spcPct val="20000"/>
                </a:spcBef>
                <a:buClr>
                  <a:schemeClr val="accent2"/>
                </a:buClr>
                <a:buChar char="•"/>
                <a:tabLst>
                  <a:tab pos="952500" algn="l"/>
                  <a:tab pos="1866900" algn="l"/>
                  <a:tab pos="2781300" algn="l"/>
                  <a:tab pos="3695700" algn="l"/>
                  <a:tab pos="4610100" algn="l"/>
                  <a:tab pos="5524500" algn="l"/>
                  <a:tab pos="6438900" algn="l"/>
                  <a:tab pos="7353300" algn="l"/>
                  <a:tab pos="8267700" algn="l"/>
                  <a:tab pos="9182100" algn="l"/>
                  <a:tab pos="100965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•"/>
                <a:tabLst>
                  <a:tab pos="952500" algn="l"/>
                  <a:tab pos="1866900" algn="l"/>
                  <a:tab pos="2781300" algn="l"/>
                  <a:tab pos="3695700" algn="l"/>
                  <a:tab pos="4610100" algn="l"/>
                  <a:tab pos="5524500" algn="l"/>
                  <a:tab pos="6438900" algn="l"/>
                  <a:tab pos="7353300" algn="l"/>
                  <a:tab pos="8267700" algn="l"/>
                  <a:tab pos="9182100" algn="l"/>
                  <a:tab pos="100965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tabLst>
                  <a:tab pos="952500" algn="l"/>
                  <a:tab pos="1866900" algn="l"/>
                  <a:tab pos="2781300" algn="l"/>
                  <a:tab pos="3695700" algn="l"/>
                  <a:tab pos="4610100" algn="l"/>
                  <a:tab pos="5524500" algn="l"/>
                  <a:tab pos="6438900" algn="l"/>
                  <a:tab pos="7353300" algn="l"/>
                  <a:tab pos="8267700" algn="l"/>
                  <a:tab pos="9182100" algn="l"/>
                  <a:tab pos="100965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tabLst>
                  <a:tab pos="952500" algn="l"/>
                  <a:tab pos="1866900" algn="l"/>
                  <a:tab pos="2781300" algn="l"/>
                  <a:tab pos="3695700" algn="l"/>
                  <a:tab pos="4610100" algn="l"/>
                  <a:tab pos="5524500" algn="l"/>
                  <a:tab pos="6438900" algn="l"/>
                  <a:tab pos="7353300" algn="l"/>
                  <a:tab pos="8267700" algn="l"/>
                  <a:tab pos="9182100" algn="l"/>
                  <a:tab pos="100965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•"/>
                <a:tabLst>
                  <a:tab pos="952500" algn="l"/>
                  <a:tab pos="1866900" algn="l"/>
                  <a:tab pos="2781300" algn="l"/>
                  <a:tab pos="3695700" algn="l"/>
                  <a:tab pos="4610100" algn="l"/>
                  <a:tab pos="5524500" algn="l"/>
                  <a:tab pos="6438900" algn="l"/>
                  <a:tab pos="7353300" algn="l"/>
                  <a:tab pos="8267700" algn="l"/>
                  <a:tab pos="9182100" algn="l"/>
                  <a:tab pos="100965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tabLst>
                  <a:tab pos="952500" algn="l"/>
                  <a:tab pos="1866900" algn="l"/>
                  <a:tab pos="2781300" algn="l"/>
                  <a:tab pos="3695700" algn="l"/>
                  <a:tab pos="4610100" algn="l"/>
                  <a:tab pos="5524500" algn="l"/>
                  <a:tab pos="6438900" algn="l"/>
                  <a:tab pos="7353300" algn="l"/>
                  <a:tab pos="8267700" algn="l"/>
                  <a:tab pos="9182100" algn="l"/>
                  <a:tab pos="100965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tabLst>
                  <a:tab pos="952500" algn="l"/>
                  <a:tab pos="1866900" algn="l"/>
                  <a:tab pos="2781300" algn="l"/>
                  <a:tab pos="3695700" algn="l"/>
                  <a:tab pos="4610100" algn="l"/>
                  <a:tab pos="5524500" algn="l"/>
                  <a:tab pos="6438900" algn="l"/>
                  <a:tab pos="7353300" algn="l"/>
                  <a:tab pos="8267700" algn="l"/>
                  <a:tab pos="9182100" algn="l"/>
                  <a:tab pos="100965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tabLst>
                  <a:tab pos="952500" algn="l"/>
                  <a:tab pos="1866900" algn="l"/>
                  <a:tab pos="2781300" algn="l"/>
                  <a:tab pos="3695700" algn="l"/>
                  <a:tab pos="4610100" algn="l"/>
                  <a:tab pos="5524500" algn="l"/>
                  <a:tab pos="6438900" algn="l"/>
                  <a:tab pos="7353300" algn="l"/>
                  <a:tab pos="8267700" algn="l"/>
                  <a:tab pos="9182100" algn="l"/>
                  <a:tab pos="100965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tabLst>
                  <a:tab pos="952500" algn="l"/>
                  <a:tab pos="1866900" algn="l"/>
                  <a:tab pos="2781300" algn="l"/>
                  <a:tab pos="3695700" algn="l"/>
                  <a:tab pos="4610100" algn="l"/>
                  <a:tab pos="5524500" algn="l"/>
                  <a:tab pos="6438900" algn="l"/>
                  <a:tab pos="7353300" algn="l"/>
                  <a:tab pos="8267700" algn="l"/>
                  <a:tab pos="9182100" algn="l"/>
                  <a:tab pos="100965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ts val="1165"/>
                </a:spcBef>
                <a:buClr>
                  <a:srgbClr val="000000"/>
                </a:buClr>
                <a:buNone/>
              </a:pPr>
              <a:r>
                <a:rPr lang="en-US" altLang="en-US" sz="1941">
                  <a:latin typeface="Lucida Sans Unicode" panose="020B0602030504020204" pitchFamily="34" charset="0"/>
                  <a:cs typeface="Lucida Sans Unicode" panose="020B0602030504020204" pitchFamily="34" charset="0"/>
                  <a:sym typeface="Lucida Sans Unicode" panose="020B0602030504020204" pitchFamily="34" charset="0"/>
                </a:rPr>
                <a:t>Replica 2</a:t>
              </a:r>
            </a:p>
          </p:txBody>
        </p:sp>
        <p:sp>
          <p:nvSpPr>
            <p:cNvPr id="91147" name="Shape 369"/>
            <p:cNvSpPr>
              <a:spLocks noChangeArrowheads="1"/>
            </p:cNvSpPr>
            <p:nvPr/>
          </p:nvSpPr>
          <p:spPr bwMode="auto">
            <a:xfrm>
              <a:off x="0" y="2470281"/>
              <a:ext cx="2178050" cy="410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49306" tIns="49306" rIns="49306" bIns="49306">
              <a:spAutoFit/>
            </a:bodyPr>
            <a:lstStyle>
              <a:lvl1pPr marL="779463" indent="-282575">
                <a:spcBef>
                  <a:spcPct val="20000"/>
                </a:spcBef>
                <a:buClr>
                  <a:schemeClr val="accent2"/>
                </a:buClr>
                <a:buChar char="•"/>
                <a:tabLst>
                  <a:tab pos="952500" algn="l"/>
                  <a:tab pos="1866900" algn="l"/>
                  <a:tab pos="2781300" algn="l"/>
                  <a:tab pos="3695700" algn="l"/>
                  <a:tab pos="4610100" algn="l"/>
                  <a:tab pos="5524500" algn="l"/>
                  <a:tab pos="6438900" algn="l"/>
                  <a:tab pos="7353300" algn="l"/>
                  <a:tab pos="8267700" algn="l"/>
                  <a:tab pos="9182100" algn="l"/>
                  <a:tab pos="100965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•"/>
                <a:tabLst>
                  <a:tab pos="952500" algn="l"/>
                  <a:tab pos="1866900" algn="l"/>
                  <a:tab pos="2781300" algn="l"/>
                  <a:tab pos="3695700" algn="l"/>
                  <a:tab pos="4610100" algn="l"/>
                  <a:tab pos="5524500" algn="l"/>
                  <a:tab pos="6438900" algn="l"/>
                  <a:tab pos="7353300" algn="l"/>
                  <a:tab pos="8267700" algn="l"/>
                  <a:tab pos="9182100" algn="l"/>
                  <a:tab pos="100965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tabLst>
                  <a:tab pos="952500" algn="l"/>
                  <a:tab pos="1866900" algn="l"/>
                  <a:tab pos="2781300" algn="l"/>
                  <a:tab pos="3695700" algn="l"/>
                  <a:tab pos="4610100" algn="l"/>
                  <a:tab pos="5524500" algn="l"/>
                  <a:tab pos="6438900" algn="l"/>
                  <a:tab pos="7353300" algn="l"/>
                  <a:tab pos="8267700" algn="l"/>
                  <a:tab pos="9182100" algn="l"/>
                  <a:tab pos="100965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tabLst>
                  <a:tab pos="952500" algn="l"/>
                  <a:tab pos="1866900" algn="l"/>
                  <a:tab pos="2781300" algn="l"/>
                  <a:tab pos="3695700" algn="l"/>
                  <a:tab pos="4610100" algn="l"/>
                  <a:tab pos="5524500" algn="l"/>
                  <a:tab pos="6438900" algn="l"/>
                  <a:tab pos="7353300" algn="l"/>
                  <a:tab pos="8267700" algn="l"/>
                  <a:tab pos="9182100" algn="l"/>
                  <a:tab pos="100965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•"/>
                <a:tabLst>
                  <a:tab pos="952500" algn="l"/>
                  <a:tab pos="1866900" algn="l"/>
                  <a:tab pos="2781300" algn="l"/>
                  <a:tab pos="3695700" algn="l"/>
                  <a:tab pos="4610100" algn="l"/>
                  <a:tab pos="5524500" algn="l"/>
                  <a:tab pos="6438900" algn="l"/>
                  <a:tab pos="7353300" algn="l"/>
                  <a:tab pos="8267700" algn="l"/>
                  <a:tab pos="9182100" algn="l"/>
                  <a:tab pos="100965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tabLst>
                  <a:tab pos="952500" algn="l"/>
                  <a:tab pos="1866900" algn="l"/>
                  <a:tab pos="2781300" algn="l"/>
                  <a:tab pos="3695700" algn="l"/>
                  <a:tab pos="4610100" algn="l"/>
                  <a:tab pos="5524500" algn="l"/>
                  <a:tab pos="6438900" algn="l"/>
                  <a:tab pos="7353300" algn="l"/>
                  <a:tab pos="8267700" algn="l"/>
                  <a:tab pos="9182100" algn="l"/>
                  <a:tab pos="100965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tabLst>
                  <a:tab pos="952500" algn="l"/>
                  <a:tab pos="1866900" algn="l"/>
                  <a:tab pos="2781300" algn="l"/>
                  <a:tab pos="3695700" algn="l"/>
                  <a:tab pos="4610100" algn="l"/>
                  <a:tab pos="5524500" algn="l"/>
                  <a:tab pos="6438900" algn="l"/>
                  <a:tab pos="7353300" algn="l"/>
                  <a:tab pos="8267700" algn="l"/>
                  <a:tab pos="9182100" algn="l"/>
                  <a:tab pos="100965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tabLst>
                  <a:tab pos="952500" algn="l"/>
                  <a:tab pos="1866900" algn="l"/>
                  <a:tab pos="2781300" algn="l"/>
                  <a:tab pos="3695700" algn="l"/>
                  <a:tab pos="4610100" algn="l"/>
                  <a:tab pos="5524500" algn="l"/>
                  <a:tab pos="6438900" algn="l"/>
                  <a:tab pos="7353300" algn="l"/>
                  <a:tab pos="8267700" algn="l"/>
                  <a:tab pos="9182100" algn="l"/>
                  <a:tab pos="100965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tabLst>
                  <a:tab pos="952500" algn="l"/>
                  <a:tab pos="1866900" algn="l"/>
                  <a:tab pos="2781300" algn="l"/>
                  <a:tab pos="3695700" algn="l"/>
                  <a:tab pos="4610100" algn="l"/>
                  <a:tab pos="5524500" algn="l"/>
                  <a:tab pos="6438900" algn="l"/>
                  <a:tab pos="7353300" algn="l"/>
                  <a:tab pos="8267700" algn="l"/>
                  <a:tab pos="9182100" algn="l"/>
                  <a:tab pos="100965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ts val="1165"/>
                </a:spcBef>
                <a:buClr>
                  <a:srgbClr val="000000"/>
                </a:buClr>
                <a:buNone/>
              </a:pPr>
              <a:r>
                <a:rPr lang="en-US" altLang="en-US" sz="1941">
                  <a:latin typeface="Lucida Sans Unicode" panose="020B0602030504020204" pitchFamily="34" charset="0"/>
                  <a:cs typeface="Lucida Sans Unicode" panose="020B0602030504020204" pitchFamily="34" charset="0"/>
                  <a:sym typeface="Lucida Sans Unicode" panose="020B0602030504020204" pitchFamily="34" charset="0"/>
                </a:rPr>
                <a:t>Replica 3</a:t>
              </a:r>
            </a:p>
          </p:txBody>
        </p:sp>
        <p:sp>
          <p:nvSpPr>
            <p:cNvPr id="91148" name="Shape 370"/>
            <p:cNvSpPr>
              <a:spLocks noChangeArrowheads="1"/>
            </p:cNvSpPr>
            <p:nvPr/>
          </p:nvSpPr>
          <p:spPr bwMode="auto">
            <a:xfrm>
              <a:off x="0" y="3148179"/>
              <a:ext cx="2178050" cy="410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49306" tIns="49306" rIns="49306" bIns="49306">
              <a:spAutoFit/>
            </a:bodyPr>
            <a:lstStyle>
              <a:lvl1pPr marL="779463" indent="-282575">
                <a:spcBef>
                  <a:spcPct val="20000"/>
                </a:spcBef>
                <a:buClr>
                  <a:schemeClr val="accent2"/>
                </a:buClr>
                <a:buChar char="•"/>
                <a:tabLst>
                  <a:tab pos="952500" algn="l"/>
                  <a:tab pos="1866900" algn="l"/>
                  <a:tab pos="2781300" algn="l"/>
                  <a:tab pos="3695700" algn="l"/>
                  <a:tab pos="4610100" algn="l"/>
                  <a:tab pos="5524500" algn="l"/>
                  <a:tab pos="6438900" algn="l"/>
                  <a:tab pos="7353300" algn="l"/>
                  <a:tab pos="8267700" algn="l"/>
                  <a:tab pos="9182100" algn="l"/>
                  <a:tab pos="100965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•"/>
                <a:tabLst>
                  <a:tab pos="952500" algn="l"/>
                  <a:tab pos="1866900" algn="l"/>
                  <a:tab pos="2781300" algn="l"/>
                  <a:tab pos="3695700" algn="l"/>
                  <a:tab pos="4610100" algn="l"/>
                  <a:tab pos="5524500" algn="l"/>
                  <a:tab pos="6438900" algn="l"/>
                  <a:tab pos="7353300" algn="l"/>
                  <a:tab pos="8267700" algn="l"/>
                  <a:tab pos="9182100" algn="l"/>
                  <a:tab pos="100965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tabLst>
                  <a:tab pos="952500" algn="l"/>
                  <a:tab pos="1866900" algn="l"/>
                  <a:tab pos="2781300" algn="l"/>
                  <a:tab pos="3695700" algn="l"/>
                  <a:tab pos="4610100" algn="l"/>
                  <a:tab pos="5524500" algn="l"/>
                  <a:tab pos="6438900" algn="l"/>
                  <a:tab pos="7353300" algn="l"/>
                  <a:tab pos="8267700" algn="l"/>
                  <a:tab pos="9182100" algn="l"/>
                  <a:tab pos="100965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tabLst>
                  <a:tab pos="952500" algn="l"/>
                  <a:tab pos="1866900" algn="l"/>
                  <a:tab pos="2781300" algn="l"/>
                  <a:tab pos="3695700" algn="l"/>
                  <a:tab pos="4610100" algn="l"/>
                  <a:tab pos="5524500" algn="l"/>
                  <a:tab pos="6438900" algn="l"/>
                  <a:tab pos="7353300" algn="l"/>
                  <a:tab pos="8267700" algn="l"/>
                  <a:tab pos="9182100" algn="l"/>
                  <a:tab pos="100965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•"/>
                <a:tabLst>
                  <a:tab pos="952500" algn="l"/>
                  <a:tab pos="1866900" algn="l"/>
                  <a:tab pos="2781300" algn="l"/>
                  <a:tab pos="3695700" algn="l"/>
                  <a:tab pos="4610100" algn="l"/>
                  <a:tab pos="5524500" algn="l"/>
                  <a:tab pos="6438900" algn="l"/>
                  <a:tab pos="7353300" algn="l"/>
                  <a:tab pos="8267700" algn="l"/>
                  <a:tab pos="9182100" algn="l"/>
                  <a:tab pos="100965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tabLst>
                  <a:tab pos="952500" algn="l"/>
                  <a:tab pos="1866900" algn="l"/>
                  <a:tab pos="2781300" algn="l"/>
                  <a:tab pos="3695700" algn="l"/>
                  <a:tab pos="4610100" algn="l"/>
                  <a:tab pos="5524500" algn="l"/>
                  <a:tab pos="6438900" algn="l"/>
                  <a:tab pos="7353300" algn="l"/>
                  <a:tab pos="8267700" algn="l"/>
                  <a:tab pos="9182100" algn="l"/>
                  <a:tab pos="100965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tabLst>
                  <a:tab pos="952500" algn="l"/>
                  <a:tab pos="1866900" algn="l"/>
                  <a:tab pos="2781300" algn="l"/>
                  <a:tab pos="3695700" algn="l"/>
                  <a:tab pos="4610100" algn="l"/>
                  <a:tab pos="5524500" algn="l"/>
                  <a:tab pos="6438900" algn="l"/>
                  <a:tab pos="7353300" algn="l"/>
                  <a:tab pos="8267700" algn="l"/>
                  <a:tab pos="9182100" algn="l"/>
                  <a:tab pos="100965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tabLst>
                  <a:tab pos="952500" algn="l"/>
                  <a:tab pos="1866900" algn="l"/>
                  <a:tab pos="2781300" algn="l"/>
                  <a:tab pos="3695700" algn="l"/>
                  <a:tab pos="4610100" algn="l"/>
                  <a:tab pos="5524500" algn="l"/>
                  <a:tab pos="6438900" algn="l"/>
                  <a:tab pos="7353300" algn="l"/>
                  <a:tab pos="8267700" algn="l"/>
                  <a:tab pos="9182100" algn="l"/>
                  <a:tab pos="100965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tabLst>
                  <a:tab pos="952500" algn="l"/>
                  <a:tab pos="1866900" algn="l"/>
                  <a:tab pos="2781300" algn="l"/>
                  <a:tab pos="3695700" algn="l"/>
                  <a:tab pos="4610100" algn="l"/>
                  <a:tab pos="5524500" algn="l"/>
                  <a:tab pos="6438900" algn="l"/>
                  <a:tab pos="7353300" algn="l"/>
                  <a:tab pos="8267700" algn="l"/>
                  <a:tab pos="9182100" algn="l"/>
                  <a:tab pos="100965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ts val="1165"/>
                </a:spcBef>
                <a:buClr>
                  <a:srgbClr val="000000"/>
                </a:buClr>
                <a:buNone/>
              </a:pPr>
              <a:r>
                <a:rPr lang="en-US" altLang="en-US" sz="1941">
                  <a:latin typeface="Lucida Sans Unicode" panose="020B0602030504020204" pitchFamily="34" charset="0"/>
                  <a:cs typeface="Lucida Sans Unicode" panose="020B0602030504020204" pitchFamily="34" charset="0"/>
                  <a:sym typeface="Lucida Sans Unicode" panose="020B0602030504020204" pitchFamily="34" charset="0"/>
                </a:rPr>
                <a:t>Replica 4</a:t>
              </a:r>
            </a:p>
          </p:txBody>
        </p:sp>
        <p:sp>
          <p:nvSpPr>
            <p:cNvPr id="91149" name="Shape 371"/>
            <p:cNvSpPr>
              <a:spLocks noChangeShapeType="1"/>
            </p:cNvSpPr>
            <p:nvPr/>
          </p:nvSpPr>
          <p:spPr bwMode="auto">
            <a:xfrm>
              <a:off x="3315079" y="305868"/>
              <a:ext cx="1588" cy="3316807"/>
            </a:xfrm>
            <a:prstGeom prst="line">
              <a:avLst/>
            </a:prstGeom>
            <a:noFill/>
            <a:ln w="9525">
              <a:solidFill>
                <a:srgbClr val="76717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 sz="1747"/>
            </a:p>
          </p:txBody>
        </p:sp>
        <p:sp>
          <p:nvSpPr>
            <p:cNvPr id="91150" name="Shape 372"/>
            <p:cNvSpPr>
              <a:spLocks noChangeShapeType="1"/>
            </p:cNvSpPr>
            <p:nvPr/>
          </p:nvSpPr>
          <p:spPr bwMode="auto">
            <a:xfrm>
              <a:off x="4667655" y="305868"/>
              <a:ext cx="1588" cy="3316807"/>
            </a:xfrm>
            <a:prstGeom prst="line">
              <a:avLst/>
            </a:prstGeom>
            <a:noFill/>
            <a:ln w="9525">
              <a:solidFill>
                <a:srgbClr val="76717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 sz="1747"/>
            </a:p>
          </p:txBody>
        </p:sp>
        <p:sp>
          <p:nvSpPr>
            <p:cNvPr id="91151" name="Shape 373"/>
            <p:cNvSpPr>
              <a:spLocks noChangeShapeType="1"/>
            </p:cNvSpPr>
            <p:nvPr/>
          </p:nvSpPr>
          <p:spPr bwMode="auto">
            <a:xfrm>
              <a:off x="6020231" y="305868"/>
              <a:ext cx="1589" cy="3316807"/>
            </a:xfrm>
            <a:prstGeom prst="line">
              <a:avLst/>
            </a:prstGeom>
            <a:noFill/>
            <a:ln w="9525">
              <a:solidFill>
                <a:srgbClr val="76717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 sz="1747"/>
            </a:p>
          </p:txBody>
        </p:sp>
        <p:sp>
          <p:nvSpPr>
            <p:cNvPr id="91152" name="Shape 374"/>
            <p:cNvSpPr>
              <a:spLocks noChangeShapeType="1"/>
            </p:cNvSpPr>
            <p:nvPr/>
          </p:nvSpPr>
          <p:spPr bwMode="auto">
            <a:xfrm>
              <a:off x="7372808" y="305868"/>
              <a:ext cx="1588" cy="3316807"/>
            </a:xfrm>
            <a:prstGeom prst="line">
              <a:avLst/>
            </a:prstGeom>
            <a:noFill/>
            <a:ln w="9525">
              <a:solidFill>
                <a:srgbClr val="76717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 sz="1747"/>
            </a:p>
          </p:txBody>
        </p:sp>
        <p:sp>
          <p:nvSpPr>
            <p:cNvPr id="91153" name="Shape 375"/>
            <p:cNvSpPr>
              <a:spLocks noChangeArrowheads="1"/>
            </p:cNvSpPr>
            <p:nvPr/>
          </p:nvSpPr>
          <p:spPr bwMode="auto">
            <a:xfrm>
              <a:off x="1285875" y="0"/>
              <a:ext cx="2178050" cy="410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49306" tIns="49306" rIns="49306" bIns="49306">
              <a:spAutoFit/>
            </a:bodyPr>
            <a:lstStyle>
              <a:lvl1pPr marL="779463" indent="-282575">
                <a:spcBef>
                  <a:spcPct val="20000"/>
                </a:spcBef>
                <a:buClr>
                  <a:schemeClr val="accent2"/>
                </a:buClr>
                <a:buChar char="•"/>
                <a:tabLst>
                  <a:tab pos="952500" algn="l"/>
                  <a:tab pos="1866900" algn="l"/>
                  <a:tab pos="2781300" algn="l"/>
                  <a:tab pos="3695700" algn="l"/>
                  <a:tab pos="4610100" algn="l"/>
                  <a:tab pos="5524500" algn="l"/>
                  <a:tab pos="6438900" algn="l"/>
                  <a:tab pos="7353300" algn="l"/>
                  <a:tab pos="8267700" algn="l"/>
                  <a:tab pos="9182100" algn="l"/>
                  <a:tab pos="100965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•"/>
                <a:tabLst>
                  <a:tab pos="952500" algn="l"/>
                  <a:tab pos="1866900" algn="l"/>
                  <a:tab pos="2781300" algn="l"/>
                  <a:tab pos="3695700" algn="l"/>
                  <a:tab pos="4610100" algn="l"/>
                  <a:tab pos="5524500" algn="l"/>
                  <a:tab pos="6438900" algn="l"/>
                  <a:tab pos="7353300" algn="l"/>
                  <a:tab pos="8267700" algn="l"/>
                  <a:tab pos="9182100" algn="l"/>
                  <a:tab pos="100965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tabLst>
                  <a:tab pos="952500" algn="l"/>
                  <a:tab pos="1866900" algn="l"/>
                  <a:tab pos="2781300" algn="l"/>
                  <a:tab pos="3695700" algn="l"/>
                  <a:tab pos="4610100" algn="l"/>
                  <a:tab pos="5524500" algn="l"/>
                  <a:tab pos="6438900" algn="l"/>
                  <a:tab pos="7353300" algn="l"/>
                  <a:tab pos="8267700" algn="l"/>
                  <a:tab pos="9182100" algn="l"/>
                  <a:tab pos="100965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tabLst>
                  <a:tab pos="952500" algn="l"/>
                  <a:tab pos="1866900" algn="l"/>
                  <a:tab pos="2781300" algn="l"/>
                  <a:tab pos="3695700" algn="l"/>
                  <a:tab pos="4610100" algn="l"/>
                  <a:tab pos="5524500" algn="l"/>
                  <a:tab pos="6438900" algn="l"/>
                  <a:tab pos="7353300" algn="l"/>
                  <a:tab pos="8267700" algn="l"/>
                  <a:tab pos="9182100" algn="l"/>
                  <a:tab pos="100965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•"/>
                <a:tabLst>
                  <a:tab pos="952500" algn="l"/>
                  <a:tab pos="1866900" algn="l"/>
                  <a:tab pos="2781300" algn="l"/>
                  <a:tab pos="3695700" algn="l"/>
                  <a:tab pos="4610100" algn="l"/>
                  <a:tab pos="5524500" algn="l"/>
                  <a:tab pos="6438900" algn="l"/>
                  <a:tab pos="7353300" algn="l"/>
                  <a:tab pos="8267700" algn="l"/>
                  <a:tab pos="9182100" algn="l"/>
                  <a:tab pos="100965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tabLst>
                  <a:tab pos="952500" algn="l"/>
                  <a:tab pos="1866900" algn="l"/>
                  <a:tab pos="2781300" algn="l"/>
                  <a:tab pos="3695700" algn="l"/>
                  <a:tab pos="4610100" algn="l"/>
                  <a:tab pos="5524500" algn="l"/>
                  <a:tab pos="6438900" algn="l"/>
                  <a:tab pos="7353300" algn="l"/>
                  <a:tab pos="8267700" algn="l"/>
                  <a:tab pos="9182100" algn="l"/>
                  <a:tab pos="100965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tabLst>
                  <a:tab pos="952500" algn="l"/>
                  <a:tab pos="1866900" algn="l"/>
                  <a:tab pos="2781300" algn="l"/>
                  <a:tab pos="3695700" algn="l"/>
                  <a:tab pos="4610100" algn="l"/>
                  <a:tab pos="5524500" algn="l"/>
                  <a:tab pos="6438900" algn="l"/>
                  <a:tab pos="7353300" algn="l"/>
                  <a:tab pos="8267700" algn="l"/>
                  <a:tab pos="9182100" algn="l"/>
                  <a:tab pos="100965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tabLst>
                  <a:tab pos="952500" algn="l"/>
                  <a:tab pos="1866900" algn="l"/>
                  <a:tab pos="2781300" algn="l"/>
                  <a:tab pos="3695700" algn="l"/>
                  <a:tab pos="4610100" algn="l"/>
                  <a:tab pos="5524500" algn="l"/>
                  <a:tab pos="6438900" algn="l"/>
                  <a:tab pos="7353300" algn="l"/>
                  <a:tab pos="8267700" algn="l"/>
                  <a:tab pos="9182100" algn="l"/>
                  <a:tab pos="100965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tabLst>
                  <a:tab pos="952500" algn="l"/>
                  <a:tab pos="1866900" algn="l"/>
                  <a:tab pos="2781300" algn="l"/>
                  <a:tab pos="3695700" algn="l"/>
                  <a:tab pos="4610100" algn="l"/>
                  <a:tab pos="5524500" algn="l"/>
                  <a:tab pos="6438900" algn="l"/>
                  <a:tab pos="7353300" algn="l"/>
                  <a:tab pos="8267700" algn="l"/>
                  <a:tab pos="9182100" algn="l"/>
                  <a:tab pos="100965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ts val="1165"/>
                </a:spcBef>
                <a:buClr>
                  <a:srgbClr val="000000"/>
                </a:buClr>
                <a:buNone/>
              </a:pPr>
              <a:r>
                <a:rPr lang="en-US" altLang="en-US" sz="1941">
                  <a:latin typeface="Lucida Sans Unicode" panose="020B0602030504020204" pitchFamily="34" charset="0"/>
                  <a:cs typeface="Lucida Sans Unicode" panose="020B0602030504020204" pitchFamily="34" charset="0"/>
                  <a:sym typeface="Lucida Sans Unicode" panose="020B0602030504020204" pitchFamily="34" charset="0"/>
                </a:rPr>
                <a:t>Request</a:t>
              </a:r>
            </a:p>
          </p:txBody>
        </p:sp>
        <p:sp>
          <p:nvSpPr>
            <p:cNvPr id="91154" name="Shape 376"/>
            <p:cNvSpPr>
              <a:spLocks noChangeArrowheads="1"/>
            </p:cNvSpPr>
            <p:nvPr/>
          </p:nvSpPr>
          <p:spPr bwMode="auto">
            <a:xfrm>
              <a:off x="2703513" y="0"/>
              <a:ext cx="2179637" cy="410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49306" tIns="49306" rIns="49306" bIns="49306">
              <a:spAutoFit/>
            </a:bodyPr>
            <a:lstStyle>
              <a:lvl1pPr marL="779463" indent="-282575">
                <a:spcBef>
                  <a:spcPct val="20000"/>
                </a:spcBef>
                <a:buClr>
                  <a:schemeClr val="accent2"/>
                </a:buClr>
                <a:buChar char="•"/>
                <a:tabLst>
                  <a:tab pos="952500" algn="l"/>
                  <a:tab pos="1866900" algn="l"/>
                  <a:tab pos="2781300" algn="l"/>
                  <a:tab pos="3695700" algn="l"/>
                  <a:tab pos="4610100" algn="l"/>
                  <a:tab pos="5524500" algn="l"/>
                  <a:tab pos="6438900" algn="l"/>
                  <a:tab pos="7353300" algn="l"/>
                  <a:tab pos="8267700" algn="l"/>
                  <a:tab pos="9182100" algn="l"/>
                  <a:tab pos="100965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•"/>
                <a:tabLst>
                  <a:tab pos="952500" algn="l"/>
                  <a:tab pos="1866900" algn="l"/>
                  <a:tab pos="2781300" algn="l"/>
                  <a:tab pos="3695700" algn="l"/>
                  <a:tab pos="4610100" algn="l"/>
                  <a:tab pos="5524500" algn="l"/>
                  <a:tab pos="6438900" algn="l"/>
                  <a:tab pos="7353300" algn="l"/>
                  <a:tab pos="8267700" algn="l"/>
                  <a:tab pos="9182100" algn="l"/>
                  <a:tab pos="100965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tabLst>
                  <a:tab pos="952500" algn="l"/>
                  <a:tab pos="1866900" algn="l"/>
                  <a:tab pos="2781300" algn="l"/>
                  <a:tab pos="3695700" algn="l"/>
                  <a:tab pos="4610100" algn="l"/>
                  <a:tab pos="5524500" algn="l"/>
                  <a:tab pos="6438900" algn="l"/>
                  <a:tab pos="7353300" algn="l"/>
                  <a:tab pos="8267700" algn="l"/>
                  <a:tab pos="9182100" algn="l"/>
                  <a:tab pos="100965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tabLst>
                  <a:tab pos="952500" algn="l"/>
                  <a:tab pos="1866900" algn="l"/>
                  <a:tab pos="2781300" algn="l"/>
                  <a:tab pos="3695700" algn="l"/>
                  <a:tab pos="4610100" algn="l"/>
                  <a:tab pos="5524500" algn="l"/>
                  <a:tab pos="6438900" algn="l"/>
                  <a:tab pos="7353300" algn="l"/>
                  <a:tab pos="8267700" algn="l"/>
                  <a:tab pos="9182100" algn="l"/>
                  <a:tab pos="100965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•"/>
                <a:tabLst>
                  <a:tab pos="952500" algn="l"/>
                  <a:tab pos="1866900" algn="l"/>
                  <a:tab pos="2781300" algn="l"/>
                  <a:tab pos="3695700" algn="l"/>
                  <a:tab pos="4610100" algn="l"/>
                  <a:tab pos="5524500" algn="l"/>
                  <a:tab pos="6438900" algn="l"/>
                  <a:tab pos="7353300" algn="l"/>
                  <a:tab pos="8267700" algn="l"/>
                  <a:tab pos="9182100" algn="l"/>
                  <a:tab pos="100965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tabLst>
                  <a:tab pos="952500" algn="l"/>
                  <a:tab pos="1866900" algn="l"/>
                  <a:tab pos="2781300" algn="l"/>
                  <a:tab pos="3695700" algn="l"/>
                  <a:tab pos="4610100" algn="l"/>
                  <a:tab pos="5524500" algn="l"/>
                  <a:tab pos="6438900" algn="l"/>
                  <a:tab pos="7353300" algn="l"/>
                  <a:tab pos="8267700" algn="l"/>
                  <a:tab pos="9182100" algn="l"/>
                  <a:tab pos="100965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tabLst>
                  <a:tab pos="952500" algn="l"/>
                  <a:tab pos="1866900" algn="l"/>
                  <a:tab pos="2781300" algn="l"/>
                  <a:tab pos="3695700" algn="l"/>
                  <a:tab pos="4610100" algn="l"/>
                  <a:tab pos="5524500" algn="l"/>
                  <a:tab pos="6438900" algn="l"/>
                  <a:tab pos="7353300" algn="l"/>
                  <a:tab pos="8267700" algn="l"/>
                  <a:tab pos="9182100" algn="l"/>
                  <a:tab pos="100965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tabLst>
                  <a:tab pos="952500" algn="l"/>
                  <a:tab pos="1866900" algn="l"/>
                  <a:tab pos="2781300" algn="l"/>
                  <a:tab pos="3695700" algn="l"/>
                  <a:tab pos="4610100" algn="l"/>
                  <a:tab pos="5524500" algn="l"/>
                  <a:tab pos="6438900" algn="l"/>
                  <a:tab pos="7353300" algn="l"/>
                  <a:tab pos="8267700" algn="l"/>
                  <a:tab pos="9182100" algn="l"/>
                  <a:tab pos="100965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tabLst>
                  <a:tab pos="952500" algn="l"/>
                  <a:tab pos="1866900" algn="l"/>
                  <a:tab pos="2781300" algn="l"/>
                  <a:tab pos="3695700" algn="l"/>
                  <a:tab pos="4610100" algn="l"/>
                  <a:tab pos="5524500" algn="l"/>
                  <a:tab pos="6438900" algn="l"/>
                  <a:tab pos="7353300" algn="l"/>
                  <a:tab pos="8267700" algn="l"/>
                  <a:tab pos="9182100" algn="l"/>
                  <a:tab pos="100965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ts val="1165"/>
                </a:spcBef>
                <a:buClr>
                  <a:srgbClr val="000000"/>
                </a:buClr>
                <a:buNone/>
              </a:pPr>
              <a:r>
                <a:rPr lang="en-US" altLang="en-US" sz="1941">
                  <a:latin typeface="Lucida Sans Unicode" panose="020B0602030504020204" pitchFamily="34" charset="0"/>
                  <a:cs typeface="Lucida Sans Unicode" panose="020B0602030504020204" pitchFamily="34" charset="0"/>
                  <a:sym typeface="Lucida Sans Unicode" panose="020B0602030504020204" pitchFamily="34" charset="0"/>
                </a:rPr>
                <a:t>Pre-Prepare</a:t>
              </a:r>
            </a:p>
          </p:txBody>
        </p:sp>
        <p:sp>
          <p:nvSpPr>
            <p:cNvPr id="91155" name="Shape 377"/>
            <p:cNvSpPr>
              <a:spLocks noChangeArrowheads="1"/>
            </p:cNvSpPr>
            <p:nvPr/>
          </p:nvSpPr>
          <p:spPr bwMode="auto">
            <a:xfrm>
              <a:off x="4024313" y="0"/>
              <a:ext cx="2176462" cy="410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49306" tIns="49306" rIns="49306" bIns="49306">
              <a:spAutoFit/>
            </a:bodyPr>
            <a:lstStyle>
              <a:lvl1pPr marL="779463" indent="-282575">
                <a:spcBef>
                  <a:spcPct val="20000"/>
                </a:spcBef>
                <a:buClr>
                  <a:schemeClr val="accent2"/>
                </a:buClr>
                <a:buChar char="•"/>
                <a:tabLst>
                  <a:tab pos="952500" algn="l"/>
                  <a:tab pos="1866900" algn="l"/>
                  <a:tab pos="2781300" algn="l"/>
                  <a:tab pos="3695700" algn="l"/>
                  <a:tab pos="4610100" algn="l"/>
                  <a:tab pos="5524500" algn="l"/>
                  <a:tab pos="6438900" algn="l"/>
                  <a:tab pos="7353300" algn="l"/>
                  <a:tab pos="8267700" algn="l"/>
                  <a:tab pos="9182100" algn="l"/>
                  <a:tab pos="100965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•"/>
                <a:tabLst>
                  <a:tab pos="952500" algn="l"/>
                  <a:tab pos="1866900" algn="l"/>
                  <a:tab pos="2781300" algn="l"/>
                  <a:tab pos="3695700" algn="l"/>
                  <a:tab pos="4610100" algn="l"/>
                  <a:tab pos="5524500" algn="l"/>
                  <a:tab pos="6438900" algn="l"/>
                  <a:tab pos="7353300" algn="l"/>
                  <a:tab pos="8267700" algn="l"/>
                  <a:tab pos="9182100" algn="l"/>
                  <a:tab pos="100965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tabLst>
                  <a:tab pos="952500" algn="l"/>
                  <a:tab pos="1866900" algn="l"/>
                  <a:tab pos="2781300" algn="l"/>
                  <a:tab pos="3695700" algn="l"/>
                  <a:tab pos="4610100" algn="l"/>
                  <a:tab pos="5524500" algn="l"/>
                  <a:tab pos="6438900" algn="l"/>
                  <a:tab pos="7353300" algn="l"/>
                  <a:tab pos="8267700" algn="l"/>
                  <a:tab pos="9182100" algn="l"/>
                  <a:tab pos="100965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tabLst>
                  <a:tab pos="952500" algn="l"/>
                  <a:tab pos="1866900" algn="l"/>
                  <a:tab pos="2781300" algn="l"/>
                  <a:tab pos="3695700" algn="l"/>
                  <a:tab pos="4610100" algn="l"/>
                  <a:tab pos="5524500" algn="l"/>
                  <a:tab pos="6438900" algn="l"/>
                  <a:tab pos="7353300" algn="l"/>
                  <a:tab pos="8267700" algn="l"/>
                  <a:tab pos="9182100" algn="l"/>
                  <a:tab pos="100965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•"/>
                <a:tabLst>
                  <a:tab pos="952500" algn="l"/>
                  <a:tab pos="1866900" algn="l"/>
                  <a:tab pos="2781300" algn="l"/>
                  <a:tab pos="3695700" algn="l"/>
                  <a:tab pos="4610100" algn="l"/>
                  <a:tab pos="5524500" algn="l"/>
                  <a:tab pos="6438900" algn="l"/>
                  <a:tab pos="7353300" algn="l"/>
                  <a:tab pos="8267700" algn="l"/>
                  <a:tab pos="9182100" algn="l"/>
                  <a:tab pos="100965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tabLst>
                  <a:tab pos="952500" algn="l"/>
                  <a:tab pos="1866900" algn="l"/>
                  <a:tab pos="2781300" algn="l"/>
                  <a:tab pos="3695700" algn="l"/>
                  <a:tab pos="4610100" algn="l"/>
                  <a:tab pos="5524500" algn="l"/>
                  <a:tab pos="6438900" algn="l"/>
                  <a:tab pos="7353300" algn="l"/>
                  <a:tab pos="8267700" algn="l"/>
                  <a:tab pos="9182100" algn="l"/>
                  <a:tab pos="100965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tabLst>
                  <a:tab pos="952500" algn="l"/>
                  <a:tab pos="1866900" algn="l"/>
                  <a:tab pos="2781300" algn="l"/>
                  <a:tab pos="3695700" algn="l"/>
                  <a:tab pos="4610100" algn="l"/>
                  <a:tab pos="5524500" algn="l"/>
                  <a:tab pos="6438900" algn="l"/>
                  <a:tab pos="7353300" algn="l"/>
                  <a:tab pos="8267700" algn="l"/>
                  <a:tab pos="9182100" algn="l"/>
                  <a:tab pos="100965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tabLst>
                  <a:tab pos="952500" algn="l"/>
                  <a:tab pos="1866900" algn="l"/>
                  <a:tab pos="2781300" algn="l"/>
                  <a:tab pos="3695700" algn="l"/>
                  <a:tab pos="4610100" algn="l"/>
                  <a:tab pos="5524500" algn="l"/>
                  <a:tab pos="6438900" algn="l"/>
                  <a:tab pos="7353300" algn="l"/>
                  <a:tab pos="8267700" algn="l"/>
                  <a:tab pos="9182100" algn="l"/>
                  <a:tab pos="100965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tabLst>
                  <a:tab pos="952500" algn="l"/>
                  <a:tab pos="1866900" algn="l"/>
                  <a:tab pos="2781300" algn="l"/>
                  <a:tab pos="3695700" algn="l"/>
                  <a:tab pos="4610100" algn="l"/>
                  <a:tab pos="5524500" algn="l"/>
                  <a:tab pos="6438900" algn="l"/>
                  <a:tab pos="7353300" algn="l"/>
                  <a:tab pos="8267700" algn="l"/>
                  <a:tab pos="9182100" algn="l"/>
                  <a:tab pos="100965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ts val="1165"/>
                </a:spcBef>
                <a:buClr>
                  <a:srgbClr val="000000"/>
                </a:buClr>
                <a:buNone/>
              </a:pPr>
              <a:r>
                <a:rPr lang="en-US" altLang="en-US" sz="1941">
                  <a:latin typeface="Lucida Sans Unicode" panose="020B0602030504020204" pitchFamily="34" charset="0"/>
                  <a:cs typeface="Lucida Sans Unicode" panose="020B0602030504020204" pitchFamily="34" charset="0"/>
                  <a:sym typeface="Lucida Sans Unicode" panose="020B0602030504020204" pitchFamily="34" charset="0"/>
                </a:rPr>
                <a:t>Prepare</a:t>
              </a:r>
            </a:p>
          </p:txBody>
        </p:sp>
        <p:sp>
          <p:nvSpPr>
            <p:cNvPr id="91156" name="Shape 378"/>
            <p:cNvSpPr>
              <a:spLocks noChangeArrowheads="1"/>
            </p:cNvSpPr>
            <p:nvPr/>
          </p:nvSpPr>
          <p:spPr bwMode="auto">
            <a:xfrm>
              <a:off x="5395912" y="0"/>
              <a:ext cx="2178050" cy="410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49306" tIns="49306" rIns="49306" bIns="49306">
              <a:spAutoFit/>
            </a:bodyPr>
            <a:lstStyle>
              <a:lvl1pPr marL="779463" indent="-282575">
                <a:spcBef>
                  <a:spcPct val="20000"/>
                </a:spcBef>
                <a:buClr>
                  <a:schemeClr val="accent2"/>
                </a:buClr>
                <a:buChar char="•"/>
                <a:tabLst>
                  <a:tab pos="952500" algn="l"/>
                  <a:tab pos="1866900" algn="l"/>
                  <a:tab pos="2781300" algn="l"/>
                  <a:tab pos="3695700" algn="l"/>
                  <a:tab pos="4610100" algn="l"/>
                  <a:tab pos="5524500" algn="l"/>
                  <a:tab pos="6438900" algn="l"/>
                  <a:tab pos="7353300" algn="l"/>
                  <a:tab pos="8267700" algn="l"/>
                  <a:tab pos="9182100" algn="l"/>
                  <a:tab pos="100965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•"/>
                <a:tabLst>
                  <a:tab pos="952500" algn="l"/>
                  <a:tab pos="1866900" algn="l"/>
                  <a:tab pos="2781300" algn="l"/>
                  <a:tab pos="3695700" algn="l"/>
                  <a:tab pos="4610100" algn="l"/>
                  <a:tab pos="5524500" algn="l"/>
                  <a:tab pos="6438900" algn="l"/>
                  <a:tab pos="7353300" algn="l"/>
                  <a:tab pos="8267700" algn="l"/>
                  <a:tab pos="9182100" algn="l"/>
                  <a:tab pos="100965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tabLst>
                  <a:tab pos="952500" algn="l"/>
                  <a:tab pos="1866900" algn="l"/>
                  <a:tab pos="2781300" algn="l"/>
                  <a:tab pos="3695700" algn="l"/>
                  <a:tab pos="4610100" algn="l"/>
                  <a:tab pos="5524500" algn="l"/>
                  <a:tab pos="6438900" algn="l"/>
                  <a:tab pos="7353300" algn="l"/>
                  <a:tab pos="8267700" algn="l"/>
                  <a:tab pos="9182100" algn="l"/>
                  <a:tab pos="100965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tabLst>
                  <a:tab pos="952500" algn="l"/>
                  <a:tab pos="1866900" algn="l"/>
                  <a:tab pos="2781300" algn="l"/>
                  <a:tab pos="3695700" algn="l"/>
                  <a:tab pos="4610100" algn="l"/>
                  <a:tab pos="5524500" algn="l"/>
                  <a:tab pos="6438900" algn="l"/>
                  <a:tab pos="7353300" algn="l"/>
                  <a:tab pos="8267700" algn="l"/>
                  <a:tab pos="9182100" algn="l"/>
                  <a:tab pos="100965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•"/>
                <a:tabLst>
                  <a:tab pos="952500" algn="l"/>
                  <a:tab pos="1866900" algn="l"/>
                  <a:tab pos="2781300" algn="l"/>
                  <a:tab pos="3695700" algn="l"/>
                  <a:tab pos="4610100" algn="l"/>
                  <a:tab pos="5524500" algn="l"/>
                  <a:tab pos="6438900" algn="l"/>
                  <a:tab pos="7353300" algn="l"/>
                  <a:tab pos="8267700" algn="l"/>
                  <a:tab pos="9182100" algn="l"/>
                  <a:tab pos="100965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tabLst>
                  <a:tab pos="952500" algn="l"/>
                  <a:tab pos="1866900" algn="l"/>
                  <a:tab pos="2781300" algn="l"/>
                  <a:tab pos="3695700" algn="l"/>
                  <a:tab pos="4610100" algn="l"/>
                  <a:tab pos="5524500" algn="l"/>
                  <a:tab pos="6438900" algn="l"/>
                  <a:tab pos="7353300" algn="l"/>
                  <a:tab pos="8267700" algn="l"/>
                  <a:tab pos="9182100" algn="l"/>
                  <a:tab pos="100965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tabLst>
                  <a:tab pos="952500" algn="l"/>
                  <a:tab pos="1866900" algn="l"/>
                  <a:tab pos="2781300" algn="l"/>
                  <a:tab pos="3695700" algn="l"/>
                  <a:tab pos="4610100" algn="l"/>
                  <a:tab pos="5524500" algn="l"/>
                  <a:tab pos="6438900" algn="l"/>
                  <a:tab pos="7353300" algn="l"/>
                  <a:tab pos="8267700" algn="l"/>
                  <a:tab pos="9182100" algn="l"/>
                  <a:tab pos="100965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tabLst>
                  <a:tab pos="952500" algn="l"/>
                  <a:tab pos="1866900" algn="l"/>
                  <a:tab pos="2781300" algn="l"/>
                  <a:tab pos="3695700" algn="l"/>
                  <a:tab pos="4610100" algn="l"/>
                  <a:tab pos="5524500" algn="l"/>
                  <a:tab pos="6438900" algn="l"/>
                  <a:tab pos="7353300" algn="l"/>
                  <a:tab pos="8267700" algn="l"/>
                  <a:tab pos="9182100" algn="l"/>
                  <a:tab pos="100965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tabLst>
                  <a:tab pos="952500" algn="l"/>
                  <a:tab pos="1866900" algn="l"/>
                  <a:tab pos="2781300" algn="l"/>
                  <a:tab pos="3695700" algn="l"/>
                  <a:tab pos="4610100" algn="l"/>
                  <a:tab pos="5524500" algn="l"/>
                  <a:tab pos="6438900" algn="l"/>
                  <a:tab pos="7353300" algn="l"/>
                  <a:tab pos="8267700" algn="l"/>
                  <a:tab pos="9182100" algn="l"/>
                  <a:tab pos="100965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ts val="1165"/>
                </a:spcBef>
                <a:buClr>
                  <a:srgbClr val="000000"/>
                </a:buClr>
                <a:buNone/>
              </a:pPr>
              <a:r>
                <a:rPr lang="en-US" altLang="en-US" sz="1941">
                  <a:latin typeface="Lucida Sans Unicode" panose="020B0602030504020204" pitchFamily="34" charset="0"/>
                  <a:cs typeface="Lucida Sans Unicode" panose="020B0602030504020204" pitchFamily="34" charset="0"/>
                  <a:sym typeface="Lucida Sans Unicode" panose="020B0602030504020204" pitchFamily="34" charset="0"/>
                </a:rPr>
                <a:t>Commit</a:t>
              </a:r>
            </a:p>
          </p:txBody>
        </p:sp>
        <p:sp>
          <p:nvSpPr>
            <p:cNvPr id="91157" name="Shape 379"/>
            <p:cNvSpPr>
              <a:spLocks noChangeArrowheads="1"/>
            </p:cNvSpPr>
            <p:nvPr/>
          </p:nvSpPr>
          <p:spPr bwMode="auto">
            <a:xfrm>
              <a:off x="6764337" y="0"/>
              <a:ext cx="2178050" cy="410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49306" tIns="49306" rIns="49306" bIns="49306">
              <a:spAutoFit/>
            </a:bodyPr>
            <a:lstStyle>
              <a:lvl1pPr marL="779463" indent="-282575">
                <a:spcBef>
                  <a:spcPct val="20000"/>
                </a:spcBef>
                <a:buClr>
                  <a:schemeClr val="accent2"/>
                </a:buClr>
                <a:buChar char="•"/>
                <a:tabLst>
                  <a:tab pos="952500" algn="l"/>
                  <a:tab pos="1866900" algn="l"/>
                  <a:tab pos="2781300" algn="l"/>
                  <a:tab pos="3695700" algn="l"/>
                  <a:tab pos="4610100" algn="l"/>
                  <a:tab pos="5524500" algn="l"/>
                  <a:tab pos="6438900" algn="l"/>
                  <a:tab pos="7353300" algn="l"/>
                  <a:tab pos="8267700" algn="l"/>
                  <a:tab pos="9182100" algn="l"/>
                  <a:tab pos="100965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•"/>
                <a:tabLst>
                  <a:tab pos="952500" algn="l"/>
                  <a:tab pos="1866900" algn="l"/>
                  <a:tab pos="2781300" algn="l"/>
                  <a:tab pos="3695700" algn="l"/>
                  <a:tab pos="4610100" algn="l"/>
                  <a:tab pos="5524500" algn="l"/>
                  <a:tab pos="6438900" algn="l"/>
                  <a:tab pos="7353300" algn="l"/>
                  <a:tab pos="8267700" algn="l"/>
                  <a:tab pos="9182100" algn="l"/>
                  <a:tab pos="100965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tabLst>
                  <a:tab pos="952500" algn="l"/>
                  <a:tab pos="1866900" algn="l"/>
                  <a:tab pos="2781300" algn="l"/>
                  <a:tab pos="3695700" algn="l"/>
                  <a:tab pos="4610100" algn="l"/>
                  <a:tab pos="5524500" algn="l"/>
                  <a:tab pos="6438900" algn="l"/>
                  <a:tab pos="7353300" algn="l"/>
                  <a:tab pos="8267700" algn="l"/>
                  <a:tab pos="9182100" algn="l"/>
                  <a:tab pos="100965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tabLst>
                  <a:tab pos="952500" algn="l"/>
                  <a:tab pos="1866900" algn="l"/>
                  <a:tab pos="2781300" algn="l"/>
                  <a:tab pos="3695700" algn="l"/>
                  <a:tab pos="4610100" algn="l"/>
                  <a:tab pos="5524500" algn="l"/>
                  <a:tab pos="6438900" algn="l"/>
                  <a:tab pos="7353300" algn="l"/>
                  <a:tab pos="8267700" algn="l"/>
                  <a:tab pos="9182100" algn="l"/>
                  <a:tab pos="100965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•"/>
                <a:tabLst>
                  <a:tab pos="952500" algn="l"/>
                  <a:tab pos="1866900" algn="l"/>
                  <a:tab pos="2781300" algn="l"/>
                  <a:tab pos="3695700" algn="l"/>
                  <a:tab pos="4610100" algn="l"/>
                  <a:tab pos="5524500" algn="l"/>
                  <a:tab pos="6438900" algn="l"/>
                  <a:tab pos="7353300" algn="l"/>
                  <a:tab pos="8267700" algn="l"/>
                  <a:tab pos="9182100" algn="l"/>
                  <a:tab pos="100965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tabLst>
                  <a:tab pos="952500" algn="l"/>
                  <a:tab pos="1866900" algn="l"/>
                  <a:tab pos="2781300" algn="l"/>
                  <a:tab pos="3695700" algn="l"/>
                  <a:tab pos="4610100" algn="l"/>
                  <a:tab pos="5524500" algn="l"/>
                  <a:tab pos="6438900" algn="l"/>
                  <a:tab pos="7353300" algn="l"/>
                  <a:tab pos="8267700" algn="l"/>
                  <a:tab pos="9182100" algn="l"/>
                  <a:tab pos="100965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tabLst>
                  <a:tab pos="952500" algn="l"/>
                  <a:tab pos="1866900" algn="l"/>
                  <a:tab pos="2781300" algn="l"/>
                  <a:tab pos="3695700" algn="l"/>
                  <a:tab pos="4610100" algn="l"/>
                  <a:tab pos="5524500" algn="l"/>
                  <a:tab pos="6438900" algn="l"/>
                  <a:tab pos="7353300" algn="l"/>
                  <a:tab pos="8267700" algn="l"/>
                  <a:tab pos="9182100" algn="l"/>
                  <a:tab pos="100965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tabLst>
                  <a:tab pos="952500" algn="l"/>
                  <a:tab pos="1866900" algn="l"/>
                  <a:tab pos="2781300" algn="l"/>
                  <a:tab pos="3695700" algn="l"/>
                  <a:tab pos="4610100" algn="l"/>
                  <a:tab pos="5524500" algn="l"/>
                  <a:tab pos="6438900" algn="l"/>
                  <a:tab pos="7353300" algn="l"/>
                  <a:tab pos="8267700" algn="l"/>
                  <a:tab pos="9182100" algn="l"/>
                  <a:tab pos="100965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tabLst>
                  <a:tab pos="952500" algn="l"/>
                  <a:tab pos="1866900" algn="l"/>
                  <a:tab pos="2781300" algn="l"/>
                  <a:tab pos="3695700" algn="l"/>
                  <a:tab pos="4610100" algn="l"/>
                  <a:tab pos="5524500" algn="l"/>
                  <a:tab pos="6438900" algn="l"/>
                  <a:tab pos="7353300" algn="l"/>
                  <a:tab pos="8267700" algn="l"/>
                  <a:tab pos="9182100" algn="l"/>
                  <a:tab pos="100965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ts val="1165"/>
                </a:spcBef>
                <a:buClr>
                  <a:srgbClr val="000000"/>
                </a:buClr>
                <a:buNone/>
              </a:pPr>
              <a:r>
                <a:rPr lang="en-US" altLang="en-US" sz="1941">
                  <a:latin typeface="Lucida Sans Unicode" panose="020B0602030504020204" pitchFamily="34" charset="0"/>
                  <a:cs typeface="Lucida Sans Unicode" panose="020B0602030504020204" pitchFamily="34" charset="0"/>
                  <a:sym typeface="Lucida Sans Unicode" panose="020B0602030504020204" pitchFamily="34" charset="0"/>
                </a:rPr>
                <a:t>Reply</a:t>
              </a:r>
            </a:p>
          </p:txBody>
        </p:sp>
        <p:sp>
          <p:nvSpPr>
            <p:cNvPr id="91158" name="Shape 380"/>
            <p:cNvSpPr>
              <a:spLocks noChangeShapeType="1"/>
            </p:cNvSpPr>
            <p:nvPr/>
          </p:nvSpPr>
          <p:spPr bwMode="auto">
            <a:xfrm>
              <a:off x="1962503" y="644561"/>
              <a:ext cx="1352577" cy="675896"/>
            </a:xfrm>
            <a:prstGeom prst="line">
              <a:avLst/>
            </a:prstGeom>
            <a:noFill/>
            <a:ln w="15875">
              <a:solidFill>
                <a:srgbClr val="D667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 sz="1747"/>
            </a:p>
          </p:txBody>
        </p:sp>
        <p:sp>
          <p:nvSpPr>
            <p:cNvPr id="91159" name="Shape 381"/>
            <p:cNvSpPr>
              <a:spLocks noChangeShapeType="1"/>
            </p:cNvSpPr>
            <p:nvPr/>
          </p:nvSpPr>
          <p:spPr bwMode="auto">
            <a:xfrm>
              <a:off x="1962503" y="644561"/>
              <a:ext cx="1352577" cy="1353282"/>
            </a:xfrm>
            <a:prstGeom prst="line">
              <a:avLst/>
            </a:prstGeom>
            <a:noFill/>
            <a:ln w="15875">
              <a:solidFill>
                <a:srgbClr val="D667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 sz="1747"/>
            </a:p>
          </p:txBody>
        </p:sp>
        <p:sp>
          <p:nvSpPr>
            <p:cNvPr id="91160" name="Shape 382"/>
            <p:cNvSpPr>
              <a:spLocks noChangeShapeType="1"/>
            </p:cNvSpPr>
            <p:nvPr/>
          </p:nvSpPr>
          <p:spPr bwMode="auto">
            <a:xfrm>
              <a:off x="1962503" y="644561"/>
              <a:ext cx="1352577" cy="2030669"/>
            </a:xfrm>
            <a:prstGeom prst="line">
              <a:avLst/>
            </a:prstGeom>
            <a:noFill/>
            <a:ln w="15875">
              <a:solidFill>
                <a:srgbClr val="D667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 sz="1747"/>
            </a:p>
          </p:txBody>
        </p:sp>
        <p:sp>
          <p:nvSpPr>
            <p:cNvPr id="91161" name="Shape 383"/>
            <p:cNvSpPr>
              <a:spLocks noChangeShapeType="1"/>
            </p:cNvSpPr>
            <p:nvPr/>
          </p:nvSpPr>
          <p:spPr bwMode="auto">
            <a:xfrm>
              <a:off x="1962503" y="644561"/>
              <a:ext cx="1352577" cy="2706563"/>
            </a:xfrm>
            <a:prstGeom prst="line">
              <a:avLst/>
            </a:prstGeom>
            <a:noFill/>
            <a:ln w="15875">
              <a:solidFill>
                <a:srgbClr val="D667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 sz="1747"/>
            </a:p>
          </p:txBody>
        </p:sp>
        <p:sp>
          <p:nvSpPr>
            <p:cNvPr id="91162" name="Shape 384"/>
            <p:cNvSpPr>
              <a:spLocks noChangeShapeType="1"/>
            </p:cNvSpPr>
            <p:nvPr/>
          </p:nvSpPr>
          <p:spPr bwMode="auto">
            <a:xfrm>
              <a:off x="3315079" y="1320455"/>
              <a:ext cx="1352577" cy="677388"/>
            </a:xfrm>
            <a:prstGeom prst="line">
              <a:avLst/>
            </a:prstGeom>
            <a:noFill/>
            <a:ln w="15875">
              <a:solidFill>
                <a:srgbClr val="C824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 sz="1747"/>
            </a:p>
          </p:txBody>
        </p:sp>
        <p:sp>
          <p:nvSpPr>
            <p:cNvPr id="91163" name="Shape 385"/>
            <p:cNvSpPr>
              <a:spLocks noChangeShapeType="1"/>
            </p:cNvSpPr>
            <p:nvPr/>
          </p:nvSpPr>
          <p:spPr bwMode="auto">
            <a:xfrm>
              <a:off x="3315079" y="1320455"/>
              <a:ext cx="1352577" cy="1354774"/>
            </a:xfrm>
            <a:prstGeom prst="line">
              <a:avLst/>
            </a:prstGeom>
            <a:noFill/>
            <a:ln w="15875">
              <a:solidFill>
                <a:srgbClr val="C824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 sz="1747"/>
            </a:p>
          </p:txBody>
        </p:sp>
        <p:sp>
          <p:nvSpPr>
            <p:cNvPr id="91164" name="Shape 386"/>
            <p:cNvSpPr>
              <a:spLocks noChangeShapeType="1"/>
            </p:cNvSpPr>
            <p:nvPr/>
          </p:nvSpPr>
          <p:spPr bwMode="auto">
            <a:xfrm>
              <a:off x="3315079" y="1320456"/>
              <a:ext cx="1352577" cy="2030669"/>
            </a:xfrm>
            <a:prstGeom prst="line">
              <a:avLst/>
            </a:prstGeom>
            <a:noFill/>
            <a:ln w="15875">
              <a:solidFill>
                <a:srgbClr val="C824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 sz="1747"/>
            </a:p>
          </p:txBody>
        </p:sp>
        <p:sp>
          <p:nvSpPr>
            <p:cNvPr id="91165" name="Shape 387"/>
            <p:cNvSpPr>
              <a:spLocks noChangeShapeType="1"/>
            </p:cNvSpPr>
            <p:nvPr/>
          </p:nvSpPr>
          <p:spPr bwMode="auto">
            <a:xfrm flipV="1">
              <a:off x="4667655" y="1320455"/>
              <a:ext cx="1352577" cy="677388"/>
            </a:xfrm>
            <a:prstGeom prst="line">
              <a:avLst/>
            </a:prstGeom>
            <a:noFill/>
            <a:ln w="15875">
              <a:solidFill>
                <a:srgbClr val="C824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 sz="1747"/>
            </a:p>
          </p:txBody>
        </p:sp>
        <p:sp>
          <p:nvSpPr>
            <p:cNvPr id="91166" name="Shape 388"/>
            <p:cNvSpPr>
              <a:spLocks noChangeShapeType="1"/>
            </p:cNvSpPr>
            <p:nvPr/>
          </p:nvSpPr>
          <p:spPr bwMode="auto">
            <a:xfrm>
              <a:off x="4667655" y="1997842"/>
              <a:ext cx="1352577" cy="677387"/>
            </a:xfrm>
            <a:prstGeom prst="line">
              <a:avLst/>
            </a:prstGeom>
            <a:noFill/>
            <a:ln w="15875">
              <a:solidFill>
                <a:srgbClr val="C824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 sz="1747"/>
            </a:p>
          </p:txBody>
        </p:sp>
        <p:sp>
          <p:nvSpPr>
            <p:cNvPr id="91167" name="Shape 389"/>
            <p:cNvSpPr>
              <a:spLocks noChangeShapeType="1"/>
            </p:cNvSpPr>
            <p:nvPr/>
          </p:nvSpPr>
          <p:spPr bwMode="auto">
            <a:xfrm>
              <a:off x="4667655" y="1997842"/>
              <a:ext cx="1352577" cy="1353282"/>
            </a:xfrm>
            <a:prstGeom prst="line">
              <a:avLst/>
            </a:prstGeom>
            <a:noFill/>
            <a:ln w="15875">
              <a:solidFill>
                <a:srgbClr val="C824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 sz="1747"/>
            </a:p>
          </p:txBody>
        </p:sp>
        <p:sp>
          <p:nvSpPr>
            <p:cNvPr id="91168" name="Shape 390"/>
            <p:cNvSpPr>
              <a:spLocks noChangeShapeType="1"/>
            </p:cNvSpPr>
            <p:nvPr/>
          </p:nvSpPr>
          <p:spPr bwMode="auto">
            <a:xfrm flipV="1">
              <a:off x="4667655" y="1320455"/>
              <a:ext cx="1352577" cy="1354774"/>
            </a:xfrm>
            <a:prstGeom prst="line">
              <a:avLst/>
            </a:prstGeom>
            <a:noFill/>
            <a:ln w="15875">
              <a:solidFill>
                <a:srgbClr val="C824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 sz="1747"/>
            </a:p>
          </p:txBody>
        </p:sp>
        <p:sp>
          <p:nvSpPr>
            <p:cNvPr id="91169" name="Shape 391"/>
            <p:cNvSpPr>
              <a:spLocks noChangeShapeType="1"/>
            </p:cNvSpPr>
            <p:nvPr/>
          </p:nvSpPr>
          <p:spPr bwMode="auto">
            <a:xfrm flipV="1">
              <a:off x="4667655" y="1997842"/>
              <a:ext cx="1352577" cy="677387"/>
            </a:xfrm>
            <a:prstGeom prst="line">
              <a:avLst/>
            </a:prstGeom>
            <a:noFill/>
            <a:ln w="15875">
              <a:solidFill>
                <a:srgbClr val="C824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 sz="1747"/>
            </a:p>
          </p:txBody>
        </p:sp>
        <p:sp>
          <p:nvSpPr>
            <p:cNvPr id="91170" name="Shape 392"/>
            <p:cNvSpPr>
              <a:spLocks noChangeShapeType="1"/>
            </p:cNvSpPr>
            <p:nvPr/>
          </p:nvSpPr>
          <p:spPr bwMode="auto">
            <a:xfrm>
              <a:off x="4667655" y="2675228"/>
              <a:ext cx="1352577" cy="675896"/>
            </a:xfrm>
            <a:prstGeom prst="line">
              <a:avLst/>
            </a:prstGeom>
            <a:noFill/>
            <a:ln w="15875">
              <a:solidFill>
                <a:srgbClr val="C824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 sz="1747"/>
            </a:p>
          </p:txBody>
        </p:sp>
        <p:sp>
          <p:nvSpPr>
            <p:cNvPr id="91171" name="Shape 393"/>
            <p:cNvSpPr>
              <a:spLocks noChangeShapeType="1"/>
            </p:cNvSpPr>
            <p:nvPr/>
          </p:nvSpPr>
          <p:spPr bwMode="auto">
            <a:xfrm flipV="1">
              <a:off x="4667655" y="1320455"/>
              <a:ext cx="1352577" cy="2030669"/>
            </a:xfrm>
            <a:prstGeom prst="line">
              <a:avLst/>
            </a:prstGeom>
            <a:noFill/>
            <a:ln w="15875">
              <a:solidFill>
                <a:srgbClr val="C824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 sz="1747"/>
            </a:p>
          </p:txBody>
        </p:sp>
        <p:sp>
          <p:nvSpPr>
            <p:cNvPr id="91172" name="Shape 394"/>
            <p:cNvSpPr>
              <a:spLocks noChangeShapeType="1"/>
            </p:cNvSpPr>
            <p:nvPr/>
          </p:nvSpPr>
          <p:spPr bwMode="auto">
            <a:xfrm flipV="1">
              <a:off x="4667655" y="1997842"/>
              <a:ext cx="1352577" cy="1353282"/>
            </a:xfrm>
            <a:prstGeom prst="line">
              <a:avLst/>
            </a:prstGeom>
            <a:noFill/>
            <a:ln w="15875">
              <a:solidFill>
                <a:srgbClr val="C824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 sz="1747"/>
            </a:p>
          </p:txBody>
        </p:sp>
        <p:sp>
          <p:nvSpPr>
            <p:cNvPr id="91173" name="Shape 395"/>
            <p:cNvSpPr>
              <a:spLocks noChangeShapeType="1"/>
            </p:cNvSpPr>
            <p:nvPr/>
          </p:nvSpPr>
          <p:spPr bwMode="auto">
            <a:xfrm flipV="1">
              <a:off x="4667655" y="2675228"/>
              <a:ext cx="1352577" cy="675896"/>
            </a:xfrm>
            <a:prstGeom prst="line">
              <a:avLst/>
            </a:prstGeom>
            <a:noFill/>
            <a:ln w="15875">
              <a:solidFill>
                <a:srgbClr val="C824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 sz="1747"/>
            </a:p>
          </p:txBody>
        </p:sp>
        <p:sp>
          <p:nvSpPr>
            <p:cNvPr id="91174" name="Shape 396"/>
            <p:cNvSpPr>
              <a:spLocks noChangeShapeType="1"/>
            </p:cNvSpPr>
            <p:nvPr/>
          </p:nvSpPr>
          <p:spPr bwMode="auto">
            <a:xfrm>
              <a:off x="6020231" y="1320455"/>
              <a:ext cx="1352578" cy="677388"/>
            </a:xfrm>
            <a:prstGeom prst="line">
              <a:avLst/>
            </a:prstGeom>
            <a:noFill/>
            <a:ln w="15875">
              <a:solidFill>
                <a:srgbClr val="C824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 sz="1747"/>
            </a:p>
          </p:txBody>
        </p:sp>
        <p:sp>
          <p:nvSpPr>
            <p:cNvPr id="91175" name="Shape 397"/>
            <p:cNvSpPr>
              <a:spLocks noChangeShapeType="1"/>
            </p:cNvSpPr>
            <p:nvPr/>
          </p:nvSpPr>
          <p:spPr bwMode="auto">
            <a:xfrm>
              <a:off x="6020231" y="1320455"/>
              <a:ext cx="1352578" cy="1354774"/>
            </a:xfrm>
            <a:prstGeom prst="line">
              <a:avLst/>
            </a:prstGeom>
            <a:noFill/>
            <a:ln w="15875">
              <a:solidFill>
                <a:srgbClr val="C824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 sz="1747"/>
            </a:p>
          </p:txBody>
        </p:sp>
        <p:sp>
          <p:nvSpPr>
            <p:cNvPr id="91176" name="Shape 398"/>
            <p:cNvSpPr>
              <a:spLocks noChangeShapeType="1"/>
            </p:cNvSpPr>
            <p:nvPr/>
          </p:nvSpPr>
          <p:spPr bwMode="auto">
            <a:xfrm>
              <a:off x="6020231" y="1320456"/>
              <a:ext cx="1352578" cy="2030669"/>
            </a:xfrm>
            <a:prstGeom prst="line">
              <a:avLst/>
            </a:prstGeom>
            <a:noFill/>
            <a:ln w="15875">
              <a:solidFill>
                <a:srgbClr val="C824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 sz="1747"/>
            </a:p>
          </p:txBody>
        </p:sp>
        <p:sp>
          <p:nvSpPr>
            <p:cNvPr id="91177" name="Shape 399"/>
            <p:cNvSpPr>
              <a:spLocks noChangeShapeType="1"/>
            </p:cNvSpPr>
            <p:nvPr/>
          </p:nvSpPr>
          <p:spPr bwMode="auto">
            <a:xfrm flipV="1">
              <a:off x="6020231" y="1320455"/>
              <a:ext cx="1352578" cy="677388"/>
            </a:xfrm>
            <a:prstGeom prst="line">
              <a:avLst/>
            </a:prstGeom>
            <a:noFill/>
            <a:ln w="15875">
              <a:solidFill>
                <a:srgbClr val="C824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 sz="1747"/>
            </a:p>
          </p:txBody>
        </p:sp>
        <p:sp>
          <p:nvSpPr>
            <p:cNvPr id="91178" name="Shape 400"/>
            <p:cNvSpPr>
              <a:spLocks noChangeShapeType="1"/>
            </p:cNvSpPr>
            <p:nvPr/>
          </p:nvSpPr>
          <p:spPr bwMode="auto">
            <a:xfrm>
              <a:off x="6020231" y="1997842"/>
              <a:ext cx="1352578" cy="677387"/>
            </a:xfrm>
            <a:prstGeom prst="line">
              <a:avLst/>
            </a:prstGeom>
            <a:noFill/>
            <a:ln w="15875">
              <a:solidFill>
                <a:srgbClr val="C824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 sz="1747"/>
            </a:p>
          </p:txBody>
        </p:sp>
        <p:sp>
          <p:nvSpPr>
            <p:cNvPr id="91179" name="Shape 401"/>
            <p:cNvSpPr>
              <a:spLocks noChangeShapeType="1"/>
            </p:cNvSpPr>
            <p:nvPr/>
          </p:nvSpPr>
          <p:spPr bwMode="auto">
            <a:xfrm>
              <a:off x="6020231" y="1997842"/>
              <a:ext cx="1352578" cy="1353282"/>
            </a:xfrm>
            <a:prstGeom prst="line">
              <a:avLst/>
            </a:prstGeom>
            <a:noFill/>
            <a:ln w="15875">
              <a:solidFill>
                <a:srgbClr val="C824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 sz="1747"/>
            </a:p>
          </p:txBody>
        </p:sp>
        <p:sp>
          <p:nvSpPr>
            <p:cNvPr id="91180" name="Shape 402"/>
            <p:cNvSpPr>
              <a:spLocks noChangeShapeType="1"/>
            </p:cNvSpPr>
            <p:nvPr/>
          </p:nvSpPr>
          <p:spPr bwMode="auto">
            <a:xfrm flipV="1">
              <a:off x="6020231" y="1320455"/>
              <a:ext cx="1352578" cy="1354774"/>
            </a:xfrm>
            <a:prstGeom prst="line">
              <a:avLst/>
            </a:prstGeom>
            <a:noFill/>
            <a:ln w="15875">
              <a:solidFill>
                <a:srgbClr val="C824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 sz="1747"/>
            </a:p>
          </p:txBody>
        </p:sp>
        <p:sp>
          <p:nvSpPr>
            <p:cNvPr id="91181" name="Shape 403"/>
            <p:cNvSpPr>
              <a:spLocks noChangeShapeType="1"/>
            </p:cNvSpPr>
            <p:nvPr/>
          </p:nvSpPr>
          <p:spPr bwMode="auto">
            <a:xfrm flipV="1">
              <a:off x="6020231" y="1997842"/>
              <a:ext cx="1352578" cy="677387"/>
            </a:xfrm>
            <a:prstGeom prst="line">
              <a:avLst/>
            </a:prstGeom>
            <a:noFill/>
            <a:ln w="15875">
              <a:solidFill>
                <a:srgbClr val="C824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 sz="1747"/>
            </a:p>
          </p:txBody>
        </p:sp>
        <p:sp>
          <p:nvSpPr>
            <p:cNvPr id="91182" name="Shape 404"/>
            <p:cNvSpPr>
              <a:spLocks noChangeShapeType="1"/>
            </p:cNvSpPr>
            <p:nvPr/>
          </p:nvSpPr>
          <p:spPr bwMode="auto">
            <a:xfrm>
              <a:off x="6020231" y="2675228"/>
              <a:ext cx="1352578" cy="675896"/>
            </a:xfrm>
            <a:prstGeom prst="line">
              <a:avLst/>
            </a:prstGeom>
            <a:noFill/>
            <a:ln w="15875">
              <a:solidFill>
                <a:srgbClr val="C824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 sz="1747"/>
            </a:p>
          </p:txBody>
        </p:sp>
        <p:sp>
          <p:nvSpPr>
            <p:cNvPr id="91183" name="Shape 405"/>
            <p:cNvSpPr>
              <a:spLocks noChangeShapeType="1"/>
            </p:cNvSpPr>
            <p:nvPr/>
          </p:nvSpPr>
          <p:spPr bwMode="auto">
            <a:xfrm flipV="1">
              <a:off x="6020231" y="1320455"/>
              <a:ext cx="1352578" cy="2030669"/>
            </a:xfrm>
            <a:prstGeom prst="line">
              <a:avLst/>
            </a:prstGeom>
            <a:noFill/>
            <a:ln w="15875">
              <a:solidFill>
                <a:srgbClr val="C824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 sz="1747"/>
            </a:p>
          </p:txBody>
        </p:sp>
        <p:sp>
          <p:nvSpPr>
            <p:cNvPr id="91184" name="Shape 406"/>
            <p:cNvSpPr>
              <a:spLocks noChangeShapeType="1"/>
            </p:cNvSpPr>
            <p:nvPr/>
          </p:nvSpPr>
          <p:spPr bwMode="auto">
            <a:xfrm flipV="1">
              <a:off x="6020231" y="1997842"/>
              <a:ext cx="1352578" cy="1353282"/>
            </a:xfrm>
            <a:prstGeom prst="line">
              <a:avLst/>
            </a:prstGeom>
            <a:noFill/>
            <a:ln w="15875">
              <a:solidFill>
                <a:srgbClr val="C824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 sz="1747"/>
            </a:p>
          </p:txBody>
        </p:sp>
        <p:sp>
          <p:nvSpPr>
            <p:cNvPr id="91185" name="Shape 407"/>
            <p:cNvSpPr>
              <a:spLocks noChangeShapeType="1"/>
            </p:cNvSpPr>
            <p:nvPr/>
          </p:nvSpPr>
          <p:spPr bwMode="auto">
            <a:xfrm flipV="1">
              <a:off x="6020231" y="2675228"/>
              <a:ext cx="1352578" cy="675896"/>
            </a:xfrm>
            <a:prstGeom prst="line">
              <a:avLst/>
            </a:prstGeom>
            <a:noFill/>
            <a:ln w="15875">
              <a:solidFill>
                <a:srgbClr val="C824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 sz="1747"/>
            </a:p>
          </p:txBody>
        </p:sp>
        <p:sp>
          <p:nvSpPr>
            <p:cNvPr id="91186" name="Shape 408"/>
            <p:cNvSpPr>
              <a:spLocks noChangeShapeType="1"/>
            </p:cNvSpPr>
            <p:nvPr/>
          </p:nvSpPr>
          <p:spPr bwMode="auto">
            <a:xfrm flipV="1">
              <a:off x="7372808" y="644561"/>
              <a:ext cx="1354068" cy="675896"/>
            </a:xfrm>
            <a:prstGeom prst="line">
              <a:avLst/>
            </a:prstGeom>
            <a:noFill/>
            <a:ln w="15875">
              <a:solidFill>
                <a:srgbClr val="D667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 sz="1747"/>
            </a:p>
          </p:txBody>
        </p:sp>
        <p:sp>
          <p:nvSpPr>
            <p:cNvPr id="91187" name="Shape 409"/>
            <p:cNvSpPr>
              <a:spLocks noChangeShapeType="1"/>
            </p:cNvSpPr>
            <p:nvPr/>
          </p:nvSpPr>
          <p:spPr bwMode="auto">
            <a:xfrm flipV="1">
              <a:off x="7372808" y="644561"/>
              <a:ext cx="1354068" cy="1353282"/>
            </a:xfrm>
            <a:prstGeom prst="line">
              <a:avLst/>
            </a:prstGeom>
            <a:noFill/>
            <a:ln w="15875">
              <a:solidFill>
                <a:srgbClr val="D667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 sz="1747"/>
            </a:p>
          </p:txBody>
        </p:sp>
        <p:sp>
          <p:nvSpPr>
            <p:cNvPr id="91188" name="Shape 410"/>
            <p:cNvSpPr>
              <a:spLocks noChangeShapeType="1"/>
            </p:cNvSpPr>
            <p:nvPr/>
          </p:nvSpPr>
          <p:spPr bwMode="auto">
            <a:xfrm flipV="1">
              <a:off x="7372808" y="644561"/>
              <a:ext cx="1354068" cy="2030669"/>
            </a:xfrm>
            <a:prstGeom prst="line">
              <a:avLst/>
            </a:prstGeom>
            <a:noFill/>
            <a:ln w="15875">
              <a:solidFill>
                <a:srgbClr val="D667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 sz="1747"/>
            </a:p>
          </p:txBody>
        </p:sp>
        <p:sp>
          <p:nvSpPr>
            <p:cNvPr id="91189" name="Shape 411"/>
            <p:cNvSpPr>
              <a:spLocks noChangeShapeType="1"/>
            </p:cNvSpPr>
            <p:nvPr/>
          </p:nvSpPr>
          <p:spPr bwMode="auto">
            <a:xfrm flipV="1">
              <a:off x="7372808" y="644561"/>
              <a:ext cx="1354068" cy="2706563"/>
            </a:xfrm>
            <a:prstGeom prst="line">
              <a:avLst/>
            </a:prstGeom>
            <a:noFill/>
            <a:ln w="15875">
              <a:solidFill>
                <a:srgbClr val="D667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 sz="1747"/>
            </a:p>
          </p:txBody>
        </p:sp>
      </p:grpSp>
    </p:spTree>
    <p:extLst>
      <p:ext uri="{BB962C8B-B14F-4D97-AF65-F5344CB8AC3E}">
        <p14:creationId xmlns:p14="http://schemas.microsoft.com/office/powerpoint/2010/main" val="785901851"/>
      </p:ext>
    </p:extLst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Shape 4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View Change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000000"/>
              </a:buClr>
              <a:buFont typeface="Arial"/>
              <a:buChar char="•"/>
              <a:defRPr/>
            </a:pPr>
            <a:r>
              <a:rPr lang="en-US" dirty="0"/>
              <a:t>Replicas watch the primary </a:t>
            </a:r>
          </a:p>
          <a:p>
            <a:pPr>
              <a:buClr>
                <a:srgbClr val="000000"/>
              </a:buClr>
              <a:buFont typeface="Arial"/>
              <a:buChar char="•"/>
              <a:defRPr/>
            </a:pPr>
            <a:r>
              <a:rPr lang="en-US" dirty="0"/>
              <a:t>Request a view change</a:t>
            </a:r>
          </a:p>
          <a:p>
            <a:pPr lvl="1">
              <a:buClr>
                <a:srgbClr val="000000"/>
              </a:buClr>
              <a:buFont typeface="Arial"/>
              <a:buChar char="•"/>
              <a:defRPr/>
            </a:pPr>
            <a:r>
              <a:rPr lang="en-US" dirty="0"/>
              <a:t>send a do-</a:t>
            </a:r>
            <a:r>
              <a:rPr lang="en-US" dirty="0" err="1"/>
              <a:t>viewchange</a:t>
            </a:r>
            <a:r>
              <a:rPr lang="en-US" dirty="0"/>
              <a:t> request </a:t>
            </a:r>
            <a:r>
              <a:rPr lang="en-US" dirty="0">
                <a:solidFill>
                  <a:srgbClr val="00A8AA"/>
                </a:solidFill>
                <a:uFill>
                  <a:solidFill>
                    <a:srgbClr val="00A8AA"/>
                  </a:solidFill>
                </a:uFill>
              </a:rPr>
              <a:t>to all</a:t>
            </a:r>
          </a:p>
          <a:p>
            <a:pPr lvl="1">
              <a:buClr>
                <a:srgbClr val="000000"/>
              </a:buClr>
              <a:buFont typeface="Arial"/>
              <a:buChar char="•"/>
              <a:defRPr/>
            </a:pPr>
            <a:r>
              <a:rPr lang="en-US" dirty="0"/>
              <a:t>new primary requires </a:t>
            </a:r>
            <a:r>
              <a:rPr lang="en-US" dirty="0">
                <a:solidFill>
                  <a:srgbClr val="00A8AA"/>
                </a:solidFill>
                <a:uFill>
                  <a:solidFill>
                    <a:srgbClr val="00A8AA"/>
                  </a:solidFill>
                </a:uFill>
              </a:rPr>
              <a:t>2f+1 requests </a:t>
            </a:r>
            <a:r>
              <a:rPr lang="en-US" dirty="0">
                <a:uFill>
                  <a:solidFill>
                    <a:srgbClr val="00A8AA"/>
                  </a:solidFill>
                </a:uFill>
              </a:rPr>
              <a:t>to accept new role</a:t>
            </a:r>
          </a:p>
          <a:p>
            <a:pPr lvl="1">
              <a:buClr>
                <a:srgbClr val="000000"/>
              </a:buClr>
              <a:buFont typeface="Arial"/>
              <a:buChar char="•"/>
              <a:defRPr/>
            </a:pPr>
            <a:r>
              <a:rPr lang="en-US" dirty="0"/>
              <a:t>sends new-view with proof that it got the 2f+1 requests</a:t>
            </a:r>
            <a:endParaRPr lang="en-US" dirty="0">
              <a:solidFill>
                <a:srgbClr val="00A8AA"/>
              </a:solidFill>
              <a:uFill>
                <a:solidFill>
                  <a:srgbClr val="00A8AA"/>
                </a:solidFill>
              </a:uFill>
            </a:endParaRPr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844369"/>
      </p:ext>
    </p:extLst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Shape 4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Additional Issues</a:t>
            </a:r>
          </a:p>
        </p:txBody>
      </p:sp>
      <p:sp>
        <p:nvSpPr>
          <p:cNvPr id="94210" name="Shape 42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State transfer</a:t>
            </a:r>
          </a:p>
          <a:p>
            <a:r>
              <a:rPr lang="en-US" altLang="en-US"/>
              <a:t>Checkpoints (garbage collection of the log)</a:t>
            </a:r>
          </a:p>
          <a:p>
            <a:r>
              <a:rPr lang="en-US" altLang="en-US"/>
              <a:t>Selection of the primary</a:t>
            </a:r>
          </a:p>
          <a:p>
            <a:r>
              <a:rPr lang="en-US" altLang="en-US"/>
              <a:t>Timing of view changes</a:t>
            </a:r>
          </a:p>
        </p:txBody>
      </p:sp>
    </p:spTree>
    <p:extLst>
      <p:ext uri="{BB962C8B-B14F-4D97-AF65-F5344CB8AC3E}">
        <p14:creationId xmlns:p14="http://schemas.microsoft.com/office/powerpoint/2010/main" val="3927282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5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en-US" dirty="0"/>
              <a:t>Asynchronous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02224" y="1073213"/>
            <a:ext cx="8226379" cy="2391335"/>
          </a:xfrm>
        </p:spPr>
        <p:txBody>
          <a:bodyPr>
            <a:normAutofit/>
          </a:bodyPr>
          <a:lstStyle/>
          <a:p>
            <a:pPr>
              <a:defRPr/>
            </a:pPr>
            <a:endParaRPr lang="en-US" dirty="0"/>
          </a:p>
        </p:txBody>
      </p:sp>
      <p:sp>
        <p:nvSpPr>
          <p:cNvPr id="50179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2718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21137" indent="-277360">
              <a:spcBef>
                <a:spcPct val="20000"/>
              </a:spcBef>
              <a:buClr>
                <a:schemeClr val="accent2"/>
              </a:buClr>
              <a:buChar char="•"/>
              <a:defRPr sz="233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09442" indent="-221888">
              <a:spcBef>
                <a:spcPct val="20000"/>
              </a:spcBef>
              <a:buClr>
                <a:schemeClr val="accent2"/>
              </a:buClr>
              <a:buChar char="•"/>
              <a:defRPr sz="233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553218" indent="-221888">
              <a:spcBef>
                <a:spcPct val="20000"/>
              </a:spcBef>
              <a:buClr>
                <a:schemeClr val="accent2"/>
              </a:buClr>
              <a:buChar char="•"/>
              <a:defRPr sz="194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996995" indent="-221888">
              <a:spcBef>
                <a:spcPct val="20000"/>
              </a:spcBef>
              <a:buClr>
                <a:schemeClr val="accent2"/>
              </a:buClr>
              <a:buChar char="•"/>
              <a:defRPr sz="194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440771" indent="-2218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94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884548" indent="-2218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94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328325" indent="-2218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94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772101" indent="-2218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94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CB5E88F-5885-4006-BB72-CC53C2A8F894}" type="slidenum">
              <a:rPr lang="en-US" altLang="en-US" sz="1359"/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en-US" sz="1359"/>
          </a:p>
        </p:txBody>
      </p:sp>
      <p:grpSp>
        <p:nvGrpSpPr>
          <p:cNvPr id="50180" name="Group 4"/>
          <p:cNvGrpSpPr>
            <a:grpSpLocks/>
          </p:cNvGrpSpPr>
          <p:nvPr/>
        </p:nvGrpSpPr>
        <p:grpSpPr bwMode="auto">
          <a:xfrm>
            <a:off x="2831168" y="3619439"/>
            <a:ext cx="6255684" cy="2556201"/>
            <a:chOff x="1216025" y="4026270"/>
            <a:chExt cx="6445250" cy="2633662"/>
          </a:xfrm>
        </p:grpSpPr>
        <p:pic>
          <p:nvPicPr>
            <p:cNvPr id="50181" name="Picture 6" descr="08-04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6025" y="4026270"/>
              <a:ext cx="6445250" cy="2633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182" name="Rectangle 7"/>
            <p:cNvSpPr>
              <a:spLocks noChangeArrowheads="1"/>
            </p:cNvSpPr>
            <p:nvPr/>
          </p:nvSpPr>
          <p:spPr bwMode="auto">
            <a:xfrm>
              <a:off x="4579791" y="5807647"/>
              <a:ext cx="914400" cy="307975"/>
            </a:xfrm>
            <a:prstGeom prst="rect">
              <a:avLst/>
            </a:prstGeom>
            <a:noFill/>
            <a:ln w="38100">
              <a:solidFill>
                <a:srgbClr val="FF505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330"/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5512479" y="5798226"/>
              <a:ext cx="914400" cy="307975"/>
            </a:xfrm>
            <a:prstGeom prst="rect">
              <a:avLst/>
            </a:prstGeom>
            <a:noFill/>
            <a:ln w="38100">
              <a:solidFill>
                <a:srgbClr val="FF505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330"/>
            </a:p>
          </p:txBody>
        </p:sp>
      </p:grpSp>
    </p:spTree>
    <p:extLst>
      <p:ext uri="{BB962C8B-B14F-4D97-AF65-F5344CB8AC3E}">
        <p14:creationId xmlns:p14="http://schemas.microsoft.com/office/powerpoint/2010/main" val="24477913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Shape 4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Practical limitations of BFTs</a:t>
            </a:r>
          </a:p>
        </p:txBody>
      </p:sp>
      <p:sp>
        <p:nvSpPr>
          <p:cNvPr id="427" name="Shape 42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Expensive</a:t>
            </a:r>
          </a:p>
          <a:p>
            <a:r>
              <a:rPr lang="en-US" altLang="en-US"/>
              <a:t>Protection is achieved only when &lt;= f nodes fail</a:t>
            </a:r>
          </a:p>
          <a:p>
            <a:r>
              <a:rPr lang="en-US" altLang="en-US"/>
              <a:t>Does not prevent many types of attacks:</a:t>
            </a:r>
          </a:p>
          <a:p>
            <a:pPr lvl="1"/>
            <a:r>
              <a:rPr lang="en-US" altLang="en-US"/>
              <a:t>Turn a machine into a botnet node</a:t>
            </a:r>
          </a:p>
          <a:p>
            <a:pPr lvl="1"/>
            <a:r>
              <a:rPr lang="en-US" altLang="en-US"/>
              <a:t>Steal SSNs from servers</a:t>
            </a:r>
          </a:p>
        </p:txBody>
      </p:sp>
    </p:spTree>
    <p:extLst>
      <p:ext uri="{BB962C8B-B14F-4D97-AF65-F5344CB8AC3E}">
        <p14:creationId xmlns:p14="http://schemas.microsoft.com/office/powerpoint/2010/main" val="451466790"/>
      </p:ext>
    </p:extLst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7" grpId="0" build="p" bldLvl="5" animBg="1" advAuto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 the BFT algorithm using the client server synchronous communication pattern from </a:t>
            </a:r>
            <a:r>
              <a:rPr lang="en-US" dirty="0" err="1"/>
              <a:t>zeromq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http://learning-0mq-with-pyzmq.readthedocs.io/en/latest/pyzmq/patterns/client_server.html</a:t>
            </a:r>
            <a:endParaRPr lang="en-US" dirty="0"/>
          </a:p>
          <a:p>
            <a:pPr lvl="1"/>
            <a:r>
              <a:rPr lang="en-US" b="1" dirty="0"/>
              <a:t>Due 17th</a:t>
            </a:r>
          </a:p>
          <a:p>
            <a:pPr lvl="1"/>
            <a:endParaRPr lang="en-US" dirty="0"/>
          </a:p>
          <a:p>
            <a:r>
              <a:rPr lang="en-US" dirty="0"/>
              <a:t>Everyone Need to read these 1 papers.</a:t>
            </a:r>
          </a:p>
          <a:p>
            <a:pPr lvl="1"/>
            <a:r>
              <a:rPr lang="en-US" dirty="0"/>
              <a:t>Reading RAFT</a:t>
            </a:r>
          </a:p>
          <a:p>
            <a:pPr lvl="1"/>
            <a:r>
              <a:rPr lang="en-US" b="1" dirty="0"/>
              <a:t>Submit 1 page summary comparing RAFT with PBFT by October 25.</a:t>
            </a:r>
          </a:p>
        </p:txBody>
      </p:sp>
    </p:spTree>
    <p:extLst>
      <p:ext uri="{BB962C8B-B14F-4D97-AF65-F5344CB8AC3E}">
        <p14:creationId xmlns:p14="http://schemas.microsoft.com/office/powerpoint/2010/main" val="3575932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Shape 6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883"/>
              <a:t>Practical Byzantine Fault Tolerance</a:t>
            </a:r>
          </a:p>
        </p:txBody>
      </p:sp>
      <p:sp>
        <p:nvSpPr>
          <p:cNvPr id="67" name="Shape 6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Why </a:t>
            </a:r>
            <a:r>
              <a:rPr lang="en-US" dirty="0" err="1"/>
              <a:t>async</a:t>
            </a:r>
            <a:r>
              <a:rPr lang="en-US" dirty="0"/>
              <a:t> BFT?  BFT:</a:t>
            </a:r>
          </a:p>
          <a:p>
            <a:pPr lvl="1">
              <a:defRPr/>
            </a:pPr>
            <a:r>
              <a:rPr lang="en-US" dirty="0"/>
              <a:t>Malicious attacks, software errors</a:t>
            </a:r>
          </a:p>
          <a:p>
            <a:pPr lvl="1">
              <a:defRPr/>
            </a:pPr>
            <a:r>
              <a:rPr lang="en-US" dirty="0"/>
              <a:t>Need N-version programming?</a:t>
            </a:r>
          </a:p>
          <a:p>
            <a:pPr lvl="1">
              <a:defRPr/>
            </a:pPr>
            <a:r>
              <a:rPr lang="en-US" dirty="0"/>
              <a:t>Faulty client can write garbage data, but can’t make system inconsistent (violate operational semantics)</a:t>
            </a:r>
          </a:p>
          <a:p>
            <a:pPr>
              <a:defRPr/>
            </a:pPr>
            <a:r>
              <a:rPr lang="en-US" dirty="0"/>
              <a:t>Why </a:t>
            </a:r>
            <a:r>
              <a:rPr lang="en-US" dirty="0" err="1"/>
              <a:t>async</a:t>
            </a:r>
            <a:r>
              <a:rPr lang="en-US" dirty="0"/>
              <a:t>?</a:t>
            </a:r>
          </a:p>
          <a:p>
            <a:pPr lvl="1">
              <a:defRPr/>
            </a:pPr>
            <a:r>
              <a:rPr lang="en-US" dirty="0"/>
              <a:t>Faulty network can violate timing assumptions</a:t>
            </a:r>
          </a:p>
          <a:p>
            <a:pPr lvl="1">
              <a:defRPr/>
            </a:pPr>
            <a:r>
              <a:rPr lang="en-US" dirty="0"/>
              <a:t>But can also prevent </a:t>
            </a:r>
            <a:r>
              <a:rPr lang="en-US" dirty="0" err="1"/>
              <a:t>liveness</a:t>
            </a:r>
            <a:endParaRPr lang="en-US" dirty="0"/>
          </a:p>
          <a:p>
            <a:pPr marL="443777" lvl="1" indent="0"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278060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Shape 6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Important theorem of impossibility</a:t>
            </a:r>
          </a:p>
        </p:txBody>
      </p:sp>
      <p:sp>
        <p:nvSpPr>
          <p:cNvPr id="70" name="Shape 7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9446" indent="1541">
              <a:buClr>
                <a:srgbClr val="000000"/>
              </a:buClr>
              <a:buNone/>
              <a:defRPr sz="1600"/>
            </a:pPr>
            <a:endParaRPr sz="1553" dirty="0"/>
          </a:p>
          <a:p>
            <a:pPr marL="40987" indent="-1541">
              <a:buClr>
                <a:srgbClr val="000000"/>
              </a:buClr>
              <a:defRPr sz="2400"/>
            </a:pPr>
            <a:r>
              <a:rPr sz="2330" dirty="0"/>
              <a:t> FLP impossibility: Async consensus may not terminate</a:t>
            </a:r>
          </a:p>
          <a:p>
            <a:pPr marL="682878" lvl="1" indent="-198115">
              <a:buClr>
                <a:srgbClr val="00A8AA"/>
              </a:buClr>
              <a:buFont typeface="Arial"/>
              <a:buChar char="•"/>
              <a:defRPr/>
            </a:pPr>
            <a:r>
              <a:rPr sz="1941" dirty="0">
                <a:solidFill>
                  <a:srgbClr val="00A8AA"/>
                </a:solidFill>
                <a:uFill>
                  <a:solidFill>
                    <a:srgbClr val="00A8AA"/>
                  </a:solidFill>
                </a:uFill>
              </a:rPr>
              <a:t>Sketch of proof</a:t>
            </a:r>
            <a:r>
              <a:rPr sz="1941" dirty="0"/>
              <a:t>: System starts in “bivalent” state (may decide 0 or 1).  At some point, the system is one message away from deciding on 0 or 1.  If that message is delayed, another message may move the system away from deciding.</a:t>
            </a:r>
          </a:p>
          <a:p>
            <a:pPr marL="762124" lvl="1">
              <a:buClr>
                <a:srgbClr val="000000"/>
              </a:buClr>
              <a:buFont typeface="Arial"/>
              <a:buChar char="•"/>
              <a:defRPr sz="2000"/>
            </a:pPr>
            <a:r>
              <a:rPr sz="1941" dirty="0"/>
              <a:t>Holds even when servers can only crash (not Byzantine)!</a:t>
            </a:r>
          </a:p>
          <a:p>
            <a:pPr marL="762124" lvl="1">
              <a:buClr>
                <a:srgbClr val="000000"/>
              </a:buClr>
              <a:buFont typeface="Arial"/>
              <a:buChar char="•"/>
              <a:defRPr sz="2000"/>
            </a:pPr>
            <a:r>
              <a:rPr sz="1941" dirty="0"/>
              <a:t>Hence, protocol cannot always be live (but there exist randomized BFT variants that are probably live)</a:t>
            </a:r>
          </a:p>
          <a:p>
            <a:pPr marL="39446" indent="1541">
              <a:buClr>
                <a:srgbClr val="000000"/>
              </a:buClr>
              <a:buNone/>
              <a:defRPr sz="1600"/>
            </a:pPr>
            <a:r>
              <a:rPr sz="1553" dirty="0"/>
              <a:t>[See Fischer, M. J., Lynch, N. A., and Paterson, M. S. 1985. Impossibility of distributed consensus with one faulty process. J. ACM 32, 2 (Apr. 1985), 374-382.]</a:t>
            </a:r>
            <a:endParaRPr lang="en-US" sz="1553" dirty="0"/>
          </a:p>
          <a:p>
            <a:pPr marL="39446" indent="1541">
              <a:buClr>
                <a:srgbClr val="000000"/>
              </a:buClr>
              <a:buNone/>
              <a:defRPr sz="1600"/>
            </a:pPr>
            <a:endParaRPr lang="en-US" sz="1553" dirty="0"/>
          </a:p>
          <a:p>
            <a:pPr marL="39446" indent="1541">
              <a:buClr>
                <a:srgbClr val="000000"/>
              </a:buClr>
              <a:buNone/>
              <a:defRPr sz="1600"/>
            </a:pPr>
            <a:r>
              <a:rPr lang="en-US" sz="1553" dirty="0"/>
              <a:t>In the system Fischer, Lynch, and Paterson studied, messages were unordered, communication was unbounded, and processors were asynchronous. </a:t>
            </a:r>
          </a:p>
          <a:p>
            <a:pPr marL="39446" indent="1541">
              <a:buClr>
                <a:srgbClr val="000000"/>
              </a:buClr>
              <a:buNone/>
              <a:defRPr sz="1600"/>
            </a:pPr>
            <a:endParaRPr sz="1553" dirty="0"/>
          </a:p>
        </p:txBody>
      </p:sp>
    </p:spTree>
    <p:extLst>
      <p:ext uri="{BB962C8B-B14F-4D97-AF65-F5344CB8AC3E}">
        <p14:creationId xmlns:p14="http://schemas.microsoft.com/office/powerpoint/2010/main" val="2770163847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Shape 8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PBFT ideas</a:t>
            </a:r>
          </a:p>
        </p:txBody>
      </p:sp>
      <p:sp>
        <p:nvSpPr>
          <p:cNvPr id="74754" name="Shape 8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dirty="0"/>
              <a:t>PBFT, “Practical Byzantine Fault Tolerance”, M. Castro and B. </a:t>
            </a:r>
            <a:r>
              <a:rPr lang="en-US" altLang="en-US" dirty="0" err="1"/>
              <a:t>Liskov</a:t>
            </a:r>
            <a:r>
              <a:rPr lang="en-US" altLang="en-US" dirty="0"/>
              <a:t>, SOSP 1999</a:t>
            </a:r>
          </a:p>
          <a:p>
            <a:pPr>
              <a:defRPr/>
            </a:pPr>
            <a:r>
              <a:rPr lang="en-US" altLang="en-US" dirty="0"/>
              <a:t>Replicate service across many nodes</a:t>
            </a:r>
          </a:p>
          <a:p>
            <a:pPr lvl="1">
              <a:defRPr/>
            </a:pPr>
            <a:r>
              <a:rPr lang="en-US" altLang="en-US" dirty="0"/>
              <a:t>Assumption: only a small fraction of nodes are Byzantine</a:t>
            </a:r>
          </a:p>
          <a:p>
            <a:pPr lvl="1">
              <a:defRPr/>
            </a:pPr>
            <a:r>
              <a:rPr lang="en-US" altLang="en-US" dirty="0"/>
              <a:t>Rely on a super-majority of votes to decide on correct computation.</a:t>
            </a:r>
          </a:p>
          <a:p>
            <a:pPr lvl="1">
              <a:defRPr/>
            </a:pPr>
            <a:r>
              <a:rPr lang="en-US" altLang="en-US" dirty="0"/>
              <a:t>Makes some weak synchrony (message delay) assumptions to ensure liveness</a:t>
            </a:r>
          </a:p>
          <a:p>
            <a:pPr lvl="2">
              <a:defRPr/>
            </a:pPr>
            <a:r>
              <a:rPr lang="en-US" altLang="en-US" dirty="0"/>
              <a:t>Would violate FLP impossibility otherwise</a:t>
            </a:r>
          </a:p>
          <a:p>
            <a:pPr>
              <a:defRPr/>
            </a:pPr>
            <a:r>
              <a:rPr lang="en-US" altLang="en-US" dirty="0"/>
              <a:t>PBFT property: tolerates &lt;=f failures using a replicating state machine (RSM) with 3f+1 replicas</a:t>
            </a:r>
          </a:p>
        </p:txBody>
      </p:sp>
    </p:spTree>
    <p:extLst>
      <p:ext uri="{BB962C8B-B14F-4D97-AF65-F5344CB8AC3E}">
        <p14:creationId xmlns:p14="http://schemas.microsoft.com/office/powerpoint/2010/main" val="2981759459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Shape 18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PBFT main ideas</a:t>
            </a:r>
          </a:p>
        </p:txBody>
      </p:sp>
      <p:sp>
        <p:nvSpPr>
          <p:cNvPr id="80898" name="Shape 18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Static configuration (same 3f+1 nodes)</a:t>
            </a:r>
          </a:p>
          <a:p>
            <a:r>
              <a:rPr lang="en-US" altLang="en-US"/>
              <a:t>To deal with malicious primary</a:t>
            </a:r>
          </a:p>
          <a:p>
            <a:pPr lvl="1"/>
            <a:r>
              <a:rPr lang="en-US" altLang="en-US"/>
              <a:t>Use a 3-phase protocol to agree on sequence number</a:t>
            </a:r>
          </a:p>
          <a:p>
            <a:r>
              <a:rPr lang="en-US" altLang="en-US"/>
              <a:t>To deal with loss of agreement</a:t>
            </a:r>
          </a:p>
          <a:p>
            <a:pPr lvl="1"/>
            <a:r>
              <a:rPr lang="en-US" altLang="en-US"/>
              <a:t>Use a bigger quorum (2f+1 out of 3f+1 nodes)</a:t>
            </a:r>
          </a:p>
          <a:p>
            <a:r>
              <a:rPr lang="en-US" altLang="en-US"/>
              <a:t>Need to authenticate communications</a:t>
            </a:r>
          </a:p>
        </p:txBody>
      </p:sp>
    </p:spTree>
    <p:extLst>
      <p:ext uri="{BB962C8B-B14F-4D97-AF65-F5344CB8AC3E}">
        <p14:creationId xmlns:p14="http://schemas.microsoft.com/office/powerpoint/2010/main" val="2964865358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7E62-936E-4CE6-A4DB-7AA2D84C4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PBFT main ideas.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E6D2E-F4B9-4CA3-B808-33565A95F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client sends a request to invoke a service operation to the primary</a:t>
            </a:r>
          </a:p>
          <a:p>
            <a:r>
              <a:rPr lang="en-US" dirty="0"/>
              <a:t>The primary multicasts the operation to the backups</a:t>
            </a:r>
          </a:p>
          <a:p>
            <a:r>
              <a:rPr lang="en-US" dirty="0"/>
              <a:t>Replicas execute the request and </a:t>
            </a:r>
            <a:r>
              <a:rPr lang="en-US" i="1" dirty="0"/>
              <a:t>reply to the client</a:t>
            </a:r>
            <a:endParaRPr lang="en-US" dirty="0"/>
          </a:p>
          <a:p>
            <a:r>
              <a:rPr lang="en-US" dirty="0"/>
              <a:t>The client waits for </a:t>
            </a:r>
            <a:r>
              <a:rPr lang="en-US" i="1" dirty="0"/>
              <a:t>f+1</a:t>
            </a:r>
            <a:r>
              <a:rPr lang="en-US" dirty="0"/>
              <a:t> replies from different replicas </a:t>
            </a:r>
            <a:r>
              <a:rPr lang="en-US" i="1" dirty="0"/>
              <a:t>with the same result</a:t>
            </a:r>
            <a:r>
              <a:rPr lang="en-US" dirty="0"/>
              <a:t>, this is the result of the operation.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740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F0279-C8D5-40DE-88EA-1D8666582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client does not receive enough replies?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51CD2-2FD8-4A01-857C-290F182DC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If the client does not receive replies soon enough, it broadcasts the request to all replicas. </a:t>
            </a:r>
          </a:p>
          <a:p>
            <a:r>
              <a:rPr lang="en-US" i="1" dirty="0"/>
              <a:t>If the request has already been processed, the replicas simply re-send the reply; replicas remember the last reply message they sent to each client.</a:t>
            </a:r>
          </a:p>
          <a:p>
            <a:r>
              <a:rPr lang="en-US" i="1" dirty="0"/>
              <a:t>Otherwise, if the replica is not the primary, it relays the request to the primary. </a:t>
            </a:r>
          </a:p>
          <a:p>
            <a:r>
              <a:rPr lang="en-US" i="1" dirty="0"/>
              <a:t>If the primary does not multicast the request to the group, it will eventually be suspected to be faulty by enough replicas to cause a view change.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348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Shape 33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PBFT Strategy </a:t>
            </a:r>
          </a:p>
        </p:txBody>
      </p:sp>
      <p:sp>
        <p:nvSpPr>
          <p:cNvPr id="81922" name="Shape 33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normal case, the primary runs a </a:t>
            </a:r>
            <a:r>
              <a:rPr lang="en-US" i="1" dirty="0"/>
              <a:t>three-phase</a:t>
            </a:r>
            <a:r>
              <a:rPr lang="en-US" dirty="0"/>
              <a:t> protocol to coordinate with the replicas.</a:t>
            </a:r>
          </a:p>
          <a:p>
            <a:r>
              <a:rPr lang="en-US" i="1" dirty="0"/>
              <a:t>The three phases are pre-prepare, prepare, and commit. </a:t>
            </a:r>
          </a:p>
          <a:p>
            <a:r>
              <a:rPr lang="en-US" i="1" dirty="0"/>
              <a:t>The pre-prepare and prepare phases are used to totally order requests sent in the same view even when the primary, which proposes the ordering of requests, is faulty.</a:t>
            </a:r>
            <a:endParaRPr lang="en-US" altLang="en-US" dirty="0"/>
          </a:p>
          <a:p>
            <a:r>
              <a:rPr lang="en-US" altLang="en-US" dirty="0"/>
              <a:t>Replicas watch the primary and do a view change if it fails</a:t>
            </a:r>
          </a:p>
        </p:txBody>
      </p:sp>
    </p:spTree>
    <p:extLst>
      <p:ext uri="{BB962C8B-B14F-4D97-AF65-F5344CB8AC3E}">
        <p14:creationId xmlns:p14="http://schemas.microsoft.com/office/powerpoint/2010/main" val="3161690559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931</Words>
  <Application>Microsoft Office PowerPoint</Application>
  <PresentationFormat>Widescreen</PresentationFormat>
  <Paragraphs>148</Paragraphs>
  <Slides>21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ＭＳ Ｐゴシック</vt:lpstr>
      <vt:lpstr>Arial</vt:lpstr>
      <vt:lpstr>Calibri</vt:lpstr>
      <vt:lpstr>Calibri Light</vt:lpstr>
      <vt:lpstr>Lucida Sans Unicode</vt:lpstr>
      <vt:lpstr>Office Theme</vt:lpstr>
      <vt:lpstr>PBFT</vt:lpstr>
      <vt:lpstr>Asynchronous</vt:lpstr>
      <vt:lpstr>Practical Byzantine Fault Tolerance</vt:lpstr>
      <vt:lpstr>Important theorem of impossibility</vt:lpstr>
      <vt:lpstr>PBFT ideas</vt:lpstr>
      <vt:lpstr>PBFT main ideas</vt:lpstr>
      <vt:lpstr>PBFT main ideas.</vt:lpstr>
      <vt:lpstr>What if client does not receive enough replies?</vt:lpstr>
      <vt:lpstr>PBFT Strategy </vt:lpstr>
      <vt:lpstr>Replica state</vt:lpstr>
      <vt:lpstr>Normal Case</vt:lpstr>
      <vt:lpstr>Normal Case</vt:lpstr>
      <vt:lpstr>Normal Case</vt:lpstr>
      <vt:lpstr>Normal Case:</vt:lpstr>
      <vt:lpstr>Normal Case:</vt:lpstr>
      <vt:lpstr>Normal Case</vt:lpstr>
      <vt:lpstr>PBFT</vt:lpstr>
      <vt:lpstr>View Change</vt:lpstr>
      <vt:lpstr>Additional Issues</vt:lpstr>
      <vt:lpstr>Practical limitations of BFTs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PBFT</dc:title>
  <dc:creator>Abhishek Dubey</dc:creator>
  <cp:lastModifiedBy>Abhishek Dubey</cp:lastModifiedBy>
  <cp:revision>7</cp:revision>
  <dcterms:created xsi:type="dcterms:W3CDTF">2018-10-04T03:32:06Z</dcterms:created>
  <dcterms:modified xsi:type="dcterms:W3CDTF">2018-10-09T15:05:44Z</dcterms:modified>
</cp:coreProperties>
</file>