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955" r:id="rId2"/>
    <p:sldId id="1002" r:id="rId3"/>
    <p:sldId id="1099" r:id="rId4"/>
    <p:sldId id="1008" r:id="rId5"/>
    <p:sldId id="1012" r:id="rId6"/>
    <p:sldId id="1035" r:id="rId7"/>
    <p:sldId id="1037" r:id="rId8"/>
    <p:sldId id="1038" r:id="rId9"/>
    <p:sldId id="1039" r:id="rId10"/>
    <p:sldId id="1040" r:id="rId11"/>
    <p:sldId id="1041" r:id="rId12"/>
    <p:sldId id="1118" r:id="rId13"/>
    <p:sldId id="1021" r:id="rId14"/>
    <p:sldId id="1050" r:id="rId15"/>
    <p:sldId id="1051" r:id="rId16"/>
    <p:sldId id="1053" r:id="rId17"/>
    <p:sldId id="1056" r:id="rId18"/>
    <p:sldId id="1058" r:id="rId19"/>
    <p:sldId id="1059" r:id="rId20"/>
    <p:sldId id="1060" r:id="rId21"/>
    <p:sldId id="1061" r:id="rId22"/>
    <p:sldId id="1062" r:id="rId23"/>
    <p:sldId id="1065" r:id="rId24"/>
    <p:sldId id="1067" r:id="rId25"/>
    <p:sldId id="1068" r:id="rId26"/>
    <p:sldId id="1069" r:id="rId27"/>
    <p:sldId id="1070" r:id="rId28"/>
    <p:sldId id="1071" r:id="rId29"/>
    <p:sldId id="1072" r:id="rId30"/>
    <p:sldId id="1073" r:id="rId31"/>
    <p:sldId id="1074" r:id="rId32"/>
    <p:sldId id="1075" r:id="rId33"/>
    <p:sldId id="1076" r:id="rId34"/>
    <p:sldId id="1077" r:id="rId35"/>
    <p:sldId id="1080" r:id="rId36"/>
    <p:sldId id="1082" r:id="rId37"/>
    <p:sldId id="1083" r:id="rId38"/>
    <p:sldId id="1090" r:id="rId39"/>
    <p:sldId id="1091" r:id="rId40"/>
    <p:sldId id="1092" r:id="rId41"/>
    <p:sldId id="1093" r:id="rId42"/>
    <p:sldId id="1094" r:id="rId43"/>
    <p:sldId id="1095" r:id="rId44"/>
    <p:sldId id="1097" r:id="rId45"/>
    <p:sldId id="1098" r:id="rId46"/>
    <p:sldId id="271" r:id="rId47"/>
    <p:sldId id="1100" r:id="rId48"/>
    <p:sldId id="1107" r:id="rId49"/>
    <p:sldId id="1101" r:id="rId50"/>
    <p:sldId id="1102" r:id="rId51"/>
    <p:sldId id="1103" r:id="rId52"/>
    <p:sldId id="1108" r:id="rId53"/>
    <p:sldId id="1109" r:id="rId54"/>
    <p:sldId id="1119" r:id="rId55"/>
    <p:sldId id="1116" r:id="rId56"/>
    <p:sldId id="1117"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0B37E8-CDCB-DE49-9D51-896EFCA4271F}" v="18" dt="2019-08-22T01:49:09.724"/>
    <p1510:client id="{F8AB7A86-EE21-1C41-BDE0-91B045280AA4}" v="16" dt="2019-08-22T01:08:09.1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18"/>
    <p:restoredTop sz="95106" autoAdjust="0"/>
  </p:normalViewPr>
  <p:slideViewPr>
    <p:cSldViewPr snapToGrid="0">
      <p:cViewPr varScale="1">
        <p:scale>
          <a:sx n="158" d="100"/>
          <a:sy n="158" d="100"/>
        </p:scale>
        <p:origin x="232" y="528"/>
      </p:cViewPr>
      <p:guideLst/>
    </p:cSldViewPr>
  </p:slideViewPr>
  <p:notesTextViewPr>
    <p:cViewPr>
      <p:scale>
        <a:sx n="1" d="1"/>
        <a:sy n="1" d="1"/>
      </p:scale>
      <p:origin x="0" y="0"/>
    </p:cViewPr>
  </p:notesTextViewPr>
  <p:sorterViewPr>
    <p:cViewPr varScale="1">
      <p:scale>
        <a:sx n="1" d="1"/>
        <a:sy n="1" d="1"/>
      </p:scale>
      <p:origin x="0" y="-390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bey, Abhishek" userId="fcebbf37-2e6b-4aaa-bd32-5ba1b6c49bdb" providerId="ADAL" clId="{D00B37E8-CDCB-DE49-9D51-896EFCA4271F}"/>
    <pc:docChg chg="undo custSel mod addSld delSld modSld">
      <pc:chgData name="Dubey, Abhishek" userId="fcebbf37-2e6b-4aaa-bd32-5ba1b6c49bdb" providerId="ADAL" clId="{D00B37E8-CDCB-DE49-9D51-896EFCA4271F}" dt="2019-08-22T01:49:12.073" v="397" actId="26606"/>
      <pc:docMkLst>
        <pc:docMk/>
      </pc:docMkLst>
      <pc:sldChg chg="delSp add">
        <pc:chgData name="Dubey, Abhishek" userId="fcebbf37-2e6b-4aaa-bd32-5ba1b6c49bdb" providerId="ADAL" clId="{D00B37E8-CDCB-DE49-9D51-896EFCA4271F}" dt="2019-08-22T01:45:23.282" v="321"/>
        <pc:sldMkLst>
          <pc:docMk/>
          <pc:sldMk cId="3619406630" sldId="271"/>
        </pc:sldMkLst>
        <pc:spChg chg="del">
          <ac:chgData name="Dubey, Abhishek" userId="fcebbf37-2e6b-4aaa-bd32-5ba1b6c49bdb" providerId="ADAL" clId="{D00B37E8-CDCB-DE49-9D51-896EFCA4271F}" dt="2019-08-22T01:45:23.282" v="321"/>
          <ac:spMkLst>
            <pc:docMk/>
            <pc:sldMk cId="3619406630" sldId="271"/>
            <ac:spMk id="4" creationId="{46E87069-4EC4-4A6D-B4A3-3ECB70C87B43}"/>
          </ac:spMkLst>
        </pc:spChg>
      </pc:sldChg>
      <pc:sldChg chg="del">
        <pc:chgData name="Dubey, Abhishek" userId="fcebbf37-2e6b-4aaa-bd32-5ba1b6c49bdb" providerId="ADAL" clId="{D00B37E8-CDCB-DE49-9D51-896EFCA4271F}" dt="2019-08-22T01:35:19.805" v="70" actId="2696"/>
        <pc:sldMkLst>
          <pc:docMk/>
          <pc:sldMk cId="1597014197" sldId="287"/>
        </pc:sldMkLst>
      </pc:sldChg>
      <pc:sldChg chg="del">
        <pc:chgData name="Dubey, Abhishek" userId="fcebbf37-2e6b-4aaa-bd32-5ba1b6c49bdb" providerId="ADAL" clId="{D00B37E8-CDCB-DE49-9D51-896EFCA4271F}" dt="2019-08-22T01:35:20.029" v="90" actId="2696"/>
        <pc:sldMkLst>
          <pc:docMk/>
          <pc:sldMk cId="1759230587" sldId="470"/>
        </pc:sldMkLst>
      </pc:sldChg>
      <pc:sldChg chg="del">
        <pc:chgData name="Dubey, Abhishek" userId="fcebbf37-2e6b-4aaa-bd32-5ba1b6c49bdb" providerId="ADAL" clId="{D00B37E8-CDCB-DE49-9D51-896EFCA4271F}" dt="2019-08-22T01:35:20.044" v="91" actId="2696"/>
        <pc:sldMkLst>
          <pc:docMk/>
          <pc:sldMk cId="3075814736" sldId="471"/>
        </pc:sldMkLst>
      </pc:sldChg>
      <pc:sldChg chg="del">
        <pc:chgData name="Dubey, Abhishek" userId="fcebbf37-2e6b-4aaa-bd32-5ba1b6c49bdb" providerId="ADAL" clId="{D00B37E8-CDCB-DE49-9D51-896EFCA4271F}" dt="2019-08-22T01:35:20.061" v="92" actId="2696"/>
        <pc:sldMkLst>
          <pc:docMk/>
          <pc:sldMk cId="1342263919" sldId="472"/>
        </pc:sldMkLst>
      </pc:sldChg>
      <pc:sldChg chg="del">
        <pc:chgData name="Dubey, Abhishek" userId="fcebbf37-2e6b-4aaa-bd32-5ba1b6c49bdb" providerId="ADAL" clId="{D00B37E8-CDCB-DE49-9D51-896EFCA4271F}" dt="2019-08-22T01:35:20.078" v="93" actId="2696"/>
        <pc:sldMkLst>
          <pc:docMk/>
          <pc:sldMk cId="2696183322" sldId="473"/>
        </pc:sldMkLst>
      </pc:sldChg>
      <pc:sldChg chg="del">
        <pc:chgData name="Dubey, Abhishek" userId="fcebbf37-2e6b-4aaa-bd32-5ba1b6c49bdb" providerId="ADAL" clId="{D00B37E8-CDCB-DE49-9D51-896EFCA4271F}" dt="2019-08-22T01:35:20.090" v="94" actId="2696"/>
        <pc:sldMkLst>
          <pc:docMk/>
          <pc:sldMk cId="2796224016" sldId="474"/>
        </pc:sldMkLst>
      </pc:sldChg>
      <pc:sldChg chg="del">
        <pc:chgData name="Dubey, Abhishek" userId="fcebbf37-2e6b-4aaa-bd32-5ba1b6c49bdb" providerId="ADAL" clId="{D00B37E8-CDCB-DE49-9D51-896EFCA4271F}" dt="2019-08-22T01:35:19.930" v="82" actId="2696"/>
        <pc:sldMkLst>
          <pc:docMk/>
          <pc:sldMk cId="2337592424" sldId="928"/>
        </pc:sldMkLst>
      </pc:sldChg>
      <pc:sldChg chg="del">
        <pc:chgData name="Dubey, Abhishek" userId="fcebbf37-2e6b-4aaa-bd32-5ba1b6c49bdb" providerId="ADAL" clId="{D00B37E8-CDCB-DE49-9D51-896EFCA4271F}" dt="2019-08-22T01:35:19.913" v="80" actId="2696"/>
        <pc:sldMkLst>
          <pc:docMk/>
          <pc:sldMk cId="2726956865" sldId="929"/>
        </pc:sldMkLst>
      </pc:sldChg>
      <pc:sldChg chg="del">
        <pc:chgData name="Dubey, Abhishek" userId="fcebbf37-2e6b-4aaa-bd32-5ba1b6c49bdb" providerId="ADAL" clId="{D00B37E8-CDCB-DE49-9D51-896EFCA4271F}" dt="2019-08-22T01:35:19.938" v="84" actId="2696"/>
        <pc:sldMkLst>
          <pc:docMk/>
          <pc:sldMk cId="1614166261" sldId="938"/>
        </pc:sldMkLst>
      </pc:sldChg>
      <pc:sldChg chg="modSp">
        <pc:chgData name="Dubey, Abhishek" userId="fcebbf37-2e6b-4aaa-bd32-5ba1b6c49bdb" providerId="ADAL" clId="{D00B37E8-CDCB-DE49-9D51-896EFCA4271F}" dt="2019-08-22T01:35:09.186" v="69" actId="27636"/>
        <pc:sldMkLst>
          <pc:docMk/>
          <pc:sldMk cId="1805225091" sldId="955"/>
        </pc:sldMkLst>
        <pc:spChg chg="mod">
          <ac:chgData name="Dubey, Abhishek" userId="fcebbf37-2e6b-4aaa-bd32-5ba1b6c49bdb" providerId="ADAL" clId="{D00B37E8-CDCB-DE49-9D51-896EFCA4271F}" dt="2019-08-22T01:35:09.186" v="69" actId="27636"/>
          <ac:spMkLst>
            <pc:docMk/>
            <pc:sldMk cId="1805225091" sldId="955"/>
            <ac:spMk id="5" creationId="{EDABC4E6-12A6-884A-8E42-F0173F6980C5}"/>
          </ac:spMkLst>
        </pc:spChg>
      </pc:sldChg>
      <pc:sldChg chg="del">
        <pc:chgData name="Dubey, Abhishek" userId="fcebbf37-2e6b-4aaa-bd32-5ba1b6c49bdb" providerId="ADAL" clId="{D00B37E8-CDCB-DE49-9D51-896EFCA4271F}" dt="2019-08-22T01:35:19.893" v="78" actId="2696"/>
        <pc:sldMkLst>
          <pc:docMk/>
          <pc:sldMk cId="1895881425" sldId="956"/>
        </pc:sldMkLst>
      </pc:sldChg>
      <pc:sldChg chg="del">
        <pc:chgData name="Dubey, Abhishek" userId="fcebbf37-2e6b-4aaa-bd32-5ba1b6c49bdb" providerId="ADAL" clId="{D00B37E8-CDCB-DE49-9D51-896EFCA4271F}" dt="2019-08-22T01:35:19.919" v="81" actId="2696"/>
        <pc:sldMkLst>
          <pc:docMk/>
          <pc:sldMk cId="164216061" sldId="958"/>
        </pc:sldMkLst>
      </pc:sldChg>
      <pc:sldChg chg="del">
        <pc:chgData name="Dubey, Abhishek" userId="fcebbf37-2e6b-4aaa-bd32-5ba1b6c49bdb" providerId="ADAL" clId="{D00B37E8-CDCB-DE49-9D51-896EFCA4271F}" dt="2019-08-22T01:35:20.103" v="95" actId="2696"/>
        <pc:sldMkLst>
          <pc:docMk/>
          <pc:sldMk cId="3329269717" sldId="968"/>
        </pc:sldMkLst>
      </pc:sldChg>
      <pc:sldChg chg="del">
        <pc:chgData name="Dubey, Abhishek" userId="fcebbf37-2e6b-4aaa-bd32-5ba1b6c49bdb" providerId="ADAL" clId="{D00B37E8-CDCB-DE49-9D51-896EFCA4271F}" dt="2019-08-22T01:35:20.121" v="96" actId="2696"/>
        <pc:sldMkLst>
          <pc:docMk/>
          <pc:sldMk cId="4089063820" sldId="969"/>
        </pc:sldMkLst>
      </pc:sldChg>
      <pc:sldChg chg="del">
        <pc:chgData name="Dubey, Abhishek" userId="fcebbf37-2e6b-4aaa-bd32-5ba1b6c49bdb" providerId="ADAL" clId="{D00B37E8-CDCB-DE49-9D51-896EFCA4271F}" dt="2019-08-22T01:35:20.147" v="97" actId="2696"/>
        <pc:sldMkLst>
          <pc:docMk/>
          <pc:sldMk cId="1231524472" sldId="970"/>
        </pc:sldMkLst>
      </pc:sldChg>
      <pc:sldChg chg="del">
        <pc:chgData name="Dubey, Abhishek" userId="fcebbf37-2e6b-4aaa-bd32-5ba1b6c49bdb" providerId="ADAL" clId="{D00B37E8-CDCB-DE49-9D51-896EFCA4271F}" dt="2019-08-22T01:35:20.166" v="98" actId="2696"/>
        <pc:sldMkLst>
          <pc:docMk/>
          <pc:sldMk cId="1653237282" sldId="971"/>
        </pc:sldMkLst>
      </pc:sldChg>
      <pc:sldChg chg="del">
        <pc:chgData name="Dubey, Abhishek" userId="fcebbf37-2e6b-4aaa-bd32-5ba1b6c49bdb" providerId="ADAL" clId="{D00B37E8-CDCB-DE49-9D51-896EFCA4271F}" dt="2019-08-22T01:35:20.178" v="99" actId="2696"/>
        <pc:sldMkLst>
          <pc:docMk/>
          <pc:sldMk cId="2892097845" sldId="972"/>
        </pc:sldMkLst>
      </pc:sldChg>
      <pc:sldChg chg="del">
        <pc:chgData name="Dubey, Abhishek" userId="fcebbf37-2e6b-4aaa-bd32-5ba1b6c49bdb" providerId="ADAL" clId="{D00B37E8-CDCB-DE49-9D51-896EFCA4271F}" dt="2019-08-22T01:35:20.186" v="100" actId="2696"/>
        <pc:sldMkLst>
          <pc:docMk/>
          <pc:sldMk cId="2375593517" sldId="973"/>
        </pc:sldMkLst>
      </pc:sldChg>
      <pc:sldChg chg="del">
        <pc:chgData name="Dubey, Abhishek" userId="fcebbf37-2e6b-4aaa-bd32-5ba1b6c49bdb" providerId="ADAL" clId="{D00B37E8-CDCB-DE49-9D51-896EFCA4271F}" dt="2019-08-22T01:35:19.952" v="86" actId="2696"/>
        <pc:sldMkLst>
          <pc:docMk/>
          <pc:sldMk cId="2488291940" sldId="987"/>
        </pc:sldMkLst>
      </pc:sldChg>
      <pc:sldChg chg="del">
        <pc:chgData name="Dubey, Abhishek" userId="fcebbf37-2e6b-4aaa-bd32-5ba1b6c49bdb" providerId="ADAL" clId="{D00B37E8-CDCB-DE49-9D51-896EFCA4271F}" dt="2019-08-22T01:35:19.987" v="87" actId="2696"/>
        <pc:sldMkLst>
          <pc:docMk/>
          <pc:sldMk cId="3755959475" sldId="988"/>
        </pc:sldMkLst>
      </pc:sldChg>
      <pc:sldChg chg="del">
        <pc:chgData name="Dubey, Abhishek" userId="fcebbf37-2e6b-4aaa-bd32-5ba1b6c49bdb" providerId="ADAL" clId="{D00B37E8-CDCB-DE49-9D51-896EFCA4271F}" dt="2019-08-22T01:35:20.001" v="88" actId="2696"/>
        <pc:sldMkLst>
          <pc:docMk/>
          <pc:sldMk cId="3063502273" sldId="989"/>
        </pc:sldMkLst>
      </pc:sldChg>
      <pc:sldChg chg="del">
        <pc:chgData name="Dubey, Abhishek" userId="fcebbf37-2e6b-4aaa-bd32-5ba1b6c49bdb" providerId="ADAL" clId="{D00B37E8-CDCB-DE49-9D51-896EFCA4271F}" dt="2019-08-22T01:35:19.905" v="79" actId="2696"/>
        <pc:sldMkLst>
          <pc:docMk/>
          <pc:sldMk cId="2798160073" sldId="996"/>
        </pc:sldMkLst>
      </pc:sldChg>
      <pc:sldChg chg="del">
        <pc:chgData name="Dubey, Abhishek" userId="fcebbf37-2e6b-4aaa-bd32-5ba1b6c49bdb" providerId="ADAL" clId="{D00B37E8-CDCB-DE49-9D51-896EFCA4271F}" dt="2019-08-22T01:35:20.014" v="89" actId="2696"/>
        <pc:sldMkLst>
          <pc:docMk/>
          <pc:sldMk cId="2984202904" sldId="1000"/>
        </pc:sldMkLst>
      </pc:sldChg>
      <pc:sldChg chg="add del">
        <pc:chgData name="Dubey, Abhishek" userId="fcebbf37-2e6b-4aaa-bd32-5ba1b6c49bdb" providerId="ADAL" clId="{D00B37E8-CDCB-DE49-9D51-896EFCA4271F}" dt="2019-08-22T01:36:36.680" v="112" actId="2696"/>
        <pc:sldMkLst>
          <pc:docMk/>
          <pc:sldMk cId="3216560530" sldId="1001"/>
        </pc:sldMkLst>
      </pc:sldChg>
      <pc:sldChg chg="del">
        <pc:chgData name="Dubey, Abhishek" userId="fcebbf37-2e6b-4aaa-bd32-5ba1b6c49bdb" providerId="ADAL" clId="{D00B37E8-CDCB-DE49-9D51-896EFCA4271F}" dt="2019-08-22T01:35:19.845" v="71" actId="2696"/>
        <pc:sldMkLst>
          <pc:docMk/>
          <pc:sldMk cId="400331188" sldId="1002"/>
        </pc:sldMkLst>
      </pc:sldChg>
      <pc:sldChg chg="addSp modSp add mod setBg">
        <pc:chgData name="Dubey, Abhishek" userId="fcebbf37-2e6b-4aaa-bd32-5ba1b6c49bdb" providerId="ADAL" clId="{D00B37E8-CDCB-DE49-9D51-896EFCA4271F}" dt="2019-08-22T01:37:13.649" v="113" actId="26606"/>
        <pc:sldMkLst>
          <pc:docMk/>
          <pc:sldMk cId="908111351" sldId="1002"/>
        </pc:sldMkLst>
        <pc:spChg chg="mod">
          <ac:chgData name="Dubey, Abhishek" userId="fcebbf37-2e6b-4aaa-bd32-5ba1b6c49bdb" providerId="ADAL" clId="{D00B37E8-CDCB-DE49-9D51-896EFCA4271F}" dt="2019-08-22T01:37:13.649" v="113" actId="26606"/>
          <ac:spMkLst>
            <pc:docMk/>
            <pc:sldMk cId="908111351" sldId="1002"/>
            <ac:spMk id="5" creationId="{00000000-0000-0000-0000-000000000000}"/>
          </ac:spMkLst>
        </pc:spChg>
        <pc:spChg chg="mod">
          <ac:chgData name="Dubey, Abhishek" userId="fcebbf37-2e6b-4aaa-bd32-5ba1b6c49bdb" providerId="ADAL" clId="{D00B37E8-CDCB-DE49-9D51-896EFCA4271F}" dt="2019-08-22T01:37:13.649" v="113" actId="26606"/>
          <ac:spMkLst>
            <pc:docMk/>
            <pc:sldMk cId="908111351" sldId="1002"/>
            <ac:spMk id="7" creationId="{00000000-0000-0000-0000-000000000000}"/>
          </ac:spMkLst>
        </pc:spChg>
        <pc:spChg chg="add">
          <ac:chgData name="Dubey, Abhishek" userId="fcebbf37-2e6b-4aaa-bd32-5ba1b6c49bdb" providerId="ADAL" clId="{D00B37E8-CDCB-DE49-9D51-896EFCA4271F}" dt="2019-08-22T01:37:13.649" v="113" actId="26606"/>
          <ac:spMkLst>
            <pc:docMk/>
            <pc:sldMk cId="908111351" sldId="1002"/>
            <ac:spMk id="12" creationId="{4351DFE5-F63D-4BE0-BDA9-E3EB88F01AA5}"/>
          </ac:spMkLst>
        </pc:spChg>
        <pc:picChg chg="add">
          <ac:chgData name="Dubey, Abhishek" userId="fcebbf37-2e6b-4aaa-bd32-5ba1b6c49bdb" providerId="ADAL" clId="{D00B37E8-CDCB-DE49-9D51-896EFCA4271F}" dt="2019-08-22T01:37:13.649" v="113" actId="26606"/>
          <ac:picMkLst>
            <pc:docMk/>
            <pc:sldMk cId="908111351" sldId="1002"/>
            <ac:picMk id="14" creationId="{3AA16612-ACD2-4A16-8F2B-4514FD6BF28F}"/>
          </ac:picMkLst>
        </pc:picChg>
      </pc:sldChg>
      <pc:sldChg chg="addSp delSp modSp add mod setBg setClrOvrMap">
        <pc:chgData name="Dubey, Abhishek" userId="fcebbf37-2e6b-4aaa-bd32-5ba1b6c49bdb" providerId="ADAL" clId="{D00B37E8-CDCB-DE49-9D51-896EFCA4271F}" dt="2019-08-22T01:37:34.343" v="119" actId="478"/>
        <pc:sldMkLst>
          <pc:docMk/>
          <pc:sldMk cId="4091206152" sldId="1008"/>
        </pc:sldMkLst>
        <pc:spChg chg="mod">
          <ac:chgData name="Dubey, Abhishek" userId="fcebbf37-2e6b-4aaa-bd32-5ba1b6c49bdb" providerId="ADAL" clId="{D00B37E8-CDCB-DE49-9D51-896EFCA4271F}" dt="2019-08-22T01:37:27.484" v="118" actId="26606"/>
          <ac:spMkLst>
            <pc:docMk/>
            <pc:sldMk cId="4091206152" sldId="1008"/>
            <ac:spMk id="2" creationId="{00000000-0000-0000-0000-000000000000}"/>
          </ac:spMkLst>
        </pc:spChg>
        <pc:spChg chg="del ord">
          <ac:chgData name="Dubey, Abhishek" userId="fcebbf37-2e6b-4aaa-bd32-5ba1b6c49bdb" providerId="ADAL" clId="{D00B37E8-CDCB-DE49-9D51-896EFCA4271F}" dt="2019-08-22T01:37:34.343" v="119" actId="478"/>
          <ac:spMkLst>
            <pc:docMk/>
            <pc:sldMk cId="4091206152" sldId="1008"/>
            <ac:spMk id="5" creationId="{00000000-0000-0000-0000-000000000000}"/>
          </ac:spMkLst>
        </pc:spChg>
        <pc:spChg chg="add del">
          <ac:chgData name="Dubey, Abhishek" userId="fcebbf37-2e6b-4aaa-bd32-5ba1b6c49bdb" providerId="ADAL" clId="{D00B37E8-CDCB-DE49-9D51-896EFCA4271F}" dt="2019-08-22T01:37:24.934" v="115" actId="26606"/>
          <ac:spMkLst>
            <pc:docMk/>
            <pc:sldMk cId="4091206152" sldId="1008"/>
            <ac:spMk id="71" creationId="{F6E384F5-137A-40B1-97F0-694CC6ECD59C}"/>
          </ac:spMkLst>
        </pc:spChg>
        <pc:spChg chg="add del">
          <ac:chgData name="Dubey, Abhishek" userId="fcebbf37-2e6b-4aaa-bd32-5ba1b6c49bdb" providerId="ADAL" clId="{D00B37E8-CDCB-DE49-9D51-896EFCA4271F}" dt="2019-08-22T01:37:24.934" v="115" actId="26606"/>
          <ac:spMkLst>
            <pc:docMk/>
            <pc:sldMk cId="4091206152" sldId="1008"/>
            <ac:spMk id="73" creationId="{9DBC4630-03DA-474F-BBCB-BA3AE6B317A4}"/>
          </ac:spMkLst>
        </pc:spChg>
        <pc:spChg chg="add del">
          <ac:chgData name="Dubey, Abhishek" userId="fcebbf37-2e6b-4aaa-bd32-5ba1b6c49bdb" providerId="ADAL" clId="{D00B37E8-CDCB-DE49-9D51-896EFCA4271F}" dt="2019-08-22T01:37:24.934" v="115" actId="26606"/>
          <ac:spMkLst>
            <pc:docMk/>
            <pc:sldMk cId="4091206152" sldId="1008"/>
            <ac:spMk id="75" creationId="{78418A25-6EAC-4140-BFE6-284E1925B5EE}"/>
          </ac:spMkLst>
        </pc:spChg>
        <pc:spChg chg="add del">
          <ac:chgData name="Dubey, Abhishek" userId="fcebbf37-2e6b-4aaa-bd32-5ba1b6c49bdb" providerId="ADAL" clId="{D00B37E8-CDCB-DE49-9D51-896EFCA4271F}" dt="2019-08-22T01:37:24.934" v="115" actId="26606"/>
          <ac:spMkLst>
            <pc:docMk/>
            <pc:sldMk cId="4091206152" sldId="1008"/>
            <ac:spMk id="77" creationId="{31103AB2-C090-458F-B752-294F23AFA8AD}"/>
          </ac:spMkLst>
        </pc:spChg>
        <pc:spChg chg="add del">
          <ac:chgData name="Dubey, Abhishek" userId="fcebbf37-2e6b-4aaa-bd32-5ba1b6c49bdb" providerId="ADAL" clId="{D00B37E8-CDCB-DE49-9D51-896EFCA4271F}" dt="2019-08-22T01:37:27.476" v="117" actId="26606"/>
          <ac:spMkLst>
            <pc:docMk/>
            <pc:sldMk cId="4091206152" sldId="1008"/>
            <ac:spMk id="22532" creationId="{928F64C6-FE22-4FC1-A763-DFCC514811BD}"/>
          </ac:spMkLst>
        </pc:spChg>
        <pc:spChg chg="add">
          <ac:chgData name="Dubey, Abhishek" userId="fcebbf37-2e6b-4aaa-bd32-5ba1b6c49bdb" providerId="ADAL" clId="{D00B37E8-CDCB-DE49-9D51-896EFCA4271F}" dt="2019-08-22T01:37:27.484" v="118" actId="26606"/>
          <ac:spMkLst>
            <pc:docMk/>
            <pc:sldMk cId="4091206152" sldId="1008"/>
            <ac:spMk id="22536" creationId="{7AE95D8F-9825-4222-8846-E3461598CC62}"/>
          </ac:spMkLst>
        </pc:spChg>
        <pc:picChg chg="mod ord">
          <ac:chgData name="Dubey, Abhishek" userId="fcebbf37-2e6b-4aaa-bd32-5ba1b6c49bdb" providerId="ADAL" clId="{D00B37E8-CDCB-DE49-9D51-896EFCA4271F}" dt="2019-08-22T01:37:27.484" v="118" actId="26606"/>
          <ac:picMkLst>
            <pc:docMk/>
            <pc:sldMk cId="4091206152" sldId="1008"/>
            <ac:picMk id="4" creationId="{00000000-0000-0000-0000-000000000000}"/>
          </ac:picMkLst>
        </pc:picChg>
        <pc:picChg chg="mod">
          <ac:chgData name="Dubey, Abhishek" userId="fcebbf37-2e6b-4aaa-bd32-5ba1b6c49bdb" providerId="ADAL" clId="{D00B37E8-CDCB-DE49-9D51-896EFCA4271F}" dt="2019-08-22T01:37:27.484" v="118" actId="26606"/>
          <ac:picMkLst>
            <pc:docMk/>
            <pc:sldMk cId="4091206152" sldId="1008"/>
            <ac:picMk id="6" creationId="{00000000-0000-0000-0000-000000000000}"/>
          </ac:picMkLst>
        </pc:picChg>
        <pc:picChg chg="mod ord">
          <ac:chgData name="Dubey, Abhishek" userId="fcebbf37-2e6b-4aaa-bd32-5ba1b6c49bdb" providerId="ADAL" clId="{D00B37E8-CDCB-DE49-9D51-896EFCA4271F}" dt="2019-08-22T01:37:27.484" v="118" actId="26606"/>
          <ac:picMkLst>
            <pc:docMk/>
            <pc:sldMk cId="4091206152" sldId="1008"/>
            <ac:picMk id="7" creationId="{00000000-0000-0000-0000-000000000000}"/>
          </ac:picMkLst>
        </pc:picChg>
        <pc:picChg chg="mod ord">
          <ac:chgData name="Dubey, Abhishek" userId="fcebbf37-2e6b-4aaa-bd32-5ba1b6c49bdb" providerId="ADAL" clId="{D00B37E8-CDCB-DE49-9D51-896EFCA4271F}" dt="2019-08-22T01:37:27.484" v="118" actId="26606"/>
          <ac:picMkLst>
            <pc:docMk/>
            <pc:sldMk cId="4091206152" sldId="1008"/>
            <ac:picMk id="22530" creationId="{00000000-0000-0000-0000-000000000000}"/>
          </ac:picMkLst>
        </pc:picChg>
        <pc:cxnChg chg="add">
          <ac:chgData name="Dubey, Abhishek" userId="fcebbf37-2e6b-4aaa-bd32-5ba1b6c49bdb" providerId="ADAL" clId="{D00B37E8-CDCB-DE49-9D51-896EFCA4271F}" dt="2019-08-22T01:37:27.484" v="118" actId="26606"/>
          <ac:cxnSpMkLst>
            <pc:docMk/>
            <pc:sldMk cId="4091206152" sldId="1008"/>
            <ac:cxnSpMk id="79" creationId="{3217665F-0036-444A-8D4A-33AF36A36A42}"/>
          </ac:cxnSpMkLst>
        </pc:cxnChg>
        <pc:cxnChg chg="add del">
          <ac:chgData name="Dubey, Abhishek" userId="fcebbf37-2e6b-4aaa-bd32-5ba1b6c49bdb" providerId="ADAL" clId="{D00B37E8-CDCB-DE49-9D51-896EFCA4271F}" dt="2019-08-22T01:37:27.476" v="117" actId="26606"/>
          <ac:cxnSpMkLst>
            <pc:docMk/>
            <pc:sldMk cId="4091206152" sldId="1008"/>
            <ac:cxnSpMk id="22533" creationId="{5C34627B-48E6-4F4D-B843-97717A86B490}"/>
          </ac:cxnSpMkLst>
        </pc:cxnChg>
        <pc:cxnChg chg="add">
          <ac:chgData name="Dubey, Abhishek" userId="fcebbf37-2e6b-4aaa-bd32-5ba1b6c49bdb" providerId="ADAL" clId="{D00B37E8-CDCB-DE49-9D51-896EFCA4271F}" dt="2019-08-22T01:37:27.484" v="118" actId="26606"/>
          <ac:cxnSpMkLst>
            <pc:docMk/>
            <pc:sldMk cId="4091206152" sldId="1008"/>
            <ac:cxnSpMk id="22535" creationId="{DFDA47BC-3069-47F5-8257-24B3B1F76A08}"/>
          </ac:cxnSpMkLst>
        </pc:cxnChg>
        <pc:cxnChg chg="add">
          <ac:chgData name="Dubey, Abhishek" userId="fcebbf37-2e6b-4aaa-bd32-5ba1b6c49bdb" providerId="ADAL" clId="{D00B37E8-CDCB-DE49-9D51-896EFCA4271F}" dt="2019-08-22T01:37:27.484" v="118" actId="26606"/>
          <ac:cxnSpMkLst>
            <pc:docMk/>
            <pc:sldMk cId="4091206152" sldId="1008"/>
            <ac:cxnSpMk id="22537" creationId="{942B920A-73AD-402A-8EEF-B88E1A9398B8}"/>
          </ac:cxnSpMkLst>
        </pc:cxnChg>
        <pc:cxnChg chg="add">
          <ac:chgData name="Dubey, Abhishek" userId="fcebbf37-2e6b-4aaa-bd32-5ba1b6c49bdb" providerId="ADAL" clId="{D00B37E8-CDCB-DE49-9D51-896EFCA4271F}" dt="2019-08-22T01:37:27.484" v="118" actId="26606"/>
          <ac:cxnSpMkLst>
            <pc:docMk/>
            <pc:sldMk cId="4091206152" sldId="1008"/>
            <ac:cxnSpMk id="22538" creationId="{00C9EB70-BC82-414A-BF8D-AD7FC6727616}"/>
          </ac:cxnSpMkLst>
        </pc:cxnChg>
      </pc:sldChg>
      <pc:sldChg chg="del">
        <pc:chgData name="Dubey, Abhishek" userId="fcebbf37-2e6b-4aaa-bd32-5ba1b6c49bdb" providerId="ADAL" clId="{D00B37E8-CDCB-DE49-9D51-896EFCA4271F}" dt="2019-08-22T01:35:19.868" v="74" actId="2696"/>
        <pc:sldMkLst>
          <pc:docMk/>
          <pc:sldMk cId="3215528168" sldId="1009"/>
        </pc:sldMkLst>
      </pc:sldChg>
      <pc:sldChg chg="del">
        <pc:chgData name="Dubey, Abhishek" userId="fcebbf37-2e6b-4aaa-bd32-5ba1b6c49bdb" providerId="ADAL" clId="{D00B37E8-CDCB-DE49-9D51-896EFCA4271F}" dt="2019-08-22T01:35:19.883" v="76" actId="2696"/>
        <pc:sldMkLst>
          <pc:docMk/>
          <pc:sldMk cId="3552675006" sldId="1011"/>
        </pc:sldMkLst>
      </pc:sldChg>
      <pc:sldChg chg="del">
        <pc:chgData name="Dubey, Abhishek" userId="fcebbf37-2e6b-4aaa-bd32-5ba1b6c49bdb" providerId="ADAL" clId="{D00B37E8-CDCB-DE49-9D51-896EFCA4271F}" dt="2019-08-22T01:35:19.888" v="77" actId="2696"/>
        <pc:sldMkLst>
          <pc:docMk/>
          <pc:sldMk cId="3046953975" sldId="1012"/>
        </pc:sldMkLst>
      </pc:sldChg>
      <pc:sldChg chg="modSp add">
        <pc:chgData name="Dubey, Abhishek" userId="fcebbf37-2e6b-4aaa-bd32-5ba1b6c49bdb" providerId="ADAL" clId="{D00B37E8-CDCB-DE49-9D51-896EFCA4271F}" dt="2019-08-22T01:37:40.585" v="120" actId="1076"/>
        <pc:sldMkLst>
          <pc:docMk/>
          <pc:sldMk cId="3808936643" sldId="1012"/>
        </pc:sldMkLst>
        <pc:spChg chg="mod">
          <ac:chgData name="Dubey, Abhishek" userId="fcebbf37-2e6b-4aaa-bd32-5ba1b6c49bdb" providerId="ADAL" clId="{D00B37E8-CDCB-DE49-9D51-896EFCA4271F}" dt="2019-08-22T01:37:40.585" v="120" actId="1076"/>
          <ac:spMkLst>
            <pc:docMk/>
            <pc:sldMk cId="3808936643" sldId="1012"/>
            <ac:spMk id="3" creationId="{00000000-0000-0000-0000-000000000000}"/>
          </ac:spMkLst>
        </pc:spChg>
      </pc:sldChg>
      <pc:sldChg chg="addSp modSp add mod setBg">
        <pc:chgData name="Dubey, Abhishek" userId="fcebbf37-2e6b-4aaa-bd32-5ba1b6c49bdb" providerId="ADAL" clId="{D00B37E8-CDCB-DE49-9D51-896EFCA4271F}" dt="2019-08-22T01:41:02.601" v="244" actId="26606"/>
        <pc:sldMkLst>
          <pc:docMk/>
          <pc:sldMk cId="1682037314" sldId="1021"/>
        </pc:sldMkLst>
        <pc:spChg chg="mod">
          <ac:chgData name="Dubey, Abhishek" userId="fcebbf37-2e6b-4aaa-bd32-5ba1b6c49bdb" providerId="ADAL" clId="{D00B37E8-CDCB-DE49-9D51-896EFCA4271F}" dt="2019-08-22T01:41:02.601" v="244" actId="26606"/>
          <ac:spMkLst>
            <pc:docMk/>
            <pc:sldMk cId="1682037314" sldId="1021"/>
            <ac:spMk id="2" creationId="{00000000-0000-0000-0000-000000000000}"/>
          </ac:spMkLst>
        </pc:spChg>
        <pc:spChg chg="mod">
          <ac:chgData name="Dubey, Abhishek" userId="fcebbf37-2e6b-4aaa-bd32-5ba1b6c49bdb" providerId="ADAL" clId="{D00B37E8-CDCB-DE49-9D51-896EFCA4271F}" dt="2019-08-22T01:41:02.601" v="244" actId="26606"/>
          <ac:spMkLst>
            <pc:docMk/>
            <pc:sldMk cId="1682037314" sldId="1021"/>
            <ac:spMk id="3" creationId="{00000000-0000-0000-0000-000000000000}"/>
          </ac:spMkLst>
        </pc:spChg>
        <pc:spChg chg="add">
          <ac:chgData name="Dubey, Abhishek" userId="fcebbf37-2e6b-4aaa-bd32-5ba1b6c49bdb" providerId="ADAL" clId="{D00B37E8-CDCB-DE49-9D51-896EFCA4271F}" dt="2019-08-22T01:41:02.601" v="244" actId="26606"/>
          <ac:spMkLst>
            <pc:docMk/>
            <pc:sldMk cId="1682037314" sldId="1021"/>
            <ac:spMk id="8" creationId="{3B854194-185D-494D-905C-7C7CB2E30F6E}"/>
          </ac:spMkLst>
        </pc:spChg>
        <pc:spChg chg="add">
          <ac:chgData name="Dubey, Abhishek" userId="fcebbf37-2e6b-4aaa-bd32-5ba1b6c49bdb" providerId="ADAL" clId="{D00B37E8-CDCB-DE49-9D51-896EFCA4271F}" dt="2019-08-22T01:41:02.601" v="244" actId="26606"/>
          <ac:spMkLst>
            <pc:docMk/>
            <pc:sldMk cId="1682037314" sldId="1021"/>
            <ac:spMk id="10" creationId="{B4F5FA0D-0104-4987-8241-EFF7C85B88DE}"/>
          </ac:spMkLst>
        </pc:spChg>
        <pc:picChg chg="add">
          <ac:chgData name="Dubey, Abhishek" userId="fcebbf37-2e6b-4aaa-bd32-5ba1b6c49bdb" providerId="ADAL" clId="{D00B37E8-CDCB-DE49-9D51-896EFCA4271F}" dt="2019-08-22T01:41:02.601" v="244" actId="26606"/>
          <ac:picMkLst>
            <pc:docMk/>
            <pc:sldMk cId="1682037314" sldId="1021"/>
            <ac:picMk id="12" creationId="{2897127E-6CEF-446C-BE87-93B7C46E49D1}"/>
          </ac:picMkLst>
        </pc:picChg>
      </pc:sldChg>
      <pc:sldChg chg="del">
        <pc:chgData name="Dubey, Abhishek" userId="fcebbf37-2e6b-4aaa-bd32-5ba1b6c49bdb" providerId="ADAL" clId="{D00B37E8-CDCB-DE49-9D51-896EFCA4271F}" dt="2019-08-22T01:35:20.191" v="101" actId="2696"/>
        <pc:sldMkLst>
          <pc:docMk/>
          <pc:sldMk cId="671500175" sldId="1023"/>
        </pc:sldMkLst>
      </pc:sldChg>
      <pc:sldChg chg="del">
        <pc:chgData name="Dubey, Abhishek" userId="fcebbf37-2e6b-4aaa-bd32-5ba1b6c49bdb" providerId="ADAL" clId="{D00B37E8-CDCB-DE49-9D51-896EFCA4271F}" dt="2019-08-22T01:35:19.850" v="72" actId="2696"/>
        <pc:sldMkLst>
          <pc:docMk/>
          <pc:sldMk cId="3418916262" sldId="1024"/>
        </pc:sldMkLst>
      </pc:sldChg>
      <pc:sldChg chg="del">
        <pc:chgData name="Dubey, Abhishek" userId="fcebbf37-2e6b-4aaa-bd32-5ba1b6c49bdb" providerId="ADAL" clId="{D00B37E8-CDCB-DE49-9D51-896EFCA4271F}" dt="2019-08-22T01:35:19.857" v="73" actId="2696"/>
        <pc:sldMkLst>
          <pc:docMk/>
          <pc:sldMk cId="1629748751" sldId="1025"/>
        </pc:sldMkLst>
      </pc:sldChg>
      <pc:sldChg chg="add del">
        <pc:chgData name="Dubey, Abhishek" userId="fcebbf37-2e6b-4aaa-bd32-5ba1b6c49bdb" providerId="ADAL" clId="{D00B37E8-CDCB-DE49-9D51-896EFCA4271F}" dt="2019-08-22T01:37:59.448" v="121" actId="2696"/>
        <pc:sldMkLst>
          <pc:docMk/>
          <pc:sldMk cId="269346916" sldId="1034"/>
        </pc:sldMkLst>
      </pc:sldChg>
      <pc:sldChg chg="addSp modSp add mod setBg">
        <pc:chgData name="Dubey, Abhishek" userId="fcebbf37-2e6b-4aaa-bd32-5ba1b6c49bdb" providerId="ADAL" clId="{D00B37E8-CDCB-DE49-9D51-896EFCA4271F}" dt="2019-08-22T01:38:01.342" v="122" actId="26606"/>
        <pc:sldMkLst>
          <pc:docMk/>
          <pc:sldMk cId="3385470265" sldId="1035"/>
        </pc:sldMkLst>
        <pc:spChg chg="mod">
          <ac:chgData name="Dubey, Abhishek" userId="fcebbf37-2e6b-4aaa-bd32-5ba1b6c49bdb" providerId="ADAL" clId="{D00B37E8-CDCB-DE49-9D51-896EFCA4271F}" dt="2019-08-22T01:38:01.342" v="122" actId="26606"/>
          <ac:spMkLst>
            <pc:docMk/>
            <pc:sldMk cId="3385470265" sldId="1035"/>
            <ac:spMk id="2" creationId="{00000000-0000-0000-0000-000000000000}"/>
          </ac:spMkLst>
        </pc:spChg>
        <pc:spChg chg="mod ord">
          <ac:chgData name="Dubey, Abhishek" userId="fcebbf37-2e6b-4aaa-bd32-5ba1b6c49bdb" providerId="ADAL" clId="{D00B37E8-CDCB-DE49-9D51-896EFCA4271F}" dt="2019-08-22T01:38:01.342" v="122" actId="26606"/>
          <ac:spMkLst>
            <pc:docMk/>
            <pc:sldMk cId="3385470265" sldId="1035"/>
            <ac:spMk id="3" creationId="{00000000-0000-0000-0000-000000000000}"/>
          </ac:spMkLst>
        </pc:spChg>
        <pc:spChg chg="add">
          <ac:chgData name="Dubey, Abhishek" userId="fcebbf37-2e6b-4aaa-bd32-5ba1b6c49bdb" providerId="ADAL" clId="{D00B37E8-CDCB-DE49-9D51-896EFCA4271F}" dt="2019-08-22T01:38:01.342" v="122" actId="26606"/>
          <ac:spMkLst>
            <pc:docMk/>
            <pc:sldMk cId="3385470265" sldId="1035"/>
            <ac:spMk id="28" creationId="{B6C29DB0-17E9-42FF-986E-0B7F493F4D24}"/>
          </ac:spMkLst>
        </pc:spChg>
        <pc:spChg chg="add">
          <ac:chgData name="Dubey, Abhishek" userId="fcebbf37-2e6b-4aaa-bd32-5ba1b6c49bdb" providerId="ADAL" clId="{D00B37E8-CDCB-DE49-9D51-896EFCA4271F}" dt="2019-08-22T01:38:01.342" v="122" actId="26606"/>
          <ac:spMkLst>
            <pc:docMk/>
            <pc:sldMk cId="3385470265" sldId="1035"/>
            <ac:spMk id="30" creationId="{115AD956-A5B6-4760-B8B2-11E2DF6B0212}"/>
          </ac:spMkLst>
        </pc:spChg>
        <pc:picChg chg="mod">
          <ac:chgData name="Dubey, Abhishek" userId="fcebbf37-2e6b-4aaa-bd32-5ba1b6c49bdb" providerId="ADAL" clId="{D00B37E8-CDCB-DE49-9D51-896EFCA4271F}" dt="2019-08-22T01:38:01.342" v="122" actId="26606"/>
          <ac:picMkLst>
            <pc:docMk/>
            <pc:sldMk cId="3385470265" sldId="1035"/>
            <ac:picMk id="23" creationId="{00000000-0000-0000-0000-000000000000}"/>
          </ac:picMkLst>
        </pc:picChg>
      </pc:sldChg>
      <pc:sldChg chg="addSp delSp modSp add mod setBg">
        <pc:chgData name="Dubey, Abhishek" userId="fcebbf37-2e6b-4aaa-bd32-5ba1b6c49bdb" providerId="ADAL" clId="{D00B37E8-CDCB-DE49-9D51-896EFCA4271F}" dt="2019-08-22T01:39:03.944" v="135" actId="26606"/>
        <pc:sldMkLst>
          <pc:docMk/>
          <pc:sldMk cId="3588040706" sldId="1037"/>
        </pc:sldMkLst>
        <pc:spChg chg="mod">
          <ac:chgData name="Dubey, Abhishek" userId="fcebbf37-2e6b-4aaa-bd32-5ba1b6c49bdb" providerId="ADAL" clId="{D00B37E8-CDCB-DE49-9D51-896EFCA4271F}" dt="2019-08-22T01:39:03.944" v="135" actId="26606"/>
          <ac:spMkLst>
            <pc:docMk/>
            <pc:sldMk cId="3588040706" sldId="1037"/>
            <ac:spMk id="2" creationId="{00000000-0000-0000-0000-000000000000}"/>
          </ac:spMkLst>
        </pc:spChg>
        <pc:spChg chg="del">
          <ac:chgData name="Dubey, Abhishek" userId="fcebbf37-2e6b-4aaa-bd32-5ba1b6c49bdb" providerId="ADAL" clId="{D00B37E8-CDCB-DE49-9D51-896EFCA4271F}" dt="2019-08-22T01:38:09.334" v="123" actId="26606"/>
          <ac:spMkLst>
            <pc:docMk/>
            <pc:sldMk cId="3588040706" sldId="1037"/>
            <ac:spMk id="3" creationId="{00000000-0000-0000-0000-000000000000}"/>
          </ac:spMkLst>
        </pc:spChg>
        <pc:spChg chg="add del">
          <ac:chgData name="Dubey, Abhishek" userId="fcebbf37-2e6b-4aaa-bd32-5ba1b6c49bdb" providerId="ADAL" clId="{D00B37E8-CDCB-DE49-9D51-896EFCA4271F}" dt="2019-08-22T01:39:03.944" v="135" actId="26606"/>
          <ac:spMkLst>
            <pc:docMk/>
            <pc:sldMk cId="3588040706" sldId="1037"/>
            <ac:spMk id="10" creationId="{46C2E80F-49A6-4372-B103-219D417A55ED}"/>
          </ac:spMkLst>
        </pc:spChg>
        <pc:spChg chg="add">
          <ac:chgData name="Dubey, Abhishek" userId="fcebbf37-2e6b-4aaa-bd32-5ba1b6c49bdb" providerId="ADAL" clId="{D00B37E8-CDCB-DE49-9D51-896EFCA4271F}" dt="2019-08-22T01:39:03.944" v="135" actId="26606"/>
          <ac:spMkLst>
            <pc:docMk/>
            <pc:sldMk cId="3588040706" sldId="1037"/>
            <ac:spMk id="15" creationId="{0499AD7B-99D4-4755-8966-F7BA0426904B}"/>
          </ac:spMkLst>
        </pc:spChg>
        <pc:graphicFrameChg chg="add mod modGraphic">
          <ac:chgData name="Dubey, Abhishek" userId="fcebbf37-2e6b-4aaa-bd32-5ba1b6c49bdb" providerId="ADAL" clId="{D00B37E8-CDCB-DE49-9D51-896EFCA4271F}" dt="2019-08-22T01:39:03.944" v="135" actId="26606"/>
          <ac:graphicFrameMkLst>
            <pc:docMk/>
            <pc:sldMk cId="3588040706" sldId="1037"/>
            <ac:graphicFrameMk id="5" creationId="{07AB20CC-F6B0-423A-8804-C9CEBE70629E}"/>
          </ac:graphicFrameMkLst>
        </pc:graphicFrameChg>
        <pc:picChg chg="add">
          <ac:chgData name="Dubey, Abhishek" userId="fcebbf37-2e6b-4aaa-bd32-5ba1b6c49bdb" providerId="ADAL" clId="{D00B37E8-CDCB-DE49-9D51-896EFCA4271F}" dt="2019-08-22T01:39:03.944" v="135" actId="26606"/>
          <ac:picMkLst>
            <pc:docMk/>
            <pc:sldMk cId="3588040706" sldId="1037"/>
            <ac:picMk id="17" creationId="{1A06F89A-489D-4383-94C5-42F7FF2E9A63}"/>
          </ac:picMkLst>
        </pc:picChg>
      </pc:sldChg>
      <pc:sldChg chg="addSp delSp modSp add mod setBg">
        <pc:chgData name="Dubey, Abhishek" userId="fcebbf37-2e6b-4aaa-bd32-5ba1b6c49bdb" providerId="ADAL" clId="{D00B37E8-CDCB-DE49-9D51-896EFCA4271F}" dt="2019-08-22T01:38:57.176" v="134" actId="26606"/>
        <pc:sldMkLst>
          <pc:docMk/>
          <pc:sldMk cId="308271325" sldId="1038"/>
        </pc:sldMkLst>
        <pc:spChg chg="mod">
          <ac:chgData name="Dubey, Abhishek" userId="fcebbf37-2e6b-4aaa-bd32-5ba1b6c49bdb" providerId="ADAL" clId="{D00B37E8-CDCB-DE49-9D51-896EFCA4271F}" dt="2019-08-22T01:38:57.176" v="134" actId="26606"/>
          <ac:spMkLst>
            <pc:docMk/>
            <pc:sldMk cId="308271325" sldId="1038"/>
            <ac:spMk id="2" creationId="{00000000-0000-0000-0000-000000000000}"/>
          </ac:spMkLst>
        </pc:spChg>
        <pc:spChg chg="add del mod">
          <ac:chgData name="Dubey, Abhishek" userId="fcebbf37-2e6b-4aaa-bd32-5ba1b6c49bdb" providerId="ADAL" clId="{D00B37E8-CDCB-DE49-9D51-896EFCA4271F}" dt="2019-08-22T01:38:30.028" v="132" actId="26606"/>
          <ac:spMkLst>
            <pc:docMk/>
            <pc:sldMk cId="308271325" sldId="1038"/>
            <ac:spMk id="3" creationId="{00000000-0000-0000-0000-000000000000}"/>
          </ac:spMkLst>
        </pc:spChg>
        <pc:spChg chg="add del">
          <ac:chgData name="Dubey, Abhishek" userId="fcebbf37-2e6b-4aaa-bd32-5ba1b6c49bdb" providerId="ADAL" clId="{D00B37E8-CDCB-DE49-9D51-896EFCA4271F}" dt="2019-08-22T01:38:24.127" v="125" actId="26606"/>
          <ac:spMkLst>
            <pc:docMk/>
            <pc:sldMk cId="308271325" sldId="1038"/>
            <ac:spMk id="10" creationId="{46C2E80F-49A6-4372-B103-219D417A55ED}"/>
          </ac:spMkLst>
        </pc:spChg>
        <pc:spChg chg="add del">
          <ac:chgData name="Dubey, Abhishek" userId="fcebbf37-2e6b-4aaa-bd32-5ba1b6c49bdb" providerId="ADAL" clId="{D00B37E8-CDCB-DE49-9D51-896EFCA4271F}" dt="2019-08-22T01:38:26.330" v="127" actId="26606"/>
          <ac:spMkLst>
            <pc:docMk/>
            <pc:sldMk cId="308271325" sldId="1038"/>
            <ac:spMk id="12" creationId="{46C2E80F-49A6-4372-B103-219D417A55ED}"/>
          </ac:spMkLst>
        </pc:spChg>
        <pc:spChg chg="add del">
          <ac:chgData name="Dubey, Abhishek" userId="fcebbf37-2e6b-4aaa-bd32-5ba1b6c49bdb" providerId="ADAL" clId="{D00B37E8-CDCB-DE49-9D51-896EFCA4271F}" dt="2019-08-22T01:38:27.642" v="129" actId="26606"/>
          <ac:spMkLst>
            <pc:docMk/>
            <pc:sldMk cId="308271325" sldId="1038"/>
            <ac:spMk id="15" creationId="{46C2E80F-49A6-4372-B103-219D417A55ED}"/>
          </ac:spMkLst>
        </pc:spChg>
        <pc:spChg chg="add del">
          <ac:chgData name="Dubey, Abhishek" userId="fcebbf37-2e6b-4aaa-bd32-5ba1b6c49bdb" providerId="ADAL" clId="{D00B37E8-CDCB-DE49-9D51-896EFCA4271F}" dt="2019-08-22T01:38:29.998" v="131" actId="26606"/>
          <ac:spMkLst>
            <pc:docMk/>
            <pc:sldMk cId="308271325" sldId="1038"/>
            <ac:spMk id="18" creationId="{46C2E80F-49A6-4372-B103-219D417A55ED}"/>
          </ac:spMkLst>
        </pc:spChg>
        <pc:spChg chg="add del">
          <ac:chgData name="Dubey, Abhishek" userId="fcebbf37-2e6b-4aaa-bd32-5ba1b6c49bdb" providerId="ADAL" clId="{D00B37E8-CDCB-DE49-9D51-896EFCA4271F}" dt="2019-08-22T01:38:57.176" v="134" actId="26606"/>
          <ac:spMkLst>
            <pc:docMk/>
            <pc:sldMk cId="308271325" sldId="1038"/>
            <ac:spMk id="21" creationId="{46C2E80F-49A6-4372-B103-219D417A55ED}"/>
          </ac:spMkLst>
        </pc:spChg>
        <pc:spChg chg="add">
          <ac:chgData name="Dubey, Abhishek" userId="fcebbf37-2e6b-4aaa-bd32-5ba1b6c49bdb" providerId="ADAL" clId="{D00B37E8-CDCB-DE49-9D51-896EFCA4271F}" dt="2019-08-22T01:38:57.176" v="134" actId="26606"/>
          <ac:spMkLst>
            <pc:docMk/>
            <pc:sldMk cId="308271325" sldId="1038"/>
            <ac:spMk id="27" creationId="{0499AD7B-99D4-4755-8966-F7BA0426904B}"/>
          </ac:spMkLst>
        </pc:spChg>
        <pc:graphicFrameChg chg="add del">
          <ac:chgData name="Dubey, Abhishek" userId="fcebbf37-2e6b-4aaa-bd32-5ba1b6c49bdb" providerId="ADAL" clId="{D00B37E8-CDCB-DE49-9D51-896EFCA4271F}" dt="2019-08-22T01:38:24.127" v="125" actId="26606"/>
          <ac:graphicFrameMkLst>
            <pc:docMk/>
            <pc:sldMk cId="308271325" sldId="1038"/>
            <ac:graphicFrameMk id="5" creationId="{D46B14D1-2DE9-445C-AB05-ED173B7BA9ED}"/>
          </ac:graphicFrameMkLst>
        </pc:graphicFrameChg>
        <pc:graphicFrameChg chg="add del">
          <ac:chgData name="Dubey, Abhishek" userId="fcebbf37-2e6b-4aaa-bd32-5ba1b6c49bdb" providerId="ADAL" clId="{D00B37E8-CDCB-DE49-9D51-896EFCA4271F}" dt="2019-08-22T01:38:26.330" v="127" actId="26606"/>
          <ac:graphicFrameMkLst>
            <pc:docMk/>
            <pc:sldMk cId="308271325" sldId="1038"/>
            <ac:graphicFrameMk id="13" creationId="{BEA708DB-BFD7-49CF-BE00-9308AC1E1B8B}"/>
          </ac:graphicFrameMkLst>
        </pc:graphicFrameChg>
        <pc:graphicFrameChg chg="add del">
          <ac:chgData name="Dubey, Abhishek" userId="fcebbf37-2e6b-4aaa-bd32-5ba1b6c49bdb" providerId="ADAL" clId="{D00B37E8-CDCB-DE49-9D51-896EFCA4271F}" dt="2019-08-22T01:38:27.642" v="129" actId="26606"/>
          <ac:graphicFrameMkLst>
            <pc:docMk/>
            <pc:sldMk cId="308271325" sldId="1038"/>
            <ac:graphicFrameMk id="16" creationId="{D46B14D1-2DE9-445C-AB05-ED173B7BA9ED}"/>
          </ac:graphicFrameMkLst>
        </pc:graphicFrameChg>
        <pc:graphicFrameChg chg="add del">
          <ac:chgData name="Dubey, Abhishek" userId="fcebbf37-2e6b-4aaa-bd32-5ba1b6c49bdb" providerId="ADAL" clId="{D00B37E8-CDCB-DE49-9D51-896EFCA4271F}" dt="2019-08-22T01:38:29.998" v="131" actId="26606"/>
          <ac:graphicFrameMkLst>
            <pc:docMk/>
            <pc:sldMk cId="308271325" sldId="1038"/>
            <ac:graphicFrameMk id="19" creationId="{BEA708DB-BFD7-49CF-BE00-9308AC1E1B8B}"/>
          </ac:graphicFrameMkLst>
        </pc:graphicFrameChg>
        <pc:graphicFrameChg chg="add mod modGraphic">
          <ac:chgData name="Dubey, Abhishek" userId="fcebbf37-2e6b-4aaa-bd32-5ba1b6c49bdb" providerId="ADAL" clId="{D00B37E8-CDCB-DE49-9D51-896EFCA4271F}" dt="2019-08-22T01:38:57.176" v="134" actId="26606"/>
          <ac:graphicFrameMkLst>
            <pc:docMk/>
            <pc:sldMk cId="308271325" sldId="1038"/>
            <ac:graphicFrameMk id="22" creationId="{D46B14D1-2DE9-445C-AB05-ED173B7BA9ED}"/>
          </ac:graphicFrameMkLst>
        </pc:graphicFrameChg>
        <pc:picChg chg="add">
          <ac:chgData name="Dubey, Abhishek" userId="fcebbf37-2e6b-4aaa-bd32-5ba1b6c49bdb" providerId="ADAL" clId="{D00B37E8-CDCB-DE49-9D51-896EFCA4271F}" dt="2019-08-22T01:38:57.176" v="134" actId="26606"/>
          <ac:picMkLst>
            <pc:docMk/>
            <pc:sldMk cId="308271325" sldId="1038"/>
            <ac:picMk id="29" creationId="{1A06F89A-489D-4383-94C5-42F7FF2E9A63}"/>
          </ac:picMkLst>
        </pc:picChg>
      </pc:sldChg>
      <pc:sldChg chg="addSp modSp add mod setBg">
        <pc:chgData name="Dubey, Abhishek" userId="fcebbf37-2e6b-4aaa-bd32-5ba1b6c49bdb" providerId="ADAL" clId="{D00B37E8-CDCB-DE49-9D51-896EFCA4271F}" dt="2019-08-22T01:38:49.166" v="133" actId="26606"/>
        <pc:sldMkLst>
          <pc:docMk/>
          <pc:sldMk cId="3067564595" sldId="1039"/>
        </pc:sldMkLst>
        <pc:spChg chg="mod">
          <ac:chgData name="Dubey, Abhishek" userId="fcebbf37-2e6b-4aaa-bd32-5ba1b6c49bdb" providerId="ADAL" clId="{D00B37E8-CDCB-DE49-9D51-896EFCA4271F}" dt="2019-08-22T01:38:49.166" v="133" actId="26606"/>
          <ac:spMkLst>
            <pc:docMk/>
            <pc:sldMk cId="3067564595" sldId="1039"/>
            <ac:spMk id="2" creationId="{00000000-0000-0000-0000-000000000000}"/>
          </ac:spMkLst>
        </pc:spChg>
        <pc:spChg chg="mod">
          <ac:chgData name="Dubey, Abhishek" userId="fcebbf37-2e6b-4aaa-bd32-5ba1b6c49bdb" providerId="ADAL" clId="{D00B37E8-CDCB-DE49-9D51-896EFCA4271F}" dt="2019-08-22T01:38:49.166" v="133" actId="26606"/>
          <ac:spMkLst>
            <pc:docMk/>
            <pc:sldMk cId="3067564595" sldId="1039"/>
            <ac:spMk id="3" creationId="{00000000-0000-0000-0000-000000000000}"/>
          </ac:spMkLst>
        </pc:spChg>
        <pc:spChg chg="add">
          <ac:chgData name="Dubey, Abhishek" userId="fcebbf37-2e6b-4aaa-bd32-5ba1b6c49bdb" providerId="ADAL" clId="{D00B37E8-CDCB-DE49-9D51-896EFCA4271F}" dt="2019-08-22T01:38:49.166" v="133" actId="26606"/>
          <ac:spMkLst>
            <pc:docMk/>
            <pc:sldMk cId="3067564595" sldId="1039"/>
            <ac:spMk id="8" creationId="{3B854194-185D-494D-905C-7C7CB2E30F6E}"/>
          </ac:spMkLst>
        </pc:spChg>
        <pc:spChg chg="add">
          <ac:chgData name="Dubey, Abhishek" userId="fcebbf37-2e6b-4aaa-bd32-5ba1b6c49bdb" providerId="ADAL" clId="{D00B37E8-CDCB-DE49-9D51-896EFCA4271F}" dt="2019-08-22T01:38:49.166" v="133" actId="26606"/>
          <ac:spMkLst>
            <pc:docMk/>
            <pc:sldMk cId="3067564595" sldId="1039"/>
            <ac:spMk id="10" creationId="{B4F5FA0D-0104-4987-8241-EFF7C85B88DE}"/>
          </ac:spMkLst>
        </pc:spChg>
        <pc:picChg chg="add">
          <ac:chgData name="Dubey, Abhishek" userId="fcebbf37-2e6b-4aaa-bd32-5ba1b6c49bdb" providerId="ADAL" clId="{D00B37E8-CDCB-DE49-9D51-896EFCA4271F}" dt="2019-08-22T01:38:49.166" v="133" actId="26606"/>
          <ac:picMkLst>
            <pc:docMk/>
            <pc:sldMk cId="3067564595" sldId="1039"/>
            <ac:picMk id="12" creationId="{2897127E-6CEF-446C-BE87-93B7C46E49D1}"/>
          </ac:picMkLst>
        </pc:picChg>
      </pc:sldChg>
      <pc:sldChg chg="addSp delSp modSp add mod setBg">
        <pc:chgData name="Dubey, Abhishek" userId="fcebbf37-2e6b-4aaa-bd32-5ba1b6c49bdb" providerId="ADAL" clId="{D00B37E8-CDCB-DE49-9D51-896EFCA4271F}" dt="2019-08-22T01:39:15.954" v="144" actId="26606"/>
        <pc:sldMkLst>
          <pc:docMk/>
          <pc:sldMk cId="1376831775" sldId="1040"/>
        </pc:sldMkLst>
        <pc:spChg chg="mod">
          <ac:chgData name="Dubey, Abhishek" userId="fcebbf37-2e6b-4aaa-bd32-5ba1b6c49bdb" providerId="ADAL" clId="{D00B37E8-CDCB-DE49-9D51-896EFCA4271F}" dt="2019-08-22T01:39:15.954" v="144" actId="26606"/>
          <ac:spMkLst>
            <pc:docMk/>
            <pc:sldMk cId="1376831775" sldId="1040"/>
            <ac:spMk id="2" creationId="{00000000-0000-0000-0000-000000000000}"/>
          </ac:spMkLst>
        </pc:spChg>
        <pc:spChg chg="add del">
          <ac:chgData name="Dubey, Abhishek" userId="fcebbf37-2e6b-4aaa-bd32-5ba1b6c49bdb" providerId="ADAL" clId="{D00B37E8-CDCB-DE49-9D51-896EFCA4271F}" dt="2019-08-22T01:39:15.954" v="144" actId="26606"/>
          <ac:spMkLst>
            <pc:docMk/>
            <pc:sldMk cId="1376831775" sldId="1040"/>
            <ac:spMk id="3" creationId="{00000000-0000-0000-0000-000000000000}"/>
          </ac:spMkLst>
        </pc:spChg>
        <pc:spChg chg="add">
          <ac:chgData name="Dubey, Abhishek" userId="fcebbf37-2e6b-4aaa-bd32-5ba1b6c49bdb" providerId="ADAL" clId="{D00B37E8-CDCB-DE49-9D51-896EFCA4271F}" dt="2019-08-22T01:39:15.954" v="144" actId="26606"/>
          <ac:spMkLst>
            <pc:docMk/>
            <pc:sldMk cId="1376831775" sldId="1040"/>
            <ac:spMk id="8" creationId="{3B854194-185D-494D-905C-7C7CB2E30F6E}"/>
          </ac:spMkLst>
        </pc:spChg>
        <pc:spChg chg="add del">
          <ac:chgData name="Dubey, Abhishek" userId="fcebbf37-2e6b-4aaa-bd32-5ba1b6c49bdb" providerId="ADAL" clId="{D00B37E8-CDCB-DE49-9D51-896EFCA4271F}" dt="2019-08-22T01:39:09.996" v="137" actId="26606"/>
          <ac:spMkLst>
            <pc:docMk/>
            <pc:sldMk cId="1376831775" sldId="1040"/>
            <ac:spMk id="10" creationId="{0499AD7B-99D4-4755-8966-F7BA0426904B}"/>
          </ac:spMkLst>
        </pc:spChg>
        <pc:spChg chg="add del">
          <ac:chgData name="Dubey, Abhishek" userId="fcebbf37-2e6b-4aaa-bd32-5ba1b6c49bdb" providerId="ADAL" clId="{D00B37E8-CDCB-DE49-9D51-896EFCA4271F}" dt="2019-08-22T01:39:12.371" v="139" actId="26606"/>
          <ac:spMkLst>
            <pc:docMk/>
            <pc:sldMk cId="1376831775" sldId="1040"/>
            <ac:spMk id="14" creationId="{0499AD7B-99D4-4755-8966-F7BA0426904B}"/>
          </ac:spMkLst>
        </pc:spChg>
        <pc:spChg chg="add del">
          <ac:chgData name="Dubey, Abhishek" userId="fcebbf37-2e6b-4aaa-bd32-5ba1b6c49bdb" providerId="ADAL" clId="{D00B37E8-CDCB-DE49-9D51-896EFCA4271F}" dt="2019-08-22T01:39:14.293" v="141" actId="26606"/>
          <ac:spMkLst>
            <pc:docMk/>
            <pc:sldMk cId="1376831775" sldId="1040"/>
            <ac:spMk id="18" creationId="{0499AD7B-99D4-4755-8966-F7BA0426904B}"/>
          </ac:spMkLst>
        </pc:spChg>
        <pc:spChg chg="add del">
          <ac:chgData name="Dubey, Abhishek" userId="fcebbf37-2e6b-4aaa-bd32-5ba1b6c49bdb" providerId="ADAL" clId="{D00B37E8-CDCB-DE49-9D51-896EFCA4271F}" dt="2019-08-22T01:39:15.945" v="143" actId="26606"/>
          <ac:spMkLst>
            <pc:docMk/>
            <pc:sldMk cId="1376831775" sldId="1040"/>
            <ac:spMk id="22" creationId="{0499AD7B-99D4-4755-8966-F7BA0426904B}"/>
          </ac:spMkLst>
        </pc:spChg>
        <pc:spChg chg="add">
          <ac:chgData name="Dubey, Abhishek" userId="fcebbf37-2e6b-4aaa-bd32-5ba1b6c49bdb" providerId="ADAL" clId="{D00B37E8-CDCB-DE49-9D51-896EFCA4271F}" dt="2019-08-22T01:39:15.954" v="144" actId="26606"/>
          <ac:spMkLst>
            <pc:docMk/>
            <pc:sldMk cId="1376831775" sldId="1040"/>
            <ac:spMk id="26" creationId="{B4F5FA0D-0104-4987-8241-EFF7C85B88DE}"/>
          </ac:spMkLst>
        </pc:spChg>
        <pc:spChg chg="add">
          <ac:chgData name="Dubey, Abhishek" userId="fcebbf37-2e6b-4aaa-bd32-5ba1b6c49bdb" providerId="ADAL" clId="{D00B37E8-CDCB-DE49-9D51-896EFCA4271F}" dt="2019-08-22T01:39:15.954" v="144" actId="26606"/>
          <ac:spMkLst>
            <pc:docMk/>
            <pc:sldMk cId="1376831775" sldId="1040"/>
            <ac:spMk id="28" creationId="{00000000-0000-0000-0000-000000000000}"/>
          </ac:spMkLst>
        </pc:spChg>
        <pc:graphicFrameChg chg="add del">
          <ac:chgData name="Dubey, Abhishek" userId="fcebbf37-2e6b-4aaa-bd32-5ba1b6c49bdb" providerId="ADAL" clId="{D00B37E8-CDCB-DE49-9D51-896EFCA4271F}" dt="2019-08-22T01:39:09.996" v="137" actId="26606"/>
          <ac:graphicFrameMkLst>
            <pc:docMk/>
            <pc:sldMk cId="1376831775" sldId="1040"/>
            <ac:graphicFrameMk id="5" creationId="{0D7EAC30-C17C-4DA9-8652-F09C9297BA25}"/>
          </ac:graphicFrameMkLst>
        </pc:graphicFrameChg>
        <pc:graphicFrameChg chg="add del">
          <ac:chgData name="Dubey, Abhishek" userId="fcebbf37-2e6b-4aaa-bd32-5ba1b6c49bdb" providerId="ADAL" clId="{D00B37E8-CDCB-DE49-9D51-896EFCA4271F}" dt="2019-08-22T01:39:12.371" v="139" actId="26606"/>
          <ac:graphicFrameMkLst>
            <pc:docMk/>
            <pc:sldMk cId="1376831775" sldId="1040"/>
            <ac:graphicFrameMk id="16" creationId="{8CDA1726-C854-437E-8DFC-6B6826A49BA9}"/>
          </ac:graphicFrameMkLst>
        </pc:graphicFrameChg>
        <pc:graphicFrameChg chg="add del">
          <ac:chgData name="Dubey, Abhishek" userId="fcebbf37-2e6b-4aaa-bd32-5ba1b6c49bdb" providerId="ADAL" clId="{D00B37E8-CDCB-DE49-9D51-896EFCA4271F}" dt="2019-08-22T01:39:14.293" v="141" actId="26606"/>
          <ac:graphicFrameMkLst>
            <pc:docMk/>
            <pc:sldMk cId="1376831775" sldId="1040"/>
            <ac:graphicFrameMk id="20" creationId="{0D7EAC30-C17C-4DA9-8652-F09C9297BA25}"/>
          </ac:graphicFrameMkLst>
        </pc:graphicFrameChg>
        <pc:graphicFrameChg chg="add del">
          <ac:chgData name="Dubey, Abhishek" userId="fcebbf37-2e6b-4aaa-bd32-5ba1b6c49bdb" providerId="ADAL" clId="{D00B37E8-CDCB-DE49-9D51-896EFCA4271F}" dt="2019-08-22T01:39:15.945" v="143" actId="26606"/>
          <ac:graphicFrameMkLst>
            <pc:docMk/>
            <pc:sldMk cId="1376831775" sldId="1040"/>
            <ac:graphicFrameMk id="24" creationId="{8CDA1726-C854-437E-8DFC-6B6826A49BA9}"/>
          </ac:graphicFrameMkLst>
        </pc:graphicFrameChg>
        <pc:picChg chg="add del">
          <ac:chgData name="Dubey, Abhishek" userId="fcebbf37-2e6b-4aaa-bd32-5ba1b6c49bdb" providerId="ADAL" clId="{D00B37E8-CDCB-DE49-9D51-896EFCA4271F}" dt="2019-08-22T01:39:09.996" v="137" actId="26606"/>
          <ac:picMkLst>
            <pc:docMk/>
            <pc:sldMk cId="1376831775" sldId="1040"/>
            <ac:picMk id="12" creationId="{1A06F89A-489D-4383-94C5-42F7FF2E9A63}"/>
          </ac:picMkLst>
        </pc:picChg>
        <pc:picChg chg="add del">
          <ac:chgData name="Dubey, Abhishek" userId="fcebbf37-2e6b-4aaa-bd32-5ba1b6c49bdb" providerId="ADAL" clId="{D00B37E8-CDCB-DE49-9D51-896EFCA4271F}" dt="2019-08-22T01:39:12.371" v="139" actId="26606"/>
          <ac:picMkLst>
            <pc:docMk/>
            <pc:sldMk cId="1376831775" sldId="1040"/>
            <ac:picMk id="15" creationId="{1A06F89A-489D-4383-94C5-42F7FF2E9A63}"/>
          </ac:picMkLst>
        </pc:picChg>
        <pc:picChg chg="add del">
          <ac:chgData name="Dubey, Abhishek" userId="fcebbf37-2e6b-4aaa-bd32-5ba1b6c49bdb" providerId="ADAL" clId="{D00B37E8-CDCB-DE49-9D51-896EFCA4271F}" dt="2019-08-22T01:39:14.293" v="141" actId="26606"/>
          <ac:picMkLst>
            <pc:docMk/>
            <pc:sldMk cId="1376831775" sldId="1040"/>
            <ac:picMk id="19" creationId="{1A06F89A-489D-4383-94C5-42F7FF2E9A63}"/>
          </ac:picMkLst>
        </pc:picChg>
        <pc:picChg chg="add del">
          <ac:chgData name="Dubey, Abhishek" userId="fcebbf37-2e6b-4aaa-bd32-5ba1b6c49bdb" providerId="ADAL" clId="{D00B37E8-CDCB-DE49-9D51-896EFCA4271F}" dt="2019-08-22T01:39:15.945" v="143" actId="26606"/>
          <ac:picMkLst>
            <pc:docMk/>
            <pc:sldMk cId="1376831775" sldId="1040"/>
            <ac:picMk id="23" creationId="{1A06F89A-489D-4383-94C5-42F7FF2E9A63}"/>
          </ac:picMkLst>
        </pc:picChg>
        <pc:picChg chg="add">
          <ac:chgData name="Dubey, Abhishek" userId="fcebbf37-2e6b-4aaa-bd32-5ba1b6c49bdb" providerId="ADAL" clId="{D00B37E8-CDCB-DE49-9D51-896EFCA4271F}" dt="2019-08-22T01:39:15.954" v="144" actId="26606"/>
          <ac:picMkLst>
            <pc:docMk/>
            <pc:sldMk cId="1376831775" sldId="1040"/>
            <ac:picMk id="27" creationId="{2897127E-6CEF-446C-BE87-93B7C46E49D1}"/>
          </ac:picMkLst>
        </pc:picChg>
      </pc:sldChg>
      <pc:sldChg chg="addSp modSp add mod setBg">
        <pc:chgData name="Dubey, Abhishek" userId="fcebbf37-2e6b-4aaa-bd32-5ba1b6c49bdb" providerId="ADAL" clId="{D00B37E8-CDCB-DE49-9D51-896EFCA4271F}" dt="2019-08-22T01:39:27.068" v="145" actId="26606"/>
        <pc:sldMkLst>
          <pc:docMk/>
          <pc:sldMk cId="705235728" sldId="1041"/>
        </pc:sldMkLst>
        <pc:spChg chg="mod">
          <ac:chgData name="Dubey, Abhishek" userId="fcebbf37-2e6b-4aaa-bd32-5ba1b6c49bdb" providerId="ADAL" clId="{D00B37E8-CDCB-DE49-9D51-896EFCA4271F}" dt="2019-08-22T01:39:27.068" v="145" actId="26606"/>
          <ac:spMkLst>
            <pc:docMk/>
            <pc:sldMk cId="705235728" sldId="1041"/>
            <ac:spMk id="2" creationId="{00000000-0000-0000-0000-000000000000}"/>
          </ac:spMkLst>
        </pc:spChg>
        <pc:spChg chg="mod">
          <ac:chgData name="Dubey, Abhishek" userId="fcebbf37-2e6b-4aaa-bd32-5ba1b6c49bdb" providerId="ADAL" clId="{D00B37E8-CDCB-DE49-9D51-896EFCA4271F}" dt="2019-08-22T01:39:27.068" v="145" actId="26606"/>
          <ac:spMkLst>
            <pc:docMk/>
            <pc:sldMk cId="705235728" sldId="1041"/>
            <ac:spMk id="3" creationId="{00000000-0000-0000-0000-000000000000}"/>
          </ac:spMkLst>
        </pc:spChg>
        <pc:spChg chg="add">
          <ac:chgData name="Dubey, Abhishek" userId="fcebbf37-2e6b-4aaa-bd32-5ba1b6c49bdb" providerId="ADAL" clId="{D00B37E8-CDCB-DE49-9D51-896EFCA4271F}" dt="2019-08-22T01:39:27.068" v="145" actId="26606"/>
          <ac:spMkLst>
            <pc:docMk/>
            <pc:sldMk cId="705235728" sldId="1041"/>
            <ac:spMk id="8" creationId="{3B854194-185D-494D-905C-7C7CB2E30F6E}"/>
          </ac:spMkLst>
        </pc:spChg>
        <pc:spChg chg="add">
          <ac:chgData name="Dubey, Abhishek" userId="fcebbf37-2e6b-4aaa-bd32-5ba1b6c49bdb" providerId="ADAL" clId="{D00B37E8-CDCB-DE49-9D51-896EFCA4271F}" dt="2019-08-22T01:39:27.068" v="145" actId="26606"/>
          <ac:spMkLst>
            <pc:docMk/>
            <pc:sldMk cId="705235728" sldId="1041"/>
            <ac:spMk id="10" creationId="{B4F5FA0D-0104-4987-8241-EFF7C85B88DE}"/>
          </ac:spMkLst>
        </pc:spChg>
        <pc:picChg chg="add">
          <ac:chgData name="Dubey, Abhishek" userId="fcebbf37-2e6b-4aaa-bd32-5ba1b6c49bdb" providerId="ADAL" clId="{D00B37E8-CDCB-DE49-9D51-896EFCA4271F}" dt="2019-08-22T01:39:27.068" v="145" actId="26606"/>
          <ac:picMkLst>
            <pc:docMk/>
            <pc:sldMk cId="705235728" sldId="1041"/>
            <ac:picMk id="12" creationId="{2897127E-6CEF-446C-BE87-93B7C46E49D1}"/>
          </ac:picMkLst>
        </pc:picChg>
      </pc:sldChg>
      <pc:sldChg chg="add del">
        <pc:chgData name="Dubey, Abhishek" userId="fcebbf37-2e6b-4aaa-bd32-5ba1b6c49bdb" providerId="ADAL" clId="{D00B37E8-CDCB-DE49-9D51-896EFCA4271F}" dt="2019-08-22T01:40:26.642" v="184" actId="2696"/>
        <pc:sldMkLst>
          <pc:docMk/>
          <pc:sldMk cId="581645764" sldId="1042"/>
        </pc:sldMkLst>
      </pc:sldChg>
      <pc:sldChg chg="modSp add">
        <pc:chgData name="Dubey, Abhishek" userId="fcebbf37-2e6b-4aaa-bd32-5ba1b6c49bdb" providerId="ADAL" clId="{D00B37E8-CDCB-DE49-9D51-896EFCA4271F}" dt="2019-08-22T01:41:14.761" v="245" actId="1076"/>
        <pc:sldMkLst>
          <pc:docMk/>
          <pc:sldMk cId="1023105890" sldId="1050"/>
        </pc:sldMkLst>
        <pc:spChg chg="mod">
          <ac:chgData name="Dubey, Abhishek" userId="fcebbf37-2e6b-4aaa-bd32-5ba1b6c49bdb" providerId="ADAL" clId="{D00B37E8-CDCB-DE49-9D51-896EFCA4271F}" dt="2019-08-22T01:41:14.761" v="245" actId="1076"/>
          <ac:spMkLst>
            <pc:docMk/>
            <pc:sldMk cId="1023105890" sldId="1050"/>
            <ac:spMk id="1471491" creationId="{00000000-0000-0000-0000-000000000000}"/>
          </ac:spMkLst>
        </pc:spChg>
      </pc:sldChg>
      <pc:sldChg chg="addSp modSp add mod setBg">
        <pc:chgData name="Dubey, Abhishek" userId="fcebbf37-2e6b-4aaa-bd32-5ba1b6c49bdb" providerId="ADAL" clId="{D00B37E8-CDCB-DE49-9D51-896EFCA4271F}" dt="2019-08-22T01:41:25.417" v="246" actId="26606"/>
        <pc:sldMkLst>
          <pc:docMk/>
          <pc:sldMk cId="640126348" sldId="1051"/>
        </pc:sldMkLst>
        <pc:spChg chg="add">
          <ac:chgData name="Dubey, Abhishek" userId="fcebbf37-2e6b-4aaa-bd32-5ba1b6c49bdb" providerId="ADAL" clId="{D00B37E8-CDCB-DE49-9D51-896EFCA4271F}" dt="2019-08-22T01:41:25.417" v="246" actId="26606"/>
          <ac:spMkLst>
            <pc:docMk/>
            <pc:sldMk cId="640126348" sldId="1051"/>
            <ac:spMk id="72" creationId="{3B854194-185D-494D-905C-7C7CB2E30F6E}"/>
          </ac:spMkLst>
        </pc:spChg>
        <pc:spChg chg="add">
          <ac:chgData name="Dubey, Abhishek" userId="fcebbf37-2e6b-4aaa-bd32-5ba1b6c49bdb" providerId="ADAL" clId="{D00B37E8-CDCB-DE49-9D51-896EFCA4271F}" dt="2019-08-22T01:41:25.417" v="246" actId="26606"/>
          <ac:spMkLst>
            <pc:docMk/>
            <pc:sldMk cId="640126348" sldId="1051"/>
            <ac:spMk id="74" creationId="{B4F5FA0D-0104-4987-8241-EFF7C85B88DE}"/>
          </ac:spMkLst>
        </pc:spChg>
        <pc:spChg chg="mod">
          <ac:chgData name="Dubey, Abhishek" userId="fcebbf37-2e6b-4aaa-bd32-5ba1b6c49bdb" providerId="ADAL" clId="{D00B37E8-CDCB-DE49-9D51-896EFCA4271F}" dt="2019-08-22T01:41:25.417" v="246" actId="26606"/>
          <ac:spMkLst>
            <pc:docMk/>
            <pc:sldMk cId="640126348" sldId="1051"/>
            <ac:spMk id="1473538" creationId="{00000000-0000-0000-0000-000000000000}"/>
          </ac:spMkLst>
        </pc:spChg>
        <pc:spChg chg="mod">
          <ac:chgData name="Dubey, Abhishek" userId="fcebbf37-2e6b-4aaa-bd32-5ba1b6c49bdb" providerId="ADAL" clId="{D00B37E8-CDCB-DE49-9D51-896EFCA4271F}" dt="2019-08-22T01:41:25.417" v="246" actId="26606"/>
          <ac:spMkLst>
            <pc:docMk/>
            <pc:sldMk cId="640126348" sldId="1051"/>
            <ac:spMk id="1473539" creationId="{00000000-0000-0000-0000-000000000000}"/>
          </ac:spMkLst>
        </pc:spChg>
        <pc:picChg chg="add">
          <ac:chgData name="Dubey, Abhishek" userId="fcebbf37-2e6b-4aaa-bd32-5ba1b6c49bdb" providerId="ADAL" clId="{D00B37E8-CDCB-DE49-9D51-896EFCA4271F}" dt="2019-08-22T01:41:25.417" v="246" actId="26606"/>
          <ac:picMkLst>
            <pc:docMk/>
            <pc:sldMk cId="640126348" sldId="1051"/>
            <ac:picMk id="76" creationId="{2897127E-6CEF-446C-BE87-93B7C46E49D1}"/>
          </ac:picMkLst>
        </pc:picChg>
      </pc:sldChg>
      <pc:sldChg chg="modSp add">
        <pc:chgData name="Dubey, Abhishek" userId="fcebbf37-2e6b-4aaa-bd32-5ba1b6c49bdb" providerId="ADAL" clId="{D00B37E8-CDCB-DE49-9D51-896EFCA4271F}" dt="2019-08-22T01:42:06.633" v="310" actId="1076"/>
        <pc:sldMkLst>
          <pc:docMk/>
          <pc:sldMk cId="975364738" sldId="1053"/>
        </pc:sldMkLst>
        <pc:spChg chg="mod">
          <ac:chgData name="Dubey, Abhishek" userId="fcebbf37-2e6b-4aaa-bd32-5ba1b6c49bdb" providerId="ADAL" clId="{D00B37E8-CDCB-DE49-9D51-896EFCA4271F}" dt="2019-08-22T01:42:06.633" v="310" actId="1076"/>
          <ac:spMkLst>
            <pc:docMk/>
            <pc:sldMk cId="975364738" sldId="1053"/>
            <ac:spMk id="1381378" creationId="{00000000-0000-0000-0000-000000000000}"/>
          </ac:spMkLst>
        </pc:spChg>
        <pc:spChg chg="mod">
          <ac:chgData name="Dubey, Abhishek" userId="fcebbf37-2e6b-4aaa-bd32-5ba1b6c49bdb" providerId="ADAL" clId="{D00B37E8-CDCB-DE49-9D51-896EFCA4271F}" dt="2019-08-22T01:36:33.437" v="104" actId="27636"/>
          <ac:spMkLst>
            <pc:docMk/>
            <pc:sldMk cId="975364738" sldId="1053"/>
            <ac:spMk id="1381379" creationId="{00000000-0000-0000-0000-000000000000}"/>
          </ac:spMkLst>
        </pc:spChg>
      </pc:sldChg>
      <pc:sldChg chg="modSp add">
        <pc:chgData name="Dubey, Abhishek" userId="fcebbf37-2e6b-4aaa-bd32-5ba1b6c49bdb" providerId="ADAL" clId="{D00B37E8-CDCB-DE49-9D51-896EFCA4271F}" dt="2019-08-22T01:36:33.499" v="105" actId="27636"/>
        <pc:sldMkLst>
          <pc:docMk/>
          <pc:sldMk cId="1562100121" sldId="1056"/>
        </pc:sldMkLst>
        <pc:spChg chg="mod">
          <ac:chgData name="Dubey, Abhishek" userId="fcebbf37-2e6b-4aaa-bd32-5ba1b6c49bdb" providerId="ADAL" clId="{D00B37E8-CDCB-DE49-9D51-896EFCA4271F}" dt="2019-08-22T01:36:33.499" v="105" actId="27636"/>
          <ac:spMkLst>
            <pc:docMk/>
            <pc:sldMk cId="1562100121" sldId="1056"/>
            <ac:spMk id="1475587" creationId="{00000000-0000-0000-0000-000000000000}"/>
          </ac:spMkLst>
        </pc:spChg>
      </pc:sldChg>
      <pc:sldChg chg="modSp add">
        <pc:chgData name="Dubey, Abhishek" userId="fcebbf37-2e6b-4aaa-bd32-5ba1b6c49bdb" providerId="ADAL" clId="{D00B37E8-CDCB-DE49-9D51-896EFCA4271F}" dt="2019-08-22T01:36:33.554" v="106" actId="27636"/>
        <pc:sldMkLst>
          <pc:docMk/>
          <pc:sldMk cId="2325374795" sldId="1058"/>
        </pc:sldMkLst>
        <pc:spChg chg="mod">
          <ac:chgData name="Dubey, Abhishek" userId="fcebbf37-2e6b-4aaa-bd32-5ba1b6c49bdb" providerId="ADAL" clId="{D00B37E8-CDCB-DE49-9D51-896EFCA4271F}" dt="2019-08-22T01:36:33.554" v="106" actId="27636"/>
          <ac:spMkLst>
            <pc:docMk/>
            <pc:sldMk cId="2325374795" sldId="1058"/>
            <ac:spMk id="1391619" creationId="{00000000-0000-0000-0000-000000000000}"/>
          </ac:spMkLst>
        </pc:spChg>
      </pc:sldChg>
      <pc:sldChg chg="add">
        <pc:chgData name="Dubey, Abhishek" userId="fcebbf37-2e6b-4aaa-bd32-5ba1b6c49bdb" providerId="ADAL" clId="{D00B37E8-CDCB-DE49-9D51-896EFCA4271F}" dt="2019-08-22T01:36:33.211" v="102"/>
        <pc:sldMkLst>
          <pc:docMk/>
          <pc:sldMk cId="600550586" sldId="1059"/>
        </pc:sldMkLst>
      </pc:sldChg>
      <pc:sldChg chg="add">
        <pc:chgData name="Dubey, Abhishek" userId="fcebbf37-2e6b-4aaa-bd32-5ba1b6c49bdb" providerId="ADAL" clId="{D00B37E8-CDCB-DE49-9D51-896EFCA4271F}" dt="2019-08-22T01:36:33.211" v="102"/>
        <pc:sldMkLst>
          <pc:docMk/>
          <pc:sldMk cId="2615085794" sldId="1060"/>
        </pc:sldMkLst>
      </pc:sldChg>
      <pc:sldChg chg="modSp add">
        <pc:chgData name="Dubey, Abhishek" userId="fcebbf37-2e6b-4aaa-bd32-5ba1b6c49bdb" providerId="ADAL" clId="{D00B37E8-CDCB-DE49-9D51-896EFCA4271F}" dt="2019-08-22T01:36:33.583" v="107" actId="27636"/>
        <pc:sldMkLst>
          <pc:docMk/>
          <pc:sldMk cId="3515302164" sldId="1061"/>
        </pc:sldMkLst>
        <pc:spChg chg="mod">
          <ac:chgData name="Dubey, Abhishek" userId="fcebbf37-2e6b-4aaa-bd32-5ba1b6c49bdb" providerId="ADAL" clId="{D00B37E8-CDCB-DE49-9D51-896EFCA4271F}" dt="2019-08-22T01:36:33.583" v="107" actId="27636"/>
          <ac:spMkLst>
            <pc:docMk/>
            <pc:sldMk cId="3515302164" sldId="1061"/>
            <ac:spMk id="1505293" creationId="{00000000-0000-0000-0000-000000000000}"/>
          </ac:spMkLst>
        </pc:spChg>
      </pc:sldChg>
      <pc:sldChg chg="modSp add">
        <pc:chgData name="Dubey, Abhishek" userId="fcebbf37-2e6b-4aaa-bd32-5ba1b6c49bdb" providerId="ADAL" clId="{D00B37E8-CDCB-DE49-9D51-896EFCA4271F}" dt="2019-08-22T01:36:33.613" v="108" actId="27636"/>
        <pc:sldMkLst>
          <pc:docMk/>
          <pc:sldMk cId="1745830539" sldId="1062"/>
        </pc:sldMkLst>
        <pc:spChg chg="mod">
          <ac:chgData name="Dubey, Abhishek" userId="fcebbf37-2e6b-4aaa-bd32-5ba1b6c49bdb" providerId="ADAL" clId="{D00B37E8-CDCB-DE49-9D51-896EFCA4271F}" dt="2019-08-22T01:36:33.613" v="108" actId="27636"/>
          <ac:spMkLst>
            <pc:docMk/>
            <pc:sldMk cId="1745830539" sldId="1062"/>
            <ac:spMk id="1412099" creationId="{00000000-0000-0000-0000-000000000000}"/>
          </ac:spMkLst>
        </pc:spChg>
      </pc:sldChg>
      <pc:sldChg chg="modSp add">
        <pc:chgData name="Dubey, Abhishek" userId="fcebbf37-2e6b-4aaa-bd32-5ba1b6c49bdb" providerId="ADAL" clId="{D00B37E8-CDCB-DE49-9D51-896EFCA4271F}" dt="2019-08-22T01:42:33.408" v="313" actId="1076"/>
        <pc:sldMkLst>
          <pc:docMk/>
          <pc:sldMk cId="4106142207" sldId="1065"/>
        </pc:sldMkLst>
        <pc:spChg chg="mod">
          <ac:chgData name="Dubey, Abhishek" userId="fcebbf37-2e6b-4aaa-bd32-5ba1b6c49bdb" providerId="ADAL" clId="{D00B37E8-CDCB-DE49-9D51-896EFCA4271F}" dt="2019-08-22T01:42:33.408" v="313" actId="1076"/>
          <ac:spMkLst>
            <pc:docMk/>
            <pc:sldMk cId="4106142207" sldId="1065"/>
            <ac:spMk id="1485827" creationId="{00000000-0000-0000-0000-000000000000}"/>
          </ac:spMkLst>
        </pc:spChg>
      </pc:sldChg>
      <pc:sldChg chg="add">
        <pc:chgData name="Dubey, Abhishek" userId="fcebbf37-2e6b-4aaa-bd32-5ba1b6c49bdb" providerId="ADAL" clId="{D00B37E8-CDCB-DE49-9D51-896EFCA4271F}" dt="2019-08-22T01:36:33.211" v="102"/>
        <pc:sldMkLst>
          <pc:docMk/>
          <pc:sldMk cId="2435188892" sldId="1067"/>
        </pc:sldMkLst>
      </pc:sldChg>
      <pc:sldChg chg="add">
        <pc:chgData name="Dubey, Abhishek" userId="fcebbf37-2e6b-4aaa-bd32-5ba1b6c49bdb" providerId="ADAL" clId="{D00B37E8-CDCB-DE49-9D51-896EFCA4271F}" dt="2019-08-22T01:36:33.211" v="102"/>
        <pc:sldMkLst>
          <pc:docMk/>
          <pc:sldMk cId="3310239955" sldId="1068"/>
        </pc:sldMkLst>
      </pc:sldChg>
      <pc:sldChg chg="add">
        <pc:chgData name="Dubey, Abhishek" userId="fcebbf37-2e6b-4aaa-bd32-5ba1b6c49bdb" providerId="ADAL" clId="{D00B37E8-CDCB-DE49-9D51-896EFCA4271F}" dt="2019-08-22T01:36:33.211" v="102"/>
        <pc:sldMkLst>
          <pc:docMk/>
          <pc:sldMk cId="4072208720" sldId="1069"/>
        </pc:sldMkLst>
      </pc:sldChg>
      <pc:sldChg chg="add">
        <pc:chgData name="Dubey, Abhishek" userId="fcebbf37-2e6b-4aaa-bd32-5ba1b6c49bdb" providerId="ADAL" clId="{D00B37E8-CDCB-DE49-9D51-896EFCA4271F}" dt="2019-08-22T01:36:33.211" v="102"/>
        <pc:sldMkLst>
          <pc:docMk/>
          <pc:sldMk cId="1046058089" sldId="1070"/>
        </pc:sldMkLst>
      </pc:sldChg>
      <pc:sldChg chg="add">
        <pc:chgData name="Dubey, Abhishek" userId="fcebbf37-2e6b-4aaa-bd32-5ba1b6c49bdb" providerId="ADAL" clId="{D00B37E8-CDCB-DE49-9D51-896EFCA4271F}" dt="2019-08-22T01:36:33.211" v="102"/>
        <pc:sldMkLst>
          <pc:docMk/>
          <pc:sldMk cId="1657451327" sldId="1071"/>
        </pc:sldMkLst>
      </pc:sldChg>
      <pc:sldChg chg="add">
        <pc:chgData name="Dubey, Abhishek" userId="fcebbf37-2e6b-4aaa-bd32-5ba1b6c49bdb" providerId="ADAL" clId="{D00B37E8-CDCB-DE49-9D51-896EFCA4271F}" dt="2019-08-22T01:36:33.211" v="102"/>
        <pc:sldMkLst>
          <pc:docMk/>
          <pc:sldMk cId="3211076541" sldId="1072"/>
        </pc:sldMkLst>
      </pc:sldChg>
      <pc:sldChg chg="add">
        <pc:chgData name="Dubey, Abhishek" userId="fcebbf37-2e6b-4aaa-bd32-5ba1b6c49bdb" providerId="ADAL" clId="{D00B37E8-CDCB-DE49-9D51-896EFCA4271F}" dt="2019-08-22T01:36:33.211" v="102"/>
        <pc:sldMkLst>
          <pc:docMk/>
          <pc:sldMk cId="667007372" sldId="1073"/>
        </pc:sldMkLst>
      </pc:sldChg>
      <pc:sldChg chg="add">
        <pc:chgData name="Dubey, Abhishek" userId="fcebbf37-2e6b-4aaa-bd32-5ba1b6c49bdb" providerId="ADAL" clId="{D00B37E8-CDCB-DE49-9D51-896EFCA4271F}" dt="2019-08-22T01:36:33.211" v="102"/>
        <pc:sldMkLst>
          <pc:docMk/>
          <pc:sldMk cId="3891628058" sldId="1074"/>
        </pc:sldMkLst>
      </pc:sldChg>
      <pc:sldChg chg="modSp add">
        <pc:chgData name="Dubey, Abhishek" userId="fcebbf37-2e6b-4aaa-bd32-5ba1b6c49bdb" providerId="ADAL" clId="{D00B37E8-CDCB-DE49-9D51-896EFCA4271F}" dt="2019-08-22T01:36:33.640" v="109" actId="27636"/>
        <pc:sldMkLst>
          <pc:docMk/>
          <pc:sldMk cId="3357224618" sldId="1075"/>
        </pc:sldMkLst>
        <pc:spChg chg="mod">
          <ac:chgData name="Dubey, Abhishek" userId="fcebbf37-2e6b-4aaa-bd32-5ba1b6c49bdb" providerId="ADAL" clId="{D00B37E8-CDCB-DE49-9D51-896EFCA4271F}" dt="2019-08-22T01:36:33.640" v="109" actId="27636"/>
          <ac:spMkLst>
            <pc:docMk/>
            <pc:sldMk cId="3357224618" sldId="1075"/>
            <ac:spMk id="1556483" creationId="{00000000-0000-0000-0000-000000000000}"/>
          </ac:spMkLst>
        </pc:spChg>
      </pc:sldChg>
      <pc:sldChg chg="addSp modSp add mod setBg">
        <pc:chgData name="Dubey, Abhishek" userId="fcebbf37-2e6b-4aaa-bd32-5ba1b6c49bdb" providerId="ADAL" clId="{D00B37E8-CDCB-DE49-9D51-896EFCA4271F}" dt="2019-08-22T01:46:24.037" v="331" actId="26606"/>
        <pc:sldMkLst>
          <pc:docMk/>
          <pc:sldMk cId="2642302213" sldId="1076"/>
        </pc:sldMkLst>
        <pc:spChg chg="mod ord">
          <ac:chgData name="Dubey, Abhishek" userId="fcebbf37-2e6b-4aaa-bd32-5ba1b6c49bdb" providerId="ADAL" clId="{D00B37E8-CDCB-DE49-9D51-896EFCA4271F}" dt="2019-08-22T01:46:24.037" v="331" actId="26606"/>
          <ac:spMkLst>
            <pc:docMk/>
            <pc:sldMk cId="2642302213" sldId="1076"/>
            <ac:spMk id="6" creationId="{00000000-0000-0000-0000-000000000000}"/>
          </ac:spMkLst>
        </pc:spChg>
        <pc:spChg chg="add">
          <ac:chgData name="Dubey, Abhishek" userId="fcebbf37-2e6b-4aaa-bd32-5ba1b6c49bdb" providerId="ADAL" clId="{D00B37E8-CDCB-DE49-9D51-896EFCA4271F}" dt="2019-08-22T01:46:24.037" v="331" actId="26606"/>
          <ac:spMkLst>
            <pc:docMk/>
            <pc:sldMk cId="2642302213" sldId="1076"/>
            <ac:spMk id="72" creationId="{3B854194-185D-494D-905C-7C7CB2E30F6E}"/>
          </ac:spMkLst>
        </pc:spChg>
        <pc:spChg chg="add">
          <ac:chgData name="Dubey, Abhishek" userId="fcebbf37-2e6b-4aaa-bd32-5ba1b6c49bdb" providerId="ADAL" clId="{D00B37E8-CDCB-DE49-9D51-896EFCA4271F}" dt="2019-08-22T01:46:24.037" v="331" actId="26606"/>
          <ac:spMkLst>
            <pc:docMk/>
            <pc:sldMk cId="2642302213" sldId="1076"/>
            <ac:spMk id="74" creationId="{B4F5FA0D-0104-4987-8241-EFF7C85B88DE}"/>
          </ac:spMkLst>
        </pc:spChg>
        <pc:spChg chg="mod">
          <ac:chgData name="Dubey, Abhishek" userId="fcebbf37-2e6b-4aaa-bd32-5ba1b6c49bdb" providerId="ADAL" clId="{D00B37E8-CDCB-DE49-9D51-896EFCA4271F}" dt="2019-08-22T01:46:24.037" v="331" actId="26606"/>
          <ac:spMkLst>
            <pc:docMk/>
            <pc:sldMk cId="2642302213" sldId="1076"/>
            <ac:spMk id="1615874" creationId="{00000000-0000-0000-0000-000000000000}"/>
          </ac:spMkLst>
        </pc:spChg>
        <pc:spChg chg="mod">
          <ac:chgData name="Dubey, Abhishek" userId="fcebbf37-2e6b-4aaa-bd32-5ba1b6c49bdb" providerId="ADAL" clId="{D00B37E8-CDCB-DE49-9D51-896EFCA4271F}" dt="2019-08-22T01:46:24.037" v="331" actId="26606"/>
          <ac:spMkLst>
            <pc:docMk/>
            <pc:sldMk cId="2642302213" sldId="1076"/>
            <ac:spMk id="1615875" creationId="{00000000-0000-0000-0000-000000000000}"/>
          </ac:spMkLst>
        </pc:spChg>
        <pc:picChg chg="add">
          <ac:chgData name="Dubey, Abhishek" userId="fcebbf37-2e6b-4aaa-bd32-5ba1b6c49bdb" providerId="ADAL" clId="{D00B37E8-CDCB-DE49-9D51-896EFCA4271F}" dt="2019-08-22T01:46:24.037" v="331" actId="26606"/>
          <ac:picMkLst>
            <pc:docMk/>
            <pc:sldMk cId="2642302213" sldId="1076"/>
            <ac:picMk id="76" creationId="{2897127E-6CEF-446C-BE87-93B7C46E49D1}"/>
          </ac:picMkLst>
        </pc:picChg>
      </pc:sldChg>
      <pc:sldChg chg="addSp modSp add mod setBg">
        <pc:chgData name="Dubey, Abhishek" userId="fcebbf37-2e6b-4aaa-bd32-5ba1b6c49bdb" providerId="ADAL" clId="{D00B37E8-CDCB-DE49-9D51-896EFCA4271F}" dt="2019-08-22T01:46:20.493" v="330" actId="26606"/>
        <pc:sldMkLst>
          <pc:docMk/>
          <pc:sldMk cId="2862014009" sldId="1077"/>
        </pc:sldMkLst>
        <pc:spChg chg="mod ord">
          <ac:chgData name="Dubey, Abhishek" userId="fcebbf37-2e6b-4aaa-bd32-5ba1b6c49bdb" providerId="ADAL" clId="{D00B37E8-CDCB-DE49-9D51-896EFCA4271F}" dt="2019-08-22T01:46:20.493" v="330" actId="26606"/>
          <ac:spMkLst>
            <pc:docMk/>
            <pc:sldMk cId="2862014009" sldId="1077"/>
            <ac:spMk id="4" creationId="{00000000-0000-0000-0000-000000000000}"/>
          </ac:spMkLst>
        </pc:spChg>
        <pc:spChg chg="add">
          <ac:chgData name="Dubey, Abhishek" userId="fcebbf37-2e6b-4aaa-bd32-5ba1b6c49bdb" providerId="ADAL" clId="{D00B37E8-CDCB-DE49-9D51-896EFCA4271F}" dt="2019-08-22T01:46:20.493" v="330" actId="26606"/>
          <ac:spMkLst>
            <pc:docMk/>
            <pc:sldMk cId="2862014009" sldId="1077"/>
            <ac:spMk id="72" creationId="{3B854194-185D-494D-905C-7C7CB2E30F6E}"/>
          </ac:spMkLst>
        </pc:spChg>
        <pc:spChg chg="add">
          <ac:chgData name="Dubey, Abhishek" userId="fcebbf37-2e6b-4aaa-bd32-5ba1b6c49bdb" providerId="ADAL" clId="{D00B37E8-CDCB-DE49-9D51-896EFCA4271F}" dt="2019-08-22T01:46:20.493" v="330" actId="26606"/>
          <ac:spMkLst>
            <pc:docMk/>
            <pc:sldMk cId="2862014009" sldId="1077"/>
            <ac:spMk id="74" creationId="{B4F5FA0D-0104-4987-8241-EFF7C85B88DE}"/>
          </ac:spMkLst>
        </pc:spChg>
        <pc:spChg chg="mod">
          <ac:chgData name="Dubey, Abhishek" userId="fcebbf37-2e6b-4aaa-bd32-5ba1b6c49bdb" providerId="ADAL" clId="{D00B37E8-CDCB-DE49-9D51-896EFCA4271F}" dt="2019-08-22T01:46:20.493" v="330" actId="26606"/>
          <ac:spMkLst>
            <pc:docMk/>
            <pc:sldMk cId="2862014009" sldId="1077"/>
            <ac:spMk id="922626" creationId="{00000000-0000-0000-0000-000000000000}"/>
          </ac:spMkLst>
        </pc:spChg>
        <pc:spChg chg="mod">
          <ac:chgData name="Dubey, Abhishek" userId="fcebbf37-2e6b-4aaa-bd32-5ba1b6c49bdb" providerId="ADAL" clId="{D00B37E8-CDCB-DE49-9D51-896EFCA4271F}" dt="2019-08-22T01:46:20.493" v="330" actId="26606"/>
          <ac:spMkLst>
            <pc:docMk/>
            <pc:sldMk cId="2862014009" sldId="1077"/>
            <ac:spMk id="922627" creationId="{00000000-0000-0000-0000-000000000000}"/>
          </ac:spMkLst>
        </pc:spChg>
        <pc:picChg chg="add">
          <ac:chgData name="Dubey, Abhishek" userId="fcebbf37-2e6b-4aaa-bd32-5ba1b6c49bdb" providerId="ADAL" clId="{D00B37E8-CDCB-DE49-9D51-896EFCA4271F}" dt="2019-08-22T01:46:20.493" v="330" actId="26606"/>
          <ac:picMkLst>
            <pc:docMk/>
            <pc:sldMk cId="2862014009" sldId="1077"/>
            <ac:picMk id="76" creationId="{2897127E-6CEF-446C-BE87-93B7C46E49D1}"/>
          </ac:picMkLst>
        </pc:picChg>
      </pc:sldChg>
      <pc:sldChg chg="add">
        <pc:chgData name="Dubey, Abhishek" userId="fcebbf37-2e6b-4aaa-bd32-5ba1b6c49bdb" providerId="ADAL" clId="{D00B37E8-CDCB-DE49-9D51-896EFCA4271F}" dt="2019-08-22T01:36:33.211" v="102"/>
        <pc:sldMkLst>
          <pc:docMk/>
          <pc:sldMk cId="2834713866" sldId="1080"/>
        </pc:sldMkLst>
      </pc:sldChg>
      <pc:sldChg chg="add">
        <pc:chgData name="Dubey, Abhishek" userId="fcebbf37-2e6b-4aaa-bd32-5ba1b6c49bdb" providerId="ADAL" clId="{D00B37E8-CDCB-DE49-9D51-896EFCA4271F}" dt="2019-08-22T01:36:33.211" v="102"/>
        <pc:sldMkLst>
          <pc:docMk/>
          <pc:sldMk cId="1157860763" sldId="1082"/>
        </pc:sldMkLst>
      </pc:sldChg>
      <pc:sldChg chg="addSp modSp add mod setBg">
        <pc:chgData name="Dubey, Abhishek" userId="fcebbf37-2e6b-4aaa-bd32-5ba1b6c49bdb" providerId="ADAL" clId="{D00B37E8-CDCB-DE49-9D51-896EFCA4271F}" dt="2019-08-22T01:46:13.234" v="329" actId="26606"/>
        <pc:sldMkLst>
          <pc:docMk/>
          <pc:sldMk cId="2503336980" sldId="1083"/>
        </pc:sldMkLst>
        <pc:spChg chg="add">
          <ac:chgData name="Dubey, Abhishek" userId="fcebbf37-2e6b-4aaa-bd32-5ba1b6c49bdb" providerId="ADAL" clId="{D00B37E8-CDCB-DE49-9D51-896EFCA4271F}" dt="2019-08-22T01:46:13.234" v="329" actId="26606"/>
          <ac:spMkLst>
            <pc:docMk/>
            <pc:sldMk cId="2503336980" sldId="1083"/>
            <ac:spMk id="72" creationId="{3B854194-185D-494D-905C-7C7CB2E30F6E}"/>
          </ac:spMkLst>
        </pc:spChg>
        <pc:spChg chg="add">
          <ac:chgData name="Dubey, Abhishek" userId="fcebbf37-2e6b-4aaa-bd32-5ba1b6c49bdb" providerId="ADAL" clId="{D00B37E8-CDCB-DE49-9D51-896EFCA4271F}" dt="2019-08-22T01:46:13.234" v="329" actId="26606"/>
          <ac:spMkLst>
            <pc:docMk/>
            <pc:sldMk cId="2503336980" sldId="1083"/>
            <ac:spMk id="74" creationId="{B4F5FA0D-0104-4987-8241-EFF7C85B88DE}"/>
          </ac:spMkLst>
        </pc:spChg>
        <pc:spChg chg="mod">
          <ac:chgData name="Dubey, Abhishek" userId="fcebbf37-2e6b-4aaa-bd32-5ba1b6c49bdb" providerId="ADAL" clId="{D00B37E8-CDCB-DE49-9D51-896EFCA4271F}" dt="2019-08-22T01:46:13.234" v="329" actId="26606"/>
          <ac:spMkLst>
            <pc:docMk/>
            <pc:sldMk cId="2503336980" sldId="1083"/>
            <ac:spMk id="1797122" creationId="{00000000-0000-0000-0000-000000000000}"/>
          </ac:spMkLst>
        </pc:spChg>
        <pc:spChg chg="mod">
          <ac:chgData name="Dubey, Abhishek" userId="fcebbf37-2e6b-4aaa-bd32-5ba1b6c49bdb" providerId="ADAL" clId="{D00B37E8-CDCB-DE49-9D51-896EFCA4271F}" dt="2019-08-22T01:46:13.234" v="329" actId="26606"/>
          <ac:spMkLst>
            <pc:docMk/>
            <pc:sldMk cId="2503336980" sldId="1083"/>
            <ac:spMk id="1797123" creationId="{00000000-0000-0000-0000-000000000000}"/>
          </ac:spMkLst>
        </pc:spChg>
        <pc:picChg chg="add">
          <ac:chgData name="Dubey, Abhishek" userId="fcebbf37-2e6b-4aaa-bd32-5ba1b6c49bdb" providerId="ADAL" clId="{D00B37E8-CDCB-DE49-9D51-896EFCA4271F}" dt="2019-08-22T01:46:13.234" v="329" actId="26606"/>
          <ac:picMkLst>
            <pc:docMk/>
            <pc:sldMk cId="2503336980" sldId="1083"/>
            <ac:picMk id="76" creationId="{2897127E-6CEF-446C-BE87-93B7C46E49D1}"/>
          </ac:picMkLst>
        </pc:picChg>
      </pc:sldChg>
      <pc:sldChg chg="add del">
        <pc:chgData name="Dubey, Abhishek" userId="fcebbf37-2e6b-4aaa-bd32-5ba1b6c49bdb" providerId="ADAL" clId="{D00B37E8-CDCB-DE49-9D51-896EFCA4271F}" dt="2019-08-22T01:44:39.511" v="316" actId="2696"/>
        <pc:sldMkLst>
          <pc:docMk/>
          <pc:sldMk cId="2452732464" sldId="1089"/>
        </pc:sldMkLst>
      </pc:sldChg>
      <pc:sldChg chg="add">
        <pc:chgData name="Dubey, Abhishek" userId="fcebbf37-2e6b-4aaa-bd32-5ba1b6c49bdb" providerId="ADAL" clId="{D00B37E8-CDCB-DE49-9D51-896EFCA4271F}" dt="2019-08-22T01:36:33.211" v="102"/>
        <pc:sldMkLst>
          <pc:docMk/>
          <pc:sldMk cId="85862626" sldId="1090"/>
        </pc:sldMkLst>
      </pc:sldChg>
      <pc:sldChg chg="addSp modSp add mod setBg">
        <pc:chgData name="Dubey, Abhishek" userId="fcebbf37-2e6b-4aaa-bd32-5ba1b6c49bdb" providerId="ADAL" clId="{D00B37E8-CDCB-DE49-9D51-896EFCA4271F}" dt="2019-08-22T01:46:07.417" v="328" actId="26606"/>
        <pc:sldMkLst>
          <pc:docMk/>
          <pc:sldMk cId="3710540766" sldId="1091"/>
        </pc:sldMkLst>
        <pc:spChg chg="add">
          <ac:chgData name="Dubey, Abhishek" userId="fcebbf37-2e6b-4aaa-bd32-5ba1b6c49bdb" providerId="ADAL" clId="{D00B37E8-CDCB-DE49-9D51-896EFCA4271F}" dt="2019-08-22T01:46:07.417" v="328" actId="26606"/>
          <ac:spMkLst>
            <pc:docMk/>
            <pc:sldMk cId="3710540766" sldId="1091"/>
            <ac:spMk id="72" creationId="{3B854194-185D-494D-905C-7C7CB2E30F6E}"/>
          </ac:spMkLst>
        </pc:spChg>
        <pc:spChg chg="add">
          <ac:chgData name="Dubey, Abhishek" userId="fcebbf37-2e6b-4aaa-bd32-5ba1b6c49bdb" providerId="ADAL" clId="{D00B37E8-CDCB-DE49-9D51-896EFCA4271F}" dt="2019-08-22T01:46:07.417" v="328" actId="26606"/>
          <ac:spMkLst>
            <pc:docMk/>
            <pc:sldMk cId="3710540766" sldId="1091"/>
            <ac:spMk id="74" creationId="{B4F5FA0D-0104-4987-8241-EFF7C85B88DE}"/>
          </ac:spMkLst>
        </pc:spChg>
        <pc:spChg chg="mod">
          <ac:chgData name="Dubey, Abhishek" userId="fcebbf37-2e6b-4aaa-bd32-5ba1b6c49bdb" providerId="ADAL" clId="{D00B37E8-CDCB-DE49-9D51-896EFCA4271F}" dt="2019-08-22T01:46:07.417" v="328" actId="26606"/>
          <ac:spMkLst>
            <pc:docMk/>
            <pc:sldMk cId="3710540766" sldId="1091"/>
            <ac:spMk id="1909762" creationId="{00000000-0000-0000-0000-000000000000}"/>
          </ac:spMkLst>
        </pc:spChg>
        <pc:spChg chg="mod">
          <ac:chgData name="Dubey, Abhishek" userId="fcebbf37-2e6b-4aaa-bd32-5ba1b6c49bdb" providerId="ADAL" clId="{D00B37E8-CDCB-DE49-9D51-896EFCA4271F}" dt="2019-08-22T01:46:07.417" v="328" actId="26606"/>
          <ac:spMkLst>
            <pc:docMk/>
            <pc:sldMk cId="3710540766" sldId="1091"/>
            <ac:spMk id="1909763" creationId="{00000000-0000-0000-0000-000000000000}"/>
          </ac:spMkLst>
        </pc:spChg>
        <pc:picChg chg="add">
          <ac:chgData name="Dubey, Abhishek" userId="fcebbf37-2e6b-4aaa-bd32-5ba1b6c49bdb" providerId="ADAL" clId="{D00B37E8-CDCB-DE49-9D51-896EFCA4271F}" dt="2019-08-22T01:46:07.417" v="328" actId="26606"/>
          <ac:picMkLst>
            <pc:docMk/>
            <pc:sldMk cId="3710540766" sldId="1091"/>
            <ac:picMk id="76" creationId="{2897127E-6CEF-446C-BE87-93B7C46E49D1}"/>
          </ac:picMkLst>
        </pc:picChg>
      </pc:sldChg>
      <pc:sldChg chg="addSp modSp add mod setBg">
        <pc:chgData name="Dubey, Abhishek" userId="fcebbf37-2e6b-4aaa-bd32-5ba1b6c49bdb" providerId="ADAL" clId="{D00B37E8-CDCB-DE49-9D51-896EFCA4271F}" dt="2019-08-22T01:46:03.726" v="327" actId="26606"/>
        <pc:sldMkLst>
          <pc:docMk/>
          <pc:sldMk cId="1950596400" sldId="1092"/>
        </pc:sldMkLst>
        <pc:spChg chg="add">
          <ac:chgData name="Dubey, Abhishek" userId="fcebbf37-2e6b-4aaa-bd32-5ba1b6c49bdb" providerId="ADAL" clId="{D00B37E8-CDCB-DE49-9D51-896EFCA4271F}" dt="2019-08-22T01:46:03.726" v="327" actId="26606"/>
          <ac:spMkLst>
            <pc:docMk/>
            <pc:sldMk cId="1950596400" sldId="1092"/>
            <ac:spMk id="72" creationId="{3B854194-185D-494D-905C-7C7CB2E30F6E}"/>
          </ac:spMkLst>
        </pc:spChg>
        <pc:spChg chg="add">
          <ac:chgData name="Dubey, Abhishek" userId="fcebbf37-2e6b-4aaa-bd32-5ba1b6c49bdb" providerId="ADAL" clId="{D00B37E8-CDCB-DE49-9D51-896EFCA4271F}" dt="2019-08-22T01:46:03.726" v="327" actId="26606"/>
          <ac:spMkLst>
            <pc:docMk/>
            <pc:sldMk cId="1950596400" sldId="1092"/>
            <ac:spMk id="74" creationId="{B4F5FA0D-0104-4987-8241-EFF7C85B88DE}"/>
          </ac:spMkLst>
        </pc:spChg>
        <pc:spChg chg="mod">
          <ac:chgData name="Dubey, Abhishek" userId="fcebbf37-2e6b-4aaa-bd32-5ba1b6c49bdb" providerId="ADAL" clId="{D00B37E8-CDCB-DE49-9D51-896EFCA4271F}" dt="2019-08-22T01:46:03.726" v="327" actId="26606"/>
          <ac:spMkLst>
            <pc:docMk/>
            <pc:sldMk cId="1950596400" sldId="1092"/>
            <ac:spMk id="1801218" creationId="{00000000-0000-0000-0000-000000000000}"/>
          </ac:spMkLst>
        </pc:spChg>
        <pc:spChg chg="mod">
          <ac:chgData name="Dubey, Abhishek" userId="fcebbf37-2e6b-4aaa-bd32-5ba1b6c49bdb" providerId="ADAL" clId="{D00B37E8-CDCB-DE49-9D51-896EFCA4271F}" dt="2019-08-22T01:46:03.726" v="327" actId="26606"/>
          <ac:spMkLst>
            <pc:docMk/>
            <pc:sldMk cId="1950596400" sldId="1092"/>
            <ac:spMk id="1801219" creationId="{00000000-0000-0000-0000-000000000000}"/>
          </ac:spMkLst>
        </pc:spChg>
        <pc:picChg chg="add">
          <ac:chgData name="Dubey, Abhishek" userId="fcebbf37-2e6b-4aaa-bd32-5ba1b6c49bdb" providerId="ADAL" clId="{D00B37E8-CDCB-DE49-9D51-896EFCA4271F}" dt="2019-08-22T01:46:03.726" v="327" actId="26606"/>
          <ac:picMkLst>
            <pc:docMk/>
            <pc:sldMk cId="1950596400" sldId="1092"/>
            <ac:picMk id="76" creationId="{2897127E-6CEF-446C-BE87-93B7C46E49D1}"/>
          </ac:picMkLst>
        </pc:picChg>
      </pc:sldChg>
      <pc:sldChg chg="modSp add">
        <pc:chgData name="Dubey, Abhishek" userId="fcebbf37-2e6b-4aaa-bd32-5ba1b6c49bdb" providerId="ADAL" clId="{D00B37E8-CDCB-DE49-9D51-896EFCA4271F}" dt="2019-08-22T01:44:51.703" v="317" actId="1076"/>
        <pc:sldMkLst>
          <pc:docMk/>
          <pc:sldMk cId="960719331" sldId="1093"/>
        </pc:sldMkLst>
        <pc:grpChg chg="mod">
          <ac:chgData name="Dubey, Abhishek" userId="fcebbf37-2e6b-4aaa-bd32-5ba1b6c49bdb" providerId="ADAL" clId="{D00B37E8-CDCB-DE49-9D51-896EFCA4271F}" dt="2019-08-22T01:44:51.703" v="317" actId="1076"/>
          <ac:grpSpMkLst>
            <pc:docMk/>
            <pc:sldMk cId="960719331" sldId="1093"/>
            <ac:grpSpMk id="2" creationId="{00000000-0000-0000-0000-000000000000}"/>
          </ac:grpSpMkLst>
        </pc:grpChg>
      </pc:sldChg>
      <pc:sldChg chg="addSp modSp add mod setBg">
        <pc:chgData name="Dubey, Abhishek" userId="fcebbf37-2e6b-4aaa-bd32-5ba1b6c49bdb" providerId="ADAL" clId="{D00B37E8-CDCB-DE49-9D51-896EFCA4271F}" dt="2019-08-22T01:45:57.022" v="326" actId="26606"/>
        <pc:sldMkLst>
          <pc:docMk/>
          <pc:sldMk cId="3176853938" sldId="1094"/>
        </pc:sldMkLst>
        <pc:spChg chg="add">
          <ac:chgData name="Dubey, Abhishek" userId="fcebbf37-2e6b-4aaa-bd32-5ba1b6c49bdb" providerId="ADAL" clId="{D00B37E8-CDCB-DE49-9D51-896EFCA4271F}" dt="2019-08-22T01:45:57.022" v="326" actId="26606"/>
          <ac:spMkLst>
            <pc:docMk/>
            <pc:sldMk cId="3176853938" sldId="1094"/>
            <ac:spMk id="72" creationId="{3B854194-185D-494D-905C-7C7CB2E30F6E}"/>
          </ac:spMkLst>
        </pc:spChg>
        <pc:spChg chg="add">
          <ac:chgData name="Dubey, Abhishek" userId="fcebbf37-2e6b-4aaa-bd32-5ba1b6c49bdb" providerId="ADAL" clId="{D00B37E8-CDCB-DE49-9D51-896EFCA4271F}" dt="2019-08-22T01:45:57.022" v="326" actId="26606"/>
          <ac:spMkLst>
            <pc:docMk/>
            <pc:sldMk cId="3176853938" sldId="1094"/>
            <ac:spMk id="74" creationId="{B4F5FA0D-0104-4987-8241-EFF7C85B88DE}"/>
          </ac:spMkLst>
        </pc:spChg>
        <pc:spChg chg="mod">
          <ac:chgData name="Dubey, Abhishek" userId="fcebbf37-2e6b-4aaa-bd32-5ba1b6c49bdb" providerId="ADAL" clId="{D00B37E8-CDCB-DE49-9D51-896EFCA4271F}" dt="2019-08-22T01:45:57.022" v="326" actId="26606"/>
          <ac:spMkLst>
            <pc:docMk/>
            <pc:sldMk cId="3176853938" sldId="1094"/>
            <ac:spMk id="1752066" creationId="{00000000-0000-0000-0000-000000000000}"/>
          </ac:spMkLst>
        </pc:spChg>
        <pc:spChg chg="mod">
          <ac:chgData name="Dubey, Abhishek" userId="fcebbf37-2e6b-4aaa-bd32-5ba1b6c49bdb" providerId="ADAL" clId="{D00B37E8-CDCB-DE49-9D51-896EFCA4271F}" dt="2019-08-22T01:45:57.022" v="326" actId="26606"/>
          <ac:spMkLst>
            <pc:docMk/>
            <pc:sldMk cId="3176853938" sldId="1094"/>
            <ac:spMk id="1752067" creationId="{00000000-0000-0000-0000-000000000000}"/>
          </ac:spMkLst>
        </pc:spChg>
        <pc:picChg chg="add">
          <ac:chgData name="Dubey, Abhishek" userId="fcebbf37-2e6b-4aaa-bd32-5ba1b6c49bdb" providerId="ADAL" clId="{D00B37E8-CDCB-DE49-9D51-896EFCA4271F}" dt="2019-08-22T01:45:57.022" v="326" actId="26606"/>
          <ac:picMkLst>
            <pc:docMk/>
            <pc:sldMk cId="3176853938" sldId="1094"/>
            <ac:picMk id="76" creationId="{2897127E-6CEF-446C-BE87-93B7C46E49D1}"/>
          </ac:picMkLst>
        </pc:picChg>
      </pc:sldChg>
      <pc:sldChg chg="addSp modSp add mod setBg">
        <pc:chgData name="Dubey, Abhishek" userId="fcebbf37-2e6b-4aaa-bd32-5ba1b6c49bdb" providerId="ADAL" clId="{D00B37E8-CDCB-DE49-9D51-896EFCA4271F}" dt="2019-08-22T01:45:53.120" v="325" actId="26606"/>
        <pc:sldMkLst>
          <pc:docMk/>
          <pc:sldMk cId="527158653" sldId="1095"/>
        </pc:sldMkLst>
        <pc:spChg chg="add">
          <ac:chgData name="Dubey, Abhishek" userId="fcebbf37-2e6b-4aaa-bd32-5ba1b6c49bdb" providerId="ADAL" clId="{D00B37E8-CDCB-DE49-9D51-896EFCA4271F}" dt="2019-08-22T01:45:53.120" v="325" actId="26606"/>
          <ac:spMkLst>
            <pc:docMk/>
            <pc:sldMk cId="527158653" sldId="1095"/>
            <ac:spMk id="72" creationId="{3B854194-185D-494D-905C-7C7CB2E30F6E}"/>
          </ac:spMkLst>
        </pc:spChg>
        <pc:spChg chg="add">
          <ac:chgData name="Dubey, Abhishek" userId="fcebbf37-2e6b-4aaa-bd32-5ba1b6c49bdb" providerId="ADAL" clId="{D00B37E8-CDCB-DE49-9D51-896EFCA4271F}" dt="2019-08-22T01:45:53.120" v="325" actId="26606"/>
          <ac:spMkLst>
            <pc:docMk/>
            <pc:sldMk cId="527158653" sldId="1095"/>
            <ac:spMk id="74" creationId="{B4F5FA0D-0104-4987-8241-EFF7C85B88DE}"/>
          </ac:spMkLst>
        </pc:spChg>
        <pc:spChg chg="mod">
          <ac:chgData name="Dubey, Abhishek" userId="fcebbf37-2e6b-4aaa-bd32-5ba1b6c49bdb" providerId="ADAL" clId="{D00B37E8-CDCB-DE49-9D51-896EFCA4271F}" dt="2019-08-22T01:45:53.120" v="325" actId="26606"/>
          <ac:spMkLst>
            <pc:docMk/>
            <pc:sldMk cId="527158653" sldId="1095"/>
            <ac:spMk id="1758210" creationId="{00000000-0000-0000-0000-000000000000}"/>
          </ac:spMkLst>
        </pc:spChg>
        <pc:spChg chg="mod">
          <ac:chgData name="Dubey, Abhishek" userId="fcebbf37-2e6b-4aaa-bd32-5ba1b6c49bdb" providerId="ADAL" clId="{D00B37E8-CDCB-DE49-9D51-896EFCA4271F}" dt="2019-08-22T01:45:53.120" v="325" actId="26606"/>
          <ac:spMkLst>
            <pc:docMk/>
            <pc:sldMk cId="527158653" sldId="1095"/>
            <ac:spMk id="1758211" creationId="{00000000-0000-0000-0000-000000000000}"/>
          </ac:spMkLst>
        </pc:spChg>
        <pc:picChg chg="add">
          <ac:chgData name="Dubey, Abhishek" userId="fcebbf37-2e6b-4aaa-bd32-5ba1b6c49bdb" providerId="ADAL" clId="{D00B37E8-CDCB-DE49-9D51-896EFCA4271F}" dt="2019-08-22T01:45:53.120" v="325" actId="26606"/>
          <ac:picMkLst>
            <pc:docMk/>
            <pc:sldMk cId="527158653" sldId="1095"/>
            <ac:picMk id="76" creationId="{2897127E-6CEF-446C-BE87-93B7C46E49D1}"/>
          </ac:picMkLst>
        </pc:picChg>
      </pc:sldChg>
      <pc:sldChg chg="addSp modSp add mod setBg">
        <pc:chgData name="Dubey, Abhishek" userId="fcebbf37-2e6b-4aaa-bd32-5ba1b6c49bdb" providerId="ADAL" clId="{D00B37E8-CDCB-DE49-9D51-896EFCA4271F}" dt="2019-08-22T01:45:48.573" v="324" actId="26606"/>
        <pc:sldMkLst>
          <pc:docMk/>
          <pc:sldMk cId="1495226961" sldId="1097"/>
        </pc:sldMkLst>
        <pc:spChg chg="add">
          <ac:chgData name="Dubey, Abhishek" userId="fcebbf37-2e6b-4aaa-bd32-5ba1b6c49bdb" providerId="ADAL" clId="{D00B37E8-CDCB-DE49-9D51-896EFCA4271F}" dt="2019-08-22T01:45:48.573" v="324" actId="26606"/>
          <ac:spMkLst>
            <pc:docMk/>
            <pc:sldMk cId="1495226961" sldId="1097"/>
            <ac:spMk id="72" creationId="{3B854194-185D-494D-905C-7C7CB2E30F6E}"/>
          </ac:spMkLst>
        </pc:spChg>
        <pc:spChg chg="add">
          <ac:chgData name="Dubey, Abhishek" userId="fcebbf37-2e6b-4aaa-bd32-5ba1b6c49bdb" providerId="ADAL" clId="{D00B37E8-CDCB-DE49-9D51-896EFCA4271F}" dt="2019-08-22T01:45:48.573" v="324" actId="26606"/>
          <ac:spMkLst>
            <pc:docMk/>
            <pc:sldMk cId="1495226961" sldId="1097"/>
            <ac:spMk id="74" creationId="{B4F5FA0D-0104-4987-8241-EFF7C85B88DE}"/>
          </ac:spMkLst>
        </pc:spChg>
        <pc:spChg chg="mod">
          <ac:chgData name="Dubey, Abhishek" userId="fcebbf37-2e6b-4aaa-bd32-5ba1b6c49bdb" providerId="ADAL" clId="{D00B37E8-CDCB-DE49-9D51-896EFCA4271F}" dt="2019-08-22T01:45:48.573" v="324" actId="26606"/>
          <ac:spMkLst>
            <pc:docMk/>
            <pc:sldMk cId="1495226961" sldId="1097"/>
            <ac:spMk id="1756162" creationId="{00000000-0000-0000-0000-000000000000}"/>
          </ac:spMkLst>
        </pc:spChg>
        <pc:spChg chg="mod">
          <ac:chgData name="Dubey, Abhishek" userId="fcebbf37-2e6b-4aaa-bd32-5ba1b6c49bdb" providerId="ADAL" clId="{D00B37E8-CDCB-DE49-9D51-896EFCA4271F}" dt="2019-08-22T01:45:48.573" v="324" actId="26606"/>
          <ac:spMkLst>
            <pc:docMk/>
            <pc:sldMk cId="1495226961" sldId="1097"/>
            <ac:spMk id="1756163" creationId="{00000000-0000-0000-0000-000000000000}"/>
          </ac:spMkLst>
        </pc:spChg>
        <pc:picChg chg="add">
          <ac:chgData name="Dubey, Abhishek" userId="fcebbf37-2e6b-4aaa-bd32-5ba1b6c49bdb" providerId="ADAL" clId="{D00B37E8-CDCB-DE49-9D51-896EFCA4271F}" dt="2019-08-22T01:45:48.573" v="324" actId="26606"/>
          <ac:picMkLst>
            <pc:docMk/>
            <pc:sldMk cId="1495226961" sldId="1097"/>
            <ac:picMk id="76" creationId="{2897127E-6CEF-446C-BE87-93B7C46E49D1}"/>
          </ac:picMkLst>
        </pc:picChg>
      </pc:sldChg>
      <pc:sldChg chg="addSp delSp modSp add">
        <pc:chgData name="Dubey, Abhishek" userId="fcebbf37-2e6b-4aaa-bd32-5ba1b6c49bdb" providerId="ADAL" clId="{D00B37E8-CDCB-DE49-9D51-896EFCA4271F}" dt="2019-08-22T01:45:10.328" v="320" actId="478"/>
        <pc:sldMkLst>
          <pc:docMk/>
          <pc:sldMk cId="1677403695" sldId="1098"/>
        </pc:sldMkLst>
        <pc:spChg chg="del">
          <ac:chgData name="Dubey, Abhishek" userId="fcebbf37-2e6b-4aaa-bd32-5ba1b6c49bdb" providerId="ADAL" clId="{D00B37E8-CDCB-DE49-9D51-896EFCA4271F}" dt="2019-08-22T01:45:05.908" v="318" actId="478"/>
          <ac:spMkLst>
            <pc:docMk/>
            <pc:sldMk cId="1677403695" sldId="1098"/>
            <ac:spMk id="3" creationId="{00000000-0000-0000-0000-000000000000}"/>
          </ac:spMkLst>
        </pc:spChg>
        <pc:spChg chg="del">
          <ac:chgData name="Dubey, Abhishek" userId="fcebbf37-2e6b-4aaa-bd32-5ba1b6c49bdb" providerId="ADAL" clId="{D00B37E8-CDCB-DE49-9D51-896EFCA4271F}" dt="2019-08-22T01:45:10.328" v="320" actId="478"/>
          <ac:spMkLst>
            <pc:docMk/>
            <pc:sldMk cId="1677403695" sldId="1098"/>
            <ac:spMk id="4" creationId="{4FDBD36D-A614-4B14-8809-96AC7DCCDB3D}"/>
          </ac:spMkLst>
        </pc:spChg>
        <pc:spChg chg="add del mod">
          <ac:chgData name="Dubey, Abhishek" userId="fcebbf37-2e6b-4aaa-bd32-5ba1b6c49bdb" providerId="ADAL" clId="{D00B37E8-CDCB-DE49-9D51-896EFCA4271F}" dt="2019-08-22T01:45:08.377" v="319" actId="478"/>
          <ac:spMkLst>
            <pc:docMk/>
            <pc:sldMk cId="1677403695" sldId="1098"/>
            <ac:spMk id="6" creationId="{B2E80E54-1C44-5046-AFEB-AFB5E3B0E65A}"/>
          </ac:spMkLst>
        </pc:spChg>
      </pc:sldChg>
      <pc:sldChg chg="add">
        <pc:chgData name="Dubey, Abhishek" userId="fcebbf37-2e6b-4aaa-bd32-5ba1b6c49bdb" providerId="ADAL" clId="{D00B37E8-CDCB-DE49-9D51-896EFCA4271F}" dt="2019-08-22T01:36:33.211" v="102"/>
        <pc:sldMkLst>
          <pc:docMk/>
          <pc:sldMk cId="2164666903" sldId="1099"/>
        </pc:sldMkLst>
      </pc:sldChg>
      <pc:sldChg chg="addSp delSp modSp add mod setBg">
        <pc:chgData name="Dubey, Abhishek" userId="fcebbf37-2e6b-4aaa-bd32-5ba1b6c49bdb" providerId="ADAL" clId="{D00B37E8-CDCB-DE49-9D51-896EFCA4271F}" dt="2019-08-22T01:45:41.416" v="323" actId="26606"/>
        <pc:sldMkLst>
          <pc:docMk/>
          <pc:sldMk cId="1023981460" sldId="1100"/>
        </pc:sldMkLst>
        <pc:spChg chg="mod">
          <ac:chgData name="Dubey, Abhishek" userId="fcebbf37-2e6b-4aaa-bd32-5ba1b6c49bdb" providerId="ADAL" clId="{D00B37E8-CDCB-DE49-9D51-896EFCA4271F}" dt="2019-08-22T01:45:41.416" v="323" actId="26606"/>
          <ac:spMkLst>
            <pc:docMk/>
            <pc:sldMk cId="1023981460" sldId="1100"/>
            <ac:spMk id="5" creationId="{F3053E64-F98A-4A08-A464-56FEB838DCA5}"/>
          </ac:spMkLst>
        </pc:spChg>
        <pc:spChg chg="del">
          <ac:chgData name="Dubey, Abhishek" userId="fcebbf37-2e6b-4aaa-bd32-5ba1b6c49bdb" providerId="ADAL" clId="{D00B37E8-CDCB-DE49-9D51-896EFCA4271F}" dt="2019-08-22T01:45:38.603" v="322"/>
          <ac:spMkLst>
            <pc:docMk/>
            <pc:sldMk cId="1023981460" sldId="1100"/>
            <ac:spMk id="6" creationId="{2C383B6B-66E2-46FA-A2F1-306744E4EEF6}"/>
          </ac:spMkLst>
        </pc:spChg>
        <pc:spChg chg="mod ord">
          <ac:chgData name="Dubey, Abhishek" userId="fcebbf37-2e6b-4aaa-bd32-5ba1b6c49bdb" providerId="ADAL" clId="{D00B37E8-CDCB-DE49-9D51-896EFCA4271F}" dt="2019-08-22T01:45:41.416" v="323" actId="26606"/>
          <ac:spMkLst>
            <pc:docMk/>
            <pc:sldMk cId="1023981460" sldId="1100"/>
            <ac:spMk id="7" creationId="{F3DE43BD-A84E-43E3-8A4E-12104232AF78}"/>
          </ac:spMkLst>
        </pc:spChg>
        <pc:spChg chg="add">
          <ac:chgData name="Dubey, Abhishek" userId="fcebbf37-2e6b-4aaa-bd32-5ba1b6c49bdb" providerId="ADAL" clId="{D00B37E8-CDCB-DE49-9D51-896EFCA4271F}" dt="2019-08-22T01:45:41.416" v="323" actId="26606"/>
          <ac:spMkLst>
            <pc:docMk/>
            <pc:sldMk cId="1023981460" sldId="1100"/>
            <ac:spMk id="13" creationId="{C607803A-4E99-444E-94F7-8785CDDF5849}"/>
          </ac:spMkLst>
        </pc:spChg>
        <pc:spChg chg="add">
          <ac:chgData name="Dubey, Abhishek" userId="fcebbf37-2e6b-4aaa-bd32-5ba1b6c49bdb" providerId="ADAL" clId="{D00B37E8-CDCB-DE49-9D51-896EFCA4271F}" dt="2019-08-22T01:45:41.416" v="323" actId="26606"/>
          <ac:spMkLst>
            <pc:docMk/>
            <pc:sldMk cId="1023981460" sldId="1100"/>
            <ac:spMk id="15" creationId="{2989BE6A-C309-418E-8ADD-1616A980570D}"/>
          </ac:spMkLst>
        </pc:spChg>
        <pc:picChg chg="mod">
          <ac:chgData name="Dubey, Abhishek" userId="fcebbf37-2e6b-4aaa-bd32-5ba1b6c49bdb" providerId="ADAL" clId="{D00B37E8-CDCB-DE49-9D51-896EFCA4271F}" dt="2019-08-22T01:45:41.416" v="323" actId="26606"/>
          <ac:picMkLst>
            <pc:docMk/>
            <pc:sldMk cId="1023981460" sldId="1100"/>
            <ac:picMk id="8" creationId="{2AA1D710-5B16-442E-ACCC-470C81B985CE}"/>
          </ac:picMkLst>
        </pc:picChg>
      </pc:sldChg>
      <pc:sldChg chg="addSp delSp modSp add mod setBg">
        <pc:chgData name="Dubey, Abhishek" userId="fcebbf37-2e6b-4aaa-bd32-5ba1b6c49bdb" providerId="ADAL" clId="{D00B37E8-CDCB-DE49-9D51-896EFCA4271F}" dt="2019-08-22T01:46:52.517" v="335" actId="26606"/>
        <pc:sldMkLst>
          <pc:docMk/>
          <pc:sldMk cId="2255552795" sldId="1101"/>
        </pc:sldMkLst>
        <pc:spChg chg="mod">
          <ac:chgData name="Dubey, Abhishek" userId="fcebbf37-2e6b-4aaa-bd32-5ba1b6c49bdb" providerId="ADAL" clId="{D00B37E8-CDCB-DE49-9D51-896EFCA4271F}" dt="2019-08-22T01:46:52.517" v="335" actId="26606"/>
          <ac:spMkLst>
            <pc:docMk/>
            <pc:sldMk cId="2255552795" sldId="1101"/>
            <ac:spMk id="2" creationId="{DC23BA8A-1247-4548-BC09-5544F1B8C1B6}"/>
          </ac:spMkLst>
        </pc:spChg>
        <pc:spChg chg="del">
          <ac:chgData name="Dubey, Abhishek" userId="fcebbf37-2e6b-4aaa-bd32-5ba1b6c49bdb" providerId="ADAL" clId="{D00B37E8-CDCB-DE49-9D51-896EFCA4271F}" dt="2019-08-22T01:46:50.865" v="334"/>
          <ac:spMkLst>
            <pc:docMk/>
            <pc:sldMk cId="2255552795" sldId="1101"/>
            <ac:spMk id="3" creationId="{97EF8EFE-A74B-40D4-B156-CB17004C9BA6}"/>
          </ac:spMkLst>
        </pc:spChg>
        <pc:spChg chg="mod">
          <ac:chgData name="Dubey, Abhishek" userId="fcebbf37-2e6b-4aaa-bd32-5ba1b6c49bdb" providerId="ADAL" clId="{D00B37E8-CDCB-DE49-9D51-896EFCA4271F}" dt="2019-08-22T01:46:52.517" v="335" actId="26606"/>
          <ac:spMkLst>
            <pc:docMk/>
            <pc:sldMk cId="2255552795" sldId="1101"/>
            <ac:spMk id="4" creationId="{33B6248A-AAEC-4BAA-8535-661BD16BDEAF}"/>
          </ac:spMkLst>
        </pc:spChg>
        <pc:spChg chg="add">
          <ac:chgData name="Dubey, Abhishek" userId="fcebbf37-2e6b-4aaa-bd32-5ba1b6c49bdb" providerId="ADAL" clId="{D00B37E8-CDCB-DE49-9D51-896EFCA4271F}" dt="2019-08-22T01:46:52.517" v="335" actId="26606"/>
          <ac:spMkLst>
            <pc:docMk/>
            <pc:sldMk cId="2255552795" sldId="1101"/>
            <ac:spMk id="9" creationId="{3B854194-185D-494D-905C-7C7CB2E30F6E}"/>
          </ac:spMkLst>
        </pc:spChg>
        <pc:spChg chg="add">
          <ac:chgData name="Dubey, Abhishek" userId="fcebbf37-2e6b-4aaa-bd32-5ba1b6c49bdb" providerId="ADAL" clId="{D00B37E8-CDCB-DE49-9D51-896EFCA4271F}" dt="2019-08-22T01:46:52.517" v="335" actId="26606"/>
          <ac:spMkLst>
            <pc:docMk/>
            <pc:sldMk cId="2255552795" sldId="1101"/>
            <ac:spMk id="11" creationId="{B4F5FA0D-0104-4987-8241-EFF7C85B88DE}"/>
          </ac:spMkLst>
        </pc:spChg>
        <pc:picChg chg="add">
          <ac:chgData name="Dubey, Abhishek" userId="fcebbf37-2e6b-4aaa-bd32-5ba1b6c49bdb" providerId="ADAL" clId="{D00B37E8-CDCB-DE49-9D51-896EFCA4271F}" dt="2019-08-22T01:46:52.517" v="335" actId="26606"/>
          <ac:picMkLst>
            <pc:docMk/>
            <pc:sldMk cId="2255552795" sldId="1101"/>
            <ac:picMk id="13" creationId="{2897127E-6CEF-446C-BE87-93B7C46E49D1}"/>
          </ac:picMkLst>
        </pc:picChg>
      </pc:sldChg>
      <pc:sldChg chg="addSp delSp modSp add mod setBg">
        <pc:chgData name="Dubey, Abhishek" userId="fcebbf37-2e6b-4aaa-bd32-5ba1b6c49bdb" providerId="ADAL" clId="{D00B37E8-CDCB-DE49-9D51-896EFCA4271F}" dt="2019-08-22T01:47:01.484" v="337" actId="26606"/>
        <pc:sldMkLst>
          <pc:docMk/>
          <pc:sldMk cId="1116123144" sldId="1102"/>
        </pc:sldMkLst>
        <pc:spChg chg="mod">
          <ac:chgData name="Dubey, Abhishek" userId="fcebbf37-2e6b-4aaa-bd32-5ba1b6c49bdb" providerId="ADAL" clId="{D00B37E8-CDCB-DE49-9D51-896EFCA4271F}" dt="2019-08-22T01:47:01.484" v="337" actId="26606"/>
          <ac:spMkLst>
            <pc:docMk/>
            <pc:sldMk cId="1116123144" sldId="1102"/>
            <ac:spMk id="2" creationId="{F2725E9D-23C9-40E7-94CD-443AA576295D}"/>
          </ac:spMkLst>
        </pc:spChg>
        <pc:spChg chg="del">
          <ac:chgData name="Dubey, Abhishek" userId="fcebbf37-2e6b-4aaa-bd32-5ba1b6c49bdb" providerId="ADAL" clId="{D00B37E8-CDCB-DE49-9D51-896EFCA4271F}" dt="2019-08-22T01:46:59.784" v="336"/>
          <ac:spMkLst>
            <pc:docMk/>
            <pc:sldMk cId="1116123144" sldId="1102"/>
            <ac:spMk id="3" creationId="{468C6F28-AE90-4BA9-B0DF-7409E759FBA8}"/>
          </ac:spMkLst>
        </pc:spChg>
        <pc:spChg chg="mod">
          <ac:chgData name="Dubey, Abhishek" userId="fcebbf37-2e6b-4aaa-bd32-5ba1b6c49bdb" providerId="ADAL" clId="{D00B37E8-CDCB-DE49-9D51-896EFCA4271F}" dt="2019-08-22T01:47:01.484" v="337" actId="26606"/>
          <ac:spMkLst>
            <pc:docMk/>
            <pc:sldMk cId="1116123144" sldId="1102"/>
            <ac:spMk id="4" creationId="{82DA082F-3737-4585-BA80-D1EF99742189}"/>
          </ac:spMkLst>
        </pc:spChg>
        <pc:spChg chg="add">
          <ac:chgData name="Dubey, Abhishek" userId="fcebbf37-2e6b-4aaa-bd32-5ba1b6c49bdb" providerId="ADAL" clId="{D00B37E8-CDCB-DE49-9D51-896EFCA4271F}" dt="2019-08-22T01:47:01.484" v="337" actId="26606"/>
          <ac:spMkLst>
            <pc:docMk/>
            <pc:sldMk cId="1116123144" sldId="1102"/>
            <ac:spMk id="9" creationId="{3B854194-185D-494D-905C-7C7CB2E30F6E}"/>
          </ac:spMkLst>
        </pc:spChg>
        <pc:spChg chg="add">
          <ac:chgData name="Dubey, Abhishek" userId="fcebbf37-2e6b-4aaa-bd32-5ba1b6c49bdb" providerId="ADAL" clId="{D00B37E8-CDCB-DE49-9D51-896EFCA4271F}" dt="2019-08-22T01:47:01.484" v="337" actId="26606"/>
          <ac:spMkLst>
            <pc:docMk/>
            <pc:sldMk cId="1116123144" sldId="1102"/>
            <ac:spMk id="11" creationId="{B4F5FA0D-0104-4987-8241-EFF7C85B88DE}"/>
          </ac:spMkLst>
        </pc:spChg>
        <pc:picChg chg="add">
          <ac:chgData name="Dubey, Abhishek" userId="fcebbf37-2e6b-4aaa-bd32-5ba1b6c49bdb" providerId="ADAL" clId="{D00B37E8-CDCB-DE49-9D51-896EFCA4271F}" dt="2019-08-22T01:47:01.484" v="337" actId="26606"/>
          <ac:picMkLst>
            <pc:docMk/>
            <pc:sldMk cId="1116123144" sldId="1102"/>
            <ac:picMk id="13" creationId="{2897127E-6CEF-446C-BE87-93B7C46E49D1}"/>
          </ac:picMkLst>
        </pc:picChg>
      </pc:sldChg>
      <pc:sldChg chg="addSp delSp modSp add mod setBg">
        <pc:chgData name="Dubey, Abhishek" userId="fcebbf37-2e6b-4aaa-bd32-5ba1b6c49bdb" providerId="ADAL" clId="{D00B37E8-CDCB-DE49-9D51-896EFCA4271F}" dt="2019-08-22T01:47:25.453" v="341" actId="26606"/>
        <pc:sldMkLst>
          <pc:docMk/>
          <pc:sldMk cId="1559566539" sldId="1103"/>
        </pc:sldMkLst>
        <pc:spChg chg="mod">
          <ac:chgData name="Dubey, Abhishek" userId="fcebbf37-2e6b-4aaa-bd32-5ba1b6c49bdb" providerId="ADAL" clId="{D00B37E8-CDCB-DE49-9D51-896EFCA4271F}" dt="2019-08-22T01:47:25.453" v="341" actId="26606"/>
          <ac:spMkLst>
            <pc:docMk/>
            <pc:sldMk cId="1559566539" sldId="1103"/>
            <ac:spMk id="2" creationId="{E5A34EBD-D24E-4AD2-A12D-60A76069FA0D}"/>
          </ac:spMkLst>
        </pc:spChg>
        <pc:spChg chg="del">
          <ac:chgData name="Dubey, Abhishek" userId="fcebbf37-2e6b-4aaa-bd32-5ba1b6c49bdb" providerId="ADAL" clId="{D00B37E8-CDCB-DE49-9D51-896EFCA4271F}" dt="2019-08-22T01:47:09.063" v="338"/>
          <ac:spMkLst>
            <pc:docMk/>
            <pc:sldMk cId="1559566539" sldId="1103"/>
            <ac:spMk id="3" creationId="{7ACB8CDA-604F-4EC0-BFF9-82FAEE43DCBA}"/>
          </ac:spMkLst>
        </pc:spChg>
        <pc:spChg chg="mod ord">
          <ac:chgData name="Dubey, Abhishek" userId="fcebbf37-2e6b-4aaa-bd32-5ba1b6c49bdb" providerId="ADAL" clId="{D00B37E8-CDCB-DE49-9D51-896EFCA4271F}" dt="2019-08-22T01:47:25.453" v="341" actId="26606"/>
          <ac:spMkLst>
            <pc:docMk/>
            <pc:sldMk cId="1559566539" sldId="1103"/>
            <ac:spMk id="4" creationId="{F3FD3C79-4558-4A56-8583-B29FD089AD71}"/>
          </ac:spMkLst>
        </pc:spChg>
        <pc:spChg chg="add del">
          <ac:chgData name="Dubey, Abhishek" userId="fcebbf37-2e6b-4aaa-bd32-5ba1b6c49bdb" providerId="ADAL" clId="{D00B37E8-CDCB-DE49-9D51-896EFCA4271F}" dt="2019-08-22T01:47:25.453" v="341" actId="26606"/>
          <ac:spMkLst>
            <pc:docMk/>
            <pc:sldMk cId="1559566539" sldId="1103"/>
            <ac:spMk id="10" creationId="{4038CB10-1F5C-4D54-9DF7-12586DE5B007}"/>
          </ac:spMkLst>
        </pc:spChg>
        <pc:spChg chg="add del">
          <ac:chgData name="Dubey, Abhishek" userId="fcebbf37-2e6b-4aaa-bd32-5ba1b6c49bdb" providerId="ADAL" clId="{D00B37E8-CDCB-DE49-9D51-896EFCA4271F}" dt="2019-08-22T01:47:25.453" v="341" actId="26606"/>
          <ac:spMkLst>
            <pc:docMk/>
            <pc:sldMk cId="1559566539" sldId="1103"/>
            <ac:spMk id="12" creationId="{73ED6512-6858-4552-B699-9A97FE9A4EA2}"/>
          </ac:spMkLst>
        </pc:spChg>
        <pc:spChg chg="add">
          <ac:chgData name="Dubey, Abhishek" userId="fcebbf37-2e6b-4aaa-bd32-5ba1b6c49bdb" providerId="ADAL" clId="{D00B37E8-CDCB-DE49-9D51-896EFCA4271F}" dt="2019-08-22T01:47:25.453" v="341" actId="26606"/>
          <ac:spMkLst>
            <pc:docMk/>
            <pc:sldMk cId="1559566539" sldId="1103"/>
            <ac:spMk id="17" creationId="{C607803A-4E99-444E-94F7-8785CDDF5849}"/>
          </ac:spMkLst>
        </pc:spChg>
        <pc:spChg chg="add">
          <ac:chgData name="Dubey, Abhishek" userId="fcebbf37-2e6b-4aaa-bd32-5ba1b6c49bdb" providerId="ADAL" clId="{D00B37E8-CDCB-DE49-9D51-896EFCA4271F}" dt="2019-08-22T01:47:25.453" v="341" actId="26606"/>
          <ac:spMkLst>
            <pc:docMk/>
            <pc:sldMk cId="1559566539" sldId="1103"/>
            <ac:spMk id="19" creationId="{2989BE6A-C309-418E-8ADD-1616A980570D}"/>
          </ac:spMkLst>
        </pc:spChg>
        <pc:picChg chg="mod">
          <ac:chgData name="Dubey, Abhishek" userId="fcebbf37-2e6b-4aaa-bd32-5ba1b6c49bdb" providerId="ADAL" clId="{D00B37E8-CDCB-DE49-9D51-896EFCA4271F}" dt="2019-08-22T01:47:25.453" v="341" actId="26606"/>
          <ac:picMkLst>
            <pc:docMk/>
            <pc:sldMk cId="1559566539" sldId="1103"/>
            <ac:picMk id="5" creationId="{00A2EF7B-6398-45D6-B7ED-9B349E177B5D}"/>
          </ac:picMkLst>
        </pc:picChg>
      </pc:sldChg>
      <pc:sldChg chg="addSp delSp modSp add mod setBg">
        <pc:chgData name="Dubey, Abhishek" userId="fcebbf37-2e6b-4aaa-bd32-5ba1b6c49bdb" providerId="ADAL" clId="{D00B37E8-CDCB-DE49-9D51-896EFCA4271F}" dt="2019-08-22T01:46:41.009" v="333" actId="26606"/>
        <pc:sldMkLst>
          <pc:docMk/>
          <pc:sldMk cId="294140137" sldId="1107"/>
        </pc:sldMkLst>
        <pc:spChg chg="mod">
          <ac:chgData name="Dubey, Abhishek" userId="fcebbf37-2e6b-4aaa-bd32-5ba1b6c49bdb" providerId="ADAL" clId="{D00B37E8-CDCB-DE49-9D51-896EFCA4271F}" dt="2019-08-22T01:46:41.009" v="333" actId="26606"/>
          <ac:spMkLst>
            <pc:docMk/>
            <pc:sldMk cId="294140137" sldId="1107"/>
            <ac:spMk id="2" creationId="{6AAC0691-0A24-4B53-AEA6-ED66DBA11520}"/>
          </ac:spMkLst>
        </pc:spChg>
        <pc:spChg chg="del">
          <ac:chgData name="Dubey, Abhishek" userId="fcebbf37-2e6b-4aaa-bd32-5ba1b6c49bdb" providerId="ADAL" clId="{D00B37E8-CDCB-DE49-9D51-896EFCA4271F}" dt="2019-08-22T01:46:39.092" v="332"/>
          <ac:spMkLst>
            <pc:docMk/>
            <pc:sldMk cId="294140137" sldId="1107"/>
            <ac:spMk id="3" creationId="{37682DB2-6C4B-491E-B07E-727832AF0758}"/>
          </ac:spMkLst>
        </pc:spChg>
        <pc:spChg chg="mod">
          <ac:chgData name="Dubey, Abhishek" userId="fcebbf37-2e6b-4aaa-bd32-5ba1b6c49bdb" providerId="ADAL" clId="{D00B37E8-CDCB-DE49-9D51-896EFCA4271F}" dt="2019-08-22T01:46:41.009" v="333" actId="26606"/>
          <ac:spMkLst>
            <pc:docMk/>
            <pc:sldMk cId="294140137" sldId="1107"/>
            <ac:spMk id="4" creationId="{A0FD8BB9-1F4F-4B8A-9E5A-E1A852378A54}"/>
          </ac:spMkLst>
        </pc:spChg>
        <pc:spChg chg="add">
          <ac:chgData name="Dubey, Abhishek" userId="fcebbf37-2e6b-4aaa-bd32-5ba1b6c49bdb" providerId="ADAL" clId="{D00B37E8-CDCB-DE49-9D51-896EFCA4271F}" dt="2019-08-22T01:46:41.009" v="333" actId="26606"/>
          <ac:spMkLst>
            <pc:docMk/>
            <pc:sldMk cId="294140137" sldId="1107"/>
            <ac:spMk id="9" creationId="{3B854194-185D-494D-905C-7C7CB2E30F6E}"/>
          </ac:spMkLst>
        </pc:spChg>
        <pc:spChg chg="add">
          <ac:chgData name="Dubey, Abhishek" userId="fcebbf37-2e6b-4aaa-bd32-5ba1b6c49bdb" providerId="ADAL" clId="{D00B37E8-CDCB-DE49-9D51-896EFCA4271F}" dt="2019-08-22T01:46:41.009" v="333" actId="26606"/>
          <ac:spMkLst>
            <pc:docMk/>
            <pc:sldMk cId="294140137" sldId="1107"/>
            <ac:spMk id="11" creationId="{B4F5FA0D-0104-4987-8241-EFF7C85B88DE}"/>
          </ac:spMkLst>
        </pc:spChg>
        <pc:picChg chg="add">
          <ac:chgData name="Dubey, Abhishek" userId="fcebbf37-2e6b-4aaa-bd32-5ba1b6c49bdb" providerId="ADAL" clId="{D00B37E8-CDCB-DE49-9D51-896EFCA4271F}" dt="2019-08-22T01:46:41.009" v="333" actId="26606"/>
          <ac:picMkLst>
            <pc:docMk/>
            <pc:sldMk cId="294140137" sldId="1107"/>
            <ac:picMk id="13" creationId="{2897127E-6CEF-446C-BE87-93B7C46E49D1}"/>
          </ac:picMkLst>
        </pc:picChg>
      </pc:sldChg>
      <pc:sldChg chg="addSp delSp modSp add mod setBg">
        <pc:chgData name="Dubey, Abhishek" userId="fcebbf37-2e6b-4aaa-bd32-5ba1b6c49bdb" providerId="ADAL" clId="{D00B37E8-CDCB-DE49-9D51-896EFCA4271F}" dt="2019-08-22T01:47:35.479" v="343" actId="26606"/>
        <pc:sldMkLst>
          <pc:docMk/>
          <pc:sldMk cId="2055361556" sldId="1108"/>
        </pc:sldMkLst>
        <pc:spChg chg="mod">
          <ac:chgData name="Dubey, Abhishek" userId="fcebbf37-2e6b-4aaa-bd32-5ba1b6c49bdb" providerId="ADAL" clId="{D00B37E8-CDCB-DE49-9D51-896EFCA4271F}" dt="2019-08-22T01:47:35.479" v="343" actId="26606"/>
          <ac:spMkLst>
            <pc:docMk/>
            <pc:sldMk cId="2055361556" sldId="1108"/>
            <ac:spMk id="2" creationId="{0B18AE57-0BE0-41AA-BA57-95039F7032CB}"/>
          </ac:spMkLst>
        </pc:spChg>
        <pc:spChg chg="del">
          <ac:chgData name="Dubey, Abhishek" userId="fcebbf37-2e6b-4aaa-bd32-5ba1b6c49bdb" providerId="ADAL" clId="{D00B37E8-CDCB-DE49-9D51-896EFCA4271F}" dt="2019-08-22T01:47:34.102" v="342"/>
          <ac:spMkLst>
            <pc:docMk/>
            <pc:sldMk cId="2055361556" sldId="1108"/>
            <ac:spMk id="3" creationId="{A4D03356-4D29-4FF6-AF7A-9D57EAB69641}"/>
          </ac:spMkLst>
        </pc:spChg>
        <pc:spChg chg="mod">
          <ac:chgData name="Dubey, Abhishek" userId="fcebbf37-2e6b-4aaa-bd32-5ba1b6c49bdb" providerId="ADAL" clId="{D00B37E8-CDCB-DE49-9D51-896EFCA4271F}" dt="2019-08-22T01:47:35.479" v="343" actId="26606"/>
          <ac:spMkLst>
            <pc:docMk/>
            <pc:sldMk cId="2055361556" sldId="1108"/>
            <ac:spMk id="4" creationId="{86B84014-385C-4C25-9E51-3028E39D2302}"/>
          </ac:spMkLst>
        </pc:spChg>
        <pc:spChg chg="add">
          <ac:chgData name="Dubey, Abhishek" userId="fcebbf37-2e6b-4aaa-bd32-5ba1b6c49bdb" providerId="ADAL" clId="{D00B37E8-CDCB-DE49-9D51-896EFCA4271F}" dt="2019-08-22T01:47:35.479" v="343" actId="26606"/>
          <ac:spMkLst>
            <pc:docMk/>
            <pc:sldMk cId="2055361556" sldId="1108"/>
            <ac:spMk id="9" creationId="{3B854194-185D-494D-905C-7C7CB2E30F6E}"/>
          </ac:spMkLst>
        </pc:spChg>
        <pc:spChg chg="add">
          <ac:chgData name="Dubey, Abhishek" userId="fcebbf37-2e6b-4aaa-bd32-5ba1b6c49bdb" providerId="ADAL" clId="{D00B37E8-CDCB-DE49-9D51-896EFCA4271F}" dt="2019-08-22T01:47:35.479" v="343" actId="26606"/>
          <ac:spMkLst>
            <pc:docMk/>
            <pc:sldMk cId="2055361556" sldId="1108"/>
            <ac:spMk id="11" creationId="{B4F5FA0D-0104-4987-8241-EFF7C85B88DE}"/>
          </ac:spMkLst>
        </pc:spChg>
        <pc:picChg chg="add">
          <ac:chgData name="Dubey, Abhishek" userId="fcebbf37-2e6b-4aaa-bd32-5ba1b6c49bdb" providerId="ADAL" clId="{D00B37E8-CDCB-DE49-9D51-896EFCA4271F}" dt="2019-08-22T01:47:35.479" v="343" actId="26606"/>
          <ac:picMkLst>
            <pc:docMk/>
            <pc:sldMk cId="2055361556" sldId="1108"/>
            <ac:picMk id="13" creationId="{2897127E-6CEF-446C-BE87-93B7C46E49D1}"/>
          </ac:picMkLst>
        </pc:picChg>
      </pc:sldChg>
      <pc:sldChg chg="addSp delSp modSp add mod setBg">
        <pc:chgData name="Dubey, Abhishek" userId="fcebbf37-2e6b-4aaa-bd32-5ba1b6c49bdb" providerId="ADAL" clId="{D00B37E8-CDCB-DE49-9D51-896EFCA4271F}" dt="2019-08-22T01:47:42.896" v="345" actId="26606"/>
        <pc:sldMkLst>
          <pc:docMk/>
          <pc:sldMk cId="3689278003" sldId="1109"/>
        </pc:sldMkLst>
        <pc:spChg chg="mod">
          <ac:chgData name="Dubey, Abhishek" userId="fcebbf37-2e6b-4aaa-bd32-5ba1b6c49bdb" providerId="ADAL" clId="{D00B37E8-CDCB-DE49-9D51-896EFCA4271F}" dt="2019-08-22T01:47:42.896" v="345" actId="26606"/>
          <ac:spMkLst>
            <pc:docMk/>
            <pc:sldMk cId="3689278003" sldId="1109"/>
            <ac:spMk id="2" creationId="{C9F02E43-BF09-4A5D-B412-4F62FC99D0A3}"/>
          </ac:spMkLst>
        </pc:spChg>
        <pc:spChg chg="del">
          <ac:chgData name="Dubey, Abhishek" userId="fcebbf37-2e6b-4aaa-bd32-5ba1b6c49bdb" providerId="ADAL" clId="{D00B37E8-CDCB-DE49-9D51-896EFCA4271F}" dt="2019-08-22T01:47:41.236" v="344"/>
          <ac:spMkLst>
            <pc:docMk/>
            <pc:sldMk cId="3689278003" sldId="1109"/>
            <ac:spMk id="3" creationId="{D2FAE5A4-0741-4D37-A527-791479B67418}"/>
          </ac:spMkLst>
        </pc:spChg>
        <pc:spChg chg="mod">
          <ac:chgData name="Dubey, Abhishek" userId="fcebbf37-2e6b-4aaa-bd32-5ba1b6c49bdb" providerId="ADAL" clId="{D00B37E8-CDCB-DE49-9D51-896EFCA4271F}" dt="2019-08-22T01:47:42.896" v="345" actId="26606"/>
          <ac:spMkLst>
            <pc:docMk/>
            <pc:sldMk cId="3689278003" sldId="1109"/>
            <ac:spMk id="4" creationId="{26C9F260-83A7-473C-B6AB-1275A1F25C2D}"/>
          </ac:spMkLst>
        </pc:spChg>
        <pc:spChg chg="add">
          <ac:chgData name="Dubey, Abhishek" userId="fcebbf37-2e6b-4aaa-bd32-5ba1b6c49bdb" providerId="ADAL" clId="{D00B37E8-CDCB-DE49-9D51-896EFCA4271F}" dt="2019-08-22T01:47:42.896" v="345" actId="26606"/>
          <ac:spMkLst>
            <pc:docMk/>
            <pc:sldMk cId="3689278003" sldId="1109"/>
            <ac:spMk id="9" creationId="{3B854194-185D-494D-905C-7C7CB2E30F6E}"/>
          </ac:spMkLst>
        </pc:spChg>
        <pc:spChg chg="add">
          <ac:chgData name="Dubey, Abhishek" userId="fcebbf37-2e6b-4aaa-bd32-5ba1b6c49bdb" providerId="ADAL" clId="{D00B37E8-CDCB-DE49-9D51-896EFCA4271F}" dt="2019-08-22T01:47:42.896" v="345" actId="26606"/>
          <ac:spMkLst>
            <pc:docMk/>
            <pc:sldMk cId="3689278003" sldId="1109"/>
            <ac:spMk id="11" creationId="{B4F5FA0D-0104-4987-8241-EFF7C85B88DE}"/>
          </ac:spMkLst>
        </pc:spChg>
        <pc:picChg chg="add">
          <ac:chgData name="Dubey, Abhishek" userId="fcebbf37-2e6b-4aaa-bd32-5ba1b6c49bdb" providerId="ADAL" clId="{D00B37E8-CDCB-DE49-9D51-896EFCA4271F}" dt="2019-08-22T01:47:42.896" v="345" actId="26606"/>
          <ac:picMkLst>
            <pc:docMk/>
            <pc:sldMk cId="3689278003" sldId="1109"/>
            <ac:picMk id="13" creationId="{2897127E-6CEF-446C-BE87-93B7C46E49D1}"/>
          </ac:picMkLst>
        </pc:picChg>
      </pc:sldChg>
      <pc:sldChg chg="delSp modSp add del">
        <pc:chgData name="Dubey, Abhishek" userId="fcebbf37-2e6b-4aaa-bd32-5ba1b6c49bdb" providerId="ADAL" clId="{D00B37E8-CDCB-DE49-9D51-896EFCA4271F}" dt="2019-08-22T01:48:57.830" v="393" actId="2696"/>
        <pc:sldMkLst>
          <pc:docMk/>
          <pc:sldMk cId="1608775722" sldId="1110"/>
        </pc:sldMkLst>
        <pc:spChg chg="del">
          <ac:chgData name="Dubey, Abhishek" userId="fcebbf37-2e6b-4aaa-bd32-5ba1b6c49bdb" providerId="ADAL" clId="{D00B37E8-CDCB-DE49-9D51-896EFCA4271F}" dt="2019-08-22T01:48:53.981" v="391"/>
          <ac:spMkLst>
            <pc:docMk/>
            <pc:sldMk cId="1608775722" sldId="1110"/>
            <ac:spMk id="3" creationId="{D2FAE5A4-0741-4D37-A527-791479B67418}"/>
          </ac:spMkLst>
        </pc:spChg>
        <pc:spChg chg="mod">
          <ac:chgData name="Dubey, Abhishek" userId="fcebbf37-2e6b-4aaa-bd32-5ba1b6c49bdb" providerId="ADAL" clId="{D00B37E8-CDCB-DE49-9D51-896EFCA4271F}" dt="2019-08-22T01:48:54.004" v="392" actId="27636"/>
          <ac:spMkLst>
            <pc:docMk/>
            <pc:sldMk cId="1608775722" sldId="1110"/>
            <ac:spMk id="4" creationId="{26C9F260-83A7-473C-B6AB-1275A1F25C2D}"/>
          </ac:spMkLst>
        </pc:spChg>
      </pc:sldChg>
      <pc:sldChg chg="addSp delSp modSp add mod setBg">
        <pc:chgData name="Dubey, Abhishek" userId="fcebbf37-2e6b-4aaa-bd32-5ba1b6c49bdb" providerId="ADAL" clId="{D00B37E8-CDCB-DE49-9D51-896EFCA4271F}" dt="2019-08-22T01:49:03.176" v="395" actId="26606"/>
        <pc:sldMkLst>
          <pc:docMk/>
          <pc:sldMk cId="3339530971" sldId="1116"/>
        </pc:sldMkLst>
        <pc:spChg chg="mod">
          <ac:chgData name="Dubey, Abhishek" userId="fcebbf37-2e6b-4aaa-bd32-5ba1b6c49bdb" providerId="ADAL" clId="{D00B37E8-CDCB-DE49-9D51-896EFCA4271F}" dt="2019-08-22T01:49:03.176" v="395" actId="26606"/>
          <ac:spMkLst>
            <pc:docMk/>
            <pc:sldMk cId="3339530971" sldId="1116"/>
            <ac:spMk id="2" creationId="{F141B92A-84A4-49CC-B426-7822CA98FA1A}"/>
          </ac:spMkLst>
        </pc:spChg>
        <pc:spChg chg="del">
          <ac:chgData name="Dubey, Abhishek" userId="fcebbf37-2e6b-4aaa-bd32-5ba1b6c49bdb" providerId="ADAL" clId="{D00B37E8-CDCB-DE49-9D51-896EFCA4271F}" dt="2019-08-22T01:49:00.740" v="394"/>
          <ac:spMkLst>
            <pc:docMk/>
            <pc:sldMk cId="3339530971" sldId="1116"/>
            <ac:spMk id="3" creationId="{CC05F8F2-ED95-4587-9E30-7D9BD13F5F07}"/>
          </ac:spMkLst>
        </pc:spChg>
        <pc:spChg chg="mod">
          <ac:chgData name="Dubey, Abhishek" userId="fcebbf37-2e6b-4aaa-bd32-5ba1b6c49bdb" providerId="ADAL" clId="{D00B37E8-CDCB-DE49-9D51-896EFCA4271F}" dt="2019-08-22T01:49:03.176" v="395" actId="26606"/>
          <ac:spMkLst>
            <pc:docMk/>
            <pc:sldMk cId="3339530971" sldId="1116"/>
            <ac:spMk id="4" creationId="{6ADA1BB9-89F5-4F9B-BF64-1004BE7FB6E8}"/>
          </ac:spMkLst>
        </pc:spChg>
        <pc:spChg chg="add">
          <ac:chgData name="Dubey, Abhishek" userId="fcebbf37-2e6b-4aaa-bd32-5ba1b6c49bdb" providerId="ADAL" clId="{D00B37E8-CDCB-DE49-9D51-896EFCA4271F}" dt="2019-08-22T01:49:03.176" v="395" actId="26606"/>
          <ac:spMkLst>
            <pc:docMk/>
            <pc:sldMk cId="3339530971" sldId="1116"/>
            <ac:spMk id="9" creationId="{3B854194-185D-494D-905C-7C7CB2E30F6E}"/>
          </ac:spMkLst>
        </pc:spChg>
        <pc:spChg chg="add">
          <ac:chgData name="Dubey, Abhishek" userId="fcebbf37-2e6b-4aaa-bd32-5ba1b6c49bdb" providerId="ADAL" clId="{D00B37E8-CDCB-DE49-9D51-896EFCA4271F}" dt="2019-08-22T01:49:03.176" v="395" actId="26606"/>
          <ac:spMkLst>
            <pc:docMk/>
            <pc:sldMk cId="3339530971" sldId="1116"/>
            <ac:spMk id="11" creationId="{B4F5FA0D-0104-4987-8241-EFF7C85B88DE}"/>
          </ac:spMkLst>
        </pc:spChg>
        <pc:picChg chg="add">
          <ac:chgData name="Dubey, Abhishek" userId="fcebbf37-2e6b-4aaa-bd32-5ba1b6c49bdb" providerId="ADAL" clId="{D00B37E8-CDCB-DE49-9D51-896EFCA4271F}" dt="2019-08-22T01:49:03.176" v="395" actId="26606"/>
          <ac:picMkLst>
            <pc:docMk/>
            <pc:sldMk cId="3339530971" sldId="1116"/>
            <ac:picMk id="13" creationId="{2897127E-6CEF-446C-BE87-93B7C46E49D1}"/>
          </ac:picMkLst>
        </pc:picChg>
      </pc:sldChg>
      <pc:sldChg chg="addSp delSp modSp add mod setBg">
        <pc:chgData name="Dubey, Abhishek" userId="fcebbf37-2e6b-4aaa-bd32-5ba1b6c49bdb" providerId="ADAL" clId="{D00B37E8-CDCB-DE49-9D51-896EFCA4271F}" dt="2019-08-22T01:49:12.073" v="397" actId="26606"/>
        <pc:sldMkLst>
          <pc:docMk/>
          <pc:sldMk cId="2092687627" sldId="1117"/>
        </pc:sldMkLst>
        <pc:spChg chg="mod">
          <ac:chgData name="Dubey, Abhishek" userId="fcebbf37-2e6b-4aaa-bd32-5ba1b6c49bdb" providerId="ADAL" clId="{D00B37E8-CDCB-DE49-9D51-896EFCA4271F}" dt="2019-08-22T01:49:12.073" v="397" actId="26606"/>
          <ac:spMkLst>
            <pc:docMk/>
            <pc:sldMk cId="2092687627" sldId="1117"/>
            <ac:spMk id="2" creationId="{424C0D4F-A4A9-2546-981A-EB8ECA8CA35E}"/>
          </ac:spMkLst>
        </pc:spChg>
        <pc:spChg chg="del">
          <ac:chgData name="Dubey, Abhishek" userId="fcebbf37-2e6b-4aaa-bd32-5ba1b6c49bdb" providerId="ADAL" clId="{D00B37E8-CDCB-DE49-9D51-896EFCA4271F}" dt="2019-08-22T01:49:09.724" v="396"/>
          <ac:spMkLst>
            <pc:docMk/>
            <pc:sldMk cId="2092687627" sldId="1117"/>
            <ac:spMk id="3" creationId="{2BF8FE17-4A60-194A-B166-F55720D4B29F}"/>
          </ac:spMkLst>
        </pc:spChg>
        <pc:spChg chg="mod">
          <ac:chgData name="Dubey, Abhishek" userId="fcebbf37-2e6b-4aaa-bd32-5ba1b6c49bdb" providerId="ADAL" clId="{D00B37E8-CDCB-DE49-9D51-896EFCA4271F}" dt="2019-08-22T01:49:12.073" v="397" actId="26606"/>
          <ac:spMkLst>
            <pc:docMk/>
            <pc:sldMk cId="2092687627" sldId="1117"/>
            <ac:spMk id="4" creationId="{08E3BCD1-E462-7E4C-995B-9E9131B6F714}"/>
          </ac:spMkLst>
        </pc:spChg>
        <pc:spChg chg="add">
          <ac:chgData name="Dubey, Abhishek" userId="fcebbf37-2e6b-4aaa-bd32-5ba1b6c49bdb" providerId="ADAL" clId="{D00B37E8-CDCB-DE49-9D51-896EFCA4271F}" dt="2019-08-22T01:49:12.073" v="397" actId="26606"/>
          <ac:spMkLst>
            <pc:docMk/>
            <pc:sldMk cId="2092687627" sldId="1117"/>
            <ac:spMk id="9" creationId="{23962611-DFD5-4092-AAFD-559E3DFCE2C9}"/>
          </ac:spMkLst>
        </pc:spChg>
        <pc:picChg chg="add">
          <ac:chgData name="Dubey, Abhishek" userId="fcebbf37-2e6b-4aaa-bd32-5ba1b6c49bdb" providerId="ADAL" clId="{D00B37E8-CDCB-DE49-9D51-896EFCA4271F}" dt="2019-08-22T01:49:12.073" v="397" actId="26606"/>
          <ac:picMkLst>
            <pc:docMk/>
            <pc:sldMk cId="2092687627" sldId="1117"/>
            <ac:picMk id="11" creationId="{2270F1FA-0425-408F-9861-80BF5AFB276D}"/>
          </ac:picMkLst>
        </pc:picChg>
      </pc:sldChg>
      <pc:sldChg chg="addSp delSp modSp add mod setBg delDesignElem">
        <pc:chgData name="Dubey, Abhishek" userId="fcebbf37-2e6b-4aaa-bd32-5ba1b6c49bdb" providerId="ADAL" clId="{D00B37E8-CDCB-DE49-9D51-896EFCA4271F}" dt="2019-08-22T01:40:24.709" v="183" actId="1076"/>
        <pc:sldMkLst>
          <pc:docMk/>
          <pc:sldMk cId="196887452" sldId="1118"/>
        </pc:sldMkLst>
        <pc:spChg chg="mod">
          <ac:chgData name="Dubey, Abhishek" userId="fcebbf37-2e6b-4aaa-bd32-5ba1b6c49bdb" providerId="ADAL" clId="{D00B37E8-CDCB-DE49-9D51-896EFCA4271F}" dt="2019-08-22T01:40:12.097" v="180" actId="20577"/>
          <ac:spMkLst>
            <pc:docMk/>
            <pc:sldMk cId="196887452" sldId="1118"/>
            <ac:spMk id="2" creationId="{00000000-0000-0000-0000-000000000000}"/>
          </ac:spMkLst>
        </pc:spChg>
        <pc:spChg chg="del">
          <ac:chgData name="Dubey, Abhishek" userId="fcebbf37-2e6b-4aaa-bd32-5ba1b6c49bdb" providerId="ADAL" clId="{D00B37E8-CDCB-DE49-9D51-896EFCA4271F}" dt="2019-08-22T01:39:58.519" v="148" actId="26606"/>
          <ac:spMkLst>
            <pc:docMk/>
            <pc:sldMk cId="196887452" sldId="1118"/>
            <ac:spMk id="3" creationId="{00000000-0000-0000-0000-000000000000}"/>
          </ac:spMkLst>
        </pc:spChg>
        <pc:spChg chg="add mod">
          <ac:chgData name="Dubey, Abhishek" userId="fcebbf37-2e6b-4aaa-bd32-5ba1b6c49bdb" providerId="ADAL" clId="{D00B37E8-CDCB-DE49-9D51-896EFCA4271F}" dt="2019-08-22T01:40:21.293" v="181" actId="478"/>
          <ac:spMkLst>
            <pc:docMk/>
            <pc:sldMk cId="196887452" sldId="1118"/>
            <ac:spMk id="4" creationId="{BC9F4DAA-5B43-8241-92E4-05EEE580C7BB}"/>
          </ac:spMkLst>
        </pc:spChg>
        <pc:spChg chg="add">
          <ac:chgData name="Dubey, Abhishek" userId="fcebbf37-2e6b-4aaa-bd32-5ba1b6c49bdb" providerId="ADAL" clId="{D00B37E8-CDCB-DE49-9D51-896EFCA4271F}" dt="2019-08-22T01:39:58.519" v="148" actId="26606"/>
          <ac:spMkLst>
            <pc:docMk/>
            <pc:sldMk cId="196887452" sldId="1118"/>
            <ac:spMk id="6" creationId="{0499AD7B-99D4-4755-8966-F7BA0426904B}"/>
          </ac:spMkLst>
        </pc:spChg>
        <pc:spChg chg="del">
          <ac:chgData name="Dubey, Abhishek" userId="fcebbf37-2e6b-4aaa-bd32-5ba1b6c49bdb" providerId="ADAL" clId="{D00B37E8-CDCB-DE49-9D51-896EFCA4271F}" dt="2019-08-22T01:39:55.240" v="147"/>
          <ac:spMkLst>
            <pc:docMk/>
            <pc:sldMk cId="196887452" sldId="1118"/>
            <ac:spMk id="8" creationId="{3B854194-185D-494D-905C-7C7CB2E30F6E}"/>
          </ac:spMkLst>
        </pc:spChg>
        <pc:spChg chg="del">
          <ac:chgData name="Dubey, Abhishek" userId="fcebbf37-2e6b-4aaa-bd32-5ba1b6c49bdb" providerId="ADAL" clId="{D00B37E8-CDCB-DE49-9D51-896EFCA4271F}" dt="2019-08-22T01:39:55.240" v="147"/>
          <ac:spMkLst>
            <pc:docMk/>
            <pc:sldMk cId="196887452" sldId="1118"/>
            <ac:spMk id="10" creationId="{B4F5FA0D-0104-4987-8241-EFF7C85B88DE}"/>
          </ac:spMkLst>
        </pc:spChg>
        <pc:graphicFrameChg chg="add del">
          <ac:chgData name="Dubey, Abhishek" userId="fcebbf37-2e6b-4aaa-bd32-5ba1b6c49bdb" providerId="ADAL" clId="{D00B37E8-CDCB-DE49-9D51-896EFCA4271F}" dt="2019-08-22T01:40:21.293" v="181" actId="478"/>
          <ac:graphicFrameMkLst>
            <pc:docMk/>
            <pc:sldMk cId="196887452" sldId="1118"/>
            <ac:graphicFrameMk id="5" creationId="{0DFA7CE2-C105-46E6-9B1D-B496B53EE8F6}"/>
          </ac:graphicFrameMkLst>
        </pc:graphicFrameChg>
        <pc:picChg chg="add">
          <ac:chgData name="Dubey, Abhishek" userId="fcebbf37-2e6b-4aaa-bd32-5ba1b6c49bdb" providerId="ADAL" clId="{D00B37E8-CDCB-DE49-9D51-896EFCA4271F}" dt="2019-08-22T01:39:58.519" v="148" actId="26606"/>
          <ac:picMkLst>
            <pc:docMk/>
            <pc:sldMk cId="196887452" sldId="1118"/>
            <ac:picMk id="7" creationId="{1A06F89A-489D-4383-94C5-42F7FF2E9A63}"/>
          </ac:picMkLst>
        </pc:picChg>
        <pc:picChg chg="add mod">
          <ac:chgData name="Dubey, Abhishek" userId="fcebbf37-2e6b-4aaa-bd32-5ba1b6c49bdb" providerId="ADAL" clId="{D00B37E8-CDCB-DE49-9D51-896EFCA4271F}" dt="2019-08-22T01:40:24.709" v="183" actId="1076"/>
          <ac:picMkLst>
            <pc:docMk/>
            <pc:sldMk cId="196887452" sldId="1118"/>
            <ac:picMk id="11" creationId="{652A49F1-52FC-024A-97F4-AF7752C728B0}"/>
          </ac:picMkLst>
        </pc:picChg>
        <pc:picChg chg="del">
          <ac:chgData name="Dubey, Abhishek" userId="fcebbf37-2e6b-4aaa-bd32-5ba1b6c49bdb" providerId="ADAL" clId="{D00B37E8-CDCB-DE49-9D51-896EFCA4271F}" dt="2019-08-22T01:39:55.240" v="147"/>
          <ac:picMkLst>
            <pc:docMk/>
            <pc:sldMk cId="196887452" sldId="1118"/>
            <ac:picMk id="12" creationId="{2897127E-6CEF-446C-BE87-93B7C46E49D1}"/>
          </ac:picMkLst>
        </pc:picChg>
      </pc:sldChg>
      <pc:sldChg chg="addSp delSp modSp add mod setBg delDesignElem">
        <pc:chgData name="Dubey, Abhishek" userId="fcebbf37-2e6b-4aaa-bd32-5ba1b6c49bdb" providerId="ADAL" clId="{D00B37E8-CDCB-DE49-9D51-896EFCA4271F}" dt="2019-08-22T01:48:48.488" v="390" actId="20577"/>
        <pc:sldMkLst>
          <pc:docMk/>
          <pc:sldMk cId="3705848035" sldId="1119"/>
        </pc:sldMkLst>
        <pc:spChg chg="mod">
          <ac:chgData name="Dubey, Abhishek" userId="fcebbf37-2e6b-4aaa-bd32-5ba1b6c49bdb" providerId="ADAL" clId="{D00B37E8-CDCB-DE49-9D51-896EFCA4271F}" dt="2019-08-22T01:48:48.488" v="390" actId="20577"/>
          <ac:spMkLst>
            <pc:docMk/>
            <pc:sldMk cId="3705848035" sldId="1119"/>
            <ac:spMk id="4" creationId="{26C9F260-83A7-473C-B6AB-1275A1F25C2D}"/>
          </ac:spMkLst>
        </pc:spChg>
        <pc:spChg chg="add">
          <ac:chgData name="Dubey, Abhishek" userId="fcebbf37-2e6b-4aaa-bd32-5ba1b6c49bdb" providerId="ADAL" clId="{D00B37E8-CDCB-DE49-9D51-896EFCA4271F}" dt="2019-08-22T01:48:26.045" v="350" actId="26606"/>
          <ac:spMkLst>
            <pc:docMk/>
            <pc:sldMk cId="3705848035" sldId="1119"/>
            <ac:spMk id="6" creationId="{3B854194-185D-494D-905C-7C7CB2E30F6E}"/>
          </ac:spMkLst>
        </pc:spChg>
        <pc:spChg chg="add">
          <ac:chgData name="Dubey, Abhishek" userId="fcebbf37-2e6b-4aaa-bd32-5ba1b6c49bdb" providerId="ADAL" clId="{D00B37E8-CDCB-DE49-9D51-896EFCA4271F}" dt="2019-08-22T01:48:26.045" v="350" actId="26606"/>
          <ac:spMkLst>
            <pc:docMk/>
            <pc:sldMk cId="3705848035" sldId="1119"/>
            <ac:spMk id="7" creationId="{B4F5FA0D-0104-4987-8241-EFF7C85B88DE}"/>
          </ac:spMkLst>
        </pc:spChg>
        <pc:spChg chg="del">
          <ac:chgData name="Dubey, Abhishek" userId="fcebbf37-2e6b-4aaa-bd32-5ba1b6c49bdb" providerId="ADAL" clId="{D00B37E8-CDCB-DE49-9D51-896EFCA4271F}" dt="2019-08-22T01:48:22.364" v="349"/>
          <ac:spMkLst>
            <pc:docMk/>
            <pc:sldMk cId="3705848035" sldId="1119"/>
            <ac:spMk id="9" creationId="{3B854194-185D-494D-905C-7C7CB2E30F6E}"/>
          </ac:spMkLst>
        </pc:spChg>
        <pc:spChg chg="del">
          <ac:chgData name="Dubey, Abhishek" userId="fcebbf37-2e6b-4aaa-bd32-5ba1b6c49bdb" providerId="ADAL" clId="{D00B37E8-CDCB-DE49-9D51-896EFCA4271F}" dt="2019-08-22T01:48:22.364" v="349"/>
          <ac:spMkLst>
            <pc:docMk/>
            <pc:sldMk cId="3705848035" sldId="1119"/>
            <ac:spMk id="11" creationId="{B4F5FA0D-0104-4987-8241-EFF7C85B88DE}"/>
          </ac:spMkLst>
        </pc:spChg>
        <pc:picChg chg="add">
          <ac:chgData name="Dubey, Abhishek" userId="fcebbf37-2e6b-4aaa-bd32-5ba1b6c49bdb" providerId="ADAL" clId="{D00B37E8-CDCB-DE49-9D51-896EFCA4271F}" dt="2019-08-22T01:48:26.045" v="350" actId="26606"/>
          <ac:picMkLst>
            <pc:docMk/>
            <pc:sldMk cId="3705848035" sldId="1119"/>
            <ac:picMk id="8" creationId="{2897127E-6CEF-446C-BE87-93B7C46E49D1}"/>
          </ac:picMkLst>
        </pc:picChg>
        <pc:picChg chg="del">
          <ac:chgData name="Dubey, Abhishek" userId="fcebbf37-2e6b-4aaa-bd32-5ba1b6c49bdb" providerId="ADAL" clId="{D00B37E8-CDCB-DE49-9D51-896EFCA4271F}" dt="2019-08-22T01:48:22.364" v="349"/>
          <ac:picMkLst>
            <pc:docMk/>
            <pc:sldMk cId="3705848035" sldId="1119"/>
            <ac:picMk id="13" creationId="{2897127E-6CEF-446C-BE87-93B7C46E49D1}"/>
          </ac:picMkLst>
        </pc:picChg>
      </pc:sldChg>
      <pc:sldMasterChg chg="delSldLayout">
        <pc:chgData name="Dubey, Abhishek" userId="fcebbf37-2e6b-4aaa-bd32-5ba1b6c49bdb" providerId="ADAL" clId="{D00B37E8-CDCB-DE49-9D51-896EFCA4271F}" dt="2019-08-22T01:35:19.939" v="85" actId="2696"/>
        <pc:sldMasterMkLst>
          <pc:docMk/>
          <pc:sldMasterMk cId="3386998165" sldId="2147483648"/>
        </pc:sldMasterMkLst>
        <pc:sldLayoutChg chg="del">
          <pc:chgData name="Dubey, Abhishek" userId="fcebbf37-2e6b-4aaa-bd32-5ba1b6c49bdb" providerId="ADAL" clId="{D00B37E8-CDCB-DE49-9D51-896EFCA4271F}" dt="2019-08-22T01:35:19.875" v="75" actId="2696"/>
          <pc:sldLayoutMkLst>
            <pc:docMk/>
            <pc:sldMasterMk cId="3386998165" sldId="2147483648"/>
            <pc:sldLayoutMk cId="364349861" sldId="2147483662"/>
          </pc:sldLayoutMkLst>
        </pc:sldLayoutChg>
        <pc:sldLayoutChg chg="del">
          <pc:chgData name="Dubey, Abhishek" userId="fcebbf37-2e6b-4aaa-bd32-5ba1b6c49bdb" providerId="ADAL" clId="{D00B37E8-CDCB-DE49-9D51-896EFCA4271F}" dt="2019-08-22T01:35:19.932" v="83" actId="2696"/>
          <pc:sldLayoutMkLst>
            <pc:docMk/>
            <pc:sldMasterMk cId="3386998165" sldId="2147483648"/>
            <pc:sldLayoutMk cId="2167714550" sldId="2147483663"/>
          </pc:sldLayoutMkLst>
        </pc:sldLayoutChg>
        <pc:sldLayoutChg chg="del">
          <pc:chgData name="Dubey, Abhishek" userId="fcebbf37-2e6b-4aaa-bd32-5ba1b6c49bdb" providerId="ADAL" clId="{D00B37E8-CDCB-DE49-9D51-896EFCA4271F}" dt="2019-08-22T01:35:19.939" v="85" actId="2696"/>
          <pc:sldLayoutMkLst>
            <pc:docMk/>
            <pc:sldMasterMk cId="3386998165" sldId="2147483648"/>
            <pc:sldLayoutMk cId="439450508" sldId="2147483664"/>
          </pc:sldLayoutMkLst>
        </pc:sldLayoutChg>
      </pc:sldMasterChg>
    </pc:docChg>
  </pc:docChgLst>
  <pc:docChgLst>
    <pc:chgData name="Dubey, Abhishek" userId="fcebbf37-2e6b-4aaa-bd32-5ba1b6c49bdb" providerId="ADAL" clId="{F8AB7A86-EE21-1C41-BDE0-91B045280AA4}"/>
    <pc:docChg chg="undo custSel mod addSld delSld modSld">
      <pc:chgData name="Dubey, Abhishek" userId="fcebbf37-2e6b-4aaa-bd32-5ba1b6c49bdb" providerId="ADAL" clId="{F8AB7A86-EE21-1C41-BDE0-91B045280AA4}" dt="2019-08-22T01:09:14.452" v="206" actId="2696"/>
      <pc:docMkLst>
        <pc:docMk/>
      </pc:docMkLst>
      <pc:sldChg chg="del">
        <pc:chgData name="Dubey, Abhishek" userId="fcebbf37-2e6b-4aaa-bd32-5ba1b6c49bdb" providerId="ADAL" clId="{F8AB7A86-EE21-1C41-BDE0-91B045280AA4}" dt="2019-08-22T00:53:42.760" v="42" actId="2696"/>
        <pc:sldMkLst>
          <pc:docMk/>
          <pc:sldMk cId="3848387417" sldId="257"/>
        </pc:sldMkLst>
      </pc:sldChg>
      <pc:sldChg chg="del">
        <pc:chgData name="Dubey, Abhishek" userId="fcebbf37-2e6b-4aaa-bd32-5ba1b6c49bdb" providerId="ADAL" clId="{F8AB7A86-EE21-1C41-BDE0-91B045280AA4}" dt="2019-08-22T00:53:43.202" v="43" actId="2696"/>
        <pc:sldMkLst>
          <pc:docMk/>
          <pc:sldMk cId="2121775212" sldId="258"/>
        </pc:sldMkLst>
      </pc:sldChg>
      <pc:sldChg chg="del">
        <pc:chgData name="Dubey, Abhishek" userId="fcebbf37-2e6b-4aaa-bd32-5ba1b6c49bdb" providerId="ADAL" clId="{F8AB7A86-EE21-1C41-BDE0-91B045280AA4}" dt="2019-08-22T00:53:44.515" v="44" actId="2696"/>
        <pc:sldMkLst>
          <pc:docMk/>
          <pc:sldMk cId="3235842323" sldId="262"/>
        </pc:sldMkLst>
      </pc:sldChg>
      <pc:sldChg chg="add">
        <pc:chgData name="Dubey, Abhishek" userId="fcebbf37-2e6b-4aaa-bd32-5ba1b6c49bdb" providerId="ADAL" clId="{F8AB7A86-EE21-1C41-BDE0-91B045280AA4}" dt="2019-08-22T01:08:09.120" v="180"/>
        <pc:sldMkLst>
          <pc:docMk/>
          <pc:sldMk cId="1759230587" sldId="470"/>
        </pc:sldMkLst>
      </pc:sldChg>
      <pc:sldChg chg="del">
        <pc:chgData name="Dubey, Abhishek" userId="fcebbf37-2e6b-4aaa-bd32-5ba1b6c49bdb" providerId="ADAL" clId="{F8AB7A86-EE21-1C41-BDE0-91B045280AA4}" dt="2019-08-22T00:53:58.850" v="64" actId="2696"/>
        <pc:sldMkLst>
          <pc:docMk/>
          <pc:sldMk cId="2199684703" sldId="470"/>
        </pc:sldMkLst>
      </pc:sldChg>
      <pc:sldChg chg="del">
        <pc:chgData name="Dubey, Abhishek" userId="fcebbf37-2e6b-4aaa-bd32-5ba1b6c49bdb" providerId="ADAL" clId="{F8AB7A86-EE21-1C41-BDE0-91B045280AA4}" dt="2019-08-22T00:53:58.864" v="65" actId="2696"/>
        <pc:sldMkLst>
          <pc:docMk/>
          <pc:sldMk cId="2828222379" sldId="471"/>
        </pc:sldMkLst>
      </pc:sldChg>
      <pc:sldChg chg="add">
        <pc:chgData name="Dubey, Abhishek" userId="fcebbf37-2e6b-4aaa-bd32-5ba1b6c49bdb" providerId="ADAL" clId="{F8AB7A86-EE21-1C41-BDE0-91B045280AA4}" dt="2019-08-22T01:08:09.120" v="180"/>
        <pc:sldMkLst>
          <pc:docMk/>
          <pc:sldMk cId="3075814736" sldId="471"/>
        </pc:sldMkLst>
      </pc:sldChg>
      <pc:sldChg chg="add">
        <pc:chgData name="Dubey, Abhishek" userId="fcebbf37-2e6b-4aaa-bd32-5ba1b6c49bdb" providerId="ADAL" clId="{F8AB7A86-EE21-1C41-BDE0-91B045280AA4}" dt="2019-08-22T01:08:09.120" v="180"/>
        <pc:sldMkLst>
          <pc:docMk/>
          <pc:sldMk cId="1342263919" sldId="472"/>
        </pc:sldMkLst>
      </pc:sldChg>
      <pc:sldChg chg="del">
        <pc:chgData name="Dubey, Abhishek" userId="fcebbf37-2e6b-4aaa-bd32-5ba1b6c49bdb" providerId="ADAL" clId="{F8AB7A86-EE21-1C41-BDE0-91B045280AA4}" dt="2019-08-22T00:53:58.879" v="66" actId="2696"/>
        <pc:sldMkLst>
          <pc:docMk/>
          <pc:sldMk cId="1428289971" sldId="472"/>
        </pc:sldMkLst>
      </pc:sldChg>
      <pc:sldChg chg="del">
        <pc:chgData name="Dubey, Abhishek" userId="fcebbf37-2e6b-4aaa-bd32-5ba1b6c49bdb" providerId="ADAL" clId="{F8AB7A86-EE21-1C41-BDE0-91B045280AA4}" dt="2019-08-22T00:53:58.894" v="67" actId="2696"/>
        <pc:sldMkLst>
          <pc:docMk/>
          <pc:sldMk cId="2565209866" sldId="473"/>
        </pc:sldMkLst>
      </pc:sldChg>
      <pc:sldChg chg="add">
        <pc:chgData name="Dubey, Abhishek" userId="fcebbf37-2e6b-4aaa-bd32-5ba1b6c49bdb" providerId="ADAL" clId="{F8AB7A86-EE21-1C41-BDE0-91B045280AA4}" dt="2019-08-22T01:08:09.120" v="180"/>
        <pc:sldMkLst>
          <pc:docMk/>
          <pc:sldMk cId="2696183322" sldId="473"/>
        </pc:sldMkLst>
      </pc:sldChg>
      <pc:sldChg chg="del">
        <pc:chgData name="Dubey, Abhishek" userId="fcebbf37-2e6b-4aaa-bd32-5ba1b6c49bdb" providerId="ADAL" clId="{F8AB7A86-EE21-1C41-BDE0-91B045280AA4}" dt="2019-08-22T00:53:58.905" v="68" actId="2696"/>
        <pc:sldMkLst>
          <pc:docMk/>
          <pc:sldMk cId="1919772797" sldId="474"/>
        </pc:sldMkLst>
      </pc:sldChg>
      <pc:sldChg chg="add">
        <pc:chgData name="Dubey, Abhishek" userId="fcebbf37-2e6b-4aaa-bd32-5ba1b6c49bdb" providerId="ADAL" clId="{F8AB7A86-EE21-1C41-BDE0-91B045280AA4}" dt="2019-08-22T01:08:09.120" v="180"/>
        <pc:sldMkLst>
          <pc:docMk/>
          <pc:sldMk cId="2796224016" sldId="474"/>
        </pc:sldMkLst>
      </pc:sldChg>
      <pc:sldChg chg="del">
        <pc:chgData name="Dubey, Abhishek" userId="fcebbf37-2e6b-4aaa-bd32-5ba1b6c49bdb" providerId="ADAL" clId="{F8AB7A86-EE21-1C41-BDE0-91B045280AA4}" dt="2019-08-22T00:53:58.681" v="48" actId="2696"/>
        <pc:sldMkLst>
          <pc:docMk/>
          <pc:sldMk cId="2366250910" sldId="695"/>
        </pc:sldMkLst>
      </pc:sldChg>
      <pc:sldChg chg="del">
        <pc:chgData name="Dubey, Abhishek" userId="fcebbf37-2e6b-4aaa-bd32-5ba1b6c49bdb" providerId="ADAL" clId="{F8AB7A86-EE21-1C41-BDE0-91B045280AA4}" dt="2019-08-22T00:53:58.714" v="49" actId="2696"/>
        <pc:sldMkLst>
          <pc:docMk/>
          <pc:sldMk cId="199479289" sldId="696"/>
        </pc:sldMkLst>
      </pc:sldChg>
      <pc:sldChg chg="del">
        <pc:chgData name="Dubey, Abhishek" userId="fcebbf37-2e6b-4aaa-bd32-5ba1b6c49bdb" providerId="ADAL" clId="{F8AB7A86-EE21-1C41-BDE0-91B045280AA4}" dt="2019-08-22T00:53:58.721" v="50" actId="2696"/>
        <pc:sldMkLst>
          <pc:docMk/>
          <pc:sldMk cId="2902121203" sldId="697"/>
        </pc:sldMkLst>
      </pc:sldChg>
      <pc:sldChg chg="del">
        <pc:chgData name="Dubey, Abhishek" userId="fcebbf37-2e6b-4aaa-bd32-5ba1b6c49bdb" providerId="ADAL" clId="{F8AB7A86-EE21-1C41-BDE0-91B045280AA4}" dt="2019-08-22T00:53:58.668" v="47" actId="2696"/>
        <pc:sldMkLst>
          <pc:docMk/>
          <pc:sldMk cId="884453754" sldId="704"/>
        </pc:sldMkLst>
      </pc:sldChg>
      <pc:sldChg chg="add del">
        <pc:chgData name="Dubey, Abhishek" userId="fcebbf37-2e6b-4aaa-bd32-5ba1b6c49bdb" providerId="ADAL" clId="{F8AB7A86-EE21-1C41-BDE0-91B045280AA4}" dt="2019-08-22T01:06:06.872" v="148" actId="2696"/>
        <pc:sldMkLst>
          <pc:docMk/>
          <pc:sldMk cId="2113272047" sldId="916"/>
        </pc:sldMkLst>
      </pc:sldChg>
      <pc:sldChg chg="add del">
        <pc:chgData name="Dubey, Abhishek" userId="fcebbf37-2e6b-4aaa-bd32-5ba1b6c49bdb" providerId="ADAL" clId="{F8AB7A86-EE21-1C41-BDE0-91B045280AA4}" dt="2019-08-22T01:06:06.981" v="155" actId="2696"/>
        <pc:sldMkLst>
          <pc:docMk/>
          <pc:sldMk cId="2191268061" sldId="923"/>
        </pc:sldMkLst>
      </pc:sldChg>
      <pc:sldChg chg="del">
        <pc:chgData name="Dubey, Abhishek" userId="fcebbf37-2e6b-4aaa-bd32-5ba1b6c49bdb" providerId="ADAL" clId="{F8AB7A86-EE21-1C41-BDE0-91B045280AA4}" dt="2019-08-22T00:53:58.760" v="55" actId="2696"/>
        <pc:sldMkLst>
          <pc:docMk/>
          <pc:sldMk cId="582759223" sldId="928"/>
        </pc:sldMkLst>
      </pc:sldChg>
      <pc:sldChg chg="add del">
        <pc:chgData name="Dubey, Abhishek" userId="fcebbf37-2e6b-4aaa-bd32-5ba1b6c49bdb" providerId="ADAL" clId="{F8AB7A86-EE21-1C41-BDE0-91B045280AA4}" dt="2019-08-22T01:06:06.843" v="144" actId="2696"/>
        <pc:sldMkLst>
          <pc:docMk/>
          <pc:sldMk cId="2140351328" sldId="928"/>
        </pc:sldMkLst>
      </pc:sldChg>
      <pc:sldChg chg="add">
        <pc:chgData name="Dubey, Abhishek" userId="fcebbf37-2e6b-4aaa-bd32-5ba1b6c49bdb" providerId="ADAL" clId="{F8AB7A86-EE21-1C41-BDE0-91B045280AA4}" dt="2019-08-22T01:08:09.120" v="180"/>
        <pc:sldMkLst>
          <pc:docMk/>
          <pc:sldMk cId="2337592424" sldId="928"/>
        </pc:sldMkLst>
      </pc:sldChg>
      <pc:sldChg chg="add del">
        <pc:chgData name="Dubey, Abhishek" userId="fcebbf37-2e6b-4aaa-bd32-5ba1b6c49bdb" providerId="ADAL" clId="{F8AB7A86-EE21-1C41-BDE0-91B045280AA4}" dt="2019-08-22T01:06:06.831" v="143" actId="2696"/>
        <pc:sldMkLst>
          <pc:docMk/>
          <pc:sldMk cId="974340016" sldId="929"/>
        </pc:sldMkLst>
      </pc:sldChg>
      <pc:sldChg chg="modSp add">
        <pc:chgData name="Dubey, Abhishek" userId="fcebbf37-2e6b-4aaa-bd32-5ba1b6c49bdb" providerId="ADAL" clId="{F8AB7A86-EE21-1C41-BDE0-91B045280AA4}" dt="2019-08-22T01:08:44.911" v="204" actId="1076"/>
        <pc:sldMkLst>
          <pc:docMk/>
          <pc:sldMk cId="2726956865" sldId="929"/>
        </pc:sldMkLst>
        <pc:spChg chg="mod">
          <ac:chgData name="Dubey, Abhishek" userId="fcebbf37-2e6b-4aaa-bd32-5ba1b6c49bdb" providerId="ADAL" clId="{F8AB7A86-EE21-1C41-BDE0-91B045280AA4}" dt="2019-08-22T01:08:44.911" v="204" actId="1076"/>
          <ac:spMkLst>
            <pc:docMk/>
            <pc:sldMk cId="2726956865" sldId="929"/>
            <ac:spMk id="2" creationId="{00000000-0000-0000-0000-000000000000}"/>
          </ac:spMkLst>
        </pc:spChg>
      </pc:sldChg>
      <pc:sldChg chg="del">
        <pc:chgData name="Dubey, Abhishek" userId="fcebbf37-2e6b-4aaa-bd32-5ba1b6c49bdb" providerId="ADAL" clId="{F8AB7A86-EE21-1C41-BDE0-91B045280AA4}" dt="2019-08-22T00:53:58.745" v="53" actId="2696"/>
        <pc:sldMkLst>
          <pc:docMk/>
          <pc:sldMk cId="2726956865" sldId="929"/>
        </pc:sldMkLst>
      </pc:sldChg>
      <pc:sldChg chg="add del">
        <pc:chgData name="Dubey, Abhishek" userId="fcebbf37-2e6b-4aaa-bd32-5ba1b6c49bdb" providerId="ADAL" clId="{F8AB7A86-EE21-1C41-BDE0-91B045280AA4}" dt="2019-08-22T01:06:06.891" v="150" actId="2696"/>
        <pc:sldMkLst>
          <pc:docMk/>
          <pc:sldMk cId="2845784782" sldId="932"/>
        </pc:sldMkLst>
      </pc:sldChg>
      <pc:sldChg chg="add del">
        <pc:chgData name="Dubey, Abhishek" userId="fcebbf37-2e6b-4aaa-bd32-5ba1b6c49bdb" providerId="ADAL" clId="{F8AB7A86-EE21-1C41-BDE0-91B045280AA4}" dt="2019-08-22T01:06:06.906" v="151" actId="2696"/>
        <pc:sldMkLst>
          <pc:docMk/>
          <pc:sldMk cId="2736519329" sldId="936"/>
        </pc:sldMkLst>
      </pc:sldChg>
      <pc:sldChg chg="del">
        <pc:chgData name="Dubey, Abhishek" userId="fcebbf37-2e6b-4aaa-bd32-5ba1b6c49bdb" providerId="ADAL" clId="{F8AB7A86-EE21-1C41-BDE0-91B045280AA4}" dt="2019-08-22T00:53:58.766" v="57" actId="2696"/>
        <pc:sldMkLst>
          <pc:docMk/>
          <pc:sldMk cId="1614166261" sldId="938"/>
        </pc:sldMkLst>
      </pc:sldChg>
      <pc:sldChg chg="add">
        <pc:chgData name="Dubey, Abhishek" userId="fcebbf37-2e6b-4aaa-bd32-5ba1b6c49bdb" providerId="ADAL" clId="{F8AB7A86-EE21-1C41-BDE0-91B045280AA4}" dt="2019-08-22T01:08:09.120" v="180"/>
        <pc:sldMkLst>
          <pc:docMk/>
          <pc:sldMk cId="1614166261" sldId="938"/>
        </pc:sldMkLst>
      </pc:sldChg>
      <pc:sldChg chg="add del">
        <pc:chgData name="Dubey, Abhishek" userId="fcebbf37-2e6b-4aaa-bd32-5ba1b6c49bdb" providerId="ADAL" clId="{F8AB7A86-EE21-1C41-BDE0-91B045280AA4}" dt="2019-08-22T01:06:06.855" v="146" actId="2696"/>
        <pc:sldMkLst>
          <pc:docMk/>
          <pc:sldMk cId="3630857452" sldId="938"/>
        </pc:sldMkLst>
      </pc:sldChg>
      <pc:sldChg chg="add del">
        <pc:chgData name="Dubey, Abhishek" userId="fcebbf37-2e6b-4aaa-bd32-5ba1b6c49bdb" providerId="ADAL" clId="{F8AB7A86-EE21-1C41-BDE0-91B045280AA4}" dt="2019-08-22T01:06:06.923" v="153" actId="2696"/>
        <pc:sldMkLst>
          <pc:docMk/>
          <pc:sldMk cId="1694505786" sldId="939"/>
        </pc:sldMkLst>
      </pc:sldChg>
      <pc:sldChg chg="add del">
        <pc:chgData name="Dubey, Abhishek" userId="fcebbf37-2e6b-4aaa-bd32-5ba1b6c49bdb" providerId="ADAL" clId="{F8AB7A86-EE21-1C41-BDE0-91B045280AA4}" dt="2019-08-22T01:06:07.105" v="159" actId="2696"/>
        <pc:sldMkLst>
          <pc:docMk/>
          <pc:sldMk cId="2236651431" sldId="941"/>
        </pc:sldMkLst>
      </pc:sldChg>
      <pc:sldChg chg="add del">
        <pc:chgData name="Dubey, Abhishek" userId="fcebbf37-2e6b-4aaa-bd32-5ba1b6c49bdb" providerId="ADAL" clId="{F8AB7A86-EE21-1C41-BDE0-91B045280AA4}" dt="2019-08-22T01:06:07.093" v="157" actId="2696"/>
        <pc:sldMkLst>
          <pc:docMk/>
          <pc:sldMk cId="1616828747" sldId="942"/>
        </pc:sldMkLst>
      </pc:sldChg>
      <pc:sldChg chg="add del">
        <pc:chgData name="Dubey, Abhishek" userId="fcebbf37-2e6b-4aaa-bd32-5ba1b6c49bdb" providerId="ADAL" clId="{F8AB7A86-EE21-1C41-BDE0-91B045280AA4}" dt="2019-08-22T01:06:07.195" v="166" actId="2696"/>
        <pc:sldMkLst>
          <pc:docMk/>
          <pc:sldMk cId="1230394916" sldId="953"/>
        </pc:sldMkLst>
      </pc:sldChg>
      <pc:sldChg chg="modSp">
        <pc:chgData name="Dubey, Abhishek" userId="fcebbf37-2e6b-4aaa-bd32-5ba1b6c49bdb" providerId="ADAL" clId="{F8AB7A86-EE21-1C41-BDE0-91B045280AA4}" dt="2019-08-22T00:53:32.047" v="41" actId="20577"/>
        <pc:sldMkLst>
          <pc:docMk/>
          <pc:sldMk cId="1805225091" sldId="955"/>
        </pc:sldMkLst>
        <pc:spChg chg="mod">
          <ac:chgData name="Dubey, Abhishek" userId="fcebbf37-2e6b-4aaa-bd32-5ba1b6c49bdb" providerId="ADAL" clId="{F8AB7A86-EE21-1C41-BDE0-91B045280AA4}" dt="2019-08-22T00:53:21.686" v="28" actId="20577"/>
          <ac:spMkLst>
            <pc:docMk/>
            <pc:sldMk cId="1805225091" sldId="955"/>
            <ac:spMk id="4" creationId="{0C035FED-50C4-1640-9017-FCD3508BDB5E}"/>
          </ac:spMkLst>
        </pc:spChg>
        <pc:spChg chg="mod">
          <ac:chgData name="Dubey, Abhishek" userId="fcebbf37-2e6b-4aaa-bd32-5ba1b6c49bdb" providerId="ADAL" clId="{F8AB7A86-EE21-1C41-BDE0-91B045280AA4}" dt="2019-08-22T00:53:32.047" v="41" actId="20577"/>
          <ac:spMkLst>
            <pc:docMk/>
            <pc:sldMk cId="1805225091" sldId="955"/>
            <ac:spMk id="5" creationId="{EDABC4E6-12A6-884A-8E42-F0173F6980C5}"/>
          </ac:spMkLst>
        </pc:spChg>
      </pc:sldChg>
      <pc:sldChg chg="addSp delSp modSp add setBg delDesignElem">
        <pc:chgData name="Dubey, Abhishek" userId="fcebbf37-2e6b-4aaa-bd32-5ba1b6c49bdb" providerId="ADAL" clId="{F8AB7A86-EE21-1C41-BDE0-91B045280AA4}" dt="2019-08-22T01:08:38.760" v="203" actId="478"/>
        <pc:sldMkLst>
          <pc:docMk/>
          <pc:sldMk cId="1895881425" sldId="956"/>
        </pc:sldMkLst>
        <pc:spChg chg="add del mod">
          <ac:chgData name="Dubey, Abhishek" userId="fcebbf37-2e6b-4aaa-bd32-5ba1b6c49bdb" providerId="ADAL" clId="{F8AB7A86-EE21-1C41-BDE0-91B045280AA4}" dt="2019-08-22T01:08:38.760" v="203" actId="478"/>
          <ac:spMkLst>
            <pc:docMk/>
            <pc:sldMk cId="1895881425" sldId="956"/>
            <ac:spMk id="3" creationId="{0D0DD001-26DF-6246-B0D5-028FED38E2D3}"/>
          </ac:spMkLst>
        </pc:spChg>
        <pc:spChg chg="mod">
          <ac:chgData name="Dubey, Abhishek" userId="fcebbf37-2e6b-4aaa-bd32-5ba1b6c49bdb" providerId="ADAL" clId="{F8AB7A86-EE21-1C41-BDE0-91B045280AA4}" dt="2019-08-22T01:08:31.810" v="201" actId="20577"/>
          <ac:spMkLst>
            <pc:docMk/>
            <pc:sldMk cId="1895881425" sldId="956"/>
            <ac:spMk id="4" creationId="{0C035FED-50C4-1640-9017-FCD3508BDB5E}"/>
          </ac:spMkLst>
        </pc:spChg>
        <pc:spChg chg="del">
          <ac:chgData name="Dubey, Abhishek" userId="fcebbf37-2e6b-4aaa-bd32-5ba1b6c49bdb" providerId="ADAL" clId="{F8AB7A86-EE21-1C41-BDE0-91B045280AA4}" dt="2019-08-22T01:08:36.414" v="202" actId="478"/>
          <ac:spMkLst>
            <pc:docMk/>
            <pc:sldMk cId="1895881425" sldId="956"/>
            <ac:spMk id="5" creationId="{EDABC4E6-12A6-884A-8E42-F0173F6980C5}"/>
          </ac:spMkLst>
        </pc:spChg>
        <pc:spChg chg="del">
          <ac:chgData name="Dubey, Abhishek" userId="fcebbf37-2e6b-4aaa-bd32-5ba1b6c49bdb" providerId="ADAL" clId="{F8AB7A86-EE21-1C41-BDE0-91B045280AA4}" dt="2019-08-22T01:08:09.120" v="180"/>
          <ac:spMkLst>
            <pc:docMk/>
            <pc:sldMk cId="1895881425" sldId="956"/>
            <ac:spMk id="14" creationId="{B672F332-AF08-46C6-94F0-77684310D7B7}"/>
          </ac:spMkLst>
        </pc:spChg>
        <pc:spChg chg="del">
          <ac:chgData name="Dubey, Abhishek" userId="fcebbf37-2e6b-4aaa-bd32-5ba1b6c49bdb" providerId="ADAL" clId="{F8AB7A86-EE21-1C41-BDE0-91B045280AA4}" dt="2019-08-22T01:08:09.120" v="180"/>
          <ac:spMkLst>
            <pc:docMk/>
            <pc:sldMk cId="1895881425" sldId="956"/>
            <ac:spMk id="15" creationId="{559AE206-7EBA-4D33-8BC9-9D8158553F0E}"/>
          </ac:spMkLst>
        </pc:spChg>
        <pc:spChg chg="del">
          <ac:chgData name="Dubey, Abhishek" userId="fcebbf37-2e6b-4aaa-bd32-5ba1b6c49bdb" providerId="ADAL" clId="{F8AB7A86-EE21-1C41-BDE0-91B045280AA4}" dt="2019-08-22T01:08:09.120" v="180"/>
          <ac:spMkLst>
            <pc:docMk/>
            <pc:sldMk cId="1895881425" sldId="956"/>
            <ac:spMk id="16" creationId="{34244EF8-D73A-40E1-BE73-D46E6B4B04ED}"/>
          </ac:spMkLst>
        </pc:spChg>
        <pc:spChg chg="del">
          <ac:chgData name="Dubey, Abhishek" userId="fcebbf37-2e6b-4aaa-bd32-5ba1b6c49bdb" providerId="ADAL" clId="{F8AB7A86-EE21-1C41-BDE0-91B045280AA4}" dt="2019-08-22T01:08:09.120" v="180"/>
          <ac:spMkLst>
            <pc:docMk/>
            <pc:sldMk cId="1895881425" sldId="956"/>
            <ac:spMk id="17" creationId="{6437D937-A7F1-4011-92B4-328E5BE1B166}"/>
          </ac:spMkLst>
        </pc:spChg>
        <pc:spChg chg="del">
          <ac:chgData name="Dubey, Abhishek" userId="fcebbf37-2e6b-4aaa-bd32-5ba1b6c49bdb" providerId="ADAL" clId="{F8AB7A86-EE21-1C41-BDE0-91B045280AA4}" dt="2019-08-22T01:08:09.120" v="180"/>
          <ac:spMkLst>
            <pc:docMk/>
            <pc:sldMk cId="1895881425" sldId="956"/>
            <ac:spMk id="18" creationId="{AB84D7E8-4ECB-42D7-ADBF-01689B0F24AE}"/>
          </ac:spMkLst>
        </pc:spChg>
        <pc:cxnChg chg="del">
          <ac:chgData name="Dubey, Abhishek" userId="fcebbf37-2e6b-4aaa-bd32-5ba1b6c49bdb" providerId="ADAL" clId="{F8AB7A86-EE21-1C41-BDE0-91B045280AA4}" dt="2019-08-22T01:08:09.120" v="180"/>
          <ac:cxnSpMkLst>
            <pc:docMk/>
            <pc:sldMk cId="1895881425" sldId="956"/>
            <ac:cxnSpMk id="20" creationId="{9E8E38ED-369A-44C2-B635-0BED0E48A6E8}"/>
          </ac:cxnSpMkLst>
        </pc:cxnChg>
      </pc:sldChg>
      <pc:sldChg chg="del">
        <pc:chgData name="Dubey, Abhishek" userId="fcebbf37-2e6b-4aaa-bd32-5ba1b6c49bdb" providerId="ADAL" clId="{F8AB7A86-EE21-1C41-BDE0-91B045280AA4}" dt="2019-08-22T00:53:58.727" v="51" actId="2696"/>
        <pc:sldMkLst>
          <pc:docMk/>
          <pc:sldMk cId="3173835626" sldId="956"/>
        </pc:sldMkLst>
      </pc:sldChg>
      <pc:sldChg chg="add del">
        <pc:chgData name="Dubey, Abhishek" userId="fcebbf37-2e6b-4aaa-bd32-5ba1b6c49bdb" providerId="ADAL" clId="{F8AB7A86-EE21-1C41-BDE0-91B045280AA4}" dt="2019-08-22T01:06:07.211" v="167" actId="2696"/>
        <pc:sldMkLst>
          <pc:docMk/>
          <pc:sldMk cId="3216465294" sldId="956"/>
        </pc:sldMkLst>
      </pc:sldChg>
      <pc:sldChg chg="del">
        <pc:chgData name="Dubey, Abhishek" userId="fcebbf37-2e6b-4aaa-bd32-5ba1b6c49bdb" providerId="ADAL" clId="{F8AB7A86-EE21-1C41-BDE0-91B045280AA4}" dt="2019-08-22T00:53:58.750" v="54" actId="2696"/>
        <pc:sldMkLst>
          <pc:docMk/>
          <pc:sldMk cId="30637322" sldId="958"/>
        </pc:sldMkLst>
      </pc:sldChg>
      <pc:sldChg chg="add">
        <pc:chgData name="Dubey, Abhishek" userId="fcebbf37-2e6b-4aaa-bd32-5ba1b6c49bdb" providerId="ADAL" clId="{F8AB7A86-EE21-1C41-BDE0-91B045280AA4}" dt="2019-08-22T01:08:09.120" v="180"/>
        <pc:sldMkLst>
          <pc:docMk/>
          <pc:sldMk cId="164216061" sldId="958"/>
        </pc:sldMkLst>
      </pc:sldChg>
      <pc:sldChg chg="delSp add del setBg delDesignElem">
        <pc:chgData name="Dubey, Abhishek" userId="fcebbf37-2e6b-4aaa-bd32-5ba1b6c49bdb" providerId="ADAL" clId="{F8AB7A86-EE21-1C41-BDE0-91B045280AA4}" dt="2019-08-22T01:09:14.452" v="206" actId="2696"/>
        <pc:sldMkLst>
          <pc:docMk/>
          <pc:sldMk cId="2972572055" sldId="966"/>
        </pc:sldMkLst>
        <pc:spChg chg="del">
          <ac:chgData name="Dubey, Abhishek" userId="fcebbf37-2e6b-4aaa-bd32-5ba1b6c49bdb" providerId="ADAL" clId="{F8AB7A86-EE21-1C41-BDE0-91B045280AA4}" dt="2019-08-22T01:08:09.120" v="180"/>
          <ac:spMkLst>
            <pc:docMk/>
            <pc:sldMk cId="2972572055" sldId="966"/>
            <ac:spMk id="14" creationId="{B672F332-AF08-46C6-94F0-77684310D7B7}"/>
          </ac:spMkLst>
        </pc:spChg>
        <pc:spChg chg="del">
          <ac:chgData name="Dubey, Abhishek" userId="fcebbf37-2e6b-4aaa-bd32-5ba1b6c49bdb" providerId="ADAL" clId="{F8AB7A86-EE21-1C41-BDE0-91B045280AA4}" dt="2019-08-22T01:08:09.120" v="180"/>
          <ac:spMkLst>
            <pc:docMk/>
            <pc:sldMk cId="2972572055" sldId="966"/>
            <ac:spMk id="15" creationId="{559AE206-7EBA-4D33-8BC9-9D8158553F0E}"/>
          </ac:spMkLst>
        </pc:spChg>
        <pc:spChg chg="del">
          <ac:chgData name="Dubey, Abhishek" userId="fcebbf37-2e6b-4aaa-bd32-5ba1b6c49bdb" providerId="ADAL" clId="{F8AB7A86-EE21-1C41-BDE0-91B045280AA4}" dt="2019-08-22T01:08:09.120" v="180"/>
          <ac:spMkLst>
            <pc:docMk/>
            <pc:sldMk cId="2972572055" sldId="966"/>
            <ac:spMk id="16" creationId="{34244EF8-D73A-40E1-BE73-D46E6B4B04ED}"/>
          </ac:spMkLst>
        </pc:spChg>
        <pc:spChg chg="del">
          <ac:chgData name="Dubey, Abhishek" userId="fcebbf37-2e6b-4aaa-bd32-5ba1b6c49bdb" providerId="ADAL" clId="{F8AB7A86-EE21-1C41-BDE0-91B045280AA4}" dt="2019-08-22T01:08:09.120" v="180"/>
          <ac:spMkLst>
            <pc:docMk/>
            <pc:sldMk cId="2972572055" sldId="966"/>
            <ac:spMk id="17" creationId="{6437D937-A7F1-4011-92B4-328E5BE1B166}"/>
          </ac:spMkLst>
        </pc:spChg>
        <pc:spChg chg="del">
          <ac:chgData name="Dubey, Abhishek" userId="fcebbf37-2e6b-4aaa-bd32-5ba1b6c49bdb" providerId="ADAL" clId="{F8AB7A86-EE21-1C41-BDE0-91B045280AA4}" dt="2019-08-22T01:08:09.120" v="180"/>
          <ac:spMkLst>
            <pc:docMk/>
            <pc:sldMk cId="2972572055" sldId="966"/>
            <ac:spMk id="18" creationId="{AB84D7E8-4ECB-42D7-ADBF-01689B0F24AE}"/>
          </ac:spMkLst>
        </pc:spChg>
        <pc:cxnChg chg="del">
          <ac:chgData name="Dubey, Abhishek" userId="fcebbf37-2e6b-4aaa-bd32-5ba1b6c49bdb" providerId="ADAL" clId="{F8AB7A86-EE21-1C41-BDE0-91B045280AA4}" dt="2019-08-22T01:08:09.120" v="180"/>
          <ac:cxnSpMkLst>
            <pc:docMk/>
            <pc:sldMk cId="2972572055" sldId="966"/>
            <ac:cxnSpMk id="20" creationId="{9E8E38ED-369A-44C2-B635-0BED0E48A6E8}"/>
          </ac:cxnSpMkLst>
        </pc:cxnChg>
      </pc:sldChg>
      <pc:sldChg chg="del">
        <pc:chgData name="Dubey, Abhishek" userId="fcebbf37-2e6b-4aaa-bd32-5ba1b6c49bdb" providerId="ADAL" clId="{F8AB7A86-EE21-1C41-BDE0-91B045280AA4}" dt="2019-08-22T00:53:58.837" v="63" actId="2696"/>
        <pc:sldMkLst>
          <pc:docMk/>
          <pc:sldMk cId="4223228595" sldId="966"/>
        </pc:sldMkLst>
      </pc:sldChg>
      <pc:sldChg chg="del">
        <pc:chgData name="Dubey, Abhishek" userId="fcebbf37-2e6b-4aaa-bd32-5ba1b6c49bdb" providerId="ADAL" clId="{F8AB7A86-EE21-1C41-BDE0-91B045280AA4}" dt="2019-08-22T00:53:58.916" v="69" actId="2696"/>
        <pc:sldMkLst>
          <pc:docMk/>
          <pc:sldMk cId="621154703" sldId="968"/>
        </pc:sldMkLst>
      </pc:sldChg>
      <pc:sldChg chg="add">
        <pc:chgData name="Dubey, Abhishek" userId="fcebbf37-2e6b-4aaa-bd32-5ba1b6c49bdb" providerId="ADAL" clId="{F8AB7A86-EE21-1C41-BDE0-91B045280AA4}" dt="2019-08-22T01:08:09.120" v="180"/>
        <pc:sldMkLst>
          <pc:docMk/>
          <pc:sldMk cId="3329269717" sldId="968"/>
        </pc:sldMkLst>
      </pc:sldChg>
      <pc:sldChg chg="del">
        <pc:chgData name="Dubey, Abhishek" userId="fcebbf37-2e6b-4aaa-bd32-5ba1b6c49bdb" providerId="ADAL" clId="{F8AB7A86-EE21-1C41-BDE0-91B045280AA4}" dt="2019-08-22T00:53:58.930" v="70" actId="2696"/>
        <pc:sldMkLst>
          <pc:docMk/>
          <pc:sldMk cId="3177565525" sldId="969"/>
        </pc:sldMkLst>
      </pc:sldChg>
      <pc:sldChg chg="add">
        <pc:chgData name="Dubey, Abhishek" userId="fcebbf37-2e6b-4aaa-bd32-5ba1b6c49bdb" providerId="ADAL" clId="{F8AB7A86-EE21-1C41-BDE0-91B045280AA4}" dt="2019-08-22T01:08:09.120" v="180"/>
        <pc:sldMkLst>
          <pc:docMk/>
          <pc:sldMk cId="4089063820" sldId="969"/>
        </pc:sldMkLst>
      </pc:sldChg>
      <pc:sldChg chg="add">
        <pc:chgData name="Dubey, Abhishek" userId="fcebbf37-2e6b-4aaa-bd32-5ba1b6c49bdb" providerId="ADAL" clId="{F8AB7A86-EE21-1C41-BDE0-91B045280AA4}" dt="2019-08-22T01:08:09.120" v="180"/>
        <pc:sldMkLst>
          <pc:docMk/>
          <pc:sldMk cId="1231524472" sldId="970"/>
        </pc:sldMkLst>
      </pc:sldChg>
      <pc:sldChg chg="add del">
        <pc:chgData name="Dubey, Abhishek" userId="fcebbf37-2e6b-4aaa-bd32-5ba1b6c49bdb" providerId="ADAL" clId="{F8AB7A86-EE21-1C41-BDE0-91B045280AA4}" dt="2019-08-22T01:06:07.222" v="169" actId="2696"/>
        <pc:sldMkLst>
          <pc:docMk/>
          <pc:sldMk cId="1743758664" sldId="970"/>
        </pc:sldMkLst>
      </pc:sldChg>
      <pc:sldChg chg="del">
        <pc:chgData name="Dubey, Abhishek" userId="fcebbf37-2e6b-4aaa-bd32-5ba1b6c49bdb" providerId="ADAL" clId="{F8AB7A86-EE21-1C41-BDE0-91B045280AA4}" dt="2019-08-22T00:53:58.952" v="71" actId="2696"/>
        <pc:sldMkLst>
          <pc:docMk/>
          <pc:sldMk cId="3577448695" sldId="970"/>
        </pc:sldMkLst>
      </pc:sldChg>
      <pc:sldChg chg="add">
        <pc:chgData name="Dubey, Abhishek" userId="fcebbf37-2e6b-4aaa-bd32-5ba1b6c49bdb" providerId="ADAL" clId="{F8AB7A86-EE21-1C41-BDE0-91B045280AA4}" dt="2019-08-22T01:08:09.120" v="180"/>
        <pc:sldMkLst>
          <pc:docMk/>
          <pc:sldMk cId="1653237282" sldId="971"/>
        </pc:sldMkLst>
      </pc:sldChg>
      <pc:sldChg chg="del">
        <pc:chgData name="Dubey, Abhishek" userId="fcebbf37-2e6b-4aaa-bd32-5ba1b6c49bdb" providerId="ADAL" clId="{F8AB7A86-EE21-1C41-BDE0-91B045280AA4}" dt="2019-08-22T00:53:58.968" v="72" actId="2696"/>
        <pc:sldMkLst>
          <pc:docMk/>
          <pc:sldMk cId="3554998584" sldId="971"/>
        </pc:sldMkLst>
      </pc:sldChg>
      <pc:sldChg chg="del">
        <pc:chgData name="Dubey, Abhishek" userId="fcebbf37-2e6b-4aaa-bd32-5ba1b6c49bdb" providerId="ADAL" clId="{F8AB7A86-EE21-1C41-BDE0-91B045280AA4}" dt="2019-08-22T00:53:58.978" v="73" actId="2696"/>
        <pc:sldMkLst>
          <pc:docMk/>
          <pc:sldMk cId="1850746434" sldId="972"/>
        </pc:sldMkLst>
      </pc:sldChg>
      <pc:sldChg chg="add">
        <pc:chgData name="Dubey, Abhishek" userId="fcebbf37-2e6b-4aaa-bd32-5ba1b6c49bdb" providerId="ADAL" clId="{F8AB7A86-EE21-1C41-BDE0-91B045280AA4}" dt="2019-08-22T01:08:09.120" v="180"/>
        <pc:sldMkLst>
          <pc:docMk/>
          <pc:sldMk cId="2892097845" sldId="972"/>
        </pc:sldMkLst>
      </pc:sldChg>
      <pc:sldChg chg="add del">
        <pc:chgData name="Dubey, Abhishek" userId="fcebbf37-2e6b-4aaa-bd32-5ba1b6c49bdb" providerId="ADAL" clId="{F8AB7A86-EE21-1C41-BDE0-91B045280AA4}" dt="2019-08-22T01:06:07.227" v="170" actId="2696"/>
        <pc:sldMkLst>
          <pc:docMk/>
          <pc:sldMk cId="3163021881" sldId="972"/>
        </pc:sldMkLst>
      </pc:sldChg>
      <pc:sldChg chg="del">
        <pc:chgData name="Dubey, Abhishek" userId="fcebbf37-2e6b-4aaa-bd32-5ba1b6c49bdb" providerId="ADAL" clId="{F8AB7A86-EE21-1C41-BDE0-91B045280AA4}" dt="2019-08-22T00:53:58.994" v="74" actId="2696"/>
        <pc:sldMkLst>
          <pc:docMk/>
          <pc:sldMk cId="771485058" sldId="973"/>
        </pc:sldMkLst>
      </pc:sldChg>
      <pc:sldChg chg="add">
        <pc:chgData name="Dubey, Abhishek" userId="fcebbf37-2e6b-4aaa-bd32-5ba1b6c49bdb" providerId="ADAL" clId="{F8AB7A86-EE21-1C41-BDE0-91B045280AA4}" dt="2019-08-22T01:08:09.120" v="180"/>
        <pc:sldMkLst>
          <pc:docMk/>
          <pc:sldMk cId="2375593517" sldId="973"/>
        </pc:sldMkLst>
      </pc:sldChg>
      <pc:sldChg chg="add del">
        <pc:chgData name="Dubey, Abhishek" userId="fcebbf37-2e6b-4aaa-bd32-5ba1b6c49bdb" providerId="ADAL" clId="{F8AB7A86-EE21-1C41-BDE0-91B045280AA4}" dt="2019-08-22T01:06:07.167" v="165" actId="2696"/>
        <pc:sldMkLst>
          <pc:docMk/>
          <pc:sldMk cId="308797281" sldId="976"/>
        </pc:sldMkLst>
      </pc:sldChg>
      <pc:sldChg chg="add del">
        <pc:chgData name="Dubey, Abhishek" userId="fcebbf37-2e6b-4aaa-bd32-5ba1b6c49bdb" providerId="ADAL" clId="{F8AB7A86-EE21-1C41-BDE0-91B045280AA4}" dt="2019-08-22T01:06:07.111" v="160" actId="2696"/>
        <pc:sldMkLst>
          <pc:docMk/>
          <pc:sldMk cId="710195799" sldId="977"/>
        </pc:sldMkLst>
      </pc:sldChg>
      <pc:sldChg chg="add del">
        <pc:chgData name="Dubey, Abhishek" userId="fcebbf37-2e6b-4aaa-bd32-5ba1b6c49bdb" providerId="ADAL" clId="{F8AB7A86-EE21-1C41-BDE0-91B045280AA4}" dt="2019-08-22T01:06:07.120" v="161" actId="2696"/>
        <pc:sldMkLst>
          <pc:docMk/>
          <pc:sldMk cId="108609802" sldId="978"/>
        </pc:sldMkLst>
      </pc:sldChg>
      <pc:sldChg chg="del">
        <pc:chgData name="Dubey, Abhishek" userId="fcebbf37-2e6b-4aaa-bd32-5ba1b6c49bdb" providerId="ADAL" clId="{F8AB7A86-EE21-1C41-BDE0-91B045280AA4}" dt="2019-08-22T00:53:58.777" v="59" actId="2696"/>
        <pc:sldMkLst>
          <pc:docMk/>
          <pc:sldMk cId="1246838651" sldId="987"/>
        </pc:sldMkLst>
      </pc:sldChg>
      <pc:sldChg chg="add">
        <pc:chgData name="Dubey, Abhishek" userId="fcebbf37-2e6b-4aaa-bd32-5ba1b6c49bdb" providerId="ADAL" clId="{F8AB7A86-EE21-1C41-BDE0-91B045280AA4}" dt="2019-08-22T01:08:09.120" v="180"/>
        <pc:sldMkLst>
          <pc:docMk/>
          <pc:sldMk cId="2488291940" sldId="987"/>
        </pc:sldMkLst>
      </pc:sldChg>
      <pc:sldChg chg="add del">
        <pc:chgData name="Dubey, Abhishek" userId="fcebbf37-2e6b-4aaa-bd32-5ba1b6c49bdb" providerId="ADAL" clId="{F8AB7A86-EE21-1C41-BDE0-91B045280AA4}" dt="2019-08-22T01:06:07.130" v="162" actId="2696"/>
        <pc:sldMkLst>
          <pc:docMk/>
          <pc:sldMk cId="1676120938" sldId="988"/>
        </pc:sldMkLst>
      </pc:sldChg>
      <pc:sldChg chg="del">
        <pc:chgData name="Dubey, Abhishek" userId="fcebbf37-2e6b-4aaa-bd32-5ba1b6c49bdb" providerId="ADAL" clId="{F8AB7A86-EE21-1C41-BDE0-91B045280AA4}" dt="2019-08-22T00:53:58.808" v="60" actId="2696"/>
        <pc:sldMkLst>
          <pc:docMk/>
          <pc:sldMk cId="3022965318" sldId="988"/>
        </pc:sldMkLst>
      </pc:sldChg>
      <pc:sldChg chg="add">
        <pc:chgData name="Dubey, Abhishek" userId="fcebbf37-2e6b-4aaa-bd32-5ba1b6c49bdb" providerId="ADAL" clId="{F8AB7A86-EE21-1C41-BDE0-91B045280AA4}" dt="2019-08-22T01:08:09.120" v="180"/>
        <pc:sldMkLst>
          <pc:docMk/>
          <pc:sldMk cId="3755959475" sldId="988"/>
        </pc:sldMkLst>
      </pc:sldChg>
      <pc:sldChg chg="del">
        <pc:chgData name="Dubey, Abhishek" userId="fcebbf37-2e6b-4aaa-bd32-5ba1b6c49bdb" providerId="ADAL" clId="{F8AB7A86-EE21-1C41-BDE0-91B045280AA4}" dt="2019-08-22T00:53:58.820" v="61" actId="2696"/>
        <pc:sldMkLst>
          <pc:docMk/>
          <pc:sldMk cId="2584898080" sldId="989"/>
        </pc:sldMkLst>
      </pc:sldChg>
      <pc:sldChg chg="add del">
        <pc:chgData name="Dubey, Abhishek" userId="fcebbf37-2e6b-4aaa-bd32-5ba1b6c49bdb" providerId="ADAL" clId="{F8AB7A86-EE21-1C41-BDE0-91B045280AA4}" dt="2019-08-22T01:06:07.140" v="163" actId="2696"/>
        <pc:sldMkLst>
          <pc:docMk/>
          <pc:sldMk cId="2856097671" sldId="989"/>
        </pc:sldMkLst>
      </pc:sldChg>
      <pc:sldChg chg="add">
        <pc:chgData name="Dubey, Abhishek" userId="fcebbf37-2e6b-4aaa-bd32-5ba1b6c49bdb" providerId="ADAL" clId="{F8AB7A86-EE21-1C41-BDE0-91B045280AA4}" dt="2019-08-22T01:08:09.120" v="180"/>
        <pc:sldMkLst>
          <pc:docMk/>
          <pc:sldMk cId="3063502273" sldId="989"/>
        </pc:sldMkLst>
      </pc:sldChg>
      <pc:sldChg chg="add del">
        <pc:chgData name="Dubey, Abhishek" userId="fcebbf37-2e6b-4aaa-bd32-5ba1b6c49bdb" providerId="ADAL" clId="{F8AB7A86-EE21-1C41-BDE0-91B045280AA4}" dt="2019-08-22T01:06:07.146" v="164" actId="2696"/>
        <pc:sldMkLst>
          <pc:docMk/>
          <pc:sldMk cId="187460849" sldId="990"/>
        </pc:sldMkLst>
      </pc:sldChg>
      <pc:sldChg chg="add">
        <pc:chgData name="Dubey, Abhishek" userId="fcebbf37-2e6b-4aaa-bd32-5ba1b6c49bdb" providerId="ADAL" clId="{F8AB7A86-EE21-1C41-BDE0-91B045280AA4}" dt="2019-08-22T01:08:09.120" v="180"/>
        <pc:sldMkLst>
          <pc:docMk/>
          <pc:sldMk cId="2798160073" sldId="996"/>
        </pc:sldMkLst>
      </pc:sldChg>
      <pc:sldChg chg="del">
        <pc:chgData name="Dubey, Abhishek" userId="fcebbf37-2e6b-4aaa-bd32-5ba1b6c49bdb" providerId="ADAL" clId="{F8AB7A86-EE21-1C41-BDE0-91B045280AA4}" dt="2019-08-22T00:53:58.738" v="52" actId="2696"/>
        <pc:sldMkLst>
          <pc:docMk/>
          <pc:sldMk cId="3741170135" sldId="996"/>
        </pc:sldMkLst>
      </pc:sldChg>
      <pc:sldChg chg="add del">
        <pc:chgData name="Dubey, Abhishek" userId="fcebbf37-2e6b-4aaa-bd32-5ba1b6c49bdb" providerId="ADAL" clId="{F8AB7A86-EE21-1C41-BDE0-91B045280AA4}" dt="2019-08-22T01:06:06.819" v="142" actId="2696"/>
        <pc:sldMkLst>
          <pc:docMk/>
          <pc:sldMk cId="3710945767" sldId="997"/>
        </pc:sldMkLst>
      </pc:sldChg>
      <pc:sldChg chg="add del">
        <pc:chgData name="Dubey, Abhishek" userId="fcebbf37-2e6b-4aaa-bd32-5ba1b6c49bdb" providerId="ADAL" clId="{F8AB7A86-EE21-1C41-BDE0-91B045280AA4}" dt="2019-08-22T01:06:06.936" v="154" actId="2696"/>
        <pc:sldMkLst>
          <pc:docMk/>
          <pc:sldMk cId="2015097622" sldId="998"/>
        </pc:sldMkLst>
      </pc:sldChg>
      <pc:sldChg chg="del">
        <pc:chgData name="Dubey, Abhishek" userId="fcebbf37-2e6b-4aaa-bd32-5ba1b6c49bdb" providerId="ADAL" clId="{F8AB7A86-EE21-1C41-BDE0-91B045280AA4}" dt="2019-08-22T00:53:51.739" v="46" actId="2696"/>
        <pc:sldMkLst>
          <pc:docMk/>
          <pc:sldMk cId="0" sldId="999"/>
        </pc:sldMkLst>
      </pc:sldChg>
      <pc:sldChg chg="add del">
        <pc:chgData name="Dubey, Abhishek" userId="fcebbf37-2e6b-4aaa-bd32-5ba1b6c49bdb" providerId="ADAL" clId="{F8AB7A86-EE21-1C41-BDE0-91B045280AA4}" dt="2019-08-22T01:06:07.232" v="171" actId="2696"/>
        <pc:sldMkLst>
          <pc:docMk/>
          <pc:sldMk cId="2213811584" sldId="999"/>
        </pc:sldMkLst>
      </pc:sldChg>
      <pc:sldChg chg="add del">
        <pc:chgData name="Dubey, Abhishek" userId="fcebbf37-2e6b-4aaa-bd32-5ba1b6c49bdb" providerId="ADAL" clId="{F8AB7A86-EE21-1C41-BDE0-91B045280AA4}" dt="2019-08-22T01:06:07.237" v="172" actId="2696"/>
        <pc:sldMkLst>
          <pc:docMk/>
          <pc:sldMk cId="2511579034" sldId="1000"/>
        </pc:sldMkLst>
      </pc:sldChg>
      <pc:sldChg chg="modSp add">
        <pc:chgData name="Dubey, Abhishek" userId="fcebbf37-2e6b-4aaa-bd32-5ba1b6c49bdb" providerId="ADAL" clId="{F8AB7A86-EE21-1C41-BDE0-91B045280AA4}" dt="2019-08-22T01:09:05.851" v="205" actId="1076"/>
        <pc:sldMkLst>
          <pc:docMk/>
          <pc:sldMk cId="2984202904" sldId="1000"/>
        </pc:sldMkLst>
        <pc:picChg chg="mod">
          <ac:chgData name="Dubey, Abhishek" userId="fcebbf37-2e6b-4aaa-bd32-5ba1b6c49bdb" providerId="ADAL" clId="{F8AB7A86-EE21-1C41-BDE0-91B045280AA4}" dt="2019-08-22T01:09:05.851" v="205" actId="1076"/>
          <ac:picMkLst>
            <pc:docMk/>
            <pc:sldMk cId="2984202904" sldId="1000"/>
            <ac:picMk id="4" creationId="{E46EB2E7-95BC-4403-AD8C-243883C34387}"/>
          </ac:picMkLst>
        </pc:picChg>
      </pc:sldChg>
      <pc:sldChg chg="del">
        <pc:chgData name="Dubey, Abhishek" userId="fcebbf37-2e6b-4aaa-bd32-5ba1b6c49bdb" providerId="ADAL" clId="{F8AB7A86-EE21-1C41-BDE0-91B045280AA4}" dt="2019-08-22T00:53:58.826" v="62" actId="2696"/>
        <pc:sldMkLst>
          <pc:docMk/>
          <pc:sldMk cId="4027444154" sldId="1000"/>
        </pc:sldMkLst>
      </pc:sldChg>
      <pc:sldChg chg="del">
        <pc:chgData name="Dubey, Abhishek" userId="fcebbf37-2e6b-4aaa-bd32-5ba1b6c49bdb" providerId="ADAL" clId="{F8AB7A86-EE21-1C41-BDE0-91B045280AA4}" dt="2019-08-22T00:53:45.505" v="45" actId="2696"/>
        <pc:sldMkLst>
          <pc:docMk/>
          <pc:sldMk cId="0" sldId="1001"/>
        </pc:sldMkLst>
      </pc:sldChg>
      <pc:sldChg chg="add del">
        <pc:chgData name="Dubey, Abhishek" userId="fcebbf37-2e6b-4aaa-bd32-5ba1b6c49bdb" providerId="ADAL" clId="{F8AB7A86-EE21-1C41-BDE0-91B045280AA4}" dt="2019-08-22T00:54:41.916" v="78" actId="2696"/>
        <pc:sldMkLst>
          <pc:docMk/>
          <pc:sldMk cId="3308575762" sldId="1001"/>
        </pc:sldMkLst>
      </pc:sldChg>
      <pc:sldChg chg="addSp delSp modSp add mod setBg">
        <pc:chgData name="Dubey, Abhishek" userId="fcebbf37-2e6b-4aaa-bd32-5ba1b6c49bdb" providerId="ADAL" clId="{F8AB7A86-EE21-1C41-BDE0-91B045280AA4}" dt="2019-08-22T01:06:44.402" v="177" actId="1076"/>
        <pc:sldMkLst>
          <pc:docMk/>
          <pc:sldMk cId="400331188" sldId="1002"/>
        </pc:sldMkLst>
        <pc:spChg chg="add mod">
          <ac:chgData name="Dubey, Abhishek" userId="fcebbf37-2e6b-4aaa-bd32-5ba1b6c49bdb" providerId="ADAL" clId="{F8AB7A86-EE21-1C41-BDE0-91B045280AA4}" dt="2019-08-22T01:06:44.402" v="177" actId="1076"/>
          <ac:spMkLst>
            <pc:docMk/>
            <pc:sldMk cId="400331188" sldId="1002"/>
            <ac:spMk id="2" creationId="{2E59EBC2-D9C3-8947-BDFF-AE1C9C33F2E2}"/>
          </ac:spMkLst>
        </pc:spChg>
        <pc:spChg chg="mod">
          <ac:chgData name="Dubey, Abhishek" userId="fcebbf37-2e6b-4aaa-bd32-5ba1b6c49bdb" providerId="ADAL" clId="{F8AB7A86-EE21-1C41-BDE0-91B045280AA4}" dt="2019-08-22T00:55:27.408" v="81" actId="26606"/>
          <ac:spMkLst>
            <pc:docMk/>
            <pc:sldMk cId="400331188" sldId="1002"/>
            <ac:spMk id="5" creationId="{00000000-0000-0000-0000-000000000000}"/>
          </ac:spMkLst>
        </pc:spChg>
        <pc:spChg chg="del">
          <ac:chgData name="Dubey, Abhishek" userId="fcebbf37-2e6b-4aaa-bd32-5ba1b6c49bdb" providerId="ADAL" clId="{F8AB7A86-EE21-1C41-BDE0-91B045280AA4}" dt="2019-08-22T00:55:27.408" v="81" actId="26606"/>
          <ac:spMkLst>
            <pc:docMk/>
            <pc:sldMk cId="400331188" sldId="1002"/>
            <ac:spMk id="7" creationId="{00000000-0000-0000-0000-000000000000}"/>
          </ac:spMkLst>
        </pc:spChg>
        <pc:spChg chg="add">
          <ac:chgData name="Dubey, Abhishek" userId="fcebbf37-2e6b-4aaa-bd32-5ba1b6c49bdb" providerId="ADAL" clId="{F8AB7A86-EE21-1C41-BDE0-91B045280AA4}" dt="2019-08-22T00:55:27.408" v="81" actId="26606"/>
          <ac:spMkLst>
            <pc:docMk/>
            <pc:sldMk cId="400331188" sldId="1002"/>
            <ac:spMk id="14" creationId="{46C2E80F-49A6-4372-B103-219D417A55ED}"/>
          </ac:spMkLst>
        </pc:spChg>
        <pc:graphicFrameChg chg="add">
          <ac:chgData name="Dubey, Abhishek" userId="fcebbf37-2e6b-4aaa-bd32-5ba1b6c49bdb" providerId="ADAL" clId="{F8AB7A86-EE21-1C41-BDE0-91B045280AA4}" dt="2019-08-22T00:55:27.408" v="81" actId="26606"/>
          <ac:graphicFrameMkLst>
            <pc:docMk/>
            <pc:sldMk cId="400331188" sldId="1002"/>
            <ac:graphicFrameMk id="9" creationId="{F0AFADC6-48CB-4FC8-86FB-68C222DD2D52}"/>
          </ac:graphicFrameMkLst>
        </pc:graphicFrameChg>
        <pc:picChg chg="del">
          <ac:chgData name="Dubey, Abhishek" userId="fcebbf37-2e6b-4aaa-bd32-5ba1b6c49bdb" providerId="ADAL" clId="{F8AB7A86-EE21-1C41-BDE0-91B045280AA4}" dt="2019-08-22T00:54:53.252" v="80" actId="478"/>
          <ac:picMkLst>
            <pc:docMk/>
            <pc:sldMk cId="400331188" sldId="1002"/>
            <ac:picMk id="6" creationId="{00000000-0000-0000-0000-000000000000}"/>
          </ac:picMkLst>
        </pc:picChg>
      </pc:sldChg>
      <pc:sldChg chg="add del">
        <pc:chgData name="Dubey, Abhishek" userId="fcebbf37-2e6b-4aaa-bd32-5ba1b6c49bdb" providerId="ADAL" clId="{F8AB7A86-EE21-1C41-BDE0-91B045280AA4}" dt="2019-08-22T00:55:49.012" v="82" actId="2696"/>
        <pc:sldMkLst>
          <pc:docMk/>
          <pc:sldMk cId="341038382" sldId="1003"/>
        </pc:sldMkLst>
      </pc:sldChg>
      <pc:sldChg chg="add del">
        <pc:chgData name="Dubey, Abhishek" userId="fcebbf37-2e6b-4aaa-bd32-5ba1b6c49bdb" providerId="ADAL" clId="{F8AB7A86-EE21-1C41-BDE0-91B045280AA4}" dt="2019-08-22T00:55:51.372" v="83" actId="2696"/>
        <pc:sldMkLst>
          <pc:docMk/>
          <pc:sldMk cId="101949110" sldId="1004"/>
        </pc:sldMkLst>
      </pc:sldChg>
      <pc:sldChg chg="add del">
        <pc:chgData name="Dubey, Abhishek" userId="fcebbf37-2e6b-4aaa-bd32-5ba1b6c49bdb" providerId="ADAL" clId="{F8AB7A86-EE21-1C41-BDE0-91B045280AA4}" dt="2019-08-22T00:56:02.571" v="84" actId="2696"/>
        <pc:sldMkLst>
          <pc:docMk/>
          <pc:sldMk cId="1677609082" sldId="1005"/>
        </pc:sldMkLst>
      </pc:sldChg>
      <pc:sldChg chg="addSp delSp modSp add del">
        <pc:chgData name="Dubey, Abhishek" userId="fcebbf37-2e6b-4aaa-bd32-5ba1b6c49bdb" providerId="ADAL" clId="{F8AB7A86-EE21-1C41-BDE0-91B045280AA4}" dt="2019-08-22T01:05:33.230" v="140" actId="2696"/>
        <pc:sldMkLst>
          <pc:docMk/>
          <pc:sldMk cId="259995104" sldId="1006"/>
        </pc:sldMkLst>
        <pc:spChg chg="del">
          <ac:chgData name="Dubey, Abhishek" userId="fcebbf37-2e6b-4aaa-bd32-5ba1b6c49bdb" providerId="ADAL" clId="{F8AB7A86-EE21-1C41-BDE0-91B045280AA4}" dt="2019-08-22T01:05:24.786" v="139"/>
          <ac:spMkLst>
            <pc:docMk/>
            <pc:sldMk cId="259995104" sldId="1006"/>
            <ac:spMk id="2" creationId="{00000000-0000-0000-0000-000000000000}"/>
          </ac:spMkLst>
        </pc:spChg>
        <pc:spChg chg="del">
          <ac:chgData name="Dubey, Abhishek" userId="fcebbf37-2e6b-4aaa-bd32-5ba1b6c49bdb" providerId="ADAL" clId="{F8AB7A86-EE21-1C41-BDE0-91B045280AA4}" dt="2019-08-22T01:05:24.786" v="139"/>
          <ac:spMkLst>
            <pc:docMk/>
            <pc:sldMk cId="259995104" sldId="1006"/>
            <ac:spMk id="3" creationId="{00000000-0000-0000-0000-000000000000}"/>
          </ac:spMkLst>
        </pc:spChg>
        <pc:spChg chg="add mod">
          <ac:chgData name="Dubey, Abhishek" userId="fcebbf37-2e6b-4aaa-bd32-5ba1b6c49bdb" providerId="ADAL" clId="{F8AB7A86-EE21-1C41-BDE0-91B045280AA4}" dt="2019-08-22T01:05:24.786" v="139"/>
          <ac:spMkLst>
            <pc:docMk/>
            <pc:sldMk cId="259995104" sldId="1006"/>
            <ac:spMk id="5" creationId="{56118A0C-7019-164D-B2C5-16E7C84C542A}"/>
          </ac:spMkLst>
        </pc:spChg>
      </pc:sldChg>
      <pc:sldChg chg="add del">
        <pc:chgData name="Dubey, Abhishek" userId="fcebbf37-2e6b-4aaa-bd32-5ba1b6c49bdb" providerId="ADAL" clId="{F8AB7A86-EE21-1C41-BDE0-91B045280AA4}" dt="2019-08-22T00:56:20.730" v="86" actId="2696"/>
        <pc:sldMkLst>
          <pc:docMk/>
          <pc:sldMk cId="1310203779" sldId="1008"/>
        </pc:sldMkLst>
      </pc:sldChg>
      <pc:sldChg chg="modSp add">
        <pc:chgData name="Dubey, Abhishek" userId="fcebbf37-2e6b-4aaa-bd32-5ba1b6c49bdb" providerId="ADAL" clId="{F8AB7A86-EE21-1C41-BDE0-91B045280AA4}" dt="2019-08-22T01:03:33.099" v="110" actId="14100"/>
        <pc:sldMkLst>
          <pc:docMk/>
          <pc:sldMk cId="3215528168" sldId="1009"/>
        </pc:sldMkLst>
        <pc:spChg chg="mod">
          <ac:chgData name="Dubey, Abhishek" userId="fcebbf37-2e6b-4aaa-bd32-5ba1b6c49bdb" providerId="ADAL" clId="{F8AB7A86-EE21-1C41-BDE0-91B045280AA4}" dt="2019-08-22T01:03:33.099" v="110" actId="14100"/>
          <ac:spMkLst>
            <pc:docMk/>
            <pc:sldMk cId="3215528168" sldId="1009"/>
            <ac:spMk id="4" creationId="{00000000-0000-0000-0000-000000000000}"/>
          </ac:spMkLst>
        </pc:spChg>
      </pc:sldChg>
      <pc:sldChg chg="add del">
        <pc:chgData name="Dubey, Abhishek" userId="fcebbf37-2e6b-4aaa-bd32-5ba1b6c49bdb" providerId="ADAL" clId="{F8AB7A86-EE21-1C41-BDE0-91B045280AA4}" dt="2019-08-22T01:03:41.510" v="111" actId="2696"/>
        <pc:sldMkLst>
          <pc:docMk/>
          <pc:sldMk cId="1034930140" sldId="1010"/>
        </pc:sldMkLst>
      </pc:sldChg>
      <pc:sldChg chg="addSp delSp modSp add mod setBg setClrOvrMap">
        <pc:chgData name="Dubey, Abhishek" userId="fcebbf37-2e6b-4aaa-bd32-5ba1b6c49bdb" providerId="ADAL" clId="{F8AB7A86-EE21-1C41-BDE0-91B045280AA4}" dt="2019-08-22T01:04:21.040" v="128" actId="26606"/>
        <pc:sldMkLst>
          <pc:docMk/>
          <pc:sldMk cId="3552675006" sldId="1011"/>
        </pc:sldMkLst>
        <pc:spChg chg="mod">
          <ac:chgData name="Dubey, Abhishek" userId="fcebbf37-2e6b-4aaa-bd32-5ba1b6c49bdb" providerId="ADAL" clId="{F8AB7A86-EE21-1C41-BDE0-91B045280AA4}" dt="2019-08-22T01:04:21.040" v="128" actId="26606"/>
          <ac:spMkLst>
            <pc:docMk/>
            <pc:sldMk cId="3552675006" sldId="1011"/>
            <ac:spMk id="4" creationId="{15EF0788-F958-4CE6-AFAD-811A0987F785}"/>
          </ac:spMkLst>
        </pc:spChg>
        <pc:spChg chg="mod">
          <ac:chgData name="Dubey, Abhishek" userId="fcebbf37-2e6b-4aaa-bd32-5ba1b6c49bdb" providerId="ADAL" clId="{F8AB7A86-EE21-1C41-BDE0-91B045280AA4}" dt="2019-08-22T01:04:21.040" v="128" actId="26606"/>
          <ac:spMkLst>
            <pc:docMk/>
            <pc:sldMk cId="3552675006" sldId="1011"/>
            <ac:spMk id="5" creationId="{60079C4F-3761-42B0-8936-B70E379297EE}"/>
          </ac:spMkLst>
        </pc:spChg>
        <pc:spChg chg="add del">
          <ac:chgData name="Dubey, Abhishek" userId="fcebbf37-2e6b-4aaa-bd32-5ba1b6c49bdb" providerId="ADAL" clId="{F8AB7A86-EE21-1C41-BDE0-91B045280AA4}" dt="2019-08-22T01:04:02.728" v="113" actId="26606"/>
          <ac:spMkLst>
            <pc:docMk/>
            <pc:sldMk cId="3552675006" sldId="1011"/>
            <ac:spMk id="10" creationId="{4351DFE5-F63D-4BE0-BDA9-E3EB88F01AA5}"/>
          </ac:spMkLst>
        </pc:spChg>
        <pc:spChg chg="add del">
          <ac:chgData name="Dubey, Abhishek" userId="fcebbf37-2e6b-4aaa-bd32-5ba1b6c49bdb" providerId="ADAL" clId="{F8AB7A86-EE21-1C41-BDE0-91B045280AA4}" dt="2019-08-22T01:04:05.719" v="115" actId="26606"/>
          <ac:spMkLst>
            <pc:docMk/>
            <pc:sldMk cId="3552675006" sldId="1011"/>
            <ac:spMk id="14" creationId="{8D70B121-56F4-4848-B38B-182089D909FA}"/>
          </ac:spMkLst>
        </pc:spChg>
        <pc:spChg chg="add del">
          <ac:chgData name="Dubey, Abhishek" userId="fcebbf37-2e6b-4aaa-bd32-5ba1b6c49bdb" providerId="ADAL" clId="{F8AB7A86-EE21-1C41-BDE0-91B045280AA4}" dt="2019-08-22T01:04:07.102" v="117" actId="26606"/>
          <ac:spMkLst>
            <pc:docMk/>
            <pc:sldMk cId="3552675006" sldId="1011"/>
            <ac:spMk id="17" creationId="{59A309A7-1751-4ABE-A3C1-EEC40366AD89}"/>
          </ac:spMkLst>
        </pc:spChg>
        <pc:spChg chg="add del">
          <ac:chgData name="Dubey, Abhishek" userId="fcebbf37-2e6b-4aaa-bd32-5ba1b6c49bdb" providerId="ADAL" clId="{F8AB7A86-EE21-1C41-BDE0-91B045280AA4}" dt="2019-08-22T01:04:07.102" v="117" actId="26606"/>
          <ac:spMkLst>
            <pc:docMk/>
            <pc:sldMk cId="3552675006" sldId="1011"/>
            <ac:spMk id="18" creationId="{967D8EB6-EAE1-4F9C-B398-83321E287204}"/>
          </ac:spMkLst>
        </pc:spChg>
        <pc:spChg chg="add del">
          <ac:chgData name="Dubey, Abhishek" userId="fcebbf37-2e6b-4aaa-bd32-5ba1b6c49bdb" providerId="ADAL" clId="{F8AB7A86-EE21-1C41-BDE0-91B045280AA4}" dt="2019-08-22T01:04:09.678" v="119" actId="26606"/>
          <ac:spMkLst>
            <pc:docMk/>
            <pc:sldMk cId="3552675006" sldId="1011"/>
            <ac:spMk id="20" creationId="{4351DFE5-F63D-4BE0-BDA9-E3EB88F01AA5}"/>
          </ac:spMkLst>
        </pc:spChg>
        <pc:spChg chg="add del">
          <ac:chgData name="Dubey, Abhishek" userId="fcebbf37-2e6b-4aaa-bd32-5ba1b6c49bdb" providerId="ADAL" clId="{F8AB7A86-EE21-1C41-BDE0-91B045280AA4}" dt="2019-08-22T01:04:12.244" v="121" actId="26606"/>
          <ac:spMkLst>
            <pc:docMk/>
            <pc:sldMk cId="3552675006" sldId="1011"/>
            <ac:spMk id="23" creationId="{5B336162-B533-4EFE-8BB3-8EBB4A5E32F8}"/>
          </ac:spMkLst>
        </pc:spChg>
        <pc:spChg chg="add del">
          <ac:chgData name="Dubey, Abhishek" userId="fcebbf37-2e6b-4aaa-bd32-5ba1b6c49bdb" providerId="ADAL" clId="{F8AB7A86-EE21-1C41-BDE0-91B045280AA4}" dt="2019-08-22T01:04:13.830" v="123" actId="26606"/>
          <ac:spMkLst>
            <pc:docMk/>
            <pc:sldMk cId="3552675006" sldId="1011"/>
            <ac:spMk id="25" creationId="{4351DFE5-F63D-4BE0-BDA9-E3EB88F01AA5}"/>
          </ac:spMkLst>
        </pc:spChg>
        <pc:spChg chg="add del">
          <ac:chgData name="Dubey, Abhishek" userId="fcebbf37-2e6b-4aaa-bd32-5ba1b6c49bdb" providerId="ADAL" clId="{F8AB7A86-EE21-1C41-BDE0-91B045280AA4}" dt="2019-08-22T01:04:18.081" v="125" actId="26606"/>
          <ac:spMkLst>
            <pc:docMk/>
            <pc:sldMk cId="3552675006" sldId="1011"/>
            <ac:spMk id="28" creationId="{59A309A7-1751-4ABE-A3C1-EEC40366AD89}"/>
          </ac:spMkLst>
        </pc:spChg>
        <pc:spChg chg="add del">
          <ac:chgData name="Dubey, Abhishek" userId="fcebbf37-2e6b-4aaa-bd32-5ba1b6c49bdb" providerId="ADAL" clId="{F8AB7A86-EE21-1C41-BDE0-91B045280AA4}" dt="2019-08-22T01:04:18.081" v="125" actId="26606"/>
          <ac:spMkLst>
            <pc:docMk/>
            <pc:sldMk cId="3552675006" sldId="1011"/>
            <ac:spMk id="29" creationId="{967D8EB6-EAE1-4F9C-B398-83321E287204}"/>
          </ac:spMkLst>
        </pc:spChg>
        <pc:spChg chg="add del">
          <ac:chgData name="Dubey, Abhishek" userId="fcebbf37-2e6b-4aaa-bd32-5ba1b6c49bdb" providerId="ADAL" clId="{F8AB7A86-EE21-1C41-BDE0-91B045280AA4}" dt="2019-08-22T01:04:21.029" v="127" actId="26606"/>
          <ac:spMkLst>
            <pc:docMk/>
            <pc:sldMk cId="3552675006" sldId="1011"/>
            <ac:spMk id="32" creationId="{F98ED85F-DCEE-4B50-802E-71A6E3E12B04}"/>
          </ac:spMkLst>
        </pc:spChg>
        <pc:spChg chg="add">
          <ac:chgData name="Dubey, Abhishek" userId="fcebbf37-2e6b-4aaa-bd32-5ba1b6c49bdb" providerId="ADAL" clId="{F8AB7A86-EE21-1C41-BDE0-91B045280AA4}" dt="2019-08-22T01:04:21.040" v="128" actId="26606"/>
          <ac:spMkLst>
            <pc:docMk/>
            <pc:sldMk cId="3552675006" sldId="1011"/>
            <ac:spMk id="34" creationId="{3B854194-185D-494D-905C-7C7CB2E30F6E}"/>
          </ac:spMkLst>
        </pc:spChg>
        <pc:spChg chg="add">
          <ac:chgData name="Dubey, Abhishek" userId="fcebbf37-2e6b-4aaa-bd32-5ba1b6c49bdb" providerId="ADAL" clId="{F8AB7A86-EE21-1C41-BDE0-91B045280AA4}" dt="2019-08-22T01:04:21.040" v="128" actId="26606"/>
          <ac:spMkLst>
            <pc:docMk/>
            <pc:sldMk cId="3552675006" sldId="1011"/>
            <ac:spMk id="35" creationId="{B4F5FA0D-0104-4987-8241-EFF7C85B88DE}"/>
          </ac:spMkLst>
        </pc:spChg>
        <pc:picChg chg="add del">
          <ac:chgData name="Dubey, Abhishek" userId="fcebbf37-2e6b-4aaa-bd32-5ba1b6c49bdb" providerId="ADAL" clId="{F8AB7A86-EE21-1C41-BDE0-91B045280AA4}" dt="2019-08-22T01:04:07.102" v="117" actId="26606"/>
          <ac:picMkLst>
            <pc:docMk/>
            <pc:sldMk cId="3552675006" sldId="1011"/>
            <ac:picMk id="9" creationId="{E8444CE9-0833-4C54-AEA9-C9C43BCEBEDB}"/>
          </ac:picMkLst>
        </pc:picChg>
        <pc:picChg chg="add del">
          <ac:chgData name="Dubey, Abhishek" userId="fcebbf37-2e6b-4aaa-bd32-5ba1b6c49bdb" providerId="ADAL" clId="{F8AB7A86-EE21-1C41-BDE0-91B045280AA4}" dt="2019-08-22T01:04:02.728" v="113" actId="26606"/>
          <ac:picMkLst>
            <pc:docMk/>
            <pc:sldMk cId="3552675006" sldId="1011"/>
            <ac:picMk id="12" creationId="{3AA16612-ACD2-4A16-8F2B-4514FD6BF28F}"/>
          </ac:picMkLst>
        </pc:picChg>
        <pc:picChg chg="add del">
          <ac:chgData name="Dubey, Abhishek" userId="fcebbf37-2e6b-4aaa-bd32-5ba1b6c49bdb" providerId="ADAL" clId="{F8AB7A86-EE21-1C41-BDE0-91B045280AA4}" dt="2019-08-22T01:04:09.678" v="119" actId="26606"/>
          <ac:picMkLst>
            <pc:docMk/>
            <pc:sldMk cId="3552675006" sldId="1011"/>
            <ac:picMk id="21" creationId="{3AA16612-ACD2-4A16-8F2B-4514FD6BF28F}"/>
          </ac:picMkLst>
        </pc:picChg>
        <pc:picChg chg="add del">
          <ac:chgData name="Dubey, Abhishek" userId="fcebbf37-2e6b-4aaa-bd32-5ba1b6c49bdb" providerId="ADAL" clId="{F8AB7A86-EE21-1C41-BDE0-91B045280AA4}" dt="2019-08-22T01:04:13.830" v="123" actId="26606"/>
          <ac:picMkLst>
            <pc:docMk/>
            <pc:sldMk cId="3552675006" sldId="1011"/>
            <ac:picMk id="26" creationId="{3AA16612-ACD2-4A16-8F2B-4514FD6BF28F}"/>
          </ac:picMkLst>
        </pc:picChg>
        <pc:picChg chg="add del">
          <ac:chgData name="Dubey, Abhishek" userId="fcebbf37-2e6b-4aaa-bd32-5ba1b6c49bdb" providerId="ADAL" clId="{F8AB7A86-EE21-1C41-BDE0-91B045280AA4}" dt="2019-08-22T01:04:18.081" v="125" actId="26606"/>
          <ac:picMkLst>
            <pc:docMk/>
            <pc:sldMk cId="3552675006" sldId="1011"/>
            <ac:picMk id="30" creationId="{885660EF-A21A-4B27-91EA-7590CE9DF0AE}"/>
          </ac:picMkLst>
        </pc:picChg>
        <pc:picChg chg="add">
          <ac:chgData name="Dubey, Abhishek" userId="fcebbf37-2e6b-4aaa-bd32-5ba1b6c49bdb" providerId="ADAL" clId="{F8AB7A86-EE21-1C41-BDE0-91B045280AA4}" dt="2019-08-22T01:04:21.040" v="128" actId="26606"/>
          <ac:picMkLst>
            <pc:docMk/>
            <pc:sldMk cId="3552675006" sldId="1011"/>
            <ac:picMk id="36" creationId="{2897127E-6CEF-446C-BE87-93B7C46E49D1}"/>
          </ac:picMkLst>
        </pc:picChg>
        <pc:cxnChg chg="add del">
          <ac:chgData name="Dubey, Abhishek" userId="fcebbf37-2e6b-4aaa-bd32-5ba1b6c49bdb" providerId="ADAL" clId="{F8AB7A86-EE21-1C41-BDE0-91B045280AA4}" dt="2019-08-22T01:04:05.719" v="115" actId="26606"/>
          <ac:cxnSpMkLst>
            <pc:docMk/>
            <pc:sldMk cId="3552675006" sldId="1011"/>
            <ac:cxnSpMk id="15" creationId="{2D72A2C9-F3CA-4216-8BAD-FA4C970C3C4E}"/>
          </ac:cxnSpMkLst>
        </pc:cxnChg>
      </pc:sldChg>
      <pc:sldChg chg="addSp modSp add mod setBg">
        <pc:chgData name="Dubey, Abhishek" userId="fcebbf37-2e6b-4aaa-bd32-5ba1b6c49bdb" providerId="ADAL" clId="{F8AB7A86-EE21-1C41-BDE0-91B045280AA4}" dt="2019-08-22T01:04:31.139" v="129" actId="26606"/>
        <pc:sldMkLst>
          <pc:docMk/>
          <pc:sldMk cId="3046953975" sldId="1012"/>
        </pc:sldMkLst>
        <pc:spChg chg="mod">
          <ac:chgData name="Dubey, Abhishek" userId="fcebbf37-2e6b-4aaa-bd32-5ba1b6c49bdb" providerId="ADAL" clId="{F8AB7A86-EE21-1C41-BDE0-91B045280AA4}" dt="2019-08-22T01:04:31.139" v="129" actId="26606"/>
          <ac:spMkLst>
            <pc:docMk/>
            <pc:sldMk cId="3046953975" sldId="1012"/>
            <ac:spMk id="2" creationId="{A7D1C247-F3F1-4ADB-ADB3-4977918AE26E}"/>
          </ac:spMkLst>
        </pc:spChg>
        <pc:spChg chg="mod">
          <ac:chgData name="Dubey, Abhishek" userId="fcebbf37-2e6b-4aaa-bd32-5ba1b6c49bdb" providerId="ADAL" clId="{F8AB7A86-EE21-1C41-BDE0-91B045280AA4}" dt="2019-08-22T01:04:31.139" v="129" actId="26606"/>
          <ac:spMkLst>
            <pc:docMk/>
            <pc:sldMk cId="3046953975" sldId="1012"/>
            <ac:spMk id="3" creationId="{7D64E217-AFD8-469F-9B17-62F713706BF7}"/>
          </ac:spMkLst>
        </pc:spChg>
        <pc:spChg chg="add">
          <ac:chgData name="Dubey, Abhishek" userId="fcebbf37-2e6b-4aaa-bd32-5ba1b6c49bdb" providerId="ADAL" clId="{F8AB7A86-EE21-1C41-BDE0-91B045280AA4}" dt="2019-08-22T01:04:31.139" v="129" actId="26606"/>
          <ac:spMkLst>
            <pc:docMk/>
            <pc:sldMk cId="3046953975" sldId="1012"/>
            <ac:spMk id="8" creationId="{3B854194-185D-494D-905C-7C7CB2E30F6E}"/>
          </ac:spMkLst>
        </pc:spChg>
        <pc:spChg chg="add">
          <ac:chgData name="Dubey, Abhishek" userId="fcebbf37-2e6b-4aaa-bd32-5ba1b6c49bdb" providerId="ADAL" clId="{F8AB7A86-EE21-1C41-BDE0-91B045280AA4}" dt="2019-08-22T01:04:31.139" v="129" actId="26606"/>
          <ac:spMkLst>
            <pc:docMk/>
            <pc:sldMk cId="3046953975" sldId="1012"/>
            <ac:spMk id="10" creationId="{B4F5FA0D-0104-4987-8241-EFF7C85B88DE}"/>
          </ac:spMkLst>
        </pc:spChg>
        <pc:picChg chg="add">
          <ac:chgData name="Dubey, Abhishek" userId="fcebbf37-2e6b-4aaa-bd32-5ba1b6c49bdb" providerId="ADAL" clId="{F8AB7A86-EE21-1C41-BDE0-91B045280AA4}" dt="2019-08-22T01:04:31.139" v="129" actId="26606"/>
          <ac:picMkLst>
            <pc:docMk/>
            <pc:sldMk cId="3046953975" sldId="1012"/>
            <ac:picMk id="12" creationId="{2897127E-6CEF-446C-BE87-93B7C46E49D1}"/>
          </ac:picMkLst>
        </pc:picChg>
      </pc:sldChg>
      <pc:sldChg chg="add del">
        <pc:chgData name="Dubey, Abhishek" userId="fcebbf37-2e6b-4aaa-bd32-5ba1b6c49bdb" providerId="ADAL" clId="{F8AB7A86-EE21-1C41-BDE0-91B045280AA4}" dt="2019-08-22T01:04:37.908" v="130" actId="2696"/>
        <pc:sldMkLst>
          <pc:docMk/>
          <pc:sldMk cId="17843433" sldId="1013"/>
        </pc:sldMkLst>
      </pc:sldChg>
      <pc:sldChg chg="modSp add del">
        <pc:chgData name="Dubey, Abhishek" userId="fcebbf37-2e6b-4aaa-bd32-5ba1b6c49bdb" providerId="ADAL" clId="{F8AB7A86-EE21-1C41-BDE0-91B045280AA4}" dt="2019-08-22T01:05:01.342" v="131" actId="2696"/>
        <pc:sldMkLst>
          <pc:docMk/>
          <pc:sldMk cId="631828311" sldId="1014"/>
        </pc:sldMkLst>
        <pc:spChg chg="mod">
          <ac:chgData name="Dubey, Abhishek" userId="fcebbf37-2e6b-4aaa-bd32-5ba1b6c49bdb" providerId="ADAL" clId="{F8AB7A86-EE21-1C41-BDE0-91B045280AA4}" dt="2019-08-22T00:54:28.264" v="77" actId="27636"/>
          <ac:spMkLst>
            <pc:docMk/>
            <pc:sldMk cId="631828311" sldId="1014"/>
            <ac:spMk id="2" creationId="{E7DAE6D0-9871-4735-8542-8FB554F90764}"/>
          </ac:spMkLst>
        </pc:spChg>
        <pc:spChg chg="mod">
          <ac:chgData name="Dubey, Abhishek" userId="fcebbf37-2e6b-4aaa-bd32-5ba1b6c49bdb" providerId="ADAL" clId="{F8AB7A86-EE21-1C41-BDE0-91B045280AA4}" dt="2019-08-22T00:54:28.263" v="76" actId="27636"/>
          <ac:spMkLst>
            <pc:docMk/>
            <pc:sldMk cId="631828311" sldId="1014"/>
            <ac:spMk id="3" creationId="{FE2839CC-9909-48E5-8FCD-695CE8C6026C}"/>
          </ac:spMkLst>
        </pc:spChg>
      </pc:sldChg>
      <pc:sldChg chg="add del">
        <pc:chgData name="Dubey, Abhishek" userId="fcebbf37-2e6b-4aaa-bd32-5ba1b6c49bdb" providerId="ADAL" clId="{F8AB7A86-EE21-1C41-BDE0-91B045280AA4}" dt="2019-08-22T01:05:02.440" v="132" actId="2696"/>
        <pc:sldMkLst>
          <pc:docMk/>
          <pc:sldMk cId="2909471598" sldId="1015"/>
        </pc:sldMkLst>
      </pc:sldChg>
      <pc:sldChg chg="add del">
        <pc:chgData name="Dubey, Abhishek" userId="fcebbf37-2e6b-4aaa-bd32-5ba1b6c49bdb" providerId="ADAL" clId="{F8AB7A86-EE21-1C41-BDE0-91B045280AA4}" dt="2019-08-22T01:05:03.439" v="133" actId="2696"/>
        <pc:sldMkLst>
          <pc:docMk/>
          <pc:sldMk cId="1729403522" sldId="1016"/>
        </pc:sldMkLst>
      </pc:sldChg>
      <pc:sldChg chg="add del">
        <pc:chgData name="Dubey, Abhishek" userId="fcebbf37-2e6b-4aaa-bd32-5ba1b6c49bdb" providerId="ADAL" clId="{F8AB7A86-EE21-1C41-BDE0-91B045280AA4}" dt="2019-08-22T01:05:04.159" v="134" actId="2696"/>
        <pc:sldMkLst>
          <pc:docMk/>
          <pc:sldMk cId="3032364450" sldId="1017"/>
        </pc:sldMkLst>
      </pc:sldChg>
      <pc:sldChg chg="add del">
        <pc:chgData name="Dubey, Abhishek" userId="fcebbf37-2e6b-4aaa-bd32-5ba1b6c49bdb" providerId="ADAL" clId="{F8AB7A86-EE21-1C41-BDE0-91B045280AA4}" dt="2019-08-22T01:05:04.718" v="135" actId="2696"/>
        <pc:sldMkLst>
          <pc:docMk/>
          <pc:sldMk cId="2961429" sldId="1018"/>
        </pc:sldMkLst>
      </pc:sldChg>
      <pc:sldChg chg="add del">
        <pc:chgData name="Dubey, Abhishek" userId="fcebbf37-2e6b-4aaa-bd32-5ba1b6c49bdb" providerId="ADAL" clId="{F8AB7A86-EE21-1C41-BDE0-91B045280AA4}" dt="2019-08-22T01:05:05.289" v="136" actId="2696"/>
        <pc:sldMkLst>
          <pc:docMk/>
          <pc:sldMk cId="2592211292" sldId="1019"/>
        </pc:sldMkLst>
      </pc:sldChg>
      <pc:sldChg chg="add del">
        <pc:chgData name="Dubey, Abhishek" userId="fcebbf37-2e6b-4aaa-bd32-5ba1b6c49bdb" providerId="ADAL" clId="{F8AB7A86-EE21-1C41-BDE0-91B045280AA4}" dt="2019-08-22T01:05:06.066" v="137" actId="2696"/>
        <pc:sldMkLst>
          <pc:docMk/>
          <pc:sldMk cId="170198578" sldId="1020"/>
        </pc:sldMkLst>
      </pc:sldChg>
      <pc:sldChg chg="add del">
        <pc:chgData name="Dubey, Abhishek" userId="fcebbf37-2e6b-4aaa-bd32-5ba1b6c49bdb" providerId="ADAL" clId="{F8AB7A86-EE21-1C41-BDE0-91B045280AA4}" dt="2019-08-22T01:05:07.224" v="138" actId="2696"/>
        <pc:sldMkLst>
          <pc:docMk/>
          <pc:sldMk cId="3222432225" sldId="1021"/>
        </pc:sldMkLst>
      </pc:sldChg>
      <pc:sldChg chg="add del">
        <pc:chgData name="Dubey, Abhishek" userId="fcebbf37-2e6b-4aaa-bd32-5ba1b6c49bdb" providerId="ADAL" clId="{F8AB7A86-EE21-1C41-BDE0-91B045280AA4}" dt="2019-08-22T01:05:34.719" v="141" actId="2696"/>
        <pc:sldMkLst>
          <pc:docMk/>
          <pc:sldMk cId="3602374970" sldId="1022"/>
        </pc:sldMkLst>
      </pc:sldChg>
      <pc:sldChg chg="add">
        <pc:chgData name="Dubey, Abhishek" userId="fcebbf37-2e6b-4aaa-bd32-5ba1b6c49bdb" providerId="ADAL" clId="{F8AB7A86-EE21-1C41-BDE0-91B045280AA4}" dt="2019-08-22T00:54:28.118" v="75"/>
        <pc:sldMkLst>
          <pc:docMk/>
          <pc:sldMk cId="671500175" sldId="1023"/>
        </pc:sldMkLst>
      </pc:sldChg>
      <pc:sldChg chg="add del">
        <pc:chgData name="Dubey, Abhishek" userId="fcebbf37-2e6b-4aaa-bd32-5ba1b6c49bdb" providerId="ADAL" clId="{F8AB7A86-EE21-1C41-BDE0-91B045280AA4}" dt="2019-08-22T00:56:15.779" v="85" actId="2696"/>
        <pc:sldMkLst>
          <pc:docMk/>
          <pc:sldMk cId="2157365523" sldId="1024"/>
        </pc:sldMkLst>
      </pc:sldChg>
      <pc:sldChg chg="addSp delSp modSp add delAnim modAnim">
        <pc:chgData name="Dubey, Abhishek" userId="fcebbf37-2e6b-4aaa-bd32-5ba1b6c49bdb" providerId="ADAL" clId="{F8AB7A86-EE21-1C41-BDE0-91B045280AA4}" dt="2019-08-22T01:01:41.976" v="101"/>
        <pc:sldMkLst>
          <pc:docMk/>
          <pc:sldMk cId="3418916262" sldId="1024"/>
        </pc:sldMkLst>
        <pc:spChg chg="del mod">
          <ac:chgData name="Dubey, Abhishek" userId="fcebbf37-2e6b-4aaa-bd32-5ba1b6c49bdb" providerId="ADAL" clId="{F8AB7A86-EE21-1C41-BDE0-91B045280AA4}" dt="2019-08-22T00:57:57.822" v="90" actId="478"/>
          <ac:spMkLst>
            <pc:docMk/>
            <pc:sldMk cId="3418916262" sldId="1024"/>
            <ac:spMk id="2" creationId="{1B15346E-73C0-F94F-BB90-6188F1C9AA2C}"/>
          </ac:spMkLst>
        </pc:spChg>
        <pc:spChg chg="del mod">
          <ac:chgData name="Dubey, Abhishek" userId="fcebbf37-2e6b-4aaa-bd32-5ba1b6c49bdb" providerId="ADAL" clId="{F8AB7A86-EE21-1C41-BDE0-91B045280AA4}" dt="2019-08-22T00:58:00.494" v="91" actId="478"/>
          <ac:spMkLst>
            <pc:docMk/>
            <pc:sldMk cId="3418916262" sldId="1024"/>
            <ac:spMk id="3" creationId="{5AB2031C-6E48-F644-BD19-F923C1FCBC26}"/>
          </ac:spMkLst>
        </pc:spChg>
        <pc:picChg chg="add del mod">
          <ac:chgData name="Dubey, Abhishek" userId="fcebbf37-2e6b-4aaa-bd32-5ba1b6c49bdb" providerId="ADAL" clId="{F8AB7A86-EE21-1C41-BDE0-91B045280AA4}" dt="2019-08-22T01:01:10.795" v="97" actId="478"/>
          <ac:picMkLst>
            <pc:docMk/>
            <pc:sldMk cId="3418916262" sldId="1024"/>
            <ac:picMk id="4" creationId="{C1541D81-F93F-8E40-B731-64FCF526E82B}"/>
          </ac:picMkLst>
        </pc:picChg>
        <pc:picChg chg="add mod">
          <ac:chgData name="Dubey, Abhishek" userId="fcebbf37-2e6b-4aaa-bd32-5ba1b6c49bdb" providerId="ADAL" clId="{F8AB7A86-EE21-1C41-BDE0-91B045280AA4}" dt="2019-08-22T01:01:29.587" v="100" actId="14100"/>
          <ac:picMkLst>
            <pc:docMk/>
            <pc:sldMk cId="3418916262" sldId="1024"/>
            <ac:picMk id="5" creationId="{299182E5-BED1-9643-BBCC-E4C9E214862B}"/>
          </ac:picMkLst>
        </pc:picChg>
      </pc:sldChg>
      <pc:sldChg chg="addSp delSp modSp add modAnim">
        <pc:chgData name="Dubey, Abhishek" userId="fcebbf37-2e6b-4aaa-bd32-5ba1b6c49bdb" providerId="ADAL" clId="{F8AB7A86-EE21-1C41-BDE0-91B045280AA4}" dt="2019-08-22T01:03:08.386" v="108"/>
        <pc:sldMkLst>
          <pc:docMk/>
          <pc:sldMk cId="1629748751" sldId="1025"/>
        </pc:sldMkLst>
        <pc:spChg chg="del">
          <ac:chgData name="Dubey, Abhishek" userId="fcebbf37-2e6b-4aaa-bd32-5ba1b6c49bdb" providerId="ADAL" clId="{F8AB7A86-EE21-1C41-BDE0-91B045280AA4}" dt="2019-08-22T01:02:40.397" v="103" actId="478"/>
          <ac:spMkLst>
            <pc:docMk/>
            <pc:sldMk cId="1629748751" sldId="1025"/>
            <ac:spMk id="2" creationId="{B2D0DE87-87C4-C543-B0A9-3BCD96E6A317}"/>
          </ac:spMkLst>
        </pc:spChg>
        <pc:spChg chg="del">
          <ac:chgData name="Dubey, Abhishek" userId="fcebbf37-2e6b-4aaa-bd32-5ba1b6c49bdb" providerId="ADAL" clId="{F8AB7A86-EE21-1C41-BDE0-91B045280AA4}" dt="2019-08-22T01:02:42.604" v="104" actId="478"/>
          <ac:spMkLst>
            <pc:docMk/>
            <pc:sldMk cId="1629748751" sldId="1025"/>
            <ac:spMk id="3" creationId="{76B2803D-F7DD-2E49-87C2-019602A1E340}"/>
          </ac:spMkLst>
        </pc:spChg>
        <pc:picChg chg="add mod">
          <ac:chgData name="Dubey, Abhishek" userId="fcebbf37-2e6b-4aaa-bd32-5ba1b6c49bdb" providerId="ADAL" clId="{F8AB7A86-EE21-1C41-BDE0-91B045280AA4}" dt="2019-08-22T01:03:01.948" v="107" actId="14100"/>
          <ac:picMkLst>
            <pc:docMk/>
            <pc:sldMk cId="1629748751" sldId="1025"/>
            <ac:picMk id="4" creationId="{C048B99E-721D-674A-ABB9-70C7948C52B2}"/>
          </ac:picMkLst>
        </pc:picChg>
      </pc:sldChg>
      <pc:sldMasterChg chg="delSldLayout">
        <pc:chgData name="Dubey, Abhishek" userId="fcebbf37-2e6b-4aaa-bd32-5ba1b6c49bdb" providerId="ADAL" clId="{F8AB7A86-EE21-1C41-BDE0-91B045280AA4}" dt="2019-08-22T01:06:07.215" v="168" actId="2696"/>
        <pc:sldMasterMkLst>
          <pc:docMk/>
          <pc:sldMasterMk cId="3386998165" sldId="2147483648"/>
        </pc:sldMasterMkLst>
        <pc:sldLayoutChg chg="del">
          <pc:chgData name="Dubey, Abhishek" userId="fcebbf37-2e6b-4aaa-bd32-5ba1b6c49bdb" providerId="ADAL" clId="{F8AB7A86-EE21-1C41-BDE0-91B045280AA4}" dt="2019-08-22T00:54:41.921" v="79" actId="2696"/>
          <pc:sldLayoutMkLst>
            <pc:docMk/>
            <pc:sldMasterMk cId="3386998165" sldId="2147483648"/>
            <pc:sldLayoutMk cId="221344530" sldId="2147483660"/>
          </pc:sldLayoutMkLst>
        </pc:sldLayoutChg>
        <pc:sldLayoutChg chg="del">
          <pc:chgData name="Dubey, Abhishek" userId="fcebbf37-2e6b-4aaa-bd32-5ba1b6c49bdb" providerId="ADAL" clId="{F8AB7A86-EE21-1C41-BDE0-91B045280AA4}" dt="2019-08-22T00:53:58.761" v="56" actId="2696"/>
          <pc:sldLayoutMkLst>
            <pc:docMk/>
            <pc:sldMasterMk cId="3386998165" sldId="2147483648"/>
            <pc:sldLayoutMk cId="2840276207" sldId="2147483660"/>
          </pc:sldLayoutMkLst>
        </pc:sldLayoutChg>
        <pc:sldLayoutChg chg="del">
          <pc:chgData name="Dubey, Abhishek" userId="fcebbf37-2e6b-4aaa-bd32-5ba1b6c49bdb" providerId="ADAL" clId="{F8AB7A86-EE21-1C41-BDE0-91B045280AA4}" dt="2019-08-22T01:06:06.910" v="152" actId="2696"/>
          <pc:sldLayoutMkLst>
            <pc:docMk/>
            <pc:sldMasterMk cId="3386998165" sldId="2147483648"/>
            <pc:sldLayoutMk cId="2656826512" sldId="2147483661"/>
          </pc:sldLayoutMkLst>
        </pc:sldLayoutChg>
        <pc:sldLayoutChg chg="del">
          <pc:chgData name="Dubey, Abhishek" userId="fcebbf37-2e6b-4aaa-bd32-5ba1b6c49bdb" providerId="ADAL" clId="{F8AB7A86-EE21-1C41-BDE0-91B045280AA4}" dt="2019-08-22T00:53:58.767" v="58" actId="2696"/>
          <pc:sldLayoutMkLst>
            <pc:docMk/>
            <pc:sldMasterMk cId="3386998165" sldId="2147483648"/>
            <pc:sldLayoutMk cId="3921026713" sldId="2147483661"/>
          </pc:sldLayoutMkLst>
        </pc:sldLayoutChg>
        <pc:sldLayoutChg chg="del">
          <pc:chgData name="Dubey, Abhishek" userId="fcebbf37-2e6b-4aaa-bd32-5ba1b6c49bdb" providerId="ADAL" clId="{F8AB7A86-EE21-1C41-BDE0-91B045280AA4}" dt="2019-08-22T01:06:06.847" v="145" actId="2696"/>
          <pc:sldLayoutMkLst>
            <pc:docMk/>
            <pc:sldMasterMk cId="3386998165" sldId="2147483648"/>
            <pc:sldLayoutMk cId="2923417380" sldId="2147483663"/>
          </pc:sldLayoutMkLst>
        </pc:sldLayoutChg>
        <pc:sldLayoutChg chg="del">
          <pc:chgData name="Dubey, Abhishek" userId="fcebbf37-2e6b-4aaa-bd32-5ba1b6c49bdb" providerId="ADAL" clId="{F8AB7A86-EE21-1C41-BDE0-91B045280AA4}" dt="2019-08-22T01:06:06.859" v="147" actId="2696"/>
          <pc:sldLayoutMkLst>
            <pc:docMk/>
            <pc:sldMasterMk cId="3386998165" sldId="2147483648"/>
            <pc:sldLayoutMk cId="2156722835" sldId="2147483664"/>
          </pc:sldLayoutMkLst>
        </pc:sldLayoutChg>
        <pc:sldLayoutChg chg="del">
          <pc:chgData name="Dubey, Abhishek" userId="fcebbf37-2e6b-4aaa-bd32-5ba1b6c49bdb" providerId="ADAL" clId="{F8AB7A86-EE21-1C41-BDE0-91B045280AA4}" dt="2019-08-22T01:06:06.877" v="149" actId="2696"/>
          <pc:sldLayoutMkLst>
            <pc:docMk/>
            <pc:sldMasterMk cId="3386998165" sldId="2147483648"/>
            <pc:sldLayoutMk cId="3950889177" sldId="2147483665"/>
          </pc:sldLayoutMkLst>
        </pc:sldLayoutChg>
        <pc:sldLayoutChg chg="del">
          <pc:chgData name="Dubey, Abhishek" userId="fcebbf37-2e6b-4aaa-bd32-5ba1b6c49bdb" providerId="ADAL" clId="{F8AB7A86-EE21-1C41-BDE0-91B045280AA4}" dt="2019-08-22T01:06:06.985" v="156" actId="2696"/>
          <pc:sldLayoutMkLst>
            <pc:docMk/>
            <pc:sldMasterMk cId="3386998165" sldId="2147483648"/>
            <pc:sldLayoutMk cId="2046636581" sldId="2147483666"/>
          </pc:sldLayoutMkLst>
        </pc:sldLayoutChg>
        <pc:sldLayoutChg chg="del">
          <pc:chgData name="Dubey, Abhishek" userId="fcebbf37-2e6b-4aaa-bd32-5ba1b6c49bdb" providerId="ADAL" clId="{F8AB7A86-EE21-1C41-BDE0-91B045280AA4}" dt="2019-08-22T01:06:07.095" v="158" actId="2696"/>
          <pc:sldLayoutMkLst>
            <pc:docMk/>
            <pc:sldMasterMk cId="3386998165" sldId="2147483648"/>
            <pc:sldLayoutMk cId="972813836" sldId="2147483667"/>
          </pc:sldLayoutMkLst>
        </pc:sldLayoutChg>
        <pc:sldLayoutChg chg="del">
          <pc:chgData name="Dubey, Abhishek" userId="fcebbf37-2e6b-4aaa-bd32-5ba1b6c49bdb" providerId="ADAL" clId="{F8AB7A86-EE21-1C41-BDE0-91B045280AA4}" dt="2019-08-22T01:06:07.215" v="168" actId="2696"/>
          <pc:sldLayoutMkLst>
            <pc:docMk/>
            <pc:sldMasterMk cId="3386998165" sldId="2147483648"/>
            <pc:sldLayoutMk cId="3500204851" sldId="2147483668"/>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E816ED-663D-4383-A8BF-1C615A689A2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EE5FD8F-6947-4CFA-8D09-CC538023D6AF}">
      <dgm:prSet/>
      <dgm:spPr/>
      <dgm:t>
        <a:bodyPr/>
        <a:lstStyle/>
        <a:p>
          <a:pPr>
            <a:lnSpc>
              <a:spcPct val="100000"/>
            </a:lnSpc>
            <a:defRPr cap="all"/>
          </a:pPr>
          <a:r>
            <a:rPr lang="en-US" b="1"/>
            <a:t>Service</a:t>
          </a:r>
          <a:r>
            <a:rPr lang="en-US"/>
            <a:t>: move information between two systems connected by a physical link</a:t>
          </a:r>
        </a:p>
      </dgm:t>
    </dgm:pt>
    <dgm:pt modelId="{C8E40E55-2BFC-4AE7-8E4F-61D29B86281A}" type="parTrans" cxnId="{938F6585-01A9-4214-AC3A-54963275495D}">
      <dgm:prSet/>
      <dgm:spPr/>
      <dgm:t>
        <a:bodyPr/>
        <a:lstStyle/>
        <a:p>
          <a:endParaRPr lang="en-US"/>
        </a:p>
      </dgm:t>
    </dgm:pt>
    <dgm:pt modelId="{7AFD0CEE-C846-47B8-A864-4AB5E5AB857C}" type="sibTrans" cxnId="{938F6585-01A9-4214-AC3A-54963275495D}">
      <dgm:prSet/>
      <dgm:spPr/>
      <dgm:t>
        <a:bodyPr/>
        <a:lstStyle/>
        <a:p>
          <a:endParaRPr lang="en-US"/>
        </a:p>
      </dgm:t>
    </dgm:pt>
    <dgm:pt modelId="{82E3D032-B68D-4D61-B896-353486306D85}">
      <dgm:prSet/>
      <dgm:spPr/>
      <dgm:t>
        <a:bodyPr/>
        <a:lstStyle/>
        <a:p>
          <a:pPr>
            <a:lnSpc>
              <a:spcPct val="100000"/>
            </a:lnSpc>
            <a:defRPr cap="all"/>
          </a:pPr>
          <a:r>
            <a:rPr lang="en-US" b="1"/>
            <a:t>Service Interface</a:t>
          </a:r>
          <a:r>
            <a:rPr lang="en-US"/>
            <a:t>: specifies how to send and receive bits</a:t>
          </a:r>
        </a:p>
      </dgm:t>
    </dgm:pt>
    <dgm:pt modelId="{1BB6A9F7-A5AA-484A-8D41-646B84CEA8CC}" type="parTrans" cxnId="{B0A2CA67-C882-4A76-B2D9-253EED0BA0AD}">
      <dgm:prSet/>
      <dgm:spPr/>
      <dgm:t>
        <a:bodyPr/>
        <a:lstStyle/>
        <a:p>
          <a:endParaRPr lang="en-US"/>
        </a:p>
      </dgm:t>
    </dgm:pt>
    <dgm:pt modelId="{94B4D85B-CDE6-4F48-AA0D-9E38C5FBDB7A}" type="sibTrans" cxnId="{B0A2CA67-C882-4A76-B2D9-253EED0BA0AD}">
      <dgm:prSet/>
      <dgm:spPr/>
      <dgm:t>
        <a:bodyPr/>
        <a:lstStyle/>
        <a:p>
          <a:endParaRPr lang="en-US"/>
        </a:p>
      </dgm:t>
    </dgm:pt>
    <dgm:pt modelId="{8C9DB2EE-B0BC-4F94-B8AC-303BC7EAC7B9}">
      <dgm:prSet/>
      <dgm:spPr/>
      <dgm:t>
        <a:bodyPr/>
        <a:lstStyle/>
        <a:p>
          <a:pPr>
            <a:lnSpc>
              <a:spcPct val="100000"/>
            </a:lnSpc>
            <a:defRPr cap="all"/>
          </a:pPr>
          <a:r>
            <a:rPr lang="en-US" b="1"/>
            <a:t>Protocol</a:t>
          </a:r>
          <a:r>
            <a:rPr lang="en-US"/>
            <a:t>: coding scheme used to represent a bit, voltage levels, duration of a bit</a:t>
          </a:r>
        </a:p>
      </dgm:t>
    </dgm:pt>
    <dgm:pt modelId="{5B995D3A-1B11-417D-9581-41FC8C9D32CD}" type="parTrans" cxnId="{B84A6F25-0F5A-4023-A1BC-8EE1256868B0}">
      <dgm:prSet/>
      <dgm:spPr/>
      <dgm:t>
        <a:bodyPr/>
        <a:lstStyle/>
        <a:p>
          <a:endParaRPr lang="en-US"/>
        </a:p>
      </dgm:t>
    </dgm:pt>
    <dgm:pt modelId="{48DAA95C-DABC-4A36-83A3-A084DFA4F7D8}" type="sibTrans" cxnId="{B84A6F25-0F5A-4023-A1BC-8EE1256868B0}">
      <dgm:prSet/>
      <dgm:spPr/>
      <dgm:t>
        <a:bodyPr/>
        <a:lstStyle/>
        <a:p>
          <a:endParaRPr lang="en-US"/>
        </a:p>
      </dgm:t>
    </dgm:pt>
    <dgm:pt modelId="{A66AC2E4-239B-4407-94A9-13957EA39F85}">
      <dgm:prSet/>
      <dgm:spPr/>
      <dgm:t>
        <a:bodyPr/>
        <a:lstStyle/>
        <a:p>
          <a:pPr>
            <a:lnSpc>
              <a:spcPct val="100000"/>
            </a:lnSpc>
            <a:defRPr cap="all"/>
          </a:pPr>
          <a:r>
            <a:rPr lang="en-US"/>
            <a:t>Examples: coaxial cable, optical fiber links, radio transmitter/receiver</a:t>
          </a:r>
        </a:p>
      </dgm:t>
    </dgm:pt>
    <dgm:pt modelId="{0300BC35-AD63-405A-A01B-13A279DE011F}" type="parTrans" cxnId="{62290824-D3DD-409F-A7C9-A3C183CB0D32}">
      <dgm:prSet/>
      <dgm:spPr/>
      <dgm:t>
        <a:bodyPr/>
        <a:lstStyle/>
        <a:p>
          <a:endParaRPr lang="en-US"/>
        </a:p>
      </dgm:t>
    </dgm:pt>
    <dgm:pt modelId="{620379E8-62C0-40AF-AD61-BCFC19864AF9}" type="sibTrans" cxnId="{62290824-D3DD-409F-A7C9-A3C183CB0D32}">
      <dgm:prSet/>
      <dgm:spPr/>
      <dgm:t>
        <a:bodyPr/>
        <a:lstStyle/>
        <a:p>
          <a:endParaRPr lang="en-US"/>
        </a:p>
      </dgm:t>
    </dgm:pt>
    <dgm:pt modelId="{6EE4CFC6-4322-4DA4-84B8-CA95EAA65C4C}" type="pres">
      <dgm:prSet presAssocID="{AFE816ED-663D-4383-A8BF-1C615A689A22}" presName="root" presStyleCnt="0">
        <dgm:presLayoutVars>
          <dgm:dir/>
          <dgm:resizeHandles val="exact"/>
        </dgm:presLayoutVars>
      </dgm:prSet>
      <dgm:spPr/>
    </dgm:pt>
    <dgm:pt modelId="{9C0CAB88-4B80-4CC9-A401-1C4A7CB01D1E}" type="pres">
      <dgm:prSet presAssocID="{5EE5FD8F-6947-4CFA-8D09-CC538023D6AF}" presName="compNode" presStyleCnt="0"/>
      <dgm:spPr/>
    </dgm:pt>
    <dgm:pt modelId="{AAB644B7-A2FD-4917-890B-4713255BB6CB}" type="pres">
      <dgm:prSet presAssocID="{5EE5FD8F-6947-4CFA-8D09-CC538023D6AF}" presName="iconBgRect" presStyleLbl="bgShp" presStyleIdx="0" presStyleCnt="4"/>
      <dgm:spPr/>
    </dgm:pt>
    <dgm:pt modelId="{26DDCE74-66BC-4032-845C-EA395C0159A7}" type="pres">
      <dgm:prSet presAssocID="{5EE5FD8F-6947-4CFA-8D09-CC538023D6A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ed"/>
        </a:ext>
      </dgm:extLst>
    </dgm:pt>
    <dgm:pt modelId="{12B9F90F-9E98-4142-A1EE-F205C9B9700B}" type="pres">
      <dgm:prSet presAssocID="{5EE5FD8F-6947-4CFA-8D09-CC538023D6AF}" presName="spaceRect" presStyleCnt="0"/>
      <dgm:spPr/>
    </dgm:pt>
    <dgm:pt modelId="{DCD3E4FB-5395-406B-9BB3-77640B414C39}" type="pres">
      <dgm:prSet presAssocID="{5EE5FD8F-6947-4CFA-8D09-CC538023D6AF}" presName="textRect" presStyleLbl="revTx" presStyleIdx="0" presStyleCnt="4">
        <dgm:presLayoutVars>
          <dgm:chMax val="1"/>
          <dgm:chPref val="1"/>
        </dgm:presLayoutVars>
      </dgm:prSet>
      <dgm:spPr/>
    </dgm:pt>
    <dgm:pt modelId="{E15DEC4B-37B2-49FC-943F-4EF3E6878E81}" type="pres">
      <dgm:prSet presAssocID="{7AFD0CEE-C846-47B8-A864-4AB5E5AB857C}" presName="sibTrans" presStyleCnt="0"/>
      <dgm:spPr/>
    </dgm:pt>
    <dgm:pt modelId="{CADD46E7-0432-4D5F-A5D7-AC3705B096EB}" type="pres">
      <dgm:prSet presAssocID="{82E3D032-B68D-4D61-B896-353486306D85}" presName="compNode" presStyleCnt="0"/>
      <dgm:spPr/>
    </dgm:pt>
    <dgm:pt modelId="{2BCB292B-E108-4A17-9F2F-9A78448829DE}" type="pres">
      <dgm:prSet presAssocID="{82E3D032-B68D-4D61-B896-353486306D85}" presName="iconBgRect" presStyleLbl="bgShp" presStyleIdx="1" presStyleCnt="4"/>
      <dgm:spPr/>
    </dgm:pt>
    <dgm:pt modelId="{124C1CB4-377B-4023-B8EB-E613856758CB}" type="pres">
      <dgm:prSet presAssocID="{82E3D032-B68D-4D61-B896-353486306D8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are With Person"/>
        </a:ext>
      </dgm:extLst>
    </dgm:pt>
    <dgm:pt modelId="{DFE7E260-0463-4A03-99C4-3286197FC077}" type="pres">
      <dgm:prSet presAssocID="{82E3D032-B68D-4D61-B896-353486306D85}" presName="spaceRect" presStyleCnt="0"/>
      <dgm:spPr/>
    </dgm:pt>
    <dgm:pt modelId="{9ABBA8B4-3D7D-45E5-B936-41311BE72BBF}" type="pres">
      <dgm:prSet presAssocID="{82E3D032-B68D-4D61-B896-353486306D85}" presName="textRect" presStyleLbl="revTx" presStyleIdx="1" presStyleCnt="4">
        <dgm:presLayoutVars>
          <dgm:chMax val="1"/>
          <dgm:chPref val="1"/>
        </dgm:presLayoutVars>
      </dgm:prSet>
      <dgm:spPr/>
    </dgm:pt>
    <dgm:pt modelId="{2B9C4D77-B9E0-4343-893D-5D273E61D01F}" type="pres">
      <dgm:prSet presAssocID="{94B4D85B-CDE6-4F48-AA0D-9E38C5FBDB7A}" presName="sibTrans" presStyleCnt="0"/>
      <dgm:spPr/>
    </dgm:pt>
    <dgm:pt modelId="{18BC4A0C-D27B-47EF-AFC4-3183E27407FC}" type="pres">
      <dgm:prSet presAssocID="{8C9DB2EE-B0BC-4F94-B8AC-303BC7EAC7B9}" presName="compNode" presStyleCnt="0"/>
      <dgm:spPr/>
    </dgm:pt>
    <dgm:pt modelId="{3115A55A-CBA9-4FF1-9DC9-29A26E6AA7DC}" type="pres">
      <dgm:prSet presAssocID="{8C9DB2EE-B0BC-4F94-B8AC-303BC7EAC7B9}" presName="iconBgRect" presStyleLbl="bgShp" presStyleIdx="2" presStyleCnt="4"/>
      <dgm:spPr/>
    </dgm:pt>
    <dgm:pt modelId="{303DDCDC-2167-4249-B488-D513B920CF83}" type="pres">
      <dgm:prSet presAssocID="{8C9DB2EE-B0BC-4F94-B8AC-303BC7EAC7B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C34D89A9-7E76-48C9-BDCA-F43895E23014}" type="pres">
      <dgm:prSet presAssocID="{8C9DB2EE-B0BC-4F94-B8AC-303BC7EAC7B9}" presName="spaceRect" presStyleCnt="0"/>
      <dgm:spPr/>
    </dgm:pt>
    <dgm:pt modelId="{8E3D6BE4-461D-4F21-80F5-5ED42CBAF736}" type="pres">
      <dgm:prSet presAssocID="{8C9DB2EE-B0BC-4F94-B8AC-303BC7EAC7B9}" presName="textRect" presStyleLbl="revTx" presStyleIdx="2" presStyleCnt="4">
        <dgm:presLayoutVars>
          <dgm:chMax val="1"/>
          <dgm:chPref val="1"/>
        </dgm:presLayoutVars>
      </dgm:prSet>
      <dgm:spPr/>
    </dgm:pt>
    <dgm:pt modelId="{9B5CBDFF-A740-4DCE-B10A-2C7C82E28B39}" type="pres">
      <dgm:prSet presAssocID="{48DAA95C-DABC-4A36-83A3-A084DFA4F7D8}" presName="sibTrans" presStyleCnt="0"/>
      <dgm:spPr/>
    </dgm:pt>
    <dgm:pt modelId="{7B6DB51C-2316-4481-B5F1-55BB65821922}" type="pres">
      <dgm:prSet presAssocID="{A66AC2E4-239B-4407-94A9-13957EA39F85}" presName="compNode" presStyleCnt="0"/>
      <dgm:spPr/>
    </dgm:pt>
    <dgm:pt modelId="{A704C604-D2D2-41BC-93B4-6C37225378AF}" type="pres">
      <dgm:prSet presAssocID="{A66AC2E4-239B-4407-94A9-13957EA39F85}" presName="iconBgRect" presStyleLbl="bgShp" presStyleIdx="3" presStyleCnt="4"/>
      <dgm:spPr/>
    </dgm:pt>
    <dgm:pt modelId="{690BB4FB-C2BB-4D27-9849-C71B7275826E}" type="pres">
      <dgm:prSet presAssocID="{A66AC2E4-239B-4407-94A9-13957EA39F8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ireless router"/>
        </a:ext>
      </dgm:extLst>
    </dgm:pt>
    <dgm:pt modelId="{C3F98EC3-4F7C-4116-A41E-CB890878E06F}" type="pres">
      <dgm:prSet presAssocID="{A66AC2E4-239B-4407-94A9-13957EA39F85}" presName="spaceRect" presStyleCnt="0"/>
      <dgm:spPr/>
    </dgm:pt>
    <dgm:pt modelId="{9BE93E48-044A-49EB-8B89-6C96CDE291C8}" type="pres">
      <dgm:prSet presAssocID="{A66AC2E4-239B-4407-94A9-13957EA39F85}" presName="textRect" presStyleLbl="revTx" presStyleIdx="3" presStyleCnt="4">
        <dgm:presLayoutVars>
          <dgm:chMax val="1"/>
          <dgm:chPref val="1"/>
        </dgm:presLayoutVars>
      </dgm:prSet>
      <dgm:spPr/>
    </dgm:pt>
  </dgm:ptLst>
  <dgm:cxnLst>
    <dgm:cxn modelId="{62290824-D3DD-409F-A7C9-A3C183CB0D32}" srcId="{AFE816ED-663D-4383-A8BF-1C615A689A22}" destId="{A66AC2E4-239B-4407-94A9-13957EA39F85}" srcOrd="3" destOrd="0" parTransId="{0300BC35-AD63-405A-A01B-13A279DE011F}" sibTransId="{620379E8-62C0-40AF-AD61-BCFC19864AF9}"/>
    <dgm:cxn modelId="{B84A6F25-0F5A-4023-A1BC-8EE1256868B0}" srcId="{AFE816ED-663D-4383-A8BF-1C615A689A22}" destId="{8C9DB2EE-B0BC-4F94-B8AC-303BC7EAC7B9}" srcOrd="2" destOrd="0" parTransId="{5B995D3A-1B11-417D-9581-41FC8C9D32CD}" sibTransId="{48DAA95C-DABC-4A36-83A3-A084DFA4F7D8}"/>
    <dgm:cxn modelId="{B0A2CA67-C882-4A76-B2D9-253EED0BA0AD}" srcId="{AFE816ED-663D-4383-A8BF-1C615A689A22}" destId="{82E3D032-B68D-4D61-B896-353486306D85}" srcOrd="1" destOrd="0" parTransId="{1BB6A9F7-A5AA-484A-8D41-646B84CEA8CC}" sibTransId="{94B4D85B-CDE6-4F48-AA0D-9E38C5FBDB7A}"/>
    <dgm:cxn modelId="{3E50946E-EECA-BE41-9972-DCCA4A83D485}" type="presOf" srcId="{AFE816ED-663D-4383-A8BF-1C615A689A22}" destId="{6EE4CFC6-4322-4DA4-84B8-CA95EAA65C4C}" srcOrd="0" destOrd="0" presId="urn:microsoft.com/office/officeart/2018/5/layout/IconCircleLabelList"/>
    <dgm:cxn modelId="{95A7FC77-5D24-C64D-9B9D-2DD9014666A6}" type="presOf" srcId="{A66AC2E4-239B-4407-94A9-13957EA39F85}" destId="{9BE93E48-044A-49EB-8B89-6C96CDE291C8}" srcOrd="0" destOrd="0" presId="urn:microsoft.com/office/officeart/2018/5/layout/IconCircleLabelList"/>
    <dgm:cxn modelId="{938F6585-01A9-4214-AC3A-54963275495D}" srcId="{AFE816ED-663D-4383-A8BF-1C615A689A22}" destId="{5EE5FD8F-6947-4CFA-8D09-CC538023D6AF}" srcOrd="0" destOrd="0" parTransId="{C8E40E55-2BFC-4AE7-8E4F-61D29B86281A}" sibTransId="{7AFD0CEE-C846-47B8-A864-4AB5E5AB857C}"/>
    <dgm:cxn modelId="{FA7F4693-E114-D143-8F6D-559F994FBF8A}" type="presOf" srcId="{5EE5FD8F-6947-4CFA-8D09-CC538023D6AF}" destId="{DCD3E4FB-5395-406B-9BB3-77640B414C39}" srcOrd="0" destOrd="0" presId="urn:microsoft.com/office/officeart/2018/5/layout/IconCircleLabelList"/>
    <dgm:cxn modelId="{76DC929A-30A5-734B-ACA3-97F520E5B4B1}" type="presOf" srcId="{8C9DB2EE-B0BC-4F94-B8AC-303BC7EAC7B9}" destId="{8E3D6BE4-461D-4F21-80F5-5ED42CBAF736}" srcOrd="0" destOrd="0" presId="urn:microsoft.com/office/officeart/2018/5/layout/IconCircleLabelList"/>
    <dgm:cxn modelId="{6B6204F8-A201-E140-96CA-4AA3D7027FAE}" type="presOf" srcId="{82E3D032-B68D-4D61-B896-353486306D85}" destId="{9ABBA8B4-3D7D-45E5-B936-41311BE72BBF}" srcOrd="0" destOrd="0" presId="urn:microsoft.com/office/officeart/2018/5/layout/IconCircleLabelList"/>
    <dgm:cxn modelId="{814F0AA8-0F4B-0B4C-83CC-1311E0AD3F13}" type="presParOf" srcId="{6EE4CFC6-4322-4DA4-84B8-CA95EAA65C4C}" destId="{9C0CAB88-4B80-4CC9-A401-1C4A7CB01D1E}" srcOrd="0" destOrd="0" presId="urn:microsoft.com/office/officeart/2018/5/layout/IconCircleLabelList"/>
    <dgm:cxn modelId="{ADD7626E-35D9-F54B-B8DC-1DD6770E2E7C}" type="presParOf" srcId="{9C0CAB88-4B80-4CC9-A401-1C4A7CB01D1E}" destId="{AAB644B7-A2FD-4917-890B-4713255BB6CB}" srcOrd="0" destOrd="0" presId="urn:microsoft.com/office/officeart/2018/5/layout/IconCircleLabelList"/>
    <dgm:cxn modelId="{66992121-B561-594F-8D3C-18099F9F08DA}" type="presParOf" srcId="{9C0CAB88-4B80-4CC9-A401-1C4A7CB01D1E}" destId="{26DDCE74-66BC-4032-845C-EA395C0159A7}" srcOrd="1" destOrd="0" presId="urn:microsoft.com/office/officeart/2018/5/layout/IconCircleLabelList"/>
    <dgm:cxn modelId="{DF0FA6FF-13A4-434A-A566-D2A2A55AD012}" type="presParOf" srcId="{9C0CAB88-4B80-4CC9-A401-1C4A7CB01D1E}" destId="{12B9F90F-9E98-4142-A1EE-F205C9B9700B}" srcOrd="2" destOrd="0" presId="urn:microsoft.com/office/officeart/2018/5/layout/IconCircleLabelList"/>
    <dgm:cxn modelId="{4733D957-2241-B54D-BCE3-8ACB13E2918C}" type="presParOf" srcId="{9C0CAB88-4B80-4CC9-A401-1C4A7CB01D1E}" destId="{DCD3E4FB-5395-406B-9BB3-77640B414C39}" srcOrd="3" destOrd="0" presId="urn:microsoft.com/office/officeart/2018/5/layout/IconCircleLabelList"/>
    <dgm:cxn modelId="{61AAB010-BD71-FE4B-A7B5-39D5560EF29A}" type="presParOf" srcId="{6EE4CFC6-4322-4DA4-84B8-CA95EAA65C4C}" destId="{E15DEC4B-37B2-49FC-943F-4EF3E6878E81}" srcOrd="1" destOrd="0" presId="urn:microsoft.com/office/officeart/2018/5/layout/IconCircleLabelList"/>
    <dgm:cxn modelId="{FB563420-A9FD-1441-AC89-BDAB9626CC20}" type="presParOf" srcId="{6EE4CFC6-4322-4DA4-84B8-CA95EAA65C4C}" destId="{CADD46E7-0432-4D5F-A5D7-AC3705B096EB}" srcOrd="2" destOrd="0" presId="urn:microsoft.com/office/officeart/2018/5/layout/IconCircleLabelList"/>
    <dgm:cxn modelId="{F8C5CB80-3163-C445-984D-093AD722753A}" type="presParOf" srcId="{CADD46E7-0432-4D5F-A5D7-AC3705B096EB}" destId="{2BCB292B-E108-4A17-9F2F-9A78448829DE}" srcOrd="0" destOrd="0" presId="urn:microsoft.com/office/officeart/2018/5/layout/IconCircleLabelList"/>
    <dgm:cxn modelId="{C1207987-B0E8-474E-BA26-E72098D3E167}" type="presParOf" srcId="{CADD46E7-0432-4D5F-A5D7-AC3705B096EB}" destId="{124C1CB4-377B-4023-B8EB-E613856758CB}" srcOrd="1" destOrd="0" presId="urn:microsoft.com/office/officeart/2018/5/layout/IconCircleLabelList"/>
    <dgm:cxn modelId="{C69E77EA-E7A8-E541-BFD3-02E4DD1C1CD3}" type="presParOf" srcId="{CADD46E7-0432-4D5F-A5D7-AC3705B096EB}" destId="{DFE7E260-0463-4A03-99C4-3286197FC077}" srcOrd="2" destOrd="0" presId="urn:microsoft.com/office/officeart/2018/5/layout/IconCircleLabelList"/>
    <dgm:cxn modelId="{6D414C8F-588D-4C45-B09A-AF740347D4E8}" type="presParOf" srcId="{CADD46E7-0432-4D5F-A5D7-AC3705B096EB}" destId="{9ABBA8B4-3D7D-45E5-B936-41311BE72BBF}" srcOrd="3" destOrd="0" presId="urn:microsoft.com/office/officeart/2018/5/layout/IconCircleLabelList"/>
    <dgm:cxn modelId="{49F22D56-1CBD-C94D-BED3-D8BCBE81593C}" type="presParOf" srcId="{6EE4CFC6-4322-4DA4-84B8-CA95EAA65C4C}" destId="{2B9C4D77-B9E0-4343-893D-5D273E61D01F}" srcOrd="3" destOrd="0" presId="urn:microsoft.com/office/officeart/2018/5/layout/IconCircleLabelList"/>
    <dgm:cxn modelId="{42746C86-FAB7-EE4F-AC5A-BA2934483155}" type="presParOf" srcId="{6EE4CFC6-4322-4DA4-84B8-CA95EAA65C4C}" destId="{18BC4A0C-D27B-47EF-AFC4-3183E27407FC}" srcOrd="4" destOrd="0" presId="urn:microsoft.com/office/officeart/2018/5/layout/IconCircleLabelList"/>
    <dgm:cxn modelId="{31C0B9D7-E049-3E49-B4A1-AEF4A315DB4A}" type="presParOf" srcId="{18BC4A0C-D27B-47EF-AFC4-3183E27407FC}" destId="{3115A55A-CBA9-4FF1-9DC9-29A26E6AA7DC}" srcOrd="0" destOrd="0" presId="urn:microsoft.com/office/officeart/2018/5/layout/IconCircleLabelList"/>
    <dgm:cxn modelId="{F6E97BB0-CED0-5341-B7BB-4AD042ECF0CF}" type="presParOf" srcId="{18BC4A0C-D27B-47EF-AFC4-3183E27407FC}" destId="{303DDCDC-2167-4249-B488-D513B920CF83}" srcOrd="1" destOrd="0" presId="urn:microsoft.com/office/officeart/2018/5/layout/IconCircleLabelList"/>
    <dgm:cxn modelId="{A9377E2C-15F9-764B-8EFD-49AED971B50F}" type="presParOf" srcId="{18BC4A0C-D27B-47EF-AFC4-3183E27407FC}" destId="{C34D89A9-7E76-48C9-BDCA-F43895E23014}" srcOrd="2" destOrd="0" presId="urn:microsoft.com/office/officeart/2018/5/layout/IconCircleLabelList"/>
    <dgm:cxn modelId="{5DFA63A7-1B81-CD41-AC31-893AF1116A79}" type="presParOf" srcId="{18BC4A0C-D27B-47EF-AFC4-3183E27407FC}" destId="{8E3D6BE4-461D-4F21-80F5-5ED42CBAF736}" srcOrd="3" destOrd="0" presId="urn:microsoft.com/office/officeart/2018/5/layout/IconCircleLabelList"/>
    <dgm:cxn modelId="{E05BBBE0-183F-BF4E-9661-782404AAFEEB}" type="presParOf" srcId="{6EE4CFC6-4322-4DA4-84B8-CA95EAA65C4C}" destId="{9B5CBDFF-A740-4DCE-B10A-2C7C82E28B39}" srcOrd="5" destOrd="0" presId="urn:microsoft.com/office/officeart/2018/5/layout/IconCircleLabelList"/>
    <dgm:cxn modelId="{990F8847-C176-044B-B716-FE6981145555}" type="presParOf" srcId="{6EE4CFC6-4322-4DA4-84B8-CA95EAA65C4C}" destId="{7B6DB51C-2316-4481-B5F1-55BB65821922}" srcOrd="6" destOrd="0" presId="urn:microsoft.com/office/officeart/2018/5/layout/IconCircleLabelList"/>
    <dgm:cxn modelId="{12F194C2-7F4C-EC46-8043-E3DBC3F393B8}" type="presParOf" srcId="{7B6DB51C-2316-4481-B5F1-55BB65821922}" destId="{A704C604-D2D2-41BC-93B4-6C37225378AF}" srcOrd="0" destOrd="0" presId="urn:microsoft.com/office/officeart/2018/5/layout/IconCircleLabelList"/>
    <dgm:cxn modelId="{B863642E-91EA-6C48-AAC9-8374F3749B61}" type="presParOf" srcId="{7B6DB51C-2316-4481-B5F1-55BB65821922}" destId="{690BB4FB-C2BB-4D27-9849-C71B7275826E}" srcOrd="1" destOrd="0" presId="urn:microsoft.com/office/officeart/2018/5/layout/IconCircleLabelList"/>
    <dgm:cxn modelId="{7D9CC751-5E00-414C-9A82-32482C076B3B}" type="presParOf" srcId="{7B6DB51C-2316-4481-B5F1-55BB65821922}" destId="{C3F98EC3-4F7C-4116-A41E-CB890878E06F}" srcOrd="2" destOrd="0" presId="urn:microsoft.com/office/officeart/2018/5/layout/IconCircleLabelList"/>
    <dgm:cxn modelId="{D0C765B0-1A13-4148-97FE-85D5907823DD}" type="presParOf" srcId="{7B6DB51C-2316-4481-B5F1-55BB65821922}" destId="{9BE93E48-044A-49EB-8B89-6C96CDE291C8}"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219979-F7EE-4750-B9D7-3ADD0133D27C}"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ADAAD5D6-F9D8-44DC-B6A6-E6C21927D876}">
      <dgm:prSet/>
      <dgm:spPr/>
      <dgm:t>
        <a:bodyPr/>
        <a:lstStyle/>
        <a:p>
          <a:pPr>
            <a:lnSpc>
              <a:spcPct val="100000"/>
            </a:lnSpc>
            <a:defRPr b="1"/>
          </a:pPr>
          <a:r>
            <a:rPr lang="en-US" b="1"/>
            <a:t>Service</a:t>
          </a:r>
          <a:r>
            <a:rPr lang="en-US"/>
            <a:t>: enable end hosts to exchange atomic messages with one another</a:t>
          </a:r>
        </a:p>
      </dgm:t>
    </dgm:pt>
    <dgm:pt modelId="{831D2E2A-D097-41EC-A0B2-EA695403B38B}" type="parTrans" cxnId="{D6918B7F-A6CB-4572-AA86-CC3F72EA2436}">
      <dgm:prSet/>
      <dgm:spPr/>
      <dgm:t>
        <a:bodyPr/>
        <a:lstStyle/>
        <a:p>
          <a:endParaRPr lang="en-US"/>
        </a:p>
      </dgm:t>
    </dgm:pt>
    <dgm:pt modelId="{C59B395E-E001-4C7A-A53E-753684223EB5}" type="sibTrans" cxnId="{D6918B7F-A6CB-4572-AA86-CC3F72EA2436}">
      <dgm:prSet/>
      <dgm:spPr/>
      <dgm:t>
        <a:bodyPr/>
        <a:lstStyle/>
        <a:p>
          <a:endParaRPr lang="en-US"/>
        </a:p>
      </dgm:t>
    </dgm:pt>
    <dgm:pt modelId="{93071BAC-0BEB-4F05-9897-34AE64D8B882}">
      <dgm:prSet/>
      <dgm:spPr/>
      <dgm:t>
        <a:bodyPr/>
        <a:lstStyle/>
        <a:p>
          <a:pPr>
            <a:lnSpc>
              <a:spcPct val="100000"/>
            </a:lnSpc>
          </a:pPr>
          <a:r>
            <a:rPr lang="en-US"/>
            <a:t>Using abstract addresses (not just direct physical connections)</a:t>
          </a:r>
        </a:p>
      </dgm:t>
    </dgm:pt>
    <dgm:pt modelId="{0C31556E-8A18-435E-95EC-6B9692CBBDF2}" type="parTrans" cxnId="{AB1A5655-C843-4B6D-A52D-DA80127D24C6}">
      <dgm:prSet/>
      <dgm:spPr/>
      <dgm:t>
        <a:bodyPr/>
        <a:lstStyle/>
        <a:p>
          <a:endParaRPr lang="en-US"/>
        </a:p>
      </dgm:t>
    </dgm:pt>
    <dgm:pt modelId="{3B0C9375-898F-4A87-B325-374518DC9012}" type="sibTrans" cxnId="{AB1A5655-C843-4B6D-A52D-DA80127D24C6}">
      <dgm:prSet/>
      <dgm:spPr/>
      <dgm:t>
        <a:bodyPr/>
        <a:lstStyle/>
        <a:p>
          <a:endParaRPr lang="en-US"/>
        </a:p>
      </dgm:t>
    </dgm:pt>
    <dgm:pt modelId="{07F163FA-9F93-44BD-8408-4BAB44A61252}">
      <dgm:prSet/>
      <dgm:spPr/>
      <dgm:t>
        <a:bodyPr/>
        <a:lstStyle/>
        <a:p>
          <a:pPr>
            <a:lnSpc>
              <a:spcPct val="100000"/>
            </a:lnSpc>
          </a:pPr>
          <a:r>
            <a:rPr lang="en-US"/>
            <a:t>Perhaps over </a:t>
          </a:r>
          <a:r>
            <a:rPr lang="en-US" i="1"/>
            <a:t>multiple physical links</a:t>
          </a:r>
          <a:endParaRPr lang="en-US"/>
        </a:p>
      </dgm:t>
    </dgm:pt>
    <dgm:pt modelId="{76F2D4EB-CD00-4F92-8F92-2F2DE92BDEA6}" type="parTrans" cxnId="{5B18D44E-871A-4659-B22A-254FA02BCCBB}">
      <dgm:prSet/>
      <dgm:spPr/>
      <dgm:t>
        <a:bodyPr/>
        <a:lstStyle/>
        <a:p>
          <a:endParaRPr lang="en-US"/>
        </a:p>
      </dgm:t>
    </dgm:pt>
    <dgm:pt modelId="{D845A03A-25C4-45DF-8EB3-B6FE94F5B8D2}" type="sibTrans" cxnId="{5B18D44E-871A-4659-B22A-254FA02BCCBB}">
      <dgm:prSet/>
      <dgm:spPr/>
      <dgm:t>
        <a:bodyPr/>
        <a:lstStyle/>
        <a:p>
          <a:endParaRPr lang="en-US"/>
        </a:p>
      </dgm:t>
    </dgm:pt>
    <dgm:pt modelId="{7B7329C1-7EBD-4268-BE61-32CE58CF3759}">
      <dgm:prSet/>
      <dgm:spPr/>
      <dgm:t>
        <a:bodyPr/>
        <a:lstStyle/>
        <a:p>
          <a:r>
            <a:rPr lang="en-US"/>
            <a:t>But using the same framing (headers, footers)</a:t>
          </a:r>
        </a:p>
      </dgm:t>
    </dgm:pt>
    <dgm:pt modelId="{A0DD0BE5-ACDF-4F7C-97BD-DE66027D352E}" type="parTrans" cxnId="{7FD48242-D2AD-4204-9874-2B5541B225F2}">
      <dgm:prSet/>
      <dgm:spPr/>
      <dgm:t>
        <a:bodyPr/>
        <a:lstStyle/>
        <a:p>
          <a:endParaRPr lang="en-US"/>
        </a:p>
      </dgm:t>
    </dgm:pt>
    <dgm:pt modelId="{94CBFA80-DD17-43D2-AAF8-58FEA30119A2}" type="sibTrans" cxnId="{7FD48242-D2AD-4204-9874-2B5541B225F2}">
      <dgm:prSet/>
      <dgm:spPr/>
      <dgm:t>
        <a:bodyPr/>
        <a:lstStyle/>
        <a:p>
          <a:endParaRPr lang="en-US"/>
        </a:p>
      </dgm:t>
    </dgm:pt>
    <dgm:pt modelId="{76D528FF-2FAB-4F8B-B357-ED876D23E47F}">
      <dgm:prSet/>
      <dgm:spPr/>
      <dgm:t>
        <a:bodyPr/>
        <a:lstStyle/>
        <a:p>
          <a:pPr>
            <a:lnSpc>
              <a:spcPct val="100000"/>
            </a:lnSpc>
          </a:pPr>
          <a:r>
            <a:rPr lang="en-US"/>
            <a:t>Possible other services</a:t>
          </a:r>
        </a:p>
      </dgm:t>
    </dgm:pt>
    <dgm:pt modelId="{879E3A6A-A75C-453C-ADB3-D01AEAA9FF56}" type="parTrans" cxnId="{AE14ECDB-85E8-49BE-8C35-1730E90690EA}">
      <dgm:prSet/>
      <dgm:spPr/>
      <dgm:t>
        <a:bodyPr/>
        <a:lstStyle/>
        <a:p>
          <a:endParaRPr lang="en-US"/>
        </a:p>
      </dgm:t>
    </dgm:pt>
    <dgm:pt modelId="{1A1BEC39-3337-44A9-BE1F-6DF7DC3580B4}" type="sibTrans" cxnId="{AE14ECDB-85E8-49BE-8C35-1730E90690EA}">
      <dgm:prSet/>
      <dgm:spPr/>
      <dgm:t>
        <a:bodyPr/>
        <a:lstStyle/>
        <a:p>
          <a:endParaRPr lang="en-US"/>
        </a:p>
      </dgm:t>
    </dgm:pt>
    <dgm:pt modelId="{2BA775B1-2A5A-4373-B717-EE0D39953E27}">
      <dgm:prSet/>
      <dgm:spPr/>
      <dgm:t>
        <a:bodyPr/>
        <a:lstStyle/>
        <a:p>
          <a:r>
            <a:rPr lang="en-US"/>
            <a:t>Arbitrate access to common physical media</a:t>
          </a:r>
        </a:p>
      </dgm:t>
    </dgm:pt>
    <dgm:pt modelId="{D3D0195E-551B-48B6-8CBC-A5B30B5344DE}" type="parTrans" cxnId="{1FCC63D8-D797-4ADC-B113-2CBC07A8CF3C}">
      <dgm:prSet/>
      <dgm:spPr/>
      <dgm:t>
        <a:bodyPr/>
        <a:lstStyle/>
        <a:p>
          <a:endParaRPr lang="en-US"/>
        </a:p>
      </dgm:t>
    </dgm:pt>
    <dgm:pt modelId="{6D5AB6CA-9099-4F75-80ED-0364DF69DB91}" type="sibTrans" cxnId="{1FCC63D8-D797-4ADC-B113-2CBC07A8CF3C}">
      <dgm:prSet/>
      <dgm:spPr/>
      <dgm:t>
        <a:bodyPr/>
        <a:lstStyle/>
        <a:p>
          <a:endParaRPr lang="en-US"/>
        </a:p>
      </dgm:t>
    </dgm:pt>
    <dgm:pt modelId="{14A003E0-C779-45D0-8DDA-83694593FC80}">
      <dgm:prSet/>
      <dgm:spPr/>
      <dgm:t>
        <a:bodyPr/>
        <a:lstStyle/>
        <a:p>
          <a:r>
            <a:rPr lang="en-US"/>
            <a:t>Reliable transmission, flow control</a:t>
          </a:r>
        </a:p>
      </dgm:t>
    </dgm:pt>
    <dgm:pt modelId="{076D4455-FC1B-4EC0-B1AC-F45628638F69}" type="parTrans" cxnId="{0C070670-2A9D-4564-9BC7-92849A9D4297}">
      <dgm:prSet/>
      <dgm:spPr/>
      <dgm:t>
        <a:bodyPr/>
        <a:lstStyle/>
        <a:p>
          <a:endParaRPr lang="en-US"/>
        </a:p>
      </dgm:t>
    </dgm:pt>
    <dgm:pt modelId="{A1B33FDB-32A0-4B01-88B9-ABF7B7904CE9}" type="sibTrans" cxnId="{0C070670-2A9D-4564-9BC7-92849A9D4297}">
      <dgm:prSet/>
      <dgm:spPr/>
      <dgm:t>
        <a:bodyPr/>
        <a:lstStyle/>
        <a:p>
          <a:endParaRPr lang="en-US"/>
        </a:p>
      </dgm:t>
    </dgm:pt>
    <dgm:pt modelId="{D8EA4138-3145-422E-9076-CBEC64264A6D}">
      <dgm:prSet/>
      <dgm:spPr/>
      <dgm:t>
        <a:bodyPr/>
        <a:lstStyle/>
        <a:p>
          <a:pPr>
            <a:lnSpc>
              <a:spcPct val="100000"/>
            </a:lnSpc>
            <a:defRPr b="1"/>
          </a:pPr>
          <a:r>
            <a:rPr lang="en-US" b="1"/>
            <a:t>Service Interface</a:t>
          </a:r>
          <a:r>
            <a:rPr lang="en-US"/>
            <a:t>: send messages to other end hosts; receive messages addressed to end host</a:t>
          </a:r>
        </a:p>
      </dgm:t>
    </dgm:pt>
    <dgm:pt modelId="{55E24E5A-6A79-47EC-BD98-FDD72FCBFE4F}" type="parTrans" cxnId="{5C8BCDDF-97C6-49CF-B9C5-5D429814ADBE}">
      <dgm:prSet/>
      <dgm:spPr/>
      <dgm:t>
        <a:bodyPr/>
        <a:lstStyle/>
        <a:p>
          <a:endParaRPr lang="en-US"/>
        </a:p>
      </dgm:t>
    </dgm:pt>
    <dgm:pt modelId="{2301B74E-D6A3-4FBF-8A95-55B1B6101F41}" type="sibTrans" cxnId="{5C8BCDDF-97C6-49CF-B9C5-5D429814ADBE}">
      <dgm:prSet/>
      <dgm:spPr/>
      <dgm:t>
        <a:bodyPr/>
        <a:lstStyle/>
        <a:p>
          <a:endParaRPr lang="en-US"/>
        </a:p>
      </dgm:t>
    </dgm:pt>
    <dgm:pt modelId="{A08C6C8E-D3CC-4001-B762-B9FC18A6555C}">
      <dgm:prSet/>
      <dgm:spPr/>
      <dgm:t>
        <a:bodyPr/>
        <a:lstStyle/>
        <a:p>
          <a:pPr>
            <a:lnSpc>
              <a:spcPct val="100000"/>
            </a:lnSpc>
            <a:defRPr b="1"/>
          </a:pPr>
          <a:r>
            <a:rPr lang="en-US"/>
            <a:t>Protocols: addressing, routing, Media Access Control (MAC)</a:t>
          </a:r>
        </a:p>
      </dgm:t>
    </dgm:pt>
    <dgm:pt modelId="{CF97FF21-EA44-4C80-8AAA-9494C7393808}" type="parTrans" cxnId="{F698F135-31AB-486F-B6C1-E9F5D7EABB8B}">
      <dgm:prSet/>
      <dgm:spPr/>
      <dgm:t>
        <a:bodyPr/>
        <a:lstStyle/>
        <a:p>
          <a:endParaRPr lang="en-US"/>
        </a:p>
      </dgm:t>
    </dgm:pt>
    <dgm:pt modelId="{48DBC4FF-A056-47DD-808D-37E32ED0CC17}" type="sibTrans" cxnId="{F698F135-31AB-486F-B6C1-E9F5D7EABB8B}">
      <dgm:prSet/>
      <dgm:spPr/>
      <dgm:t>
        <a:bodyPr/>
        <a:lstStyle/>
        <a:p>
          <a:endParaRPr lang="en-US"/>
        </a:p>
      </dgm:t>
    </dgm:pt>
    <dgm:pt modelId="{038027EF-422D-421D-872F-0F9EAFECA96C}" type="pres">
      <dgm:prSet presAssocID="{90219979-F7EE-4750-B9D7-3ADD0133D27C}" presName="root" presStyleCnt="0">
        <dgm:presLayoutVars>
          <dgm:dir/>
          <dgm:resizeHandles val="exact"/>
        </dgm:presLayoutVars>
      </dgm:prSet>
      <dgm:spPr/>
    </dgm:pt>
    <dgm:pt modelId="{5060BC10-3FD5-4CEA-A615-BC1FCE4947E5}" type="pres">
      <dgm:prSet presAssocID="{ADAAD5D6-F9D8-44DC-B6A6-E6C21927D876}" presName="compNode" presStyleCnt="0"/>
      <dgm:spPr/>
    </dgm:pt>
    <dgm:pt modelId="{49763ED6-8743-4932-9522-3F42F2CC550B}" type="pres">
      <dgm:prSet presAssocID="{ADAAD5D6-F9D8-44DC-B6A6-E6C21927D87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Network"/>
        </a:ext>
      </dgm:extLst>
    </dgm:pt>
    <dgm:pt modelId="{3DF173A6-3976-4B75-BAAA-EE91D549C0DD}" type="pres">
      <dgm:prSet presAssocID="{ADAAD5D6-F9D8-44DC-B6A6-E6C21927D876}" presName="iconSpace" presStyleCnt="0"/>
      <dgm:spPr/>
    </dgm:pt>
    <dgm:pt modelId="{43945869-57FD-4C11-B1E7-8B7F92893C43}" type="pres">
      <dgm:prSet presAssocID="{ADAAD5D6-F9D8-44DC-B6A6-E6C21927D876}" presName="parTx" presStyleLbl="revTx" presStyleIdx="0" presStyleCnt="6">
        <dgm:presLayoutVars>
          <dgm:chMax val="0"/>
          <dgm:chPref val="0"/>
        </dgm:presLayoutVars>
      </dgm:prSet>
      <dgm:spPr/>
    </dgm:pt>
    <dgm:pt modelId="{4AAF34FC-40B1-4472-989B-476DDC07B4E0}" type="pres">
      <dgm:prSet presAssocID="{ADAAD5D6-F9D8-44DC-B6A6-E6C21927D876}" presName="txSpace" presStyleCnt="0"/>
      <dgm:spPr/>
    </dgm:pt>
    <dgm:pt modelId="{C1711028-9584-4EC8-98B4-2141A17A8AD9}" type="pres">
      <dgm:prSet presAssocID="{ADAAD5D6-F9D8-44DC-B6A6-E6C21927D876}" presName="desTx" presStyleLbl="revTx" presStyleIdx="1" presStyleCnt="6">
        <dgm:presLayoutVars/>
      </dgm:prSet>
      <dgm:spPr/>
    </dgm:pt>
    <dgm:pt modelId="{6952C65D-DADA-46CE-8D7D-C5FBC866FF46}" type="pres">
      <dgm:prSet presAssocID="{C59B395E-E001-4C7A-A53E-753684223EB5}" presName="sibTrans" presStyleCnt="0"/>
      <dgm:spPr/>
    </dgm:pt>
    <dgm:pt modelId="{34167C4A-EE23-4916-9449-437A1F6F8CBF}" type="pres">
      <dgm:prSet presAssocID="{D8EA4138-3145-422E-9076-CBEC64264A6D}" presName="compNode" presStyleCnt="0"/>
      <dgm:spPr/>
    </dgm:pt>
    <dgm:pt modelId="{855B295C-1573-4C1D-A47B-101A09BADD05}" type="pres">
      <dgm:prSet presAssocID="{D8EA4138-3145-422E-9076-CBEC64264A6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envelope"/>
        </a:ext>
      </dgm:extLst>
    </dgm:pt>
    <dgm:pt modelId="{09367D09-973D-4242-B904-24A356EE1FEE}" type="pres">
      <dgm:prSet presAssocID="{D8EA4138-3145-422E-9076-CBEC64264A6D}" presName="iconSpace" presStyleCnt="0"/>
      <dgm:spPr/>
    </dgm:pt>
    <dgm:pt modelId="{A3006DF3-5B5A-46A9-93B9-A6834071B472}" type="pres">
      <dgm:prSet presAssocID="{D8EA4138-3145-422E-9076-CBEC64264A6D}" presName="parTx" presStyleLbl="revTx" presStyleIdx="2" presStyleCnt="6">
        <dgm:presLayoutVars>
          <dgm:chMax val="0"/>
          <dgm:chPref val="0"/>
        </dgm:presLayoutVars>
      </dgm:prSet>
      <dgm:spPr/>
    </dgm:pt>
    <dgm:pt modelId="{196419B2-9FA5-4468-A552-2998F8DB779E}" type="pres">
      <dgm:prSet presAssocID="{D8EA4138-3145-422E-9076-CBEC64264A6D}" presName="txSpace" presStyleCnt="0"/>
      <dgm:spPr/>
    </dgm:pt>
    <dgm:pt modelId="{F797F9D2-DF1A-4A19-B2D6-016C6E31749F}" type="pres">
      <dgm:prSet presAssocID="{D8EA4138-3145-422E-9076-CBEC64264A6D}" presName="desTx" presStyleLbl="revTx" presStyleIdx="3" presStyleCnt="6">
        <dgm:presLayoutVars/>
      </dgm:prSet>
      <dgm:spPr/>
    </dgm:pt>
    <dgm:pt modelId="{364CC5CD-9C04-4F48-9154-91D2BE7FB075}" type="pres">
      <dgm:prSet presAssocID="{2301B74E-D6A3-4FBF-8A95-55B1B6101F41}" presName="sibTrans" presStyleCnt="0"/>
      <dgm:spPr/>
    </dgm:pt>
    <dgm:pt modelId="{B9729D17-127E-4C35-8C05-B87EB8004E5A}" type="pres">
      <dgm:prSet presAssocID="{A08C6C8E-D3CC-4001-B762-B9FC18A6555C}" presName="compNode" presStyleCnt="0"/>
      <dgm:spPr/>
    </dgm:pt>
    <dgm:pt modelId="{666362AC-E005-45BC-9DB7-DD1C179A4C9E}" type="pres">
      <dgm:prSet presAssocID="{A08C6C8E-D3CC-4001-B762-B9FC18A6555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49134380-F321-4AA2-934D-F0AC2035DF30}" type="pres">
      <dgm:prSet presAssocID="{A08C6C8E-D3CC-4001-B762-B9FC18A6555C}" presName="iconSpace" presStyleCnt="0"/>
      <dgm:spPr/>
    </dgm:pt>
    <dgm:pt modelId="{AE4BC628-CB0C-47FE-B158-E21AA3DC1774}" type="pres">
      <dgm:prSet presAssocID="{A08C6C8E-D3CC-4001-B762-B9FC18A6555C}" presName="parTx" presStyleLbl="revTx" presStyleIdx="4" presStyleCnt="6">
        <dgm:presLayoutVars>
          <dgm:chMax val="0"/>
          <dgm:chPref val="0"/>
        </dgm:presLayoutVars>
      </dgm:prSet>
      <dgm:spPr/>
    </dgm:pt>
    <dgm:pt modelId="{65B21545-2360-4E19-913C-F0463B6DC0F4}" type="pres">
      <dgm:prSet presAssocID="{A08C6C8E-D3CC-4001-B762-B9FC18A6555C}" presName="txSpace" presStyleCnt="0"/>
      <dgm:spPr/>
    </dgm:pt>
    <dgm:pt modelId="{4C030D6D-39AE-4E40-A5F1-1297BECB78BC}" type="pres">
      <dgm:prSet presAssocID="{A08C6C8E-D3CC-4001-B762-B9FC18A6555C}" presName="desTx" presStyleLbl="revTx" presStyleIdx="5" presStyleCnt="6">
        <dgm:presLayoutVars/>
      </dgm:prSet>
      <dgm:spPr/>
    </dgm:pt>
  </dgm:ptLst>
  <dgm:cxnLst>
    <dgm:cxn modelId="{14CCB520-78C8-C741-96D0-C6F7CD00A6E8}" type="presOf" srcId="{D8EA4138-3145-422E-9076-CBEC64264A6D}" destId="{A3006DF3-5B5A-46A9-93B9-A6834071B472}" srcOrd="0" destOrd="0" presId="urn:microsoft.com/office/officeart/2018/2/layout/IconLabelDescriptionList"/>
    <dgm:cxn modelId="{F698F135-31AB-486F-B6C1-E9F5D7EABB8B}" srcId="{90219979-F7EE-4750-B9D7-3ADD0133D27C}" destId="{A08C6C8E-D3CC-4001-B762-B9FC18A6555C}" srcOrd="2" destOrd="0" parTransId="{CF97FF21-EA44-4C80-8AAA-9494C7393808}" sibTransId="{48DBC4FF-A056-47DD-808D-37E32ED0CC17}"/>
    <dgm:cxn modelId="{7FD48242-D2AD-4204-9874-2B5541B225F2}" srcId="{07F163FA-9F93-44BD-8408-4BAB44A61252}" destId="{7B7329C1-7EBD-4268-BE61-32CE58CF3759}" srcOrd="0" destOrd="0" parTransId="{A0DD0BE5-ACDF-4F7C-97BD-DE66027D352E}" sibTransId="{94CBFA80-DD17-43D2-AAF8-58FEA30119A2}"/>
    <dgm:cxn modelId="{5B18D44E-871A-4659-B22A-254FA02BCCBB}" srcId="{ADAAD5D6-F9D8-44DC-B6A6-E6C21927D876}" destId="{07F163FA-9F93-44BD-8408-4BAB44A61252}" srcOrd="1" destOrd="0" parTransId="{76F2D4EB-CD00-4F92-8F92-2F2DE92BDEA6}" sibTransId="{D845A03A-25C4-45DF-8EB3-B6FE94F5B8D2}"/>
    <dgm:cxn modelId="{5C73F554-F2BC-0E43-86C4-EF06263BD0B6}" type="presOf" srcId="{76D528FF-2FAB-4F8B-B357-ED876D23E47F}" destId="{C1711028-9584-4EC8-98B4-2141A17A8AD9}" srcOrd="0" destOrd="3" presId="urn:microsoft.com/office/officeart/2018/2/layout/IconLabelDescriptionList"/>
    <dgm:cxn modelId="{AB1A5655-C843-4B6D-A52D-DA80127D24C6}" srcId="{ADAAD5D6-F9D8-44DC-B6A6-E6C21927D876}" destId="{93071BAC-0BEB-4F05-9897-34AE64D8B882}" srcOrd="0" destOrd="0" parTransId="{0C31556E-8A18-435E-95EC-6B9692CBBDF2}" sibTransId="{3B0C9375-898F-4A87-B325-374518DC9012}"/>
    <dgm:cxn modelId="{6B9E9C59-8E9A-4A4A-A597-8D8AF3295ECD}" type="presOf" srcId="{7B7329C1-7EBD-4268-BE61-32CE58CF3759}" destId="{C1711028-9584-4EC8-98B4-2141A17A8AD9}" srcOrd="0" destOrd="2" presId="urn:microsoft.com/office/officeart/2018/2/layout/IconLabelDescriptionList"/>
    <dgm:cxn modelId="{0C070670-2A9D-4564-9BC7-92849A9D4297}" srcId="{76D528FF-2FAB-4F8B-B357-ED876D23E47F}" destId="{14A003E0-C779-45D0-8DDA-83694593FC80}" srcOrd="1" destOrd="0" parTransId="{076D4455-FC1B-4EC0-B1AC-F45628638F69}" sibTransId="{A1B33FDB-32A0-4B01-88B9-ABF7B7904CE9}"/>
    <dgm:cxn modelId="{D6918B7F-A6CB-4572-AA86-CC3F72EA2436}" srcId="{90219979-F7EE-4750-B9D7-3ADD0133D27C}" destId="{ADAAD5D6-F9D8-44DC-B6A6-E6C21927D876}" srcOrd="0" destOrd="0" parTransId="{831D2E2A-D097-41EC-A0B2-EA695403B38B}" sibTransId="{C59B395E-E001-4C7A-A53E-753684223EB5}"/>
    <dgm:cxn modelId="{19A34A85-6732-4149-8209-F82C3A3B5A70}" type="presOf" srcId="{A08C6C8E-D3CC-4001-B762-B9FC18A6555C}" destId="{AE4BC628-CB0C-47FE-B158-E21AA3DC1774}" srcOrd="0" destOrd="0" presId="urn:microsoft.com/office/officeart/2018/2/layout/IconLabelDescriptionList"/>
    <dgm:cxn modelId="{077AB087-F3F9-9E43-80A5-7627EB39ADA9}" type="presOf" srcId="{90219979-F7EE-4750-B9D7-3ADD0133D27C}" destId="{038027EF-422D-421D-872F-0F9EAFECA96C}" srcOrd="0" destOrd="0" presId="urn:microsoft.com/office/officeart/2018/2/layout/IconLabelDescriptionList"/>
    <dgm:cxn modelId="{80C6938F-3869-0C40-A493-FC765A4C77E5}" type="presOf" srcId="{14A003E0-C779-45D0-8DDA-83694593FC80}" destId="{C1711028-9584-4EC8-98B4-2141A17A8AD9}" srcOrd="0" destOrd="5" presId="urn:microsoft.com/office/officeart/2018/2/layout/IconLabelDescriptionList"/>
    <dgm:cxn modelId="{D0650094-6EE1-C44A-A26C-E454F6662EE1}" type="presOf" srcId="{07F163FA-9F93-44BD-8408-4BAB44A61252}" destId="{C1711028-9584-4EC8-98B4-2141A17A8AD9}" srcOrd="0" destOrd="1" presId="urn:microsoft.com/office/officeart/2018/2/layout/IconLabelDescriptionList"/>
    <dgm:cxn modelId="{11C05A99-12E9-F84F-A4DA-D95F9CC3A19C}" type="presOf" srcId="{2BA775B1-2A5A-4373-B717-EE0D39953E27}" destId="{C1711028-9584-4EC8-98B4-2141A17A8AD9}" srcOrd="0" destOrd="4" presId="urn:microsoft.com/office/officeart/2018/2/layout/IconLabelDescriptionList"/>
    <dgm:cxn modelId="{1FCC63D8-D797-4ADC-B113-2CBC07A8CF3C}" srcId="{76D528FF-2FAB-4F8B-B357-ED876D23E47F}" destId="{2BA775B1-2A5A-4373-B717-EE0D39953E27}" srcOrd="0" destOrd="0" parTransId="{D3D0195E-551B-48B6-8CBC-A5B30B5344DE}" sibTransId="{6D5AB6CA-9099-4F75-80ED-0364DF69DB91}"/>
    <dgm:cxn modelId="{AE14ECDB-85E8-49BE-8C35-1730E90690EA}" srcId="{ADAAD5D6-F9D8-44DC-B6A6-E6C21927D876}" destId="{76D528FF-2FAB-4F8B-B357-ED876D23E47F}" srcOrd="2" destOrd="0" parTransId="{879E3A6A-A75C-453C-ADB3-D01AEAA9FF56}" sibTransId="{1A1BEC39-3337-44A9-BE1F-6DF7DC3580B4}"/>
    <dgm:cxn modelId="{5C8BCDDF-97C6-49CF-B9C5-5D429814ADBE}" srcId="{90219979-F7EE-4750-B9D7-3ADD0133D27C}" destId="{D8EA4138-3145-422E-9076-CBEC64264A6D}" srcOrd="1" destOrd="0" parTransId="{55E24E5A-6A79-47EC-BD98-FDD72FCBFE4F}" sibTransId="{2301B74E-D6A3-4FBF-8A95-55B1B6101F41}"/>
    <dgm:cxn modelId="{65A842E8-F338-8A4E-AA40-0C2D86AA0234}" type="presOf" srcId="{ADAAD5D6-F9D8-44DC-B6A6-E6C21927D876}" destId="{43945869-57FD-4C11-B1E7-8B7F92893C43}" srcOrd="0" destOrd="0" presId="urn:microsoft.com/office/officeart/2018/2/layout/IconLabelDescriptionList"/>
    <dgm:cxn modelId="{3EFCD1F4-83EA-D84C-ADEE-5E011A6F3541}" type="presOf" srcId="{93071BAC-0BEB-4F05-9897-34AE64D8B882}" destId="{C1711028-9584-4EC8-98B4-2141A17A8AD9}" srcOrd="0" destOrd="0" presId="urn:microsoft.com/office/officeart/2018/2/layout/IconLabelDescriptionList"/>
    <dgm:cxn modelId="{E6BF9AFA-68F7-0B44-8DC0-E409CB421985}" type="presParOf" srcId="{038027EF-422D-421D-872F-0F9EAFECA96C}" destId="{5060BC10-3FD5-4CEA-A615-BC1FCE4947E5}" srcOrd="0" destOrd="0" presId="urn:microsoft.com/office/officeart/2018/2/layout/IconLabelDescriptionList"/>
    <dgm:cxn modelId="{6C0BB6F4-37B7-7C45-B957-17D05D33AFF4}" type="presParOf" srcId="{5060BC10-3FD5-4CEA-A615-BC1FCE4947E5}" destId="{49763ED6-8743-4932-9522-3F42F2CC550B}" srcOrd="0" destOrd="0" presId="urn:microsoft.com/office/officeart/2018/2/layout/IconLabelDescriptionList"/>
    <dgm:cxn modelId="{CA5B8484-D200-664C-B073-5B5CF428D405}" type="presParOf" srcId="{5060BC10-3FD5-4CEA-A615-BC1FCE4947E5}" destId="{3DF173A6-3976-4B75-BAAA-EE91D549C0DD}" srcOrd="1" destOrd="0" presId="urn:microsoft.com/office/officeart/2018/2/layout/IconLabelDescriptionList"/>
    <dgm:cxn modelId="{6EFF64F4-CD8E-074C-AC7A-782E768C06C0}" type="presParOf" srcId="{5060BC10-3FD5-4CEA-A615-BC1FCE4947E5}" destId="{43945869-57FD-4C11-B1E7-8B7F92893C43}" srcOrd="2" destOrd="0" presId="urn:microsoft.com/office/officeart/2018/2/layout/IconLabelDescriptionList"/>
    <dgm:cxn modelId="{E190B508-6016-7646-872D-AEE9A022ECC2}" type="presParOf" srcId="{5060BC10-3FD5-4CEA-A615-BC1FCE4947E5}" destId="{4AAF34FC-40B1-4472-989B-476DDC07B4E0}" srcOrd="3" destOrd="0" presId="urn:microsoft.com/office/officeart/2018/2/layout/IconLabelDescriptionList"/>
    <dgm:cxn modelId="{128E7F8D-30ED-4E4A-921B-A5EDD7FC2C79}" type="presParOf" srcId="{5060BC10-3FD5-4CEA-A615-BC1FCE4947E5}" destId="{C1711028-9584-4EC8-98B4-2141A17A8AD9}" srcOrd="4" destOrd="0" presId="urn:microsoft.com/office/officeart/2018/2/layout/IconLabelDescriptionList"/>
    <dgm:cxn modelId="{A68A4003-8675-B540-906B-3560F63DF6B9}" type="presParOf" srcId="{038027EF-422D-421D-872F-0F9EAFECA96C}" destId="{6952C65D-DADA-46CE-8D7D-C5FBC866FF46}" srcOrd="1" destOrd="0" presId="urn:microsoft.com/office/officeart/2018/2/layout/IconLabelDescriptionList"/>
    <dgm:cxn modelId="{E53DC344-C475-6543-92CD-223C3514DF19}" type="presParOf" srcId="{038027EF-422D-421D-872F-0F9EAFECA96C}" destId="{34167C4A-EE23-4916-9449-437A1F6F8CBF}" srcOrd="2" destOrd="0" presId="urn:microsoft.com/office/officeart/2018/2/layout/IconLabelDescriptionList"/>
    <dgm:cxn modelId="{FB6251EF-F0B8-234C-8A19-3DB6B9DBDDC4}" type="presParOf" srcId="{34167C4A-EE23-4916-9449-437A1F6F8CBF}" destId="{855B295C-1573-4C1D-A47B-101A09BADD05}" srcOrd="0" destOrd="0" presId="urn:microsoft.com/office/officeart/2018/2/layout/IconLabelDescriptionList"/>
    <dgm:cxn modelId="{366754BB-18DD-1B4F-ACDE-69CEAA127BCD}" type="presParOf" srcId="{34167C4A-EE23-4916-9449-437A1F6F8CBF}" destId="{09367D09-973D-4242-B904-24A356EE1FEE}" srcOrd="1" destOrd="0" presId="urn:microsoft.com/office/officeart/2018/2/layout/IconLabelDescriptionList"/>
    <dgm:cxn modelId="{F773EC59-8A86-EE4F-B27C-909B3E1646E8}" type="presParOf" srcId="{34167C4A-EE23-4916-9449-437A1F6F8CBF}" destId="{A3006DF3-5B5A-46A9-93B9-A6834071B472}" srcOrd="2" destOrd="0" presId="urn:microsoft.com/office/officeart/2018/2/layout/IconLabelDescriptionList"/>
    <dgm:cxn modelId="{8A7A0D8E-D222-6B42-9B07-B9077207400B}" type="presParOf" srcId="{34167C4A-EE23-4916-9449-437A1F6F8CBF}" destId="{196419B2-9FA5-4468-A552-2998F8DB779E}" srcOrd="3" destOrd="0" presId="urn:microsoft.com/office/officeart/2018/2/layout/IconLabelDescriptionList"/>
    <dgm:cxn modelId="{936876D6-7E09-1E45-A5C9-C7EF3CC9B896}" type="presParOf" srcId="{34167C4A-EE23-4916-9449-437A1F6F8CBF}" destId="{F797F9D2-DF1A-4A19-B2D6-016C6E31749F}" srcOrd="4" destOrd="0" presId="urn:microsoft.com/office/officeart/2018/2/layout/IconLabelDescriptionList"/>
    <dgm:cxn modelId="{D5C1E702-F907-3D4F-8029-87F7B4A551D9}" type="presParOf" srcId="{038027EF-422D-421D-872F-0F9EAFECA96C}" destId="{364CC5CD-9C04-4F48-9154-91D2BE7FB075}" srcOrd="3" destOrd="0" presId="urn:microsoft.com/office/officeart/2018/2/layout/IconLabelDescriptionList"/>
    <dgm:cxn modelId="{154FE596-29EF-AD47-BD53-BF2CB6947D46}" type="presParOf" srcId="{038027EF-422D-421D-872F-0F9EAFECA96C}" destId="{B9729D17-127E-4C35-8C05-B87EB8004E5A}" srcOrd="4" destOrd="0" presId="urn:microsoft.com/office/officeart/2018/2/layout/IconLabelDescriptionList"/>
    <dgm:cxn modelId="{10D54B65-9B36-3B4F-86F9-CA64B7A477AD}" type="presParOf" srcId="{B9729D17-127E-4C35-8C05-B87EB8004E5A}" destId="{666362AC-E005-45BC-9DB7-DD1C179A4C9E}" srcOrd="0" destOrd="0" presId="urn:microsoft.com/office/officeart/2018/2/layout/IconLabelDescriptionList"/>
    <dgm:cxn modelId="{E12E0470-1AFF-8243-834B-FE3176853B5F}" type="presParOf" srcId="{B9729D17-127E-4C35-8C05-B87EB8004E5A}" destId="{49134380-F321-4AA2-934D-F0AC2035DF30}" srcOrd="1" destOrd="0" presId="urn:microsoft.com/office/officeart/2018/2/layout/IconLabelDescriptionList"/>
    <dgm:cxn modelId="{4925A263-AE89-264A-B30D-6C88C4D31378}" type="presParOf" srcId="{B9729D17-127E-4C35-8C05-B87EB8004E5A}" destId="{AE4BC628-CB0C-47FE-B158-E21AA3DC1774}" srcOrd="2" destOrd="0" presId="urn:microsoft.com/office/officeart/2018/2/layout/IconLabelDescriptionList"/>
    <dgm:cxn modelId="{15C10CFA-E397-C449-A2D0-3F82B5A0AF24}" type="presParOf" srcId="{B9729D17-127E-4C35-8C05-B87EB8004E5A}" destId="{65B21545-2360-4E19-913C-F0463B6DC0F4}" srcOrd="3" destOrd="0" presId="urn:microsoft.com/office/officeart/2018/2/layout/IconLabelDescriptionList"/>
    <dgm:cxn modelId="{DBD26973-7F00-DE40-8410-D15D485B0DBF}" type="presParOf" srcId="{B9729D17-127E-4C35-8C05-B87EB8004E5A}" destId="{4C030D6D-39AE-4E40-A5F1-1297BECB78BC}"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B644B7-A2FD-4917-890B-4713255BB6CB}">
      <dsp:nvSpPr>
        <dsp:cNvPr id="0" name=""/>
        <dsp:cNvSpPr/>
      </dsp:nvSpPr>
      <dsp:spPr>
        <a:xfrm>
          <a:off x="951245" y="88908"/>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DDCE74-66BC-4032-845C-EA395C0159A7}">
      <dsp:nvSpPr>
        <dsp:cNvPr id="0" name=""/>
        <dsp:cNvSpPr/>
      </dsp:nvSpPr>
      <dsp:spPr>
        <a:xfrm>
          <a:off x="1185245" y="322909"/>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D3E4FB-5395-406B-9BB3-77640B414C39}">
      <dsp:nvSpPr>
        <dsp:cNvPr id="0" name=""/>
        <dsp:cNvSpPr/>
      </dsp:nvSpPr>
      <dsp:spPr>
        <a:xfrm>
          <a:off x="600245" y="152890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Service</a:t>
          </a:r>
          <a:r>
            <a:rPr lang="en-US" sz="1100" kern="1200"/>
            <a:t>: move information between two systems connected by a physical link</a:t>
          </a:r>
        </a:p>
      </dsp:txBody>
      <dsp:txXfrm>
        <a:off x="600245" y="1528909"/>
        <a:ext cx="1800000" cy="720000"/>
      </dsp:txXfrm>
    </dsp:sp>
    <dsp:sp modelId="{2BCB292B-E108-4A17-9F2F-9A78448829DE}">
      <dsp:nvSpPr>
        <dsp:cNvPr id="0" name=""/>
        <dsp:cNvSpPr/>
      </dsp:nvSpPr>
      <dsp:spPr>
        <a:xfrm>
          <a:off x="3066245" y="88908"/>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4C1CB4-377B-4023-B8EB-E613856758CB}">
      <dsp:nvSpPr>
        <dsp:cNvPr id="0" name=""/>
        <dsp:cNvSpPr/>
      </dsp:nvSpPr>
      <dsp:spPr>
        <a:xfrm>
          <a:off x="3300245" y="322909"/>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BBA8B4-3D7D-45E5-B936-41311BE72BBF}">
      <dsp:nvSpPr>
        <dsp:cNvPr id="0" name=""/>
        <dsp:cNvSpPr/>
      </dsp:nvSpPr>
      <dsp:spPr>
        <a:xfrm>
          <a:off x="2715245" y="152890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Service Interface</a:t>
          </a:r>
          <a:r>
            <a:rPr lang="en-US" sz="1100" kern="1200"/>
            <a:t>: specifies how to send and receive bits</a:t>
          </a:r>
        </a:p>
      </dsp:txBody>
      <dsp:txXfrm>
        <a:off x="2715245" y="1528909"/>
        <a:ext cx="1800000" cy="720000"/>
      </dsp:txXfrm>
    </dsp:sp>
    <dsp:sp modelId="{3115A55A-CBA9-4FF1-9DC9-29A26E6AA7DC}">
      <dsp:nvSpPr>
        <dsp:cNvPr id="0" name=""/>
        <dsp:cNvSpPr/>
      </dsp:nvSpPr>
      <dsp:spPr>
        <a:xfrm>
          <a:off x="951245" y="2698909"/>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3DDCDC-2167-4249-B488-D513B920CF83}">
      <dsp:nvSpPr>
        <dsp:cNvPr id="0" name=""/>
        <dsp:cNvSpPr/>
      </dsp:nvSpPr>
      <dsp:spPr>
        <a:xfrm>
          <a:off x="1185245" y="2932909"/>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3D6BE4-461D-4F21-80F5-5ED42CBAF736}">
      <dsp:nvSpPr>
        <dsp:cNvPr id="0" name=""/>
        <dsp:cNvSpPr/>
      </dsp:nvSpPr>
      <dsp:spPr>
        <a:xfrm>
          <a:off x="600245" y="413890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Protocol</a:t>
          </a:r>
          <a:r>
            <a:rPr lang="en-US" sz="1100" kern="1200"/>
            <a:t>: coding scheme used to represent a bit, voltage levels, duration of a bit</a:t>
          </a:r>
        </a:p>
      </dsp:txBody>
      <dsp:txXfrm>
        <a:off x="600245" y="4138909"/>
        <a:ext cx="1800000" cy="720000"/>
      </dsp:txXfrm>
    </dsp:sp>
    <dsp:sp modelId="{A704C604-D2D2-41BC-93B4-6C37225378AF}">
      <dsp:nvSpPr>
        <dsp:cNvPr id="0" name=""/>
        <dsp:cNvSpPr/>
      </dsp:nvSpPr>
      <dsp:spPr>
        <a:xfrm>
          <a:off x="3066245" y="2698909"/>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0BB4FB-C2BB-4D27-9849-C71B7275826E}">
      <dsp:nvSpPr>
        <dsp:cNvPr id="0" name=""/>
        <dsp:cNvSpPr/>
      </dsp:nvSpPr>
      <dsp:spPr>
        <a:xfrm>
          <a:off x="3300245" y="2932909"/>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E93E48-044A-49EB-8B89-6C96CDE291C8}">
      <dsp:nvSpPr>
        <dsp:cNvPr id="0" name=""/>
        <dsp:cNvSpPr/>
      </dsp:nvSpPr>
      <dsp:spPr>
        <a:xfrm>
          <a:off x="2715245" y="413890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Examples: coaxial cable, optical fiber links, radio transmitter/receiver</a:t>
          </a:r>
        </a:p>
      </dsp:txBody>
      <dsp:txXfrm>
        <a:off x="2715245" y="4138909"/>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763ED6-8743-4932-9522-3F42F2CC550B}">
      <dsp:nvSpPr>
        <dsp:cNvPr id="0" name=""/>
        <dsp:cNvSpPr/>
      </dsp:nvSpPr>
      <dsp:spPr>
        <a:xfrm>
          <a:off x="3239" y="243246"/>
          <a:ext cx="533777" cy="5337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945869-57FD-4C11-B1E7-8B7F92893C43}">
      <dsp:nvSpPr>
        <dsp:cNvPr id="0" name=""/>
        <dsp:cNvSpPr/>
      </dsp:nvSpPr>
      <dsp:spPr>
        <a:xfrm>
          <a:off x="3239" y="968860"/>
          <a:ext cx="1525078" cy="1308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t>Service</a:t>
          </a:r>
          <a:r>
            <a:rPr lang="en-US" sz="1400" kern="1200"/>
            <a:t>: enable end hosts to exchange atomic messages with one another</a:t>
          </a:r>
        </a:p>
      </dsp:txBody>
      <dsp:txXfrm>
        <a:off x="3239" y="968860"/>
        <a:ext cx="1525078" cy="1308231"/>
      </dsp:txXfrm>
    </dsp:sp>
    <dsp:sp modelId="{C1711028-9584-4EC8-98B4-2141A17A8AD9}">
      <dsp:nvSpPr>
        <dsp:cNvPr id="0" name=""/>
        <dsp:cNvSpPr/>
      </dsp:nvSpPr>
      <dsp:spPr>
        <a:xfrm>
          <a:off x="3239" y="2366318"/>
          <a:ext cx="1525078" cy="2338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Using abstract addresses (not just direct physical connections)</a:t>
          </a:r>
        </a:p>
        <a:p>
          <a:pPr marL="0" lvl="0" indent="0" algn="l" defTabSz="488950">
            <a:lnSpc>
              <a:spcPct val="100000"/>
            </a:lnSpc>
            <a:spcBef>
              <a:spcPct val="0"/>
            </a:spcBef>
            <a:spcAft>
              <a:spcPct val="35000"/>
            </a:spcAft>
            <a:buNone/>
          </a:pPr>
          <a:r>
            <a:rPr lang="en-US" sz="1100" kern="1200"/>
            <a:t>Perhaps over </a:t>
          </a:r>
          <a:r>
            <a:rPr lang="en-US" sz="1100" i="1" kern="1200"/>
            <a:t>multiple physical links</a:t>
          </a:r>
          <a:endParaRPr lang="en-US" sz="1100" kern="1200"/>
        </a:p>
        <a:p>
          <a:pPr marL="57150" lvl="1" indent="-57150" algn="l" defTabSz="488950">
            <a:lnSpc>
              <a:spcPct val="90000"/>
            </a:lnSpc>
            <a:spcBef>
              <a:spcPct val="0"/>
            </a:spcBef>
            <a:spcAft>
              <a:spcPct val="15000"/>
            </a:spcAft>
            <a:buChar char="•"/>
          </a:pPr>
          <a:r>
            <a:rPr lang="en-US" sz="1100" kern="1200"/>
            <a:t>But using the same framing (headers, footers)</a:t>
          </a:r>
        </a:p>
        <a:p>
          <a:pPr marL="0" lvl="0" indent="0" algn="l" defTabSz="488950">
            <a:lnSpc>
              <a:spcPct val="100000"/>
            </a:lnSpc>
            <a:spcBef>
              <a:spcPct val="0"/>
            </a:spcBef>
            <a:spcAft>
              <a:spcPct val="35000"/>
            </a:spcAft>
            <a:buNone/>
          </a:pPr>
          <a:r>
            <a:rPr lang="en-US" sz="1100" kern="1200"/>
            <a:t>Possible other services</a:t>
          </a:r>
        </a:p>
        <a:p>
          <a:pPr marL="57150" lvl="1" indent="-57150" algn="l" defTabSz="488950">
            <a:lnSpc>
              <a:spcPct val="90000"/>
            </a:lnSpc>
            <a:spcBef>
              <a:spcPct val="0"/>
            </a:spcBef>
            <a:spcAft>
              <a:spcPct val="15000"/>
            </a:spcAft>
            <a:buChar char="•"/>
          </a:pPr>
          <a:r>
            <a:rPr lang="en-US" sz="1100" kern="1200"/>
            <a:t>Arbitrate access to common physical media</a:t>
          </a:r>
        </a:p>
        <a:p>
          <a:pPr marL="57150" lvl="1" indent="-57150" algn="l" defTabSz="488950">
            <a:lnSpc>
              <a:spcPct val="90000"/>
            </a:lnSpc>
            <a:spcBef>
              <a:spcPct val="0"/>
            </a:spcBef>
            <a:spcAft>
              <a:spcPct val="15000"/>
            </a:spcAft>
            <a:buChar char="•"/>
          </a:pPr>
          <a:r>
            <a:rPr lang="en-US" sz="1100" kern="1200"/>
            <a:t>Reliable transmission, flow control</a:t>
          </a:r>
        </a:p>
      </dsp:txBody>
      <dsp:txXfrm>
        <a:off x="3239" y="2366318"/>
        <a:ext cx="1525078" cy="2338253"/>
      </dsp:txXfrm>
    </dsp:sp>
    <dsp:sp modelId="{855B295C-1573-4C1D-A47B-101A09BADD05}">
      <dsp:nvSpPr>
        <dsp:cNvPr id="0" name=""/>
        <dsp:cNvSpPr/>
      </dsp:nvSpPr>
      <dsp:spPr>
        <a:xfrm>
          <a:off x="1795206" y="243246"/>
          <a:ext cx="533777" cy="5337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006DF3-5B5A-46A9-93B9-A6834071B472}">
      <dsp:nvSpPr>
        <dsp:cNvPr id="0" name=""/>
        <dsp:cNvSpPr/>
      </dsp:nvSpPr>
      <dsp:spPr>
        <a:xfrm>
          <a:off x="1795206" y="968860"/>
          <a:ext cx="1525078" cy="1308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t>Service Interface</a:t>
          </a:r>
          <a:r>
            <a:rPr lang="en-US" sz="1400" kern="1200"/>
            <a:t>: send messages to other end hosts; receive messages addressed to end host</a:t>
          </a:r>
        </a:p>
      </dsp:txBody>
      <dsp:txXfrm>
        <a:off x="1795206" y="968860"/>
        <a:ext cx="1525078" cy="1308231"/>
      </dsp:txXfrm>
    </dsp:sp>
    <dsp:sp modelId="{F797F9D2-DF1A-4A19-B2D6-016C6E31749F}">
      <dsp:nvSpPr>
        <dsp:cNvPr id="0" name=""/>
        <dsp:cNvSpPr/>
      </dsp:nvSpPr>
      <dsp:spPr>
        <a:xfrm>
          <a:off x="1795206" y="2366318"/>
          <a:ext cx="1525078" cy="2338253"/>
        </a:xfrm>
        <a:prstGeom prst="rect">
          <a:avLst/>
        </a:prstGeom>
        <a:noFill/>
        <a:ln>
          <a:noFill/>
        </a:ln>
        <a:effectLst/>
      </dsp:spPr>
      <dsp:style>
        <a:lnRef idx="0">
          <a:scrgbClr r="0" g="0" b="0"/>
        </a:lnRef>
        <a:fillRef idx="0">
          <a:scrgbClr r="0" g="0" b="0"/>
        </a:fillRef>
        <a:effectRef idx="0">
          <a:scrgbClr r="0" g="0" b="0"/>
        </a:effectRef>
        <a:fontRef idx="minor"/>
      </dsp:style>
    </dsp:sp>
    <dsp:sp modelId="{666362AC-E005-45BC-9DB7-DD1C179A4C9E}">
      <dsp:nvSpPr>
        <dsp:cNvPr id="0" name=""/>
        <dsp:cNvSpPr/>
      </dsp:nvSpPr>
      <dsp:spPr>
        <a:xfrm>
          <a:off x="3587173" y="243246"/>
          <a:ext cx="533777" cy="5337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4BC628-CB0C-47FE-B158-E21AA3DC1774}">
      <dsp:nvSpPr>
        <dsp:cNvPr id="0" name=""/>
        <dsp:cNvSpPr/>
      </dsp:nvSpPr>
      <dsp:spPr>
        <a:xfrm>
          <a:off x="3587173" y="968860"/>
          <a:ext cx="1525078" cy="1308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Protocols: addressing, routing, Media Access Control (MAC)</a:t>
          </a:r>
        </a:p>
      </dsp:txBody>
      <dsp:txXfrm>
        <a:off x="3587173" y="968860"/>
        <a:ext cx="1525078" cy="1308231"/>
      </dsp:txXfrm>
    </dsp:sp>
    <dsp:sp modelId="{4C030D6D-39AE-4E40-A5F1-1297BECB78BC}">
      <dsp:nvSpPr>
        <dsp:cNvPr id="0" name=""/>
        <dsp:cNvSpPr/>
      </dsp:nvSpPr>
      <dsp:spPr>
        <a:xfrm>
          <a:off x="3587173" y="2366318"/>
          <a:ext cx="1525078" cy="2338253"/>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5" Type="http://schemas.openxmlformats.org/officeDocument/2006/relationships/image" Target="../media/image35.wmf"/><Relationship Id="rId4"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2B48AF-E50E-429D-8D89-9F9682C2FBD3}" type="datetimeFigureOut">
              <a:rPr lang="en-US" smtClean="0"/>
              <a:t>8/21/19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63CEAD-6842-4D79-B3D2-DC2A4D066FDA}" type="slidenum">
              <a:rPr lang="en-US" smtClean="0"/>
              <a:t>‹#›</a:t>
            </a:fld>
            <a:endParaRPr lang="en-US"/>
          </a:p>
        </p:txBody>
      </p:sp>
    </p:spTree>
    <p:extLst>
      <p:ext uri="{BB962C8B-B14F-4D97-AF65-F5344CB8AC3E}">
        <p14:creationId xmlns:p14="http://schemas.microsoft.com/office/powerpoint/2010/main" val="3973279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1 and 2</a:t>
            </a:r>
          </a:p>
        </p:txBody>
      </p:sp>
      <p:sp>
        <p:nvSpPr>
          <p:cNvPr id="4" name="Slide Number Placeholder 3"/>
          <p:cNvSpPr>
            <a:spLocks noGrp="1"/>
          </p:cNvSpPr>
          <p:nvPr>
            <p:ph type="sldNum" sz="quarter" idx="5"/>
          </p:nvPr>
        </p:nvSpPr>
        <p:spPr/>
        <p:txBody>
          <a:bodyPr/>
          <a:lstStyle/>
          <a:p>
            <a:fld id="{7163CEAD-6842-4D79-B3D2-DC2A4D066FDA}" type="slidenum">
              <a:rPr lang="en-US" smtClean="0"/>
              <a:t>1</a:t>
            </a:fld>
            <a:endParaRPr lang="en-US"/>
          </a:p>
        </p:txBody>
      </p:sp>
    </p:spTree>
    <p:extLst>
      <p:ext uri="{BB962C8B-B14F-4D97-AF65-F5344CB8AC3E}">
        <p14:creationId xmlns:p14="http://schemas.microsoft.com/office/powerpoint/2010/main" val="356706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7B9151-B379-8841-BD54-8182F3B99EB3}" type="slidenum">
              <a:rPr lang="en-US"/>
              <a:pPr/>
              <a:t>21</a:t>
            </a:fld>
            <a:endParaRPr lang="en-US"/>
          </a:p>
        </p:txBody>
      </p:sp>
      <p:sp>
        <p:nvSpPr>
          <p:cNvPr id="1506306" name="Rectangle 2"/>
          <p:cNvSpPr>
            <a:spLocks noGrp="1" noRot="1" noChangeAspect="1" noChangeArrowheads="1" noTextEdit="1"/>
          </p:cNvSpPr>
          <p:nvPr>
            <p:ph type="sldImg"/>
          </p:nvPr>
        </p:nvSpPr>
        <p:spPr>
          <a:ln/>
        </p:spPr>
      </p:sp>
      <p:sp>
        <p:nvSpPr>
          <p:cNvPr id="1506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18022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793FE0-D55E-8644-A949-17BB8B5E20E2}" type="slidenum">
              <a:rPr lang="en-US"/>
              <a:pPr/>
              <a:t>22</a:t>
            </a:fld>
            <a:endParaRPr lang="en-US"/>
          </a:p>
        </p:txBody>
      </p:sp>
      <p:sp>
        <p:nvSpPr>
          <p:cNvPr id="1413122" name="Rectangle 2"/>
          <p:cNvSpPr>
            <a:spLocks noGrp="1" noRot="1" noChangeAspect="1" noChangeArrowheads="1" noTextEdit="1"/>
          </p:cNvSpPr>
          <p:nvPr>
            <p:ph type="sldImg"/>
          </p:nvPr>
        </p:nvSpPr>
        <p:spPr>
          <a:ln/>
        </p:spPr>
      </p:sp>
      <p:sp>
        <p:nvSpPr>
          <p:cNvPr id="14131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04577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A5FC7C-35FD-0C4D-B1BD-9686D4AF8A99}" type="slidenum">
              <a:rPr lang="en-US"/>
              <a:pPr/>
              <a:t>23</a:t>
            </a:fld>
            <a:endParaRPr lang="en-US"/>
          </a:p>
        </p:txBody>
      </p:sp>
      <p:sp>
        <p:nvSpPr>
          <p:cNvPr id="1486850" name="Rectangle 2"/>
          <p:cNvSpPr>
            <a:spLocks noGrp="1" noRot="1" noChangeAspect="1" noChangeArrowheads="1" noTextEdit="1"/>
          </p:cNvSpPr>
          <p:nvPr>
            <p:ph type="sldImg"/>
          </p:nvPr>
        </p:nvSpPr>
        <p:spPr>
          <a:ln/>
        </p:spPr>
      </p:sp>
      <p:sp>
        <p:nvSpPr>
          <p:cNvPr id="1486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70282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6DC4BE-E8FA-4644-AC1E-6ACA96985340}" type="slidenum">
              <a:rPr lang="en-US"/>
              <a:pPr/>
              <a:t>24</a:t>
            </a:fld>
            <a:endParaRPr lang="en-US"/>
          </a:p>
        </p:txBody>
      </p:sp>
      <p:sp>
        <p:nvSpPr>
          <p:cNvPr id="1543170" name="Rectangle 2"/>
          <p:cNvSpPr>
            <a:spLocks noGrp="1" noRot="1" noChangeAspect="1" noChangeArrowheads="1" noTextEdit="1"/>
          </p:cNvSpPr>
          <p:nvPr>
            <p:ph type="sldImg"/>
          </p:nvPr>
        </p:nvSpPr>
        <p:spPr>
          <a:ln/>
        </p:spPr>
      </p:sp>
      <p:sp>
        <p:nvSpPr>
          <p:cNvPr id="15431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00793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A8CA24-9699-3E47-9D2F-EB38797BCEEC}" type="slidenum">
              <a:rPr lang="en-US"/>
              <a:pPr/>
              <a:t>25</a:t>
            </a:fld>
            <a:endParaRPr lang="en-US"/>
          </a:p>
        </p:txBody>
      </p:sp>
      <p:sp>
        <p:nvSpPr>
          <p:cNvPr id="1606658" name="Rectangle 2"/>
          <p:cNvSpPr>
            <a:spLocks noGrp="1" noRot="1" noChangeAspect="1" noChangeArrowheads="1" noTextEdit="1"/>
          </p:cNvSpPr>
          <p:nvPr>
            <p:ph type="sldImg"/>
          </p:nvPr>
        </p:nvSpPr>
        <p:spPr>
          <a:xfrm>
            <a:off x="373063" y="674688"/>
            <a:ext cx="6113462" cy="3438525"/>
          </a:xfrm>
          <a:ln/>
        </p:spPr>
      </p:sp>
      <p:sp>
        <p:nvSpPr>
          <p:cNvPr id="1606659" name="Rectangle 3"/>
          <p:cNvSpPr>
            <a:spLocks noGrp="1" noChangeArrowheads="1"/>
          </p:cNvSpPr>
          <p:nvPr>
            <p:ph type="body" idx="1"/>
          </p:nvPr>
        </p:nvSpPr>
        <p:spPr>
          <a:xfrm>
            <a:off x="884039" y="4346727"/>
            <a:ext cx="5089922" cy="4127500"/>
          </a:xfrm>
        </p:spPr>
        <p:txBody>
          <a:bodyPr/>
          <a:lstStyle/>
          <a:p>
            <a:endParaRPr lang="fr-FR"/>
          </a:p>
        </p:txBody>
      </p:sp>
    </p:spTree>
    <p:extLst>
      <p:ext uri="{BB962C8B-B14F-4D97-AF65-F5344CB8AC3E}">
        <p14:creationId xmlns:p14="http://schemas.microsoft.com/office/powerpoint/2010/main" val="4068337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3AD8DA-2568-A842-939A-47D3466BD550}" type="slidenum">
              <a:rPr lang="en-US"/>
              <a:pPr/>
              <a:t>26</a:t>
            </a:fld>
            <a:endParaRPr lang="en-US"/>
          </a:p>
        </p:txBody>
      </p:sp>
      <p:sp>
        <p:nvSpPr>
          <p:cNvPr id="1608706" name="Rectangle 2"/>
          <p:cNvSpPr>
            <a:spLocks noGrp="1" noRot="1" noChangeAspect="1" noChangeArrowheads="1" noTextEdit="1"/>
          </p:cNvSpPr>
          <p:nvPr>
            <p:ph type="sldImg"/>
          </p:nvPr>
        </p:nvSpPr>
        <p:spPr>
          <a:ln/>
        </p:spPr>
      </p:sp>
      <p:sp>
        <p:nvSpPr>
          <p:cNvPr id="1608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85532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5CB2DA-6024-7940-A0EF-E5609E111F3B}" type="slidenum">
              <a:rPr lang="en-US"/>
              <a:pPr/>
              <a:t>27</a:t>
            </a:fld>
            <a:endParaRPr lang="en-US"/>
          </a:p>
        </p:txBody>
      </p:sp>
      <p:sp>
        <p:nvSpPr>
          <p:cNvPr id="1679362" name="Rectangle 2"/>
          <p:cNvSpPr>
            <a:spLocks noGrp="1" noRot="1" noChangeAspect="1" noChangeArrowheads="1" noTextEdit="1"/>
          </p:cNvSpPr>
          <p:nvPr>
            <p:ph type="sldImg"/>
          </p:nvPr>
        </p:nvSpPr>
        <p:spPr>
          <a:ln/>
        </p:spPr>
      </p:sp>
      <p:sp>
        <p:nvSpPr>
          <p:cNvPr id="1679363" name="Rectangle 3"/>
          <p:cNvSpPr>
            <a:spLocks noGrp="1" noChangeArrowheads="1"/>
          </p:cNvSpPr>
          <p:nvPr>
            <p:ph type="body" idx="1"/>
          </p:nvPr>
        </p:nvSpPr>
        <p:spPr>
          <a:xfrm>
            <a:off x="913805" y="4343704"/>
            <a:ext cx="5030391" cy="4113892"/>
          </a:xfrm>
        </p:spPr>
        <p:txBody>
          <a:bodyPr/>
          <a:lstStyle/>
          <a:p>
            <a:endParaRPr lang="en-US"/>
          </a:p>
        </p:txBody>
      </p:sp>
    </p:spTree>
    <p:extLst>
      <p:ext uri="{BB962C8B-B14F-4D97-AF65-F5344CB8AC3E}">
        <p14:creationId xmlns:p14="http://schemas.microsoft.com/office/powerpoint/2010/main" val="937928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36EE92-A92E-214C-9C7D-4211E1F07B54}" type="slidenum">
              <a:rPr lang="en-US"/>
              <a:pPr/>
              <a:t>28</a:t>
            </a:fld>
            <a:endParaRPr lang="en-US"/>
          </a:p>
        </p:txBody>
      </p:sp>
      <p:sp>
        <p:nvSpPr>
          <p:cNvPr id="1671170" name="Rectangle 2"/>
          <p:cNvSpPr>
            <a:spLocks noGrp="1" noRot="1" noChangeAspect="1" noChangeArrowheads="1" noTextEdit="1"/>
          </p:cNvSpPr>
          <p:nvPr>
            <p:ph type="sldImg"/>
          </p:nvPr>
        </p:nvSpPr>
        <p:spPr>
          <a:ln/>
        </p:spPr>
      </p:sp>
      <p:sp>
        <p:nvSpPr>
          <p:cNvPr id="1671171" name="Rectangle 3"/>
          <p:cNvSpPr>
            <a:spLocks noGrp="1" noChangeArrowheads="1"/>
          </p:cNvSpPr>
          <p:nvPr>
            <p:ph type="body" idx="1"/>
          </p:nvPr>
        </p:nvSpPr>
        <p:spPr>
          <a:xfrm>
            <a:off x="913805" y="4343704"/>
            <a:ext cx="5030391" cy="4113892"/>
          </a:xfrm>
        </p:spPr>
        <p:txBody>
          <a:bodyPr/>
          <a:lstStyle/>
          <a:p>
            <a:endParaRPr lang="en-US"/>
          </a:p>
        </p:txBody>
      </p:sp>
    </p:spTree>
    <p:extLst>
      <p:ext uri="{BB962C8B-B14F-4D97-AF65-F5344CB8AC3E}">
        <p14:creationId xmlns:p14="http://schemas.microsoft.com/office/powerpoint/2010/main" val="4193159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5186E3-4F2C-2D40-8A0A-D9A08415F458}" type="slidenum">
              <a:rPr lang="en-US"/>
              <a:pPr/>
              <a:t>29</a:t>
            </a:fld>
            <a:endParaRPr lang="en-US"/>
          </a:p>
        </p:txBody>
      </p:sp>
      <p:sp>
        <p:nvSpPr>
          <p:cNvPr id="1673218" name="Rectangle 2"/>
          <p:cNvSpPr>
            <a:spLocks noGrp="1" noRot="1" noChangeAspect="1" noChangeArrowheads="1" noTextEdit="1"/>
          </p:cNvSpPr>
          <p:nvPr>
            <p:ph type="sldImg"/>
          </p:nvPr>
        </p:nvSpPr>
        <p:spPr>
          <a:ln/>
        </p:spPr>
      </p:sp>
      <p:sp>
        <p:nvSpPr>
          <p:cNvPr id="1673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074114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EF2C04-3ECF-C04C-BF1A-283A0919889F}" type="slidenum">
              <a:rPr lang="en-US"/>
              <a:pPr/>
              <a:t>30</a:t>
            </a:fld>
            <a:endParaRPr lang="en-US"/>
          </a:p>
        </p:txBody>
      </p:sp>
      <p:sp>
        <p:nvSpPr>
          <p:cNvPr id="1675266" name="Rectangle 2"/>
          <p:cNvSpPr>
            <a:spLocks noGrp="1" noRot="1" noChangeAspect="1" noChangeArrowheads="1" noTextEdit="1"/>
          </p:cNvSpPr>
          <p:nvPr>
            <p:ph type="sldImg"/>
          </p:nvPr>
        </p:nvSpPr>
        <p:spPr>
          <a:ln/>
        </p:spPr>
      </p:sp>
      <p:sp>
        <p:nvSpPr>
          <p:cNvPr id="1675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85506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r>
              <a:rPr lang="de-DE">
                <a:latin typeface="Arial" pitchFamily="34" charset="0"/>
              </a:rPr>
              <a:t>Notes </a:t>
            </a:r>
            <a:fld id="{AD141568-5488-4AC9-B82D-9F5CE1225E2A}" type="slidenum">
              <a:rPr lang="de-DE" smtClean="0">
                <a:latin typeface="Arial" pitchFamily="34" charset="0"/>
              </a:rPr>
              <a:pPr/>
              <a:t>2</a:t>
            </a:fld>
            <a:endParaRPr lang="de-DE" dirty="0">
              <a:latin typeface="Arial" pitchFamily="34" charset="0"/>
            </a:endParaRPr>
          </a:p>
        </p:txBody>
      </p:sp>
    </p:spTree>
    <p:extLst>
      <p:ext uri="{BB962C8B-B14F-4D97-AF65-F5344CB8AC3E}">
        <p14:creationId xmlns:p14="http://schemas.microsoft.com/office/powerpoint/2010/main" val="31487978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9B50FE-6BEC-F64F-9D31-1E074E112D6B}" type="slidenum">
              <a:rPr lang="en-US"/>
              <a:pPr/>
              <a:t>31</a:t>
            </a:fld>
            <a:endParaRPr lang="en-US"/>
          </a:p>
        </p:txBody>
      </p:sp>
      <p:sp>
        <p:nvSpPr>
          <p:cNvPr id="1555458" name="Rectangle 2"/>
          <p:cNvSpPr>
            <a:spLocks noGrp="1" noRot="1" noChangeAspect="1" noChangeArrowheads="1" noTextEdit="1"/>
          </p:cNvSpPr>
          <p:nvPr>
            <p:ph type="sldImg"/>
          </p:nvPr>
        </p:nvSpPr>
        <p:spPr>
          <a:ln/>
        </p:spPr>
      </p:sp>
      <p:sp>
        <p:nvSpPr>
          <p:cNvPr id="15554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769317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E5E334-B210-0D4F-AC15-ECC72BC4FD7E}" type="slidenum">
              <a:rPr lang="en-US"/>
              <a:pPr/>
              <a:t>32</a:t>
            </a:fld>
            <a:endParaRPr lang="en-US"/>
          </a:p>
        </p:txBody>
      </p:sp>
      <p:sp>
        <p:nvSpPr>
          <p:cNvPr id="1557506" name="Rectangle 2"/>
          <p:cNvSpPr>
            <a:spLocks noGrp="1" noRot="1" noChangeAspect="1" noChangeArrowheads="1" noTextEdit="1"/>
          </p:cNvSpPr>
          <p:nvPr>
            <p:ph type="sldImg"/>
          </p:nvPr>
        </p:nvSpPr>
        <p:spPr>
          <a:ln/>
        </p:spPr>
      </p:sp>
      <p:sp>
        <p:nvSpPr>
          <p:cNvPr id="1557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143886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9E4773-9A00-6C47-AA8A-CFA8E454C736}" type="slidenum">
              <a:rPr lang="en-US"/>
              <a:pPr/>
              <a:t>33</a:t>
            </a:fld>
            <a:endParaRPr lang="en-US"/>
          </a:p>
        </p:txBody>
      </p:sp>
      <p:sp>
        <p:nvSpPr>
          <p:cNvPr id="1616898" name="Rectangle 2"/>
          <p:cNvSpPr>
            <a:spLocks noGrp="1" noRot="1" noChangeAspect="1" noChangeArrowheads="1" noTextEdit="1"/>
          </p:cNvSpPr>
          <p:nvPr>
            <p:ph type="sldImg"/>
          </p:nvPr>
        </p:nvSpPr>
        <p:spPr>
          <a:ln/>
        </p:spPr>
      </p:sp>
      <p:sp>
        <p:nvSpPr>
          <p:cNvPr id="1616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536793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1C46F5-2E1F-CB49-BCF7-80351C5D1ED5}" type="slidenum">
              <a:rPr lang="en-US"/>
              <a:pPr/>
              <a:t>34</a:t>
            </a:fld>
            <a:endParaRPr lang="en-US"/>
          </a:p>
        </p:txBody>
      </p:sp>
      <p:sp>
        <p:nvSpPr>
          <p:cNvPr id="923650" name="Rectangle 2"/>
          <p:cNvSpPr>
            <a:spLocks noGrp="1" noRot="1" noChangeAspect="1" noChangeArrowheads="1"/>
          </p:cNvSpPr>
          <p:nvPr>
            <p:ph type="sldImg"/>
          </p:nvPr>
        </p:nvSpPr>
        <p:spPr bwMode="auto">
          <a:xfrm>
            <a:off x="381000" y="685800"/>
            <a:ext cx="6097588" cy="3429000"/>
          </a:xfrm>
          <a:prstGeom prst="rect">
            <a:avLst/>
          </a:prstGeom>
          <a:solidFill>
            <a:srgbClr val="FFFFFF"/>
          </a:solidFill>
          <a:ln>
            <a:solidFill>
              <a:srgbClr val="000000"/>
            </a:solidFill>
            <a:miter lim="800000"/>
            <a:headEnd/>
            <a:tailEnd/>
          </a:ln>
        </p:spPr>
      </p:sp>
      <p:sp>
        <p:nvSpPr>
          <p:cNvPr id="923651" name="Rectangle 3"/>
          <p:cNvSpPr>
            <a:spLocks noGrp="1" noChangeArrowheads="1"/>
          </p:cNvSpPr>
          <p:nvPr>
            <p:ph type="body" idx="1"/>
          </p:nvPr>
        </p:nvSpPr>
        <p:spPr bwMode="auto">
          <a:xfrm>
            <a:off x="686098" y="4343704"/>
            <a:ext cx="5485805" cy="411389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0272284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644B3C-FFDD-0347-9431-0832402DD12B}" type="slidenum">
              <a:rPr lang="en-US"/>
              <a:pPr/>
              <a:t>35</a:t>
            </a:fld>
            <a:endParaRPr lang="en-US"/>
          </a:p>
        </p:txBody>
      </p:sp>
      <p:sp>
        <p:nvSpPr>
          <p:cNvPr id="929794" name="Rectangle 2"/>
          <p:cNvSpPr>
            <a:spLocks noGrp="1" noRot="1" noChangeAspect="1" noChangeArrowheads="1" noTextEdit="1"/>
          </p:cNvSpPr>
          <p:nvPr>
            <p:ph type="sldImg"/>
          </p:nvPr>
        </p:nvSpPr>
        <p:spPr bwMode="auto">
          <a:xfrm>
            <a:off x="373063" y="674688"/>
            <a:ext cx="6113462" cy="3438525"/>
          </a:xfrm>
          <a:prstGeom prst="rect">
            <a:avLst/>
          </a:prstGeom>
          <a:solidFill>
            <a:srgbClr val="FFFFFF"/>
          </a:solidFill>
          <a:ln>
            <a:solidFill>
              <a:srgbClr val="000000"/>
            </a:solidFill>
            <a:miter lim="800000"/>
            <a:headEnd/>
            <a:tailEnd/>
          </a:ln>
        </p:spPr>
      </p:sp>
      <p:sp>
        <p:nvSpPr>
          <p:cNvPr id="929795" name="Rectangle 3"/>
          <p:cNvSpPr>
            <a:spLocks noGrp="1" noChangeArrowheads="1"/>
          </p:cNvSpPr>
          <p:nvPr>
            <p:ph type="body" idx="1"/>
          </p:nvPr>
        </p:nvSpPr>
        <p:spPr bwMode="auto">
          <a:xfrm>
            <a:off x="884039" y="4346727"/>
            <a:ext cx="5089922" cy="4127500"/>
          </a:xfrm>
          <a:prstGeom prst="rect">
            <a:avLst/>
          </a:prstGeom>
          <a:solidFill>
            <a:srgbClr val="FFFFFF"/>
          </a:solidFill>
          <a:ln>
            <a:solidFill>
              <a:srgbClr val="000000"/>
            </a:solidFill>
            <a:miter lim="800000"/>
            <a:headEnd/>
            <a:tailEnd/>
          </a:ln>
        </p:spPr>
        <p:txBody>
          <a:bodyPr>
            <a:prstTxWarp prst="textNoShape">
              <a:avLst/>
            </a:prstTxWarp>
          </a:bodyPr>
          <a:lstStyle/>
          <a:p>
            <a:endParaRPr lang="fr-FR"/>
          </a:p>
        </p:txBody>
      </p:sp>
    </p:spTree>
    <p:extLst>
      <p:ext uri="{BB962C8B-B14F-4D97-AF65-F5344CB8AC3E}">
        <p14:creationId xmlns:p14="http://schemas.microsoft.com/office/powerpoint/2010/main" val="16967815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5DC594-AF35-A746-8D66-9BB6DE78F3CD}" type="slidenum">
              <a:rPr lang="en-US"/>
              <a:pPr/>
              <a:t>36</a:t>
            </a:fld>
            <a:endParaRPr lang="en-US"/>
          </a:p>
        </p:txBody>
      </p:sp>
      <p:sp>
        <p:nvSpPr>
          <p:cNvPr id="1796098" name="Rectangle 2"/>
          <p:cNvSpPr>
            <a:spLocks noGrp="1" noRot="1" noChangeAspect="1" noChangeArrowheads="1" noTextEdit="1"/>
          </p:cNvSpPr>
          <p:nvPr>
            <p:ph type="sldImg"/>
          </p:nvPr>
        </p:nvSpPr>
        <p:spPr>
          <a:ln/>
        </p:spPr>
      </p:sp>
      <p:sp>
        <p:nvSpPr>
          <p:cNvPr id="1796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36369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4BA3F-802A-6A47-B6B4-403080548E41}" type="slidenum">
              <a:rPr lang="en-US"/>
              <a:pPr/>
              <a:t>37</a:t>
            </a:fld>
            <a:endParaRPr lang="en-US"/>
          </a:p>
        </p:txBody>
      </p:sp>
      <p:sp>
        <p:nvSpPr>
          <p:cNvPr id="1798146" name="Rectangle 2"/>
          <p:cNvSpPr>
            <a:spLocks noGrp="1" noRot="1" noChangeAspect="1" noChangeArrowheads="1" noTextEdit="1"/>
          </p:cNvSpPr>
          <p:nvPr>
            <p:ph type="sldImg"/>
          </p:nvPr>
        </p:nvSpPr>
        <p:spPr>
          <a:ln/>
        </p:spPr>
      </p:sp>
      <p:sp>
        <p:nvSpPr>
          <p:cNvPr id="179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827894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F56ADE-0108-C740-BB45-B82014545E8F}" type="slidenum">
              <a:rPr lang="en-US"/>
              <a:pPr/>
              <a:t>38</a:t>
            </a:fld>
            <a:endParaRPr lang="en-US"/>
          </a:p>
        </p:txBody>
      </p:sp>
      <p:sp>
        <p:nvSpPr>
          <p:cNvPr id="1800194" name="Rectangle 2"/>
          <p:cNvSpPr>
            <a:spLocks noGrp="1" noRot="1" noChangeAspect="1" noChangeArrowheads="1" noTextEdit="1"/>
          </p:cNvSpPr>
          <p:nvPr>
            <p:ph type="sldImg"/>
          </p:nvPr>
        </p:nvSpPr>
        <p:spPr>
          <a:ln/>
        </p:spPr>
      </p:sp>
      <p:sp>
        <p:nvSpPr>
          <p:cNvPr id="1800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778701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70BB60-1B8A-FB42-A3F3-42E38908C949}" type="slidenum">
              <a:rPr lang="en-US"/>
              <a:pPr/>
              <a:t>39</a:t>
            </a:fld>
            <a:endParaRPr lang="en-US"/>
          </a:p>
        </p:txBody>
      </p:sp>
      <p:sp>
        <p:nvSpPr>
          <p:cNvPr id="1910786" name="Rectangle 2"/>
          <p:cNvSpPr>
            <a:spLocks noGrp="1" noRot="1" noChangeAspect="1" noChangeArrowheads="1" noTextEdit="1"/>
          </p:cNvSpPr>
          <p:nvPr>
            <p:ph type="sldImg"/>
          </p:nvPr>
        </p:nvSpPr>
        <p:spPr>
          <a:ln/>
        </p:spPr>
      </p:sp>
      <p:sp>
        <p:nvSpPr>
          <p:cNvPr id="1910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205484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657986-09F0-6843-A124-1B18907E99C5}" type="slidenum">
              <a:rPr lang="en-US"/>
              <a:pPr/>
              <a:t>40</a:t>
            </a:fld>
            <a:endParaRPr lang="en-US"/>
          </a:p>
        </p:txBody>
      </p:sp>
      <p:sp>
        <p:nvSpPr>
          <p:cNvPr id="1802242" name="Rectangle 2"/>
          <p:cNvSpPr>
            <a:spLocks noGrp="1" noRot="1" noChangeAspect="1" noChangeArrowheads="1" noTextEdit="1"/>
          </p:cNvSpPr>
          <p:nvPr>
            <p:ph type="sldImg"/>
          </p:nvPr>
        </p:nvSpPr>
        <p:spPr>
          <a:ln/>
        </p:spPr>
      </p:sp>
      <p:sp>
        <p:nvSpPr>
          <p:cNvPr id="1802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86179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B88366-8FA2-3B4E-A3CA-8371B20FFC7A}" type="slidenum">
              <a:rPr lang="en-US"/>
              <a:pPr/>
              <a:t>14</a:t>
            </a:fld>
            <a:endParaRPr lang="en-US"/>
          </a:p>
        </p:txBody>
      </p:sp>
      <p:sp>
        <p:nvSpPr>
          <p:cNvPr id="1472514" name="Rectangle 2"/>
          <p:cNvSpPr>
            <a:spLocks noGrp="1" noRot="1" noChangeAspect="1" noChangeArrowheads="1" noTextEdit="1"/>
          </p:cNvSpPr>
          <p:nvPr>
            <p:ph type="sldImg"/>
          </p:nvPr>
        </p:nvSpPr>
        <p:spPr>
          <a:ln/>
        </p:spPr>
      </p:sp>
      <p:sp>
        <p:nvSpPr>
          <p:cNvPr id="1472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102211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5A591C-6F2F-4740-8D5C-CE46D822080D}" type="slidenum">
              <a:rPr lang="en-US"/>
              <a:pPr/>
              <a:t>41</a:t>
            </a:fld>
            <a:endParaRPr lang="en-US"/>
          </a:p>
        </p:txBody>
      </p:sp>
      <p:sp>
        <p:nvSpPr>
          <p:cNvPr id="1804290" name="Rectangle 2"/>
          <p:cNvSpPr>
            <a:spLocks noGrp="1" noRot="1" noChangeAspect="1" noChangeArrowheads="1" noTextEdit="1"/>
          </p:cNvSpPr>
          <p:nvPr>
            <p:ph type="sldImg"/>
          </p:nvPr>
        </p:nvSpPr>
        <p:spPr>
          <a:ln/>
        </p:spPr>
      </p:sp>
      <p:sp>
        <p:nvSpPr>
          <p:cNvPr id="18042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845604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88570B-3D47-E640-9947-FF5B0EB1D316}" type="slidenum">
              <a:rPr lang="en-US"/>
              <a:pPr/>
              <a:t>42</a:t>
            </a:fld>
            <a:endParaRPr lang="en-US"/>
          </a:p>
        </p:txBody>
      </p:sp>
      <p:sp>
        <p:nvSpPr>
          <p:cNvPr id="1753090" name="Rectangle 2"/>
          <p:cNvSpPr>
            <a:spLocks noGrp="1" noRot="1" noChangeAspect="1" noChangeArrowheads="1" noTextEdit="1"/>
          </p:cNvSpPr>
          <p:nvPr>
            <p:ph type="sldImg"/>
          </p:nvPr>
        </p:nvSpPr>
        <p:spPr>
          <a:ln/>
        </p:spPr>
      </p:sp>
      <p:sp>
        <p:nvSpPr>
          <p:cNvPr id="17530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444537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10FBAA-1B4D-374A-9C00-89BE73B3B19C}" type="slidenum">
              <a:rPr lang="en-US"/>
              <a:pPr/>
              <a:t>43</a:t>
            </a:fld>
            <a:endParaRPr lang="en-US"/>
          </a:p>
        </p:txBody>
      </p:sp>
      <p:sp>
        <p:nvSpPr>
          <p:cNvPr id="1759234" name="Rectangle 2"/>
          <p:cNvSpPr>
            <a:spLocks noGrp="1" noRot="1" noChangeAspect="1" noChangeArrowheads="1" noTextEdit="1"/>
          </p:cNvSpPr>
          <p:nvPr>
            <p:ph type="sldImg"/>
          </p:nvPr>
        </p:nvSpPr>
        <p:spPr>
          <a:ln/>
        </p:spPr>
      </p:sp>
      <p:sp>
        <p:nvSpPr>
          <p:cNvPr id="1759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856348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FAE776-7F9D-1141-A790-FBBE1BB3C199}" type="slidenum">
              <a:rPr lang="en-US"/>
              <a:pPr/>
              <a:t>44</a:t>
            </a:fld>
            <a:endParaRPr lang="en-US"/>
          </a:p>
        </p:txBody>
      </p:sp>
      <p:sp>
        <p:nvSpPr>
          <p:cNvPr id="1757186" name="Rectangle 2"/>
          <p:cNvSpPr>
            <a:spLocks noGrp="1" noRot="1" noChangeAspect="1" noChangeArrowheads="1" noTextEdit="1"/>
          </p:cNvSpPr>
          <p:nvPr>
            <p:ph type="sldImg"/>
          </p:nvPr>
        </p:nvSpPr>
        <p:spPr>
          <a:ln/>
        </p:spPr>
      </p:sp>
      <p:sp>
        <p:nvSpPr>
          <p:cNvPr id="1757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715300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de-DE">
                <a:latin typeface="Arial" pitchFamily="34" charset="0"/>
              </a:rPr>
              <a:t>Notes </a:t>
            </a:r>
            <a:fld id="{AD141568-5488-4AC9-B82D-9F5CE1225E2A}" type="slidenum">
              <a:rPr lang="de-DE" smtClean="0">
                <a:latin typeface="Arial" pitchFamily="34" charset="0"/>
              </a:rPr>
              <a:pPr/>
              <a:t>46</a:t>
            </a:fld>
            <a:endParaRPr lang="de-DE" dirty="0">
              <a:latin typeface="Arial" pitchFamily="34" charset="0"/>
            </a:endParaRPr>
          </a:p>
        </p:txBody>
      </p:sp>
    </p:spTree>
    <p:extLst>
      <p:ext uri="{BB962C8B-B14F-4D97-AF65-F5344CB8AC3E}">
        <p14:creationId xmlns:p14="http://schemas.microsoft.com/office/powerpoint/2010/main" val="1984174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68715F-0768-B64D-A3B0-94D464F67E71}" type="slidenum">
              <a:rPr lang="en-US"/>
              <a:pPr/>
              <a:t>15</a:t>
            </a:fld>
            <a:endParaRPr lang="en-US"/>
          </a:p>
        </p:txBody>
      </p:sp>
      <p:sp>
        <p:nvSpPr>
          <p:cNvPr id="1474562" name="Rectangle 2"/>
          <p:cNvSpPr>
            <a:spLocks noGrp="1" noRot="1" noChangeAspect="1" noChangeArrowheads="1" noTextEdit="1"/>
          </p:cNvSpPr>
          <p:nvPr>
            <p:ph type="sldImg"/>
          </p:nvPr>
        </p:nvSpPr>
        <p:spPr>
          <a:ln/>
        </p:spPr>
      </p:sp>
      <p:sp>
        <p:nvSpPr>
          <p:cNvPr id="1474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86920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D06E47-E855-E54D-8A9D-C5B30708D9D5}" type="slidenum">
              <a:rPr lang="en-US"/>
              <a:pPr/>
              <a:t>16</a:t>
            </a:fld>
            <a:endParaRPr lang="en-US"/>
          </a:p>
        </p:txBody>
      </p:sp>
      <p:sp>
        <p:nvSpPr>
          <p:cNvPr id="1382402" name="Rectangle 2"/>
          <p:cNvSpPr>
            <a:spLocks noGrp="1" noRot="1" noChangeAspect="1" noChangeArrowheads="1" noTextEdit="1"/>
          </p:cNvSpPr>
          <p:nvPr>
            <p:ph type="sldImg"/>
          </p:nvPr>
        </p:nvSpPr>
        <p:spPr>
          <a:xfrm>
            <a:off x="381000" y="684213"/>
            <a:ext cx="6097588" cy="3429000"/>
          </a:xfrm>
          <a:ln/>
        </p:spPr>
      </p:sp>
      <p:sp>
        <p:nvSpPr>
          <p:cNvPr id="1382403" name="Rectangle 3"/>
          <p:cNvSpPr>
            <a:spLocks noGrp="1" noChangeArrowheads="1"/>
          </p:cNvSpPr>
          <p:nvPr>
            <p:ph type="body" idx="1"/>
          </p:nvPr>
        </p:nvSpPr>
        <p:spPr>
          <a:xfrm>
            <a:off x="915294" y="4345214"/>
            <a:ext cx="5027414" cy="4113893"/>
          </a:xfrm>
        </p:spPr>
        <p:txBody>
          <a:bodyPr lIns="90333" tIns="45167" rIns="90333" bIns="45167"/>
          <a:lstStyle/>
          <a:p>
            <a:pPr defTabSz="863430">
              <a:spcBef>
                <a:spcPct val="0"/>
              </a:spcBef>
            </a:pPr>
            <a:endParaRPr lang="fr-FR" sz="2300" dirty="0"/>
          </a:p>
        </p:txBody>
      </p:sp>
    </p:spTree>
    <p:extLst>
      <p:ext uri="{BB962C8B-B14F-4D97-AF65-F5344CB8AC3E}">
        <p14:creationId xmlns:p14="http://schemas.microsoft.com/office/powerpoint/2010/main" val="141650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76331B-E082-C04B-9B7A-E168B86B45A4}" type="slidenum">
              <a:rPr lang="en-US"/>
              <a:pPr/>
              <a:t>17</a:t>
            </a:fld>
            <a:endParaRPr lang="en-US"/>
          </a:p>
        </p:txBody>
      </p:sp>
      <p:sp>
        <p:nvSpPr>
          <p:cNvPr id="1476610" name="Rectangle 2"/>
          <p:cNvSpPr>
            <a:spLocks noGrp="1" noRot="1" noChangeAspect="1" noChangeArrowheads="1" noTextEdit="1"/>
          </p:cNvSpPr>
          <p:nvPr>
            <p:ph type="sldImg"/>
          </p:nvPr>
        </p:nvSpPr>
        <p:spPr>
          <a:ln/>
        </p:spPr>
      </p:sp>
      <p:sp>
        <p:nvSpPr>
          <p:cNvPr id="1476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00158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9BD2DE-B9F9-4B40-A53C-5614E702FF57}" type="slidenum">
              <a:rPr lang="en-US"/>
              <a:pPr/>
              <a:t>18</a:t>
            </a:fld>
            <a:endParaRPr lang="en-US"/>
          </a:p>
        </p:txBody>
      </p:sp>
      <p:sp>
        <p:nvSpPr>
          <p:cNvPr id="1392642" name="Rectangle 2"/>
          <p:cNvSpPr>
            <a:spLocks noGrp="1" noRot="1" noChangeAspect="1" noChangeArrowheads="1" noTextEdit="1"/>
          </p:cNvSpPr>
          <p:nvPr>
            <p:ph type="sldImg"/>
          </p:nvPr>
        </p:nvSpPr>
        <p:spPr>
          <a:ln/>
        </p:spPr>
      </p:sp>
      <p:sp>
        <p:nvSpPr>
          <p:cNvPr id="1392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8140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210F6A-4E8E-024F-B4A1-C9A9CDC9DDC2}" type="slidenum">
              <a:rPr lang="en-US"/>
              <a:pPr/>
              <a:t>19</a:t>
            </a:fld>
            <a:endParaRPr lang="en-US"/>
          </a:p>
        </p:txBody>
      </p:sp>
      <p:sp>
        <p:nvSpPr>
          <p:cNvPr id="1502210" name="Rectangle 2"/>
          <p:cNvSpPr>
            <a:spLocks noGrp="1" noRot="1" noChangeAspect="1" noChangeArrowheads="1" noTextEdit="1"/>
          </p:cNvSpPr>
          <p:nvPr>
            <p:ph type="sldImg"/>
          </p:nvPr>
        </p:nvSpPr>
        <p:spPr>
          <a:ln/>
        </p:spPr>
      </p:sp>
      <p:sp>
        <p:nvSpPr>
          <p:cNvPr id="1502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1467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1EEFEB-9F3F-F746-A1FF-FD32244124EF}" type="slidenum">
              <a:rPr lang="en-US"/>
              <a:pPr/>
              <a:t>20</a:t>
            </a:fld>
            <a:endParaRPr lang="en-US"/>
          </a:p>
        </p:txBody>
      </p:sp>
      <p:sp>
        <p:nvSpPr>
          <p:cNvPr id="1508354" name="Rectangle 2"/>
          <p:cNvSpPr>
            <a:spLocks noGrp="1" noRot="1" noChangeAspect="1" noChangeArrowheads="1" noTextEdit="1"/>
          </p:cNvSpPr>
          <p:nvPr>
            <p:ph type="sldImg"/>
          </p:nvPr>
        </p:nvSpPr>
        <p:spPr>
          <a:ln/>
        </p:spPr>
      </p:sp>
      <p:sp>
        <p:nvSpPr>
          <p:cNvPr id="1508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54009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B1E37-42C2-4AFD-A32A-ECD8617859C3}"/>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5B2D3F-971F-4DC9-A8E4-F5CB80717D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4C399B-008A-4414-A96A-9FA2BAFA245E}"/>
              </a:ext>
            </a:extLst>
          </p:cNvPr>
          <p:cNvSpPr>
            <a:spLocks noGrp="1"/>
          </p:cNvSpPr>
          <p:nvPr>
            <p:ph type="dt" sz="half" idx="10"/>
          </p:nvPr>
        </p:nvSpPr>
        <p:spPr/>
        <p:txBody>
          <a:bodyPr/>
          <a:lstStyle/>
          <a:p>
            <a:fld id="{2AC9E250-97EE-4C24-8777-2D670069F1C8}" type="datetimeFigureOut">
              <a:rPr lang="en-US" smtClean="0"/>
              <a:t>8/21/19</a:t>
            </a:fld>
            <a:endParaRPr lang="en-US"/>
          </a:p>
        </p:txBody>
      </p:sp>
      <p:sp>
        <p:nvSpPr>
          <p:cNvPr id="5" name="Footer Placeholder 4">
            <a:extLst>
              <a:ext uri="{FF2B5EF4-FFF2-40B4-BE49-F238E27FC236}">
                <a16:creationId xmlns:a16="http://schemas.microsoft.com/office/drawing/2014/main" id="{4F532B0B-2229-4EB0-A9B3-125EA5AEB6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5B0259-B4E9-4909-B887-862BAB9058DF}"/>
              </a:ext>
            </a:extLst>
          </p:cNvPr>
          <p:cNvSpPr>
            <a:spLocks noGrp="1"/>
          </p:cNvSpPr>
          <p:nvPr>
            <p:ph type="sldNum" sz="quarter" idx="12"/>
          </p:nvPr>
        </p:nvSpPr>
        <p:spPr/>
        <p:txBody>
          <a:bodyPr/>
          <a:lstStyle/>
          <a:p>
            <a:fld id="{4E89236A-2BCD-4920-921B-BF42637A53D5}" type="slidenum">
              <a:rPr lang="en-US" smtClean="0"/>
              <a:t>‹#›</a:t>
            </a:fld>
            <a:endParaRPr lang="en-US"/>
          </a:p>
        </p:txBody>
      </p:sp>
    </p:spTree>
    <p:extLst>
      <p:ext uri="{BB962C8B-B14F-4D97-AF65-F5344CB8AC3E}">
        <p14:creationId xmlns:p14="http://schemas.microsoft.com/office/powerpoint/2010/main" val="1668099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502E4-4236-40CF-973D-ED3B060C67E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49B707-9DFE-4F53-AF3C-B1FEAA1752E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1C69F7-1F2B-4910-9735-5197C55E0B6A}"/>
              </a:ext>
            </a:extLst>
          </p:cNvPr>
          <p:cNvSpPr>
            <a:spLocks noGrp="1"/>
          </p:cNvSpPr>
          <p:nvPr>
            <p:ph type="dt" sz="half" idx="10"/>
          </p:nvPr>
        </p:nvSpPr>
        <p:spPr/>
        <p:txBody>
          <a:bodyPr/>
          <a:lstStyle/>
          <a:p>
            <a:fld id="{2AC9E250-97EE-4C24-8777-2D670069F1C8}" type="datetimeFigureOut">
              <a:rPr lang="en-US" smtClean="0"/>
              <a:t>8/21/19</a:t>
            </a:fld>
            <a:endParaRPr lang="en-US"/>
          </a:p>
        </p:txBody>
      </p:sp>
      <p:sp>
        <p:nvSpPr>
          <p:cNvPr id="5" name="Footer Placeholder 4">
            <a:extLst>
              <a:ext uri="{FF2B5EF4-FFF2-40B4-BE49-F238E27FC236}">
                <a16:creationId xmlns:a16="http://schemas.microsoft.com/office/drawing/2014/main" id="{9BC8F654-B21A-4D39-AFB3-35532EF6F3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755F3B-CF5D-4E90-921E-C447F9FB4072}"/>
              </a:ext>
            </a:extLst>
          </p:cNvPr>
          <p:cNvSpPr>
            <a:spLocks noGrp="1"/>
          </p:cNvSpPr>
          <p:nvPr>
            <p:ph type="sldNum" sz="quarter" idx="12"/>
          </p:nvPr>
        </p:nvSpPr>
        <p:spPr/>
        <p:txBody>
          <a:bodyPr/>
          <a:lstStyle/>
          <a:p>
            <a:fld id="{4E89236A-2BCD-4920-921B-BF42637A53D5}" type="slidenum">
              <a:rPr lang="en-US" smtClean="0"/>
              <a:t>‹#›</a:t>
            </a:fld>
            <a:endParaRPr lang="en-US"/>
          </a:p>
        </p:txBody>
      </p:sp>
    </p:spTree>
    <p:extLst>
      <p:ext uri="{BB962C8B-B14F-4D97-AF65-F5344CB8AC3E}">
        <p14:creationId xmlns:p14="http://schemas.microsoft.com/office/powerpoint/2010/main" val="1545393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EE7959-9475-494C-BB00-ACBC88A37064}"/>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86C932-FB4D-4B2D-800A-F3EC1D230F7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C3B327-0F43-4D8D-AE63-F19862D70BC3}"/>
              </a:ext>
            </a:extLst>
          </p:cNvPr>
          <p:cNvSpPr>
            <a:spLocks noGrp="1"/>
          </p:cNvSpPr>
          <p:nvPr>
            <p:ph type="dt" sz="half" idx="10"/>
          </p:nvPr>
        </p:nvSpPr>
        <p:spPr/>
        <p:txBody>
          <a:bodyPr/>
          <a:lstStyle/>
          <a:p>
            <a:fld id="{2AC9E250-97EE-4C24-8777-2D670069F1C8}" type="datetimeFigureOut">
              <a:rPr lang="en-US" smtClean="0"/>
              <a:t>8/21/19</a:t>
            </a:fld>
            <a:endParaRPr lang="en-US"/>
          </a:p>
        </p:txBody>
      </p:sp>
      <p:sp>
        <p:nvSpPr>
          <p:cNvPr id="5" name="Footer Placeholder 4">
            <a:extLst>
              <a:ext uri="{FF2B5EF4-FFF2-40B4-BE49-F238E27FC236}">
                <a16:creationId xmlns:a16="http://schemas.microsoft.com/office/drawing/2014/main" id="{DD4ACFCD-40BC-4B67-9111-4EA342837E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1808-6A12-44A0-90D2-3447D931126C}"/>
              </a:ext>
            </a:extLst>
          </p:cNvPr>
          <p:cNvSpPr>
            <a:spLocks noGrp="1"/>
          </p:cNvSpPr>
          <p:nvPr>
            <p:ph type="sldNum" sz="quarter" idx="12"/>
          </p:nvPr>
        </p:nvSpPr>
        <p:spPr/>
        <p:txBody>
          <a:bodyPr/>
          <a:lstStyle/>
          <a:p>
            <a:fld id="{4E89236A-2BCD-4920-921B-BF42637A53D5}" type="slidenum">
              <a:rPr lang="en-US" smtClean="0"/>
              <a:t>‹#›</a:t>
            </a:fld>
            <a:endParaRPr lang="en-US"/>
          </a:p>
        </p:txBody>
      </p:sp>
    </p:spTree>
    <p:extLst>
      <p:ext uri="{BB962C8B-B14F-4D97-AF65-F5344CB8AC3E}">
        <p14:creationId xmlns:p14="http://schemas.microsoft.com/office/powerpoint/2010/main" val="2008381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color fill">
    <p:spTree>
      <p:nvGrpSpPr>
        <p:cNvPr id="1" name=""/>
        <p:cNvGrpSpPr/>
        <p:nvPr/>
      </p:nvGrpSpPr>
      <p:grpSpPr>
        <a:xfrm>
          <a:off x="0" y="0"/>
          <a:ext cx="0" cy="0"/>
          <a:chOff x="0" y="0"/>
          <a:chExt cx="0" cy="0"/>
        </a:xfrm>
      </p:grpSpPr>
      <p:sp>
        <p:nvSpPr>
          <p:cNvPr id="2" name="Rechteck 1"/>
          <p:cNvSpPr/>
          <p:nvPr userDrawn="1"/>
        </p:nvSpPr>
        <p:spPr bwMode="auto">
          <a:xfrm>
            <a:off x="0" y="0"/>
            <a:ext cx="12192000" cy="6858000"/>
          </a:xfrm>
          <a:prstGeom prst="rect">
            <a:avLst/>
          </a:prstGeom>
          <a:solidFill>
            <a:schemeClr val="accent2"/>
          </a:solidFill>
          <a:ln w="9525">
            <a:no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7944" tIns="53972" rIns="107944" bIns="53972" numCol="1" spcCol="72000" rtlCol="0" anchor="ctr">
            <a:noAutofit/>
          </a:bodyPr>
          <a:lstStyle/>
          <a:p>
            <a:pPr algn="ctr">
              <a:lnSpc>
                <a:spcPct val="110000"/>
              </a:lnSpc>
              <a:spcBef>
                <a:spcPct val="0"/>
              </a:spcBef>
              <a:buFont typeface="Wingdings" charset="0"/>
              <a:buNone/>
            </a:pPr>
            <a:endParaRPr lang="fr-FR" sz="1799" b="1" dirty="0" err="1">
              <a:solidFill>
                <a:schemeClr val="tx1"/>
              </a:solidFill>
            </a:endParaRPr>
          </a:p>
        </p:txBody>
      </p:sp>
      <p:sp>
        <p:nvSpPr>
          <p:cNvPr id="3" name="cdtRectangle 115 Id57350"/>
          <p:cNvSpPr>
            <a:spLocks noGrp="1" noChangeArrowheads="1"/>
          </p:cNvSpPr>
          <p:nvPr>
            <p:ph type="ctrTitle"/>
            <p:custDataLst>
              <p:tags r:id="rId1"/>
            </p:custDataLst>
          </p:nvPr>
        </p:nvSpPr>
        <p:spPr bwMode="ltGray">
          <a:xfrm>
            <a:off x="626736" y="4262401"/>
            <a:ext cx="6476627" cy="1540095"/>
          </a:xfrm>
          <a:gradFill>
            <a:gsLst>
              <a:gs pos="83000">
                <a:srgbClr val="0099B0">
                  <a:alpha val="85000"/>
                </a:srgbClr>
              </a:gs>
              <a:gs pos="50000">
                <a:srgbClr val="009999">
                  <a:alpha val="85000"/>
                </a:srgbClr>
              </a:gs>
              <a:gs pos="0">
                <a:srgbClr val="50BEBE">
                  <a:alpha val="85000"/>
                </a:srgbClr>
              </a:gs>
              <a:gs pos="100000">
                <a:srgbClr val="0099CB">
                  <a:alpha val="85000"/>
                </a:srgbClr>
              </a:gs>
            </a:gsLst>
            <a:lin ang="0" scaled="0"/>
          </a:gradFill>
        </p:spPr>
        <p:txBody>
          <a:bodyPr wrap="square" lIns="216000" tIns="90000" rIns="216000" bIns="216000" anchor="b" anchorCtr="0">
            <a:spAutoFit/>
          </a:bodyPr>
          <a:lstStyle>
            <a:lvl1pPr>
              <a:defRPr sz="3998" smtClean="0">
                <a:solidFill>
                  <a:srgbClr val="FFFFFF"/>
                </a:solidFill>
                <a:latin typeface="Arial" pitchFamily="34" charset="0"/>
              </a:defRPr>
            </a:lvl1pPr>
          </a:lstStyle>
          <a:p>
            <a:r>
              <a:rPr lang="en-US" dirty="0" err="1"/>
              <a:t>Titelmasterformat</a:t>
            </a:r>
            <a:r>
              <a:rPr lang="en-US" dirty="0"/>
              <a:t> </a:t>
            </a:r>
            <a:r>
              <a:rPr lang="en-US" dirty="0" err="1"/>
              <a:t>durch</a:t>
            </a:r>
            <a:r>
              <a:rPr lang="en-US" dirty="0"/>
              <a:t> </a:t>
            </a:r>
            <a:r>
              <a:rPr lang="en-US" dirty="0" err="1"/>
              <a:t>Klicken</a:t>
            </a:r>
            <a:r>
              <a:rPr lang="en-US" dirty="0"/>
              <a:t> </a:t>
            </a:r>
            <a:r>
              <a:rPr lang="en-US" dirty="0" err="1"/>
              <a:t>bearbeiten</a:t>
            </a:r>
            <a:endParaRPr lang="en-US" dirty="0"/>
          </a:p>
        </p:txBody>
      </p:sp>
      <p:sp>
        <p:nvSpPr>
          <p:cNvPr id="4" name="cdtText Box 101 Id11"/>
          <p:cNvSpPr txBox="1">
            <a:spLocks noChangeArrowheads="1"/>
          </p:cNvSpPr>
          <p:nvPr userDrawn="1">
            <p:custDataLst>
              <p:tags r:id="rId2"/>
            </p:custDataLst>
          </p:nvPr>
        </p:nvSpPr>
        <p:spPr bwMode="auto">
          <a:xfrm>
            <a:off x="6096000" y="0"/>
            <a:ext cx="1587" cy="158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35981" rIns="0" bIns="0">
            <a:noAutofit/>
          </a:bodyPr>
          <a:lstStyle/>
          <a:p>
            <a:pPr algn="ctr">
              <a:buClrTx/>
              <a:buFontTx/>
              <a:buNone/>
            </a:pPr>
            <a:endParaRPr lang="en-US" sz="1099" b="1" dirty="0">
              <a:solidFill>
                <a:srgbClr val="990000"/>
              </a:solidFill>
            </a:endParaRPr>
          </a:p>
        </p:txBody>
      </p:sp>
      <p:sp>
        <p:nvSpPr>
          <p:cNvPr id="8" name="Textplatzhalter 57343"/>
          <p:cNvSpPr>
            <a:spLocks noGrp="1"/>
          </p:cNvSpPr>
          <p:nvPr>
            <p:ph type="body" sz="quarter" idx="12" hasCustomPrompt="1"/>
          </p:nvPr>
        </p:nvSpPr>
        <p:spPr>
          <a:xfrm>
            <a:off x="626736" y="5907600"/>
            <a:ext cx="6476627" cy="324000"/>
          </a:xfrm>
          <a:solidFill>
            <a:schemeClr val="bg1">
              <a:alpha val="85000"/>
            </a:schemeClr>
          </a:solidFill>
        </p:spPr>
        <p:txBody>
          <a:bodyPr lIns="216000" tIns="90000" rIns="216000" bIns="46800"/>
          <a:lstStyle>
            <a:lvl1pPr algn="r">
              <a:lnSpc>
                <a:spcPct val="100000"/>
              </a:lnSpc>
              <a:defRPr sz="999" b="1"/>
            </a:lvl1pPr>
            <a:lvl2pPr marL="1587" indent="0">
              <a:buNone/>
              <a:defRPr/>
            </a:lvl2pPr>
          </a:lstStyle>
          <a:p>
            <a:pPr lvl="0"/>
            <a:r>
              <a:rPr lang="de-DE" dirty="0" err="1"/>
              <a:t>Please</a:t>
            </a:r>
            <a:r>
              <a:rPr lang="de-DE" dirty="0"/>
              <a:t> </a:t>
            </a:r>
            <a:r>
              <a:rPr lang="de-DE" dirty="0" err="1"/>
              <a:t>insert</a:t>
            </a:r>
            <a:r>
              <a:rPr lang="de-DE" dirty="0"/>
              <a:t> URL</a:t>
            </a:r>
          </a:p>
        </p:txBody>
      </p:sp>
      <p:sp>
        <p:nvSpPr>
          <p:cNvPr id="11" name="Textplatzhalter 57343"/>
          <p:cNvSpPr>
            <a:spLocks noGrp="1"/>
          </p:cNvSpPr>
          <p:nvPr>
            <p:ph type="body" sz="quarter" idx="13" hasCustomPrompt="1"/>
          </p:nvPr>
        </p:nvSpPr>
        <p:spPr>
          <a:xfrm>
            <a:off x="626737" y="5907600"/>
            <a:ext cx="2338782" cy="324000"/>
          </a:xfrm>
        </p:spPr>
        <p:txBody>
          <a:bodyPr lIns="216000" tIns="90000" rIns="0" bIns="46800"/>
          <a:lstStyle>
            <a:lvl1pPr algn="l">
              <a:lnSpc>
                <a:spcPct val="100000"/>
              </a:lnSpc>
              <a:defRPr sz="999" b="1"/>
            </a:lvl1pPr>
            <a:lvl2pPr marL="1587" indent="0">
              <a:buNone/>
              <a:defRPr/>
            </a:lvl2pPr>
          </a:lstStyle>
          <a:p>
            <a:pPr lvl="0"/>
            <a:r>
              <a:rPr lang="de-DE" dirty="0" err="1"/>
              <a:t>Please</a:t>
            </a:r>
            <a:r>
              <a:rPr lang="de-DE" dirty="0"/>
              <a:t> </a:t>
            </a:r>
            <a:r>
              <a:rPr lang="de-DE" dirty="0" err="1"/>
              <a:t>insert</a:t>
            </a:r>
            <a:r>
              <a:rPr lang="de-DE" dirty="0"/>
              <a:t> </a:t>
            </a:r>
            <a:r>
              <a:rPr lang="de-DE" dirty="0" err="1"/>
              <a:t>confidentiality</a:t>
            </a:r>
            <a:r>
              <a:rPr lang="de-DE" dirty="0"/>
              <a:t> </a:t>
            </a:r>
            <a:r>
              <a:rPr lang="de-DE" dirty="0" err="1"/>
              <a:t>note</a:t>
            </a:r>
            <a:endParaRPr lang="de-DE" dirty="0"/>
          </a:p>
        </p:txBody>
      </p:sp>
      <p:grpSp>
        <p:nvGrpSpPr>
          <p:cNvPr id="31" name="Gruppieren 30"/>
          <p:cNvGrpSpPr/>
          <p:nvPr userDrawn="1"/>
        </p:nvGrpSpPr>
        <p:grpSpPr>
          <a:xfrm>
            <a:off x="-215888" y="-216000"/>
            <a:ext cx="12622226" cy="7290000"/>
            <a:chOff x="-216000" y="-216000"/>
            <a:chExt cx="12628800" cy="7290000"/>
          </a:xfrm>
        </p:grpSpPr>
        <p:cxnSp>
          <p:nvCxnSpPr>
            <p:cNvPr id="32" name="Gerade Verbindung 31"/>
            <p:cNvCxnSpPr/>
            <p:nvPr userDrawn="1"/>
          </p:nvCxnSpPr>
          <p:spPr bwMode="auto">
            <a:xfrm>
              <a:off x="627063"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6" name="Gerade Verbindung 55"/>
            <p:cNvCxnSpPr/>
            <p:nvPr userDrawn="1"/>
          </p:nvCxnSpPr>
          <p:spPr bwMode="auto">
            <a:xfrm>
              <a:off x="6099175"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7" name="Gerade Verbindung 56"/>
            <p:cNvCxnSpPr/>
            <p:nvPr userDrawn="1"/>
          </p:nvCxnSpPr>
          <p:spPr bwMode="auto">
            <a:xfrm>
              <a:off x="6242050"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8" name="Gerade Verbindung 57"/>
            <p:cNvCxnSpPr/>
            <p:nvPr userDrawn="1"/>
          </p:nvCxnSpPr>
          <p:spPr bwMode="auto">
            <a:xfrm>
              <a:off x="8835479"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9" name="Gerade Verbindung 58"/>
            <p:cNvCxnSpPr/>
            <p:nvPr userDrawn="1"/>
          </p:nvCxnSpPr>
          <p:spPr bwMode="auto">
            <a:xfrm>
              <a:off x="11715750"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0" name="Gerade Verbindung 59"/>
            <p:cNvCxnSpPr/>
            <p:nvPr userDrawn="1"/>
          </p:nvCxnSpPr>
          <p:spPr bwMode="auto">
            <a:xfrm>
              <a:off x="627063"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1" name="Gerade Verbindung 60"/>
            <p:cNvCxnSpPr/>
            <p:nvPr userDrawn="1"/>
          </p:nvCxnSpPr>
          <p:spPr bwMode="auto">
            <a:xfrm>
              <a:off x="6099175"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2" name="Gerade Verbindung 61"/>
            <p:cNvCxnSpPr/>
            <p:nvPr userDrawn="1"/>
          </p:nvCxnSpPr>
          <p:spPr bwMode="auto">
            <a:xfrm>
              <a:off x="6242050"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3" name="Gerade Verbindung 62"/>
            <p:cNvCxnSpPr/>
            <p:nvPr userDrawn="1"/>
          </p:nvCxnSpPr>
          <p:spPr bwMode="auto">
            <a:xfrm>
              <a:off x="8835479"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4" name="Gerade Verbindung 63"/>
            <p:cNvCxnSpPr/>
            <p:nvPr userDrawn="1"/>
          </p:nvCxnSpPr>
          <p:spPr bwMode="auto">
            <a:xfrm>
              <a:off x="11715750"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5" name="Gerade Verbindung 64"/>
            <p:cNvCxnSpPr/>
            <p:nvPr userDrawn="1"/>
          </p:nvCxnSpPr>
          <p:spPr bwMode="auto">
            <a:xfrm rot="5400000">
              <a:off x="-126000" y="242887"/>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6" name="Gerade Verbindung 65"/>
            <p:cNvCxnSpPr/>
            <p:nvPr userDrawn="1"/>
          </p:nvCxnSpPr>
          <p:spPr bwMode="auto">
            <a:xfrm rot="5400000">
              <a:off x="-126000" y="888694"/>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7" name="Gerade Verbindung 66"/>
            <p:cNvCxnSpPr/>
            <p:nvPr userDrawn="1"/>
          </p:nvCxnSpPr>
          <p:spPr bwMode="auto">
            <a:xfrm rot="5400000">
              <a:off x="-126000" y="1320395"/>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8" name="Gerade Verbindung 67"/>
            <p:cNvCxnSpPr/>
            <p:nvPr userDrawn="1"/>
          </p:nvCxnSpPr>
          <p:spPr bwMode="auto">
            <a:xfrm rot="5400000">
              <a:off x="-126000" y="36252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9" name="Gerade Verbindung 68"/>
            <p:cNvCxnSpPr/>
            <p:nvPr userDrawn="1"/>
          </p:nvCxnSpPr>
          <p:spPr bwMode="auto">
            <a:xfrm rot="5400000">
              <a:off x="-126000" y="3767981"/>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0" name="Gerade Verbindung 69"/>
            <p:cNvCxnSpPr/>
            <p:nvPr userDrawn="1"/>
          </p:nvCxnSpPr>
          <p:spPr bwMode="auto">
            <a:xfrm rot="5400000">
              <a:off x="-126000" y="6072038"/>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1" name="Gerade Verbindung 70"/>
            <p:cNvCxnSpPr/>
            <p:nvPr userDrawn="1"/>
          </p:nvCxnSpPr>
          <p:spPr bwMode="auto">
            <a:xfrm rot="5400000">
              <a:off x="-126000" y="1680857"/>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2" name="Gerade Verbindung 71"/>
            <p:cNvCxnSpPr/>
            <p:nvPr userDrawn="1"/>
          </p:nvCxnSpPr>
          <p:spPr bwMode="auto">
            <a:xfrm rot="5400000">
              <a:off x="-126000" y="5714694"/>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3" name="Gerade Verbindung 72"/>
            <p:cNvCxnSpPr/>
            <p:nvPr userDrawn="1"/>
          </p:nvCxnSpPr>
          <p:spPr bwMode="auto">
            <a:xfrm rot="5400000">
              <a:off x="12322800" y="242887"/>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4" name="Gerade Verbindung 73"/>
            <p:cNvCxnSpPr/>
            <p:nvPr userDrawn="1"/>
          </p:nvCxnSpPr>
          <p:spPr bwMode="auto">
            <a:xfrm rot="5400000">
              <a:off x="12322800" y="888694"/>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5" name="Gerade Verbindung 74"/>
            <p:cNvCxnSpPr/>
            <p:nvPr userDrawn="1"/>
          </p:nvCxnSpPr>
          <p:spPr bwMode="auto">
            <a:xfrm rot="5400000">
              <a:off x="12322800" y="1320395"/>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6" name="Gerade Verbindung 75"/>
            <p:cNvCxnSpPr/>
            <p:nvPr userDrawn="1"/>
          </p:nvCxnSpPr>
          <p:spPr bwMode="auto">
            <a:xfrm rot="5400000">
              <a:off x="12322800" y="36252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7" name="Gerade Verbindung 76"/>
            <p:cNvCxnSpPr/>
            <p:nvPr userDrawn="1"/>
          </p:nvCxnSpPr>
          <p:spPr bwMode="auto">
            <a:xfrm rot="5400000">
              <a:off x="12322800" y="3767981"/>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8" name="Gerade Verbindung 77"/>
            <p:cNvCxnSpPr/>
            <p:nvPr userDrawn="1"/>
          </p:nvCxnSpPr>
          <p:spPr bwMode="auto">
            <a:xfrm rot="5400000">
              <a:off x="12322800" y="6072038"/>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9" name="Gerade Verbindung 78"/>
            <p:cNvCxnSpPr/>
            <p:nvPr userDrawn="1"/>
          </p:nvCxnSpPr>
          <p:spPr bwMode="auto">
            <a:xfrm rot="5400000">
              <a:off x="12322800" y="1680857"/>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80" name="Gerade Verbindung 79"/>
            <p:cNvCxnSpPr/>
            <p:nvPr userDrawn="1"/>
          </p:nvCxnSpPr>
          <p:spPr bwMode="auto">
            <a:xfrm rot="5400000">
              <a:off x="12322800" y="5714694"/>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grpSp>
      <p:pic>
        <p:nvPicPr>
          <p:cNvPr id="9" name="Picture 8"/>
          <p:cNvPicPr>
            <a:picLocks noChangeAspect="1"/>
          </p:cNvPicPr>
          <p:nvPr userDrawn="1"/>
        </p:nvPicPr>
        <p:blipFill rotWithShape="1">
          <a:blip r:embed="rId4">
            <a:extLst>
              <a:ext uri="{28A0092B-C50C-407E-A947-70E740481C1C}">
                <a14:useLocalDpi xmlns:a14="http://schemas.microsoft.com/office/drawing/2010/main" val="0"/>
              </a:ext>
            </a:extLst>
          </a:blip>
          <a:srcRect l="71304" t="91374" r="3020"/>
          <a:stretch/>
        </p:blipFill>
        <p:spPr>
          <a:xfrm>
            <a:off x="9689865" y="6230415"/>
            <a:ext cx="2350090" cy="591584"/>
          </a:xfrm>
          <a:prstGeom prst="rect">
            <a:avLst/>
          </a:prstGeom>
        </p:spPr>
      </p:pic>
    </p:spTree>
    <p:extLst>
      <p:ext uri="{BB962C8B-B14F-4D97-AF65-F5344CB8AC3E}">
        <p14:creationId xmlns:p14="http://schemas.microsoft.com/office/powerpoint/2010/main" val="3005521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ree Content" userDrawn="1">
  <p:cSld name="Free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a:t>Click to add core message of slide</a:t>
            </a:r>
          </a:p>
        </p:txBody>
      </p:sp>
      <p:sp>
        <p:nvSpPr>
          <p:cNvPr id="4" name="Textplatzhalter 3"/>
          <p:cNvSpPr>
            <a:spLocks noGrp="1"/>
          </p:cNvSpPr>
          <p:nvPr>
            <p:ph type="body" sz="quarter" idx="11" hasCustomPrompt="1"/>
          </p:nvPr>
        </p:nvSpPr>
        <p:spPr>
          <a:xfrm>
            <a:off x="626736" y="1412875"/>
            <a:ext cx="11082915" cy="286104"/>
          </a:xfrm>
        </p:spPr>
        <p:txBody>
          <a:bodyPr wrap="square">
            <a:spAutoFit/>
          </a:bodyPr>
          <a:lstStyle>
            <a:lvl1pPr>
              <a:defRPr sz="1399"/>
            </a:lvl1pPr>
          </a:lstStyle>
          <a:p>
            <a:pPr lvl="0"/>
            <a:r>
              <a:rPr lang="en-US" noProof="0" dirty="0"/>
              <a:t>Title (description of slide content), Arial 14 </a:t>
            </a:r>
            <a:r>
              <a:rPr lang="en-US" noProof="0" dirty="0" err="1"/>
              <a:t>pt</a:t>
            </a:r>
            <a:r>
              <a:rPr lang="en-US" noProof="0" dirty="0"/>
              <a:t>, maximum of 1 line</a:t>
            </a:r>
          </a:p>
        </p:txBody>
      </p:sp>
      <p:sp>
        <p:nvSpPr>
          <p:cNvPr id="5" name="Textplatzhalter 8"/>
          <p:cNvSpPr>
            <a:spLocks noGrp="1"/>
          </p:cNvSpPr>
          <p:nvPr>
            <p:ph type="body" sz="quarter" idx="13" hasCustomPrompt="1"/>
          </p:nvPr>
        </p:nvSpPr>
        <p:spPr>
          <a:xfrm>
            <a:off x="626735" y="1774582"/>
            <a:ext cx="11082916" cy="4032493"/>
          </a:xfrm>
          <a:ln>
            <a:noFill/>
          </a:ln>
        </p:spPr>
        <p:txBody>
          <a:bodyPr vert="horz" wrap="square" lIns="0" tIns="0" rIns="0" bIns="0" rtlCol="0">
            <a:noAutofit/>
          </a:bodyPr>
          <a:lstStyle>
            <a:lvl1pPr>
              <a:defRPr lang="de-DE" sz="1399" kern="1400" baseline="0" smtClean="0"/>
            </a:lvl1pPr>
            <a:lvl2pPr>
              <a:defRPr lang="de-DE" sz="1399" kern="1400" smtClean="0">
                <a:cs typeface="+mn-cs"/>
              </a:defRPr>
            </a:lvl2pPr>
            <a:lvl3pPr>
              <a:defRPr lang="de-DE" sz="1399" kern="1400" smtClean="0">
                <a:cs typeface="+mn-cs"/>
              </a:defRPr>
            </a:lvl3pPr>
            <a:lvl4pPr>
              <a:defRPr lang="de-DE" sz="1399" kern="1400" smtClean="0">
                <a:cs typeface="+mn-cs"/>
              </a:defRPr>
            </a:lvl4pPr>
            <a:lvl5pPr>
              <a:defRPr lang="de-DE" sz="1399" kern="1400">
                <a:cs typeface="+mn-cs"/>
              </a:defRPr>
            </a:lvl5pPr>
          </a:lstStyle>
          <a:p>
            <a:pPr lvl="0" eaLnBrk="0" hangingPunct="0"/>
            <a:r>
              <a:rPr lang="en-US" dirty="0"/>
              <a:t>Note: Increase indent level to start bullet list/</a:t>
            </a:r>
            <a:r>
              <a:rPr lang="en-US" dirty="0" err="1"/>
              <a:t>Vergrößern</a:t>
            </a:r>
            <a:r>
              <a:rPr lang="en-US" dirty="0"/>
              <a:t> </a:t>
            </a:r>
            <a:r>
              <a:rPr lang="en-US" dirty="0" err="1"/>
              <a:t>Sie</a:t>
            </a:r>
            <a:r>
              <a:rPr lang="en-US" dirty="0"/>
              <a:t> die </a:t>
            </a:r>
            <a:r>
              <a:rPr lang="en-US" dirty="0" err="1"/>
              <a:t>Einzugsebene</a:t>
            </a:r>
            <a:r>
              <a:rPr lang="en-US" dirty="0"/>
              <a:t>, um Bullets </a:t>
            </a:r>
            <a:r>
              <a:rPr lang="en-US" dirty="0" err="1"/>
              <a:t>zu</a:t>
            </a:r>
            <a:r>
              <a:rPr lang="en-US" dirty="0"/>
              <a:t> </a:t>
            </a:r>
            <a:r>
              <a:rPr lang="en-US" dirty="0" err="1"/>
              <a:t>erhalten</a:t>
            </a:r>
            <a:r>
              <a:rPr lang="en-US" dirty="0"/>
              <a:t>.</a:t>
            </a:r>
          </a:p>
          <a:p>
            <a:pPr marL="179298" lvl="1" indent="-179298" eaLnBrk="0" hangingPunct="0">
              <a:buClr>
                <a:schemeClr val="accent1"/>
              </a:buClr>
            </a:pPr>
            <a:r>
              <a:rPr lang="en-US" dirty="0" err="1"/>
              <a:t>Zweite</a:t>
            </a:r>
            <a:r>
              <a:rPr lang="en-US" dirty="0"/>
              <a:t> </a:t>
            </a:r>
            <a:r>
              <a:rPr lang="en-US" dirty="0" err="1"/>
              <a:t>Ebene</a:t>
            </a:r>
            <a:endParaRPr lang="en-US" dirty="0"/>
          </a:p>
          <a:p>
            <a:pPr marL="358596" lvl="2" eaLnBrk="0" hangingPunct="0"/>
            <a:r>
              <a:rPr lang="en-US" dirty="0" err="1"/>
              <a:t>Dritte</a:t>
            </a:r>
            <a:r>
              <a:rPr lang="en-US" dirty="0"/>
              <a:t> </a:t>
            </a:r>
            <a:r>
              <a:rPr lang="en-US" dirty="0" err="1"/>
              <a:t>Ebene</a:t>
            </a:r>
            <a:endParaRPr lang="en-US" dirty="0"/>
          </a:p>
          <a:p>
            <a:pPr marL="537894" lvl="3" eaLnBrk="0" hangingPunct="0"/>
            <a:r>
              <a:rPr lang="en-US" dirty="0" err="1"/>
              <a:t>Vierte</a:t>
            </a:r>
            <a:r>
              <a:rPr lang="en-US" dirty="0"/>
              <a:t> </a:t>
            </a:r>
            <a:r>
              <a:rPr lang="en-US" dirty="0" err="1"/>
              <a:t>Ebene</a:t>
            </a:r>
            <a:endParaRPr lang="en-US" dirty="0"/>
          </a:p>
          <a:p>
            <a:pPr marL="717191" lvl="4" eaLnBrk="0" hangingPunct="0"/>
            <a:r>
              <a:rPr lang="en-US" dirty="0" err="1"/>
              <a:t>Fünfte</a:t>
            </a:r>
            <a:r>
              <a:rPr lang="en-US" dirty="0"/>
              <a:t> </a:t>
            </a:r>
            <a:r>
              <a:rPr lang="en-US" dirty="0" err="1"/>
              <a:t>Ebene</a:t>
            </a:r>
            <a:endParaRPr lang="en-US" dirty="0"/>
          </a:p>
        </p:txBody>
      </p:sp>
      <p:pic>
        <p:nvPicPr>
          <p:cNvPr id="6" name="Picture 5"/>
          <p:cNvPicPr>
            <a:picLocks noChangeAspect="1"/>
          </p:cNvPicPr>
          <p:nvPr userDrawn="1"/>
        </p:nvPicPr>
        <p:blipFill rotWithShape="1">
          <a:blip r:embed="rId3">
            <a:extLst>
              <a:ext uri="{28A0092B-C50C-407E-A947-70E740481C1C}">
                <a14:useLocalDpi xmlns:a14="http://schemas.microsoft.com/office/drawing/2010/main" val="0"/>
              </a:ext>
            </a:extLst>
          </a:blip>
          <a:srcRect l="71304" t="91374" r="3020"/>
          <a:stretch/>
        </p:blipFill>
        <p:spPr>
          <a:xfrm>
            <a:off x="9185259" y="6184284"/>
            <a:ext cx="2676366" cy="673717"/>
          </a:xfrm>
          <a:prstGeom prst="rect">
            <a:avLst/>
          </a:prstGeom>
          <a:solidFill>
            <a:schemeClr val="bg1"/>
          </a:solidFill>
        </p:spPr>
      </p:pic>
    </p:spTree>
    <p:custDataLst>
      <p:tags r:id="rId1"/>
    </p:custDataLst>
    <p:extLst>
      <p:ext uri="{BB962C8B-B14F-4D97-AF65-F5344CB8AC3E}">
        <p14:creationId xmlns:p14="http://schemas.microsoft.com/office/powerpoint/2010/main" val="3789171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4CE8-7DDD-4117-B0E9-8BA1AA61F19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837D5F5-41DA-48C3-8250-C736BE01407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1C2A3-F72C-45D3-8FDB-3027B7EE9C48}"/>
              </a:ext>
            </a:extLst>
          </p:cNvPr>
          <p:cNvSpPr>
            <a:spLocks noGrp="1"/>
          </p:cNvSpPr>
          <p:nvPr>
            <p:ph type="dt" sz="half" idx="10"/>
          </p:nvPr>
        </p:nvSpPr>
        <p:spPr/>
        <p:txBody>
          <a:bodyPr/>
          <a:lstStyle/>
          <a:p>
            <a:fld id="{2AC9E250-97EE-4C24-8777-2D670069F1C8}" type="datetimeFigureOut">
              <a:rPr lang="en-US" smtClean="0"/>
              <a:t>8/21/19</a:t>
            </a:fld>
            <a:endParaRPr lang="en-US"/>
          </a:p>
        </p:txBody>
      </p:sp>
      <p:sp>
        <p:nvSpPr>
          <p:cNvPr id="5" name="Footer Placeholder 4">
            <a:extLst>
              <a:ext uri="{FF2B5EF4-FFF2-40B4-BE49-F238E27FC236}">
                <a16:creationId xmlns:a16="http://schemas.microsoft.com/office/drawing/2014/main" id="{1FCB02BC-640F-4C30-976F-3B62CD13AC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7CA384-4122-4706-9FDE-2C3FBC5A80A0}"/>
              </a:ext>
            </a:extLst>
          </p:cNvPr>
          <p:cNvSpPr>
            <a:spLocks noGrp="1"/>
          </p:cNvSpPr>
          <p:nvPr>
            <p:ph type="sldNum" sz="quarter" idx="12"/>
          </p:nvPr>
        </p:nvSpPr>
        <p:spPr/>
        <p:txBody>
          <a:bodyPr/>
          <a:lstStyle/>
          <a:p>
            <a:fld id="{4E89236A-2BCD-4920-921B-BF42637A53D5}" type="slidenum">
              <a:rPr lang="en-US" smtClean="0"/>
              <a:t>‹#›</a:t>
            </a:fld>
            <a:endParaRPr lang="en-US"/>
          </a:p>
        </p:txBody>
      </p:sp>
    </p:spTree>
    <p:extLst>
      <p:ext uri="{BB962C8B-B14F-4D97-AF65-F5344CB8AC3E}">
        <p14:creationId xmlns:p14="http://schemas.microsoft.com/office/powerpoint/2010/main" val="3836567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CC627-84EA-4A59-84F8-27AA9FEBE3D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CD019B-DFF4-4EB0-B596-9EEC7F8036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9C17A84-9D06-4034-BDAD-0F94F66AB24C}"/>
              </a:ext>
            </a:extLst>
          </p:cNvPr>
          <p:cNvSpPr>
            <a:spLocks noGrp="1"/>
          </p:cNvSpPr>
          <p:nvPr>
            <p:ph type="dt" sz="half" idx="10"/>
          </p:nvPr>
        </p:nvSpPr>
        <p:spPr/>
        <p:txBody>
          <a:bodyPr/>
          <a:lstStyle/>
          <a:p>
            <a:fld id="{2AC9E250-97EE-4C24-8777-2D670069F1C8}" type="datetimeFigureOut">
              <a:rPr lang="en-US" smtClean="0"/>
              <a:t>8/21/19</a:t>
            </a:fld>
            <a:endParaRPr lang="en-US"/>
          </a:p>
        </p:txBody>
      </p:sp>
      <p:sp>
        <p:nvSpPr>
          <p:cNvPr id="5" name="Footer Placeholder 4">
            <a:extLst>
              <a:ext uri="{FF2B5EF4-FFF2-40B4-BE49-F238E27FC236}">
                <a16:creationId xmlns:a16="http://schemas.microsoft.com/office/drawing/2014/main" id="{394A0F6F-9EFB-43EB-AC4C-13B3987CBF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EB4083-8137-4720-BE58-1C3C0B3077CC}"/>
              </a:ext>
            </a:extLst>
          </p:cNvPr>
          <p:cNvSpPr>
            <a:spLocks noGrp="1"/>
          </p:cNvSpPr>
          <p:nvPr>
            <p:ph type="sldNum" sz="quarter" idx="12"/>
          </p:nvPr>
        </p:nvSpPr>
        <p:spPr/>
        <p:txBody>
          <a:bodyPr/>
          <a:lstStyle/>
          <a:p>
            <a:fld id="{4E89236A-2BCD-4920-921B-BF42637A53D5}" type="slidenum">
              <a:rPr lang="en-US" smtClean="0"/>
              <a:t>‹#›</a:t>
            </a:fld>
            <a:endParaRPr lang="en-US"/>
          </a:p>
        </p:txBody>
      </p:sp>
    </p:spTree>
    <p:extLst>
      <p:ext uri="{BB962C8B-B14F-4D97-AF65-F5344CB8AC3E}">
        <p14:creationId xmlns:p14="http://schemas.microsoft.com/office/powerpoint/2010/main" val="1388203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DCDD-23F9-4877-A035-3CBA27315AB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E52E9AC-5672-412A-84F1-DD4E11631F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D21B73-3D2A-4D0B-BA4A-4D224814497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738D14-CEC8-4518-8D03-870E4C8CC238}"/>
              </a:ext>
            </a:extLst>
          </p:cNvPr>
          <p:cNvSpPr>
            <a:spLocks noGrp="1"/>
          </p:cNvSpPr>
          <p:nvPr>
            <p:ph type="dt" sz="half" idx="10"/>
          </p:nvPr>
        </p:nvSpPr>
        <p:spPr/>
        <p:txBody>
          <a:bodyPr/>
          <a:lstStyle/>
          <a:p>
            <a:fld id="{2AC9E250-97EE-4C24-8777-2D670069F1C8}" type="datetimeFigureOut">
              <a:rPr lang="en-US" smtClean="0"/>
              <a:t>8/21/19</a:t>
            </a:fld>
            <a:endParaRPr lang="en-US"/>
          </a:p>
        </p:txBody>
      </p:sp>
      <p:sp>
        <p:nvSpPr>
          <p:cNvPr id="6" name="Footer Placeholder 5">
            <a:extLst>
              <a:ext uri="{FF2B5EF4-FFF2-40B4-BE49-F238E27FC236}">
                <a16:creationId xmlns:a16="http://schemas.microsoft.com/office/drawing/2014/main" id="{9F7D51C1-E7FA-4E75-A6E1-C6749F1F3C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BC3471-7172-43E6-96D2-8B99EF05E8D0}"/>
              </a:ext>
            </a:extLst>
          </p:cNvPr>
          <p:cNvSpPr>
            <a:spLocks noGrp="1"/>
          </p:cNvSpPr>
          <p:nvPr>
            <p:ph type="sldNum" sz="quarter" idx="12"/>
          </p:nvPr>
        </p:nvSpPr>
        <p:spPr/>
        <p:txBody>
          <a:bodyPr/>
          <a:lstStyle/>
          <a:p>
            <a:fld id="{4E89236A-2BCD-4920-921B-BF42637A53D5}" type="slidenum">
              <a:rPr lang="en-US" smtClean="0"/>
              <a:t>‹#›</a:t>
            </a:fld>
            <a:endParaRPr lang="en-US"/>
          </a:p>
        </p:txBody>
      </p:sp>
    </p:spTree>
    <p:extLst>
      <p:ext uri="{BB962C8B-B14F-4D97-AF65-F5344CB8AC3E}">
        <p14:creationId xmlns:p14="http://schemas.microsoft.com/office/powerpoint/2010/main" val="1942222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6C12D-B67F-4B89-AF50-16F82469C4A9}"/>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D2EF2B7A-052E-46C0-B5E7-BD43CFEBF3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A7D41A-BB2A-4927-8298-461E8331090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106E33-8BB0-40EF-91A2-8B78C5E3A8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9341102-7181-4DCE-8000-560262BA897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B646AF-5BF5-4EB3-8D03-0F604BFAF337}"/>
              </a:ext>
            </a:extLst>
          </p:cNvPr>
          <p:cNvSpPr>
            <a:spLocks noGrp="1"/>
          </p:cNvSpPr>
          <p:nvPr>
            <p:ph type="dt" sz="half" idx="10"/>
          </p:nvPr>
        </p:nvSpPr>
        <p:spPr/>
        <p:txBody>
          <a:bodyPr/>
          <a:lstStyle/>
          <a:p>
            <a:fld id="{2AC9E250-97EE-4C24-8777-2D670069F1C8}" type="datetimeFigureOut">
              <a:rPr lang="en-US" smtClean="0"/>
              <a:t>8/21/19</a:t>
            </a:fld>
            <a:endParaRPr lang="en-US"/>
          </a:p>
        </p:txBody>
      </p:sp>
      <p:sp>
        <p:nvSpPr>
          <p:cNvPr id="8" name="Footer Placeholder 7">
            <a:extLst>
              <a:ext uri="{FF2B5EF4-FFF2-40B4-BE49-F238E27FC236}">
                <a16:creationId xmlns:a16="http://schemas.microsoft.com/office/drawing/2014/main" id="{9E5B61E6-8FC6-4D6C-930C-0A0FDFE62B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99B323-0439-446E-AC3C-8CA9C3BFC835}"/>
              </a:ext>
            </a:extLst>
          </p:cNvPr>
          <p:cNvSpPr>
            <a:spLocks noGrp="1"/>
          </p:cNvSpPr>
          <p:nvPr>
            <p:ph type="sldNum" sz="quarter" idx="12"/>
          </p:nvPr>
        </p:nvSpPr>
        <p:spPr/>
        <p:txBody>
          <a:bodyPr/>
          <a:lstStyle/>
          <a:p>
            <a:fld id="{4E89236A-2BCD-4920-921B-BF42637A53D5}" type="slidenum">
              <a:rPr lang="en-US" smtClean="0"/>
              <a:t>‹#›</a:t>
            </a:fld>
            <a:endParaRPr lang="en-US"/>
          </a:p>
        </p:txBody>
      </p:sp>
    </p:spTree>
    <p:extLst>
      <p:ext uri="{BB962C8B-B14F-4D97-AF65-F5344CB8AC3E}">
        <p14:creationId xmlns:p14="http://schemas.microsoft.com/office/powerpoint/2010/main" val="2655233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2261F-2D6E-4AFA-B2CB-761451F8814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5B4B4020-350E-4C61-8861-3D03D21BFFA0}"/>
              </a:ext>
            </a:extLst>
          </p:cNvPr>
          <p:cNvSpPr>
            <a:spLocks noGrp="1"/>
          </p:cNvSpPr>
          <p:nvPr>
            <p:ph type="dt" sz="half" idx="10"/>
          </p:nvPr>
        </p:nvSpPr>
        <p:spPr/>
        <p:txBody>
          <a:bodyPr/>
          <a:lstStyle/>
          <a:p>
            <a:fld id="{2AC9E250-97EE-4C24-8777-2D670069F1C8}" type="datetimeFigureOut">
              <a:rPr lang="en-US" smtClean="0"/>
              <a:t>8/21/19</a:t>
            </a:fld>
            <a:endParaRPr lang="en-US"/>
          </a:p>
        </p:txBody>
      </p:sp>
      <p:sp>
        <p:nvSpPr>
          <p:cNvPr id="4" name="Footer Placeholder 3">
            <a:extLst>
              <a:ext uri="{FF2B5EF4-FFF2-40B4-BE49-F238E27FC236}">
                <a16:creationId xmlns:a16="http://schemas.microsoft.com/office/drawing/2014/main" id="{98D5D2CF-68E7-4C2B-B335-5FD0D61AB5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9E109F-DC11-4268-B637-8092C3718F32}"/>
              </a:ext>
            </a:extLst>
          </p:cNvPr>
          <p:cNvSpPr>
            <a:spLocks noGrp="1"/>
          </p:cNvSpPr>
          <p:nvPr>
            <p:ph type="sldNum" sz="quarter" idx="12"/>
          </p:nvPr>
        </p:nvSpPr>
        <p:spPr/>
        <p:txBody>
          <a:bodyPr/>
          <a:lstStyle/>
          <a:p>
            <a:fld id="{4E89236A-2BCD-4920-921B-BF42637A53D5}" type="slidenum">
              <a:rPr lang="en-US" smtClean="0"/>
              <a:t>‹#›</a:t>
            </a:fld>
            <a:endParaRPr lang="en-US"/>
          </a:p>
        </p:txBody>
      </p:sp>
    </p:spTree>
    <p:extLst>
      <p:ext uri="{BB962C8B-B14F-4D97-AF65-F5344CB8AC3E}">
        <p14:creationId xmlns:p14="http://schemas.microsoft.com/office/powerpoint/2010/main" val="1095368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A71E82-B5D8-46C2-8E5F-5BB0EA67EB6D}"/>
              </a:ext>
            </a:extLst>
          </p:cNvPr>
          <p:cNvSpPr>
            <a:spLocks noGrp="1"/>
          </p:cNvSpPr>
          <p:nvPr>
            <p:ph type="dt" sz="half" idx="10"/>
          </p:nvPr>
        </p:nvSpPr>
        <p:spPr/>
        <p:txBody>
          <a:bodyPr/>
          <a:lstStyle/>
          <a:p>
            <a:fld id="{2AC9E250-97EE-4C24-8777-2D670069F1C8}" type="datetimeFigureOut">
              <a:rPr lang="en-US" smtClean="0"/>
              <a:t>8/21/19</a:t>
            </a:fld>
            <a:endParaRPr lang="en-US"/>
          </a:p>
        </p:txBody>
      </p:sp>
      <p:sp>
        <p:nvSpPr>
          <p:cNvPr id="3" name="Footer Placeholder 2">
            <a:extLst>
              <a:ext uri="{FF2B5EF4-FFF2-40B4-BE49-F238E27FC236}">
                <a16:creationId xmlns:a16="http://schemas.microsoft.com/office/drawing/2014/main" id="{657D8566-C2A7-478F-A86C-F33A6B95BC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A04EDA-5A27-4386-B77A-2550E4A6CCDA}"/>
              </a:ext>
            </a:extLst>
          </p:cNvPr>
          <p:cNvSpPr>
            <a:spLocks noGrp="1"/>
          </p:cNvSpPr>
          <p:nvPr>
            <p:ph type="sldNum" sz="quarter" idx="12"/>
          </p:nvPr>
        </p:nvSpPr>
        <p:spPr/>
        <p:txBody>
          <a:bodyPr/>
          <a:lstStyle/>
          <a:p>
            <a:fld id="{4E89236A-2BCD-4920-921B-BF42637A53D5}" type="slidenum">
              <a:rPr lang="en-US" smtClean="0"/>
              <a:t>‹#›</a:t>
            </a:fld>
            <a:endParaRPr lang="en-US"/>
          </a:p>
        </p:txBody>
      </p:sp>
    </p:spTree>
    <p:extLst>
      <p:ext uri="{BB962C8B-B14F-4D97-AF65-F5344CB8AC3E}">
        <p14:creationId xmlns:p14="http://schemas.microsoft.com/office/powerpoint/2010/main" val="2557930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B7CB3-39F4-4A25-9C59-612E0BF0414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F783FF-1749-4C0F-903A-5C9C730610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84DC-11EE-42B1-BE95-16EAC3AF40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F79673-0B81-4ABD-824B-2D011B6A3130}"/>
              </a:ext>
            </a:extLst>
          </p:cNvPr>
          <p:cNvSpPr>
            <a:spLocks noGrp="1"/>
          </p:cNvSpPr>
          <p:nvPr>
            <p:ph type="dt" sz="half" idx="10"/>
          </p:nvPr>
        </p:nvSpPr>
        <p:spPr/>
        <p:txBody>
          <a:bodyPr/>
          <a:lstStyle/>
          <a:p>
            <a:fld id="{2AC9E250-97EE-4C24-8777-2D670069F1C8}" type="datetimeFigureOut">
              <a:rPr lang="en-US" smtClean="0"/>
              <a:t>8/21/19</a:t>
            </a:fld>
            <a:endParaRPr lang="en-US"/>
          </a:p>
        </p:txBody>
      </p:sp>
      <p:sp>
        <p:nvSpPr>
          <p:cNvPr id="6" name="Footer Placeholder 5">
            <a:extLst>
              <a:ext uri="{FF2B5EF4-FFF2-40B4-BE49-F238E27FC236}">
                <a16:creationId xmlns:a16="http://schemas.microsoft.com/office/drawing/2014/main" id="{94308E41-79BC-4833-88DB-36393D7E7F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361B2A-35E9-4774-BF80-D381DF647F1F}"/>
              </a:ext>
            </a:extLst>
          </p:cNvPr>
          <p:cNvSpPr>
            <a:spLocks noGrp="1"/>
          </p:cNvSpPr>
          <p:nvPr>
            <p:ph type="sldNum" sz="quarter" idx="12"/>
          </p:nvPr>
        </p:nvSpPr>
        <p:spPr/>
        <p:txBody>
          <a:bodyPr/>
          <a:lstStyle/>
          <a:p>
            <a:fld id="{4E89236A-2BCD-4920-921B-BF42637A53D5}" type="slidenum">
              <a:rPr lang="en-US" smtClean="0"/>
              <a:t>‹#›</a:t>
            </a:fld>
            <a:endParaRPr lang="en-US"/>
          </a:p>
        </p:txBody>
      </p:sp>
    </p:spTree>
    <p:extLst>
      <p:ext uri="{BB962C8B-B14F-4D97-AF65-F5344CB8AC3E}">
        <p14:creationId xmlns:p14="http://schemas.microsoft.com/office/powerpoint/2010/main" val="2153791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C7E3C-9564-4F54-ABEC-A790E372874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A2C444-79E0-4290-AF7D-A31ED2BD2E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67060D-A484-4A60-A0AD-27603993A3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682FAB-D563-463A-9DE0-B867E8594105}"/>
              </a:ext>
            </a:extLst>
          </p:cNvPr>
          <p:cNvSpPr>
            <a:spLocks noGrp="1"/>
          </p:cNvSpPr>
          <p:nvPr>
            <p:ph type="dt" sz="half" idx="10"/>
          </p:nvPr>
        </p:nvSpPr>
        <p:spPr/>
        <p:txBody>
          <a:bodyPr/>
          <a:lstStyle/>
          <a:p>
            <a:fld id="{2AC9E250-97EE-4C24-8777-2D670069F1C8}" type="datetimeFigureOut">
              <a:rPr lang="en-US" smtClean="0"/>
              <a:t>8/21/19</a:t>
            </a:fld>
            <a:endParaRPr lang="en-US"/>
          </a:p>
        </p:txBody>
      </p:sp>
      <p:sp>
        <p:nvSpPr>
          <p:cNvPr id="6" name="Footer Placeholder 5">
            <a:extLst>
              <a:ext uri="{FF2B5EF4-FFF2-40B4-BE49-F238E27FC236}">
                <a16:creationId xmlns:a16="http://schemas.microsoft.com/office/drawing/2014/main" id="{8D166FEB-727B-4C9E-86B9-56A0F5236F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BFC319-F596-4B19-9ADC-E5BF424378D3}"/>
              </a:ext>
            </a:extLst>
          </p:cNvPr>
          <p:cNvSpPr>
            <a:spLocks noGrp="1"/>
          </p:cNvSpPr>
          <p:nvPr>
            <p:ph type="sldNum" sz="quarter" idx="12"/>
          </p:nvPr>
        </p:nvSpPr>
        <p:spPr/>
        <p:txBody>
          <a:bodyPr/>
          <a:lstStyle/>
          <a:p>
            <a:fld id="{4E89236A-2BCD-4920-921B-BF42637A53D5}" type="slidenum">
              <a:rPr lang="en-US" smtClean="0"/>
              <a:t>‹#›</a:t>
            </a:fld>
            <a:endParaRPr lang="en-US"/>
          </a:p>
        </p:txBody>
      </p:sp>
    </p:spTree>
    <p:extLst>
      <p:ext uri="{BB962C8B-B14F-4D97-AF65-F5344CB8AC3E}">
        <p14:creationId xmlns:p14="http://schemas.microsoft.com/office/powerpoint/2010/main" val="3495909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DBB642A-FC4E-42C9-9FB6-39BCB875EC83}"/>
              </a:ext>
            </a:extLst>
          </p:cNvPr>
          <p:cNvSpPr>
            <a:spLocks noGrp="1"/>
          </p:cNvSpPr>
          <p:nvPr>
            <p:ph type="body" idx="1"/>
          </p:nvPr>
        </p:nvSpPr>
        <p:spPr>
          <a:xfrm>
            <a:off x="384629" y="1034597"/>
            <a:ext cx="11386958" cy="500334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224F901-1842-452B-915F-4D2BEE5665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C9E250-97EE-4C24-8777-2D670069F1C8}" type="datetimeFigureOut">
              <a:rPr lang="en-US" smtClean="0"/>
              <a:t>8/21/19</a:t>
            </a:fld>
            <a:endParaRPr lang="en-US"/>
          </a:p>
        </p:txBody>
      </p:sp>
      <p:sp>
        <p:nvSpPr>
          <p:cNvPr id="5" name="Footer Placeholder 4">
            <a:extLst>
              <a:ext uri="{FF2B5EF4-FFF2-40B4-BE49-F238E27FC236}">
                <a16:creationId xmlns:a16="http://schemas.microsoft.com/office/drawing/2014/main" id="{65D3680E-D100-4A54-9D0B-0D1CE35302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ADB196-A1EF-43AE-B846-68FE48DEAA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89236A-2BCD-4920-921B-BF42637A53D5}" type="slidenum">
              <a:rPr lang="en-US" smtClean="0"/>
              <a:t>‹#›</a:t>
            </a:fld>
            <a:endParaRPr lang="en-US"/>
          </a:p>
        </p:txBody>
      </p:sp>
      <p:sp>
        <p:nvSpPr>
          <p:cNvPr id="7" name="Title 1">
            <a:extLst>
              <a:ext uri="{FF2B5EF4-FFF2-40B4-BE49-F238E27FC236}">
                <a16:creationId xmlns:a16="http://schemas.microsoft.com/office/drawing/2014/main" id="{A4C8AAF2-5834-2C48-83DF-5EC46CAE0B66}"/>
              </a:ext>
            </a:extLst>
          </p:cNvPr>
          <p:cNvSpPr txBox="1">
            <a:spLocks/>
          </p:cNvSpPr>
          <p:nvPr userDrawn="1"/>
        </p:nvSpPr>
        <p:spPr>
          <a:xfrm>
            <a:off x="643672" y="0"/>
            <a:ext cx="11386958"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733" dirty="0">
              <a:solidFill>
                <a:srgbClr val="FF0000"/>
              </a:solidFill>
              <a:latin typeface="Tahoma" pitchFamily="34" charset="0"/>
              <a:ea typeface="MS PGothic" pitchFamily="34" charset="-128"/>
              <a:cs typeface="Tahoma" pitchFamily="34" charset="0"/>
            </a:endParaRPr>
          </a:p>
        </p:txBody>
      </p:sp>
    </p:spTree>
    <p:extLst>
      <p:ext uri="{BB962C8B-B14F-4D97-AF65-F5344CB8AC3E}">
        <p14:creationId xmlns:p14="http://schemas.microsoft.com/office/powerpoint/2010/main" val="3386998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6.png"/><Relationship Id="rId5" Type="http://schemas.openxmlformats.org/officeDocument/2006/relationships/oleObject" Target="../embeddings/oleObject1.bin"/><Relationship Id="rId4" Type="http://schemas.openxmlformats.org/officeDocument/2006/relationships/image" Target="../media/image27.wmf"/></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9.bin"/><Relationship Id="rId18" Type="http://schemas.openxmlformats.org/officeDocument/2006/relationships/image" Target="../media/image34.wmf"/><Relationship Id="rId3" Type="http://schemas.openxmlformats.org/officeDocument/2006/relationships/notesSlide" Target="../notesSlides/notesSlide25.xml"/><Relationship Id="rId21" Type="http://schemas.openxmlformats.org/officeDocument/2006/relationships/oleObject" Target="../embeddings/oleObject14.bin"/><Relationship Id="rId7" Type="http://schemas.openxmlformats.org/officeDocument/2006/relationships/oleObject" Target="../embeddings/oleObject4.bin"/><Relationship Id="rId12" Type="http://schemas.openxmlformats.org/officeDocument/2006/relationships/oleObject" Target="../embeddings/oleObject8.bin"/><Relationship Id="rId17" Type="http://schemas.openxmlformats.org/officeDocument/2006/relationships/oleObject" Target="../embeddings/oleObject12.bin"/><Relationship Id="rId2" Type="http://schemas.openxmlformats.org/officeDocument/2006/relationships/slideLayout" Target="../slideLayouts/slideLayout2.xml"/><Relationship Id="rId16" Type="http://schemas.openxmlformats.org/officeDocument/2006/relationships/oleObject" Target="../embeddings/oleObject11.bin"/><Relationship Id="rId20" Type="http://schemas.openxmlformats.org/officeDocument/2006/relationships/image" Target="../media/image35.wmf"/><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oleObject" Target="../embeddings/oleObject7.bin"/><Relationship Id="rId5" Type="http://schemas.openxmlformats.org/officeDocument/2006/relationships/image" Target="../media/image31.wmf"/><Relationship Id="rId15" Type="http://schemas.openxmlformats.org/officeDocument/2006/relationships/image" Target="../media/image33.wmf"/><Relationship Id="rId23" Type="http://schemas.openxmlformats.org/officeDocument/2006/relationships/oleObject" Target="../embeddings/oleObject16.bin"/><Relationship Id="rId10" Type="http://schemas.openxmlformats.org/officeDocument/2006/relationships/oleObject" Target="../embeddings/oleObject6.bin"/><Relationship Id="rId19" Type="http://schemas.openxmlformats.org/officeDocument/2006/relationships/oleObject" Target="../embeddings/oleObject13.bin"/><Relationship Id="rId4" Type="http://schemas.openxmlformats.org/officeDocument/2006/relationships/oleObject" Target="../embeddings/oleObject2.bin"/><Relationship Id="rId9" Type="http://schemas.openxmlformats.org/officeDocument/2006/relationships/oleObject" Target="../embeddings/oleObject5.bin"/><Relationship Id="rId14" Type="http://schemas.openxmlformats.org/officeDocument/2006/relationships/oleObject" Target="../embeddings/oleObject10.bin"/><Relationship Id="rId22" Type="http://schemas.openxmlformats.org/officeDocument/2006/relationships/oleObject" Target="../embeddings/oleObject15.bin"/></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27.wmf"/></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hyperlink" Target="http://www.ietf.org/rfc/rfc1112.txt?number=1112"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gaia.cs.umass.edu/kurose/network/mcast/multicast%20via%20unicast%20or%20with%20network-layer%20support"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0C035FED-50C4-1640-9017-FCD3508BDB5E}"/>
              </a:ext>
            </a:extLst>
          </p:cNvPr>
          <p:cNvSpPr>
            <a:spLocks noGrp="1"/>
          </p:cNvSpPr>
          <p:nvPr>
            <p:ph type="ctrTitle"/>
          </p:nvPr>
        </p:nvSpPr>
        <p:spPr>
          <a:xfrm>
            <a:off x="838199" y="4525347"/>
            <a:ext cx="6801321" cy="1737360"/>
          </a:xfrm>
        </p:spPr>
        <p:txBody>
          <a:bodyPr anchor="ctr">
            <a:normAutofit/>
          </a:bodyPr>
          <a:lstStyle/>
          <a:p>
            <a:pPr algn="r"/>
            <a:r>
              <a:rPr lang="en-US" dirty="0"/>
              <a:t>Resilient Distributed Systems</a:t>
            </a:r>
          </a:p>
        </p:txBody>
      </p:sp>
      <p:sp>
        <p:nvSpPr>
          <p:cNvPr id="5" name="Subtitle 4">
            <a:extLst>
              <a:ext uri="{FF2B5EF4-FFF2-40B4-BE49-F238E27FC236}">
                <a16:creationId xmlns:a16="http://schemas.microsoft.com/office/drawing/2014/main" id="{EDABC4E6-12A6-884A-8E42-F0173F6980C5}"/>
              </a:ext>
            </a:extLst>
          </p:cNvPr>
          <p:cNvSpPr>
            <a:spLocks noGrp="1"/>
          </p:cNvSpPr>
          <p:nvPr>
            <p:ph type="subTitle" idx="1"/>
          </p:nvPr>
        </p:nvSpPr>
        <p:spPr>
          <a:xfrm>
            <a:off x="7961258" y="4525347"/>
            <a:ext cx="3258675" cy="1737360"/>
          </a:xfrm>
        </p:spPr>
        <p:txBody>
          <a:bodyPr anchor="ctr">
            <a:normAutofit/>
          </a:bodyPr>
          <a:lstStyle/>
          <a:p>
            <a:pPr algn="l"/>
            <a:r>
              <a:rPr lang="en-US" dirty="0"/>
              <a:t>Networking Background</a:t>
            </a:r>
          </a:p>
          <a:p>
            <a:pPr algn="l"/>
            <a:r>
              <a:rPr lang="en-US" dirty="0"/>
              <a:t>Abhishek Dubey</a:t>
            </a:r>
          </a:p>
          <a:p>
            <a:pPr algn="l"/>
            <a:r>
              <a:rPr lang="en-US" dirty="0"/>
              <a:t>Fall 2019</a:t>
            </a:r>
          </a:p>
        </p:txBody>
      </p:sp>
      <p:sp>
        <p:nvSpPr>
          <p:cNvPr id="17" name="Oval 11">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225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rPr>
              <a:t>Networking Layers - Transport Layer (4)</a:t>
            </a:r>
          </a:p>
        </p:txBody>
      </p:sp>
      <p:sp>
        <p:nvSpPr>
          <p:cNvPr id="28" name="Content Placeholder 2"/>
          <p:cNvSpPr>
            <a:spLocks noGrp="1"/>
          </p:cNvSpPr>
          <p:nvPr>
            <p:ph idx="1"/>
          </p:nvPr>
        </p:nvSpPr>
        <p:spPr>
          <a:xfrm>
            <a:off x="6090574" y="801866"/>
            <a:ext cx="5306084" cy="5230634"/>
          </a:xfrm>
        </p:spPr>
        <p:txBody>
          <a:bodyPr anchor="ctr">
            <a:normAutofit/>
          </a:bodyPr>
          <a:lstStyle/>
          <a:p>
            <a:r>
              <a:rPr lang="en-US" sz="1700" b="1">
                <a:solidFill>
                  <a:srgbClr val="000000"/>
                </a:solidFill>
              </a:rPr>
              <a:t>Service</a:t>
            </a:r>
            <a:r>
              <a:rPr lang="en-US" sz="1700">
                <a:solidFill>
                  <a:srgbClr val="000000"/>
                </a:solidFill>
              </a:rPr>
              <a:t>:</a:t>
            </a:r>
          </a:p>
          <a:p>
            <a:pPr lvl="1"/>
            <a:r>
              <a:rPr lang="en-US" sz="1700">
                <a:solidFill>
                  <a:srgbClr val="000000"/>
                </a:solidFill>
              </a:rPr>
              <a:t>Provide end-to-end communication between processes</a:t>
            </a:r>
          </a:p>
          <a:p>
            <a:pPr lvl="1"/>
            <a:r>
              <a:rPr lang="en-US" sz="1700">
                <a:solidFill>
                  <a:srgbClr val="000000"/>
                </a:solidFill>
              </a:rPr>
              <a:t>Demultiplexing of communication between hosts</a:t>
            </a:r>
          </a:p>
          <a:p>
            <a:pPr lvl="1"/>
            <a:r>
              <a:rPr lang="en-US" sz="1700">
                <a:solidFill>
                  <a:srgbClr val="000000"/>
                </a:solidFill>
              </a:rPr>
              <a:t>Possible other services:</a:t>
            </a:r>
          </a:p>
          <a:p>
            <a:pPr lvl="2"/>
            <a:r>
              <a:rPr lang="en-US" sz="1700">
                <a:solidFill>
                  <a:srgbClr val="000000"/>
                </a:solidFill>
              </a:rPr>
              <a:t>Reliability in the presence of errors</a:t>
            </a:r>
          </a:p>
          <a:p>
            <a:pPr lvl="2"/>
            <a:r>
              <a:rPr lang="en-US" sz="1700">
                <a:solidFill>
                  <a:srgbClr val="000000"/>
                </a:solidFill>
              </a:rPr>
              <a:t>Timing properties</a:t>
            </a:r>
          </a:p>
          <a:p>
            <a:pPr lvl="2"/>
            <a:r>
              <a:rPr lang="en-US" sz="1700">
                <a:solidFill>
                  <a:srgbClr val="000000"/>
                </a:solidFill>
              </a:rPr>
              <a:t>Rate adaptation (flow control, congestion control)</a:t>
            </a:r>
          </a:p>
          <a:p>
            <a:r>
              <a:rPr lang="en-US" sz="1700" b="1">
                <a:solidFill>
                  <a:srgbClr val="000000"/>
                </a:solidFill>
              </a:rPr>
              <a:t>Service Interface</a:t>
            </a:r>
            <a:r>
              <a:rPr lang="en-US" sz="1700">
                <a:solidFill>
                  <a:srgbClr val="000000"/>
                </a:solidFill>
              </a:rPr>
              <a:t>: send message to specific process at given destination; local process receives messages sent to it</a:t>
            </a:r>
          </a:p>
          <a:p>
            <a:r>
              <a:rPr lang="en-US" sz="1700" b="1">
                <a:solidFill>
                  <a:srgbClr val="000000"/>
                </a:solidFill>
              </a:rPr>
              <a:t>Protocol</a:t>
            </a:r>
            <a:r>
              <a:rPr lang="en-US" sz="1700">
                <a:solidFill>
                  <a:srgbClr val="000000"/>
                </a:solidFill>
              </a:rPr>
              <a:t>: port numbers, perhaps implement reliability, flow control, packetization of large messages, framing</a:t>
            </a:r>
          </a:p>
          <a:p>
            <a:r>
              <a:rPr lang="en-US" sz="1700">
                <a:solidFill>
                  <a:srgbClr val="000000"/>
                </a:solidFill>
              </a:rPr>
              <a:t>Examples: TCP and UDP</a:t>
            </a:r>
          </a:p>
        </p:txBody>
      </p:sp>
    </p:spTree>
    <p:extLst>
      <p:ext uri="{BB962C8B-B14F-4D97-AF65-F5344CB8AC3E}">
        <p14:creationId xmlns:p14="http://schemas.microsoft.com/office/powerpoint/2010/main" val="1376831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sz="4100">
                <a:solidFill>
                  <a:srgbClr val="FFFFFF"/>
                </a:solidFill>
              </a:rPr>
              <a:t>Networking Layers - Application Layer (7 – not 5)</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200" b="1">
                <a:solidFill>
                  <a:srgbClr val="000000"/>
                </a:solidFill>
              </a:rPr>
              <a:t>Service</a:t>
            </a:r>
            <a:r>
              <a:rPr lang="en-US" sz="2200">
                <a:solidFill>
                  <a:srgbClr val="000000"/>
                </a:solidFill>
              </a:rPr>
              <a:t>: any service provided to the end user</a:t>
            </a:r>
          </a:p>
          <a:p>
            <a:r>
              <a:rPr lang="en-US" sz="2200" b="1">
                <a:solidFill>
                  <a:srgbClr val="000000"/>
                </a:solidFill>
              </a:rPr>
              <a:t>Service Interface</a:t>
            </a:r>
            <a:r>
              <a:rPr lang="en-US" sz="2200">
                <a:solidFill>
                  <a:srgbClr val="000000"/>
                </a:solidFill>
              </a:rPr>
              <a:t>: depends on the application</a:t>
            </a:r>
          </a:p>
          <a:p>
            <a:r>
              <a:rPr lang="en-US" sz="2200" b="1">
                <a:solidFill>
                  <a:srgbClr val="000000"/>
                </a:solidFill>
              </a:rPr>
              <a:t>Protocol</a:t>
            </a:r>
            <a:r>
              <a:rPr lang="en-US" sz="2200">
                <a:solidFill>
                  <a:srgbClr val="000000"/>
                </a:solidFill>
              </a:rPr>
              <a:t>: depends on the application</a:t>
            </a:r>
          </a:p>
          <a:p>
            <a:endParaRPr lang="en-US" sz="2200">
              <a:solidFill>
                <a:srgbClr val="000000"/>
              </a:solidFill>
            </a:endParaRPr>
          </a:p>
          <a:p>
            <a:r>
              <a:rPr lang="en-US" sz="2200">
                <a:solidFill>
                  <a:srgbClr val="000000"/>
                </a:solidFill>
              </a:rPr>
              <a:t>Examples: Skype, SMTP (email), HTTP (Web), Halo, etc.</a:t>
            </a:r>
          </a:p>
          <a:p>
            <a:endParaRPr lang="en-US" sz="2200">
              <a:solidFill>
                <a:srgbClr val="000000"/>
              </a:solidFill>
            </a:endParaRPr>
          </a:p>
          <a:p>
            <a:r>
              <a:rPr lang="en-US" sz="2200">
                <a:solidFill>
                  <a:srgbClr val="000000"/>
                </a:solidFill>
              </a:rPr>
              <a:t>What happened to layers 5 and 6?</a:t>
            </a:r>
          </a:p>
          <a:p>
            <a:pPr lvl="1"/>
            <a:r>
              <a:rPr lang="en-US" sz="2200">
                <a:solidFill>
                  <a:srgbClr val="000000"/>
                </a:solidFill>
              </a:rPr>
              <a:t>Session and Presentation layers</a:t>
            </a:r>
          </a:p>
          <a:p>
            <a:pPr lvl="1"/>
            <a:r>
              <a:rPr lang="en-US" sz="2200">
                <a:solidFill>
                  <a:srgbClr val="000000"/>
                </a:solidFill>
              </a:rPr>
              <a:t>Part of OSI architecture, but not Internet architecture</a:t>
            </a:r>
          </a:p>
        </p:txBody>
      </p:sp>
    </p:spTree>
    <p:extLst>
      <p:ext uri="{BB962C8B-B14F-4D97-AF65-F5344CB8AC3E}">
        <p14:creationId xmlns:p14="http://schemas.microsoft.com/office/powerpoint/2010/main" val="705235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9">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6920" cy="6858000"/>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1">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23236"/>
            <a:ext cx="3659777" cy="2820908"/>
          </a:xfrm>
        </p:spPr>
        <p:txBody>
          <a:bodyPr>
            <a:normAutofit/>
          </a:bodyPr>
          <a:lstStyle/>
          <a:p>
            <a:r>
              <a:rPr lang="en-US" sz="4000" dirty="0">
                <a:solidFill>
                  <a:srgbClr val="FFFFFF"/>
                </a:solidFill>
              </a:rPr>
              <a:t>All Networking Layers Together</a:t>
            </a:r>
          </a:p>
        </p:txBody>
      </p:sp>
      <p:sp>
        <p:nvSpPr>
          <p:cNvPr id="4" name="Content Placeholder 3">
            <a:extLst>
              <a:ext uri="{FF2B5EF4-FFF2-40B4-BE49-F238E27FC236}">
                <a16:creationId xmlns:a16="http://schemas.microsoft.com/office/drawing/2014/main" id="{BC9F4DAA-5B43-8241-92E4-05EEE580C7BB}"/>
              </a:ext>
            </a:extLst>
          </p:cNvPr>
          <p:cNvSpPr>
            <a:spLocks noGrp="1"/>
          </p:cNvSpPr>
          <p:nvPr>
            <p:ph idx="1"/>
          </p:nvPr>
        </p:nvSpPr>
        <p:spPr/>
        <p:txBody>
          <a:bodyPr/>
          <a:lstStyle/>
          <a:p>
            <a:endParaRPr lang="en-US"/>
          </a:p>
        </p:txBody>
      </p:sp>
      <p:pic>
        <p:nvPicPr>
          <p:cNvPr id="11" name="Picture 10">
            <a:extLst>
              <a:ext uri="{FF2B5EF4-FFF2-40B4-BE49-F238E27FC236}">
                <a16:creationId xmlns:a16="http://schemas.microsoft.com/office/drawing/2014/main" id="{652A49F1-52FC-024A-97F4-AF7752C728B0}"/>
              </a:ext>
            </a:extLst>
          </p:cNvPr>
          <p:cNvPicPr>
            <a:picLocks noChangeAspect="1"/>
          </p:cNvPicPr>
          <p:nvPr/>
        </p:nvPicPr>
        <p:blipFill>
          <a:blip r:embed="rId3"/>
          <a:stretch>
            <a:fillRect/>
          </a:stretch>
        </p:blipFill>
        <p:spPr>
          <a:xfrm>
            <a:off x="5651579" y="169642"/>
            <a:ext cx="5915349" cy="6518715"/>
          </a:xfrm>
          <a:prstGeom prst="rect">
            <a:avLst/>
          </a:prstGeom>
        </p:spPr>
      </p:pic>
    </p:spTree>
    <p:extLst>
      <p:ext uri="{BB962C8B-B14F-4D97-AF65-F5344CB8AC3E}">
        <p14:creationId xmlns:p14="http://schemas.microsoft.com/office/powerpoint/2010/main" val="196887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sz="3700">
                <a:solidFill>
                  <a:srgbClr val="FFFFFF"/>
                </a:solidFill>
              </a:rPr>
              <a:t>Distributed System Communication Depends on Protcol</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a:solidFill>
                  <a:srgbClr val="000000"/>
                </a:solidFill>
              </a:rPr>
              <a:t>A protocol is an agreement on how to communicate</a:t>
            </a:r>
          </a:p>
          <a:p>
            <a:r>
              <a:rPr lang="en-US" sz="2400">
                <a:solidFill>
                  <a:srgbClr val="000000"/>
                </a:solidFill>
              </a:rPr>
              <a:t>Includes</a:t>
            </a:r>
          </a:p>
          <a:p>
            <a:pPr lvl="1"/>
            <a:r>
              <a:rPr lang="en-US">
                <a:solidFill>
                  <a:srgbClr val="000000"/>
                </a:solidFill>
              </a:rPr>
              <a:t>Syntax: how a communication is specified and structured</a:t>
            </a:r>
          </a:p>
          <a:p>
            <a:pPr lvl="2"/>
            <a:r>
              <a:rPr lang="en-US" sz="2400">
                <a:solidFill>
                  <a:srgbClr val="000000"/>
                </a:solidFill>
              </a:rPr>
              <a:t>Format of messages sent and received</a:t>
            </a:r>
          </a:p>
          <a:p>
            <a:pPr lvl="2"/>
            <a:r>
              <a:rPr lang="en-US" sz="2400">
                <a:solidFill>
                  <a:srgbClr val="000000"/>
                </a:solidFill>
              </a:rPr>
              <a:t>Order of messages</a:t>
            </a:r>
          </a:p>
          <a:p>
            <a:pPr lvl="1"/>
            <a:r>
              <a:rPr lang="en-US">
                <a:solidFill>
                  <a:srgbClr val="000000"/>
                </a:solidFill>
              </a:rPr>
              <a:t>Semantics: what a communication means</a:t>
            </a:r>
          </a:p>
          <a:p>
            <a:pPr lvl="2"/>
            <a:r>
              <a:rPr lang="en-US" sz="2400">
                <a:solidFill>
                  <a:srgbClr val="000000"/>
                </a:solidFill>
              </a:rPr>
              <a:t>What actions are taken when transmitting, receiving, or when a timer expires</a:t>
            </a:r>
          </a:p>
        </p:txBody>
      </p:sp>
    </p:spTree>
    <p:extLst>
      <p:ext uri="{BB962C8B-B14F-4D97-AF65-F5344CB8AC3E}">
        <p14:creationId xmlns:p14="http://schemas.microsoft.com/office/powerpoint/2010/main" val="1682037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1490" name="Rectangle 2"/>
          <p:cNvSpPr>
            <a:spLocks noGrp="1" noChangeArrowheads="1"/>
          </p:cNvSpPr>
          <p:nvPr>
            <p:ph type="title"/>
          </p:nvPr>
        </p:nvSpPr>
        <p:spPr/>
        <p:txBody>
          <a:bodyPr/>
          <a:lstStyle/>
          <a:p>
            <a:r>
              <a:rPr lang="en-US" sz="3598" dirty="0"/>
              <a:t>Example Protocol- </a:t>
            </a:r>
            <a:r>
              <a:rPr lang="en-US" sz="3498" dirty="0"/>
              <a:t>IP Service: Best-Effort Packet Delivery</a:t>
            </a:r>
          </a:p>
        </p:txBody>
      </p:sp>
      <p:sp>
        <p:nvSpPr>
          <p:cNvPr id="1471491" name="Rectangle 3"/>
          <p:cNvSpPr>
            <a:spLocks noGrp="1" noChangeArrowheads="1"/>
          </p:cNvSpPr>
          <p:nvPr>
            <p:ph type="body" idx="1"/>
          </p:nvPr>
        </p:nvSpPr>
        <p:spPr>
          <a:xfrm>
            <a:off x="4896988" y="1377430"/>
            <a:ext cx="7342773" cy="3384375"/>
          </a:xfrm>
        </p:spPr>
        <p:txBody>
          <a:bodyPr>
            <a:normAutofit/>
          </a:bodyPr>
          <a:lstStyle/>
          <a:p>
            <a:r>
              <a:rPr lang="en-US" dirty="0"/>
              <a:t>Packet switching</a:t>
            </a:r>
          </a:p>
          <a:p>
            <a:pPr lvl="1"/>
            <a:r>
              <a:rPr lang="en-US" dirty="0"/>
              <a:t>Divide messages into a sequence of packets</a:t>
            </a:r>
          </a:p>
          <a:p>
            <a:pPr lvl="1"/>
            <a:r>
              <a:rPr lang="en-US" dirty="0"/>
              <a:t>Each packet (datagram) is dealt with </a:t>
            </a:r>
            <a:r>
              <a:rPr lang="en-US" dirty="0">
                <a:solidFill>
                  <a:srgbClr val="FF0000"/>
                </a:solidFill>
              </a:rPr>
              <a:t>individually</a:t>
            </a:r>
            <a:endParaRPr lang="en-US" dirty="0"/>
          </a:p>
          <a:p>
            <a:r>
              <a:rPr lang="en-US" dirty="0"/>
              <a:t>“Best-effort” delivery</a:t>
            </a:r>
          </a:p>
          <a:p>
            <a:pPr lvl="1"/>
            <a:r>
              <a:rPr lang="en-US" dirty="0"/>
              <a:t>Packets may be </a:t>
            </a:r>
            <a:r>
              <a:rPr lang="en-US" dirty="0">
                <a:solidFill>
                  <a:srgbClr val="FF0000"/>
                </a:solidFill>
              </a:rPr>
              <a:t>lost</a:t>
            </a:r>
            <a:endParaRPr lang="en-US" dirty="0"/>
          </a:p>
          <a:p>
            <a:pPr lvl="1"/>
            <a:r>
              <a:rPr lang="en-US" dirty="0"/>
              <a:t>Packets may be </a:t>
            </a:r>
            <a:r>
              <a:rPr lang="en-US" dirty="0">
                <a:solidFill>
                  <a:srgbClr val="FF0000"/>
                </a:solidFill>
              </a:rPr>
              <a:t>corrupted</a:t>
            </a:r>
            <a:endParaRPr lang="en-US" dirty="0"/>
          </a:p>
          <a:p>
            <a:pPr lvl="1"/>
            <a:r>
              <a:rPr lang="en-US" dirty="0"/>
              <a:t>Packets may be </a:t>
            </a:r>
            <a:r>
              <a:rPr lang="en-US" dirty="0">
                <a:solidFill>
                  <a:srgbClr val="FF0000"/>
                </a:solidFill>
              </a:rPr>
              <a:t>delivered out of order</a:t>
            </a:r>
          </a:p>
          <a:p>
            <a:pPr lvl="1"/>
            <a:r>
              <a:rPr lang="en-US" dirty="0"/>
              <a:t>The same packet may be </a:t>
            </a:r>
            <a:r>
              <a:rPr lang="en-US" dirty="0">
                <a:solidFill>
                  <a:srgbClr val="FF0000"/>
                </a:solidFill>
              </a:rPr>
              <a:t>delivered multiple times</a:t>
            </a:r>
          </a:p>
          <a:p>
            <a:pPr>
              <a:buFont typeface="Wingdings" charset="2"/>
              <a:buNone/>
            </a:pPr>
            <a:endParaRPr lang="en-US" sz="2399" dirty="0"/>
          </a:p>
        </p:txBody>
      </p:sp>
      <p:pic>
        <p:nvPicPr>
          <p:cNvPr id="1471492" name="Picture 4" descr="j0285750"/>
          <p:cNvPicPr>
            <a:picLocks noChangeAspect="1" noChangeArrowheads="1"/>
          </p:cNvPicPr>
          <p:nvPr/>
        </p:nvPicPr>
        <p:blipFill>
          <a:blip r:embed="rId4" cstate="print"/>
          <a:srcRect/>
          <a:stretch>
            <a:fillRect/>
          </a:stretch>
        </p:blipFill>
        <p:spPr bwMode="auto">
          <a:xfrm>
            <a:off x="8936147" y="5301275"/>
            <a:ext cx="1729474" cy="1061485"/>
          </a:xfrm>
          <a:prstGeom prst="rect">
            <a:avLst/>
          </a:prstGeom>
          <a:noFill/>
          <a:ln w="9525">
            <a:noFill/>
            <a:miter lim="800000"/>
            <a:headEnd/>
            <a:tailEnd/>
          </a:ln>
        </p:spPr>
      </p:pic>
      <p:graphicFrame>
        <p:nvGraphicFramePr>
          <p:cNvPr id="1471493" name="Object 5"/>
          <p:cNvGraphicFramePr>
            <a:graphicFrameLocks noChangeAspect="1"/>
          </p:cNvGraphicFramePr>
          <p:nvPr/>
        </p:nvGraphicFramePr>
        <p:xfrm>
          <a:off x="4249112" y="4836380"/>
          <a:ext cx="3606510" cy="2061089"/>
        </p:xfrm>
        <a:graphic>
          <a:graphicData uri="http://schemas.openxmlformats.org/presentationml/2006/ole">
            <mc:AlternateContent xmlns:mc="http://schemas.openxmlformats.org/markup-compatibility/2006">
              <mc:Choice xmlns:v="urn:schemas-microsoft-com:vml" Requires="v">
                <p:oleObj spid="_x0000_s1025" name="Photo Editor Photo" r:id="rId5" imgW="1905266" imgH="1390844" progId="">
                  <p:embed/>
                </p:oleObj>
              </mc:Choice>
              <mc:Fallback>
                <p:oleObj name="Photo Editor Photo" r:id="rId5" imgW="1905266" imgH="1390844" progId="">
                  <p:embed/>
                  <p:pic>
                    <p:nvPicPr>
                      <p:cNvPr id="147149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9112" y="4836380"/>
                        <a:ext cx="3606510" cy="20610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8097" dir="2700000" algn="ctr" rotWithShape="0">
                                <a:schemeClr val="bg2">
                                  <a:alpha val="74997"/>
                                </a:schemeClr>
                              </a:outerShdw>
                            </a:effectLst>
                          </a14:hiddenEffects>
                        </a:ext>
                      </a:extLst>
                    </p:spPr>
                  </p:pic>
                </p:oleObj>
              </mc:Fallback>
            </mc:AlternateContent>
          </a:graphicData>
        </a:graphic>
      </p:graphicFrame>
      <p:sp>
        <p:nvSpPr>
          <p:cNvPr id="1471494" name="Line 6"/>
          <p:cNvSpPr>
            <a:spLocks noChangeShapeType="1"/>
          </p:cNvSpPr>
          <p:nvPr/>
        </p:nvSpPr>
        <p:spPr bwMode="auto">
          <a:xfrm flipV="1">
            <a:off x="3239989" y="5958159"/>
            <a:ext cx="1343913" cy="15867"/>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799"/>
          </a:p>
        </p:txBody>
      </p:sp>
      <p:sp>
        <p:nvSpPr>
          <p:cNvPr id="1471495" name="Line 7"/>
          <p:cNvSpPr>
            <a:spLocks noChangeShapeType="1"/>
          </p:cNvSpPr>
          <p:nvPr/>
        </p:nvSpPr>
        <p:spPr bwMode="auto">
          <a:xfrm flipV="1">
            <a:off x="7646182" y="5810598"/>
            <a:ext cx="1094805" cy="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799"/>
          </a:p>
        </p:txBody>
      </p:sp>
      <p:sp>
        <p:nvSpPr>
          <p:cNvPr id="1471496" name="Text Box 8"/>
          <p:cNvSpPr txBox="1">
            <a:spLocks noChangeArrowheads="1"/>
          </p:cNvSpPr>
          <p:nvPr/>
        </p:nvSpPr>
        <p:spPr bwMode="auto">
          <a:xfrm>
            <a:off x="1526380" y="4652326"/>
            <a:ext cx="987771" cy="461537"/>
          </a:xfrm>
          <a:prstGeom prst="rect">
            <a:avLst/>
          </a:prstGeom>
          <a:noFill/>
          <a:ln w="9525">
            <a:noFill/>
            <a:miter lim="800000"/>
            <a:headEnd/>
            <a:tailEnd/>
          </a:ln>
          <a:effectLst/>
        </p:spPr>
        <p:txBody>
          <a:bodyPr wrap="none">
            <a:prstTxWarp prst="textNoShape">
              <a:avLst/>
            </a:prstTxWarp>
            <a:spAutoFit/>
          </a:bodyPr>
          <a:lstStyle/>
          <a:p>
            <a:pPr algn="l"/>
            <a:r>
              <a:rPr lang="en-US" sz="2399">
                <a:latin typeface="Times New Roman" charset="0"/>
              </a:rPr>
              <a:t>source</a:t>
            </a:r>
          </a:p>
        </p:txBody>
      </p:sp>
      <p:sp>
        <p:nvSpPr>
          <p:cNvPr id="1471497" name="Text Box 9"/>
          <p:cNvSpPr txBox="1">
            <a:spLocks noChangeArrowheads="1"/>
          </p:cNvSpPr>
          <p:nvPr/>
        </p:nvSpPr>
        <p:spPr bwMode="auto">
          <a:xfrm>
            <a:off x="8747332" y="4734833"/>
            <a:ext cx="1532792" cy="461537"/>
          </a:xfrm>
          <a:prstGeom prst="rect">
            <a:avLst/>
          </a:prstGeom>
          <a:noFill/>
          <a:ln w="9525">
            <a:noFill/>
            <a:miter lim="800000"/>
            <a:headEnd/>
            <a:tailEnd/>
          </a:ln>
          <a:effectLst/>
        </p:spPr>
        <p:txBody>
          <a:bodyPr wrap="none">
            <a:prstTxWarp prst="textNoShape">
              <a:avLst/>
            </a:prstTxWarp>
            <a:spAutoFit/>
          </a:bodyPr>
          <a:lstStyle/>
          <a:p>
            <a:pPr algn="l"/>
            <a:r>
              <a:rPr lang="en-US" sz="2399">
                <a:latin typeface="Times New Roman" charset="0"/>
              </a:rPr>
              <a:t>destination</a:t>
            </a:r>
          </a:p>
        </p:txBody>
      </p:sp>
      <p:pic>
        <p:nvPicPr>
          <p:cNvPr id="1471498" name="Picture 10" descr="MCj02957280000[1]"/>
          <p:cNvPicPr>
            <a:picLocks noChangeAspect="1" noChangeArrowheads="1"/>
          </p:cNvPicPr>
          <p:nvPr/>
        </p:nvPicPr>
        <p:blipFill>
          <a:blip r:embed="rId7" cstate="print"/>
          <a:srcRect/>
          <a:stretch>
            <a:fillRect/>
          </a:stretch>
        </p:blipFill>
        <p:spPr bwMode="auto">
          <a:xfrm>
            <a:off x="1526381" y="5083901"/>
            <a:ext cx="1927809" cy="1629513"/>
          </a:xfrm>
          <a:prstGeom prst="rect">
            <a:avLst/>
          </a:prstGeom>
          <a:noFill/>
          <a:ln w="9525">
            <a:noFill/>
            <a:miter lim="800000"/>
            <a:headEnd/>
            <a:tailEnd/>
          </a:ln>
        </p:spPr>
      </p:pic>
      <p:sp>
        <p:nvSpPr>
          <p:cNvPr id="1471499" name="Text Box 11"/>
          <p:cNvSpPr txBox="1">
            <a:spLocks noChangeArrowheads="1"/>
          </p:cNvSpPr>
          <p:nvPr/>
        </p:nvSpPr>
        <p:spPr bwMode="auto">
          <a:xfrm>
            <a:off x="5037029" y="5526582"/>
            <a:ext cx="1908504" cy="522948"/>
          </a:xfrm>
          <a:prstGeom prst="rect">
            <a:avLst/>
          </a:prstGeom>
          <a:noFill/>
          <a:ln w="38100">
            <a:noFill/>
            <a:miter lim="800000"/>
            <a:headEnd/>
            <a:tailEnd/>
          </a:ln>
          <a:effectLst/>
        </p:spPr>
        <p:txBody>
          <a:bodyPr wrap="none">
            <a:prstTxWarp prst="textNoShape">
              <a:avLst/>
            </a:prstTxWarp>
            <a:spAutoFit/>
          </a:bodyPr>
          <a:lstStyle/>
          <a:p>
            <a:pPr algn="ctr"/>
            <a:r>
              <a:rPr lang="en-US" sz="2799">
                <a:latin typeface="Tahoma" charset="0"/>
              </a:rPr>
              <a:t>IP network</a:t>
            </a:r>
          </a:p>
        </p:txBody>
      </p:sp>
      <p:grpSp>
        <p:nvGrpSpPr>
          <p:cNvPr id="2" name="Group 12"/>
          <p:cNvGrpSpPr>
            <a:grpSpLocks/>
          </p:cNvGrpSpPr>
          <p:nvPr/>
        </p:nvGrpSpPr>
        <p:grpSpPr bwMode="auto">
          <a:xfrm>
            <a:off x="3614444" y="5420276"/>
            <a:ext cx="326855" cy="456962"/>
            <a:chOff x="4505" y="1615"/>
            <a:chExt cx="206" cy="288"/>
          </a:xfrm>
        </p:grpSpPr>
        <p:sp>
          <p:nvSpPr>
            <p:cNvPr id="1471501" name="Rectangle 13"/>
            <p:cNvSpPr>
              <a:spLocks noChangeArrowheads="1"/>
            </p:cNvSpPr>
            <p:nvPr/>
          </p:nvSpPr>
          <p:spPr bwMode="auto">
            <a:xfrm>
              <a:off x="4506" y="1615"/>
              <a:ext cx="205" cy="288"/>
            </a:xfrm>
            <a:prstGeom prst="rect">
              <a:avLst/>
            </a:prstGeom>
            <a:solidFill>
              <a:schemeClr val="bg2"/>
            </a:solidFill>
            <a:ln w="38100">
              <a:solidFill>
                <a:schemeClr val="bg2"/>
              </a:solidFill>
              <a:miter lim="800000"/>
              <a:headEnd/>
              <a:tailEnd/>
            </a:ln>
            <a:effectLst/>
          </p:spPr>
          <p:txBody>
            <a:bodyPr wrap="none" anchor="ctr">
              <a:prstTxWarp prst="textNoShape">
                <a:avLst/>
              </a:prstTxWarp>
            </a:bodyPr>
            <a:lstStyle/>
            <a:p>
              <a:endParaRPr lang="en-US" sz="1799"/>
            </a:p>
          </p:txBody>
        </p:sp>
        <p:sp>
          <p:nvSpPr>
            <p:cNvPr id="1471502" name="Rectangle 14"/>
            <p:cNvSpPr>
              <a:spLocks noChangeArrowheads="1"/>
            </p:cNvSpPr>
            <p:nvPr/>
          </p:nvSpPr>
          <p:spPr bwMode="auto">
            <a:xfrm>
              <a:off x="4505" y="1615"/>
              <a:ext cx="205" cy="56"/>
            </a:xfrm>
            <a:prstGeom prst="rect">
              <a:avLst/>
            </a:prstGeom>
            <a:solidFill>
              <a:schemeClr val="accent2"/>
            </a:solidFill>
            <a:ln w="38100">
              <a:solidFill>
                <a:schemeClr val="accent2"/>
              </a:solidFill>
              <a:miter lim="800000"/>
              <a:headEnd/>
              <a:tailEnd/>
            </a:ln>
            <a:effectLst/>
          </p:spPr>
          <p:txBody>
            <a:bodyPr wrap="none" anchor="ctr">
              <a:prstTxWarp prst="textNoShape">
                <a:avLst/>
              </a:prstTxWarp>
            </a:bodyPr>
            <a:lstStyle/>
            <a:p>
              <a:endParaRPr lang="en-US" sz="1799"/>
            </a:p>
          </p:txBody>
        </p:sp>
      </p:grpSp>
      <p:grpSp>
        <p:nvGrpSpPr>
          <p:cNvPr id="3" name="Group 15"/>
          <p:cNvGrpSpPr>
            <a:grpSpLocks/>
          </p:cNvGrpSpPr>
          <p:nvPr/>
        </p:nvGrpSpPr>
        <p:grpSpPr bwMode="auto">
          <a:xfrm>
            <a:off x="4109486" y="5425035"/>
            <a:ext cx="326855" cy="456962"/>
            <a:chOff x="4505" y="1615"/>
            <a:chExt cx="206" cy="288"/>
          </a:xfrm>
        </p:grpSpPr>
        <p:sp>
          <p:nvSpPr>
            <p:cNvPr id="1471504" name="Rectangle 16"/>
            <p:cNvSpPr>
              <a:spLocks noChangeArrowheads="1"/>
            </p:cNvSpPr>
            <p:nvPr/>
          </p:nvSpPr>
          <p:spPr bwMode="auto">
            <a:xfrm>
              <a:off x="4506" y="1615"/>
              <a:ext cx="205" cy="288"/>
            </a:xfrm>
            <a:prstGeom prst="rect">
              <a:avLst/>
            </a:prstGeom>
            <a:solidFill>
              <a:schemeClr val="bg2"/>
            </a:solidFill>
            <a:ln w="38100">
              <a:solidFill>
                <a:schemeClr val="bg2"/>
              </a:solidFill>
              <a:miter lim="800000"/>
              <a:headEnd/>
              <a:tailEnd/>
            </a:ln>
            <a:effectLst/>
          </p:spPr>
          <p:txBody>
            <a:bodyPr wrap="none" anchor="ctr">
              <a:prstTxWarp prst="textNoShape">
                <a:avLst/>
              </a:prstTxWarp>
            </a:bodyPr>
            <a:lstStyle/>
            <a:p>
              <a:endParaRPr lang="en-US" sz="1799"/>
            </a:p>
          </p:txBody>
        </p:sp>
        <p:sp>
          <p:nvSpPr>
            <p:cNvPr id="1471505" name="Rectangle 17"/>
            <p:cNvSpPr>
              <a:spLocks noChangeArrowheads="1"/>
            </p:cNvSpPr>
            <p:nvPr/>
          </p:nvSpPr>
          <p:spPr bwMode="auto">
            <a:xfrm>
              <a:off x="4505" y="1615"/>
              <a:ext cx="205" cy="56"/>
            </a:xfrm>
            <a:prstGeom prst="rect">
              <a:avLst/>
            </a:prstGeom>
            <a:solidFill>
              <a:schemeClr val="accent2"/>
            </a:solidFill>
            <a:ln w="38100">
              <a:solidFill>
                <a:schemeClr val="accent2"/>
              </a:solidFill>
              <a:miter lim="800000"/>
              <a:headEnd/>
              <a:tailEnd/>
            </a:ln>
            <a:effectLst/>
          </p:spPr>
          <p:txBody>
            <a:bodyPr wrap="none" anchor="ctr">
              <a:prstTxWarp prst="textNoShape">
                <a:avLst/>
              </a:prstTxWarp>
            </a:bodyPr>
            <a:lstStyle/>
            <a:p>
              <a:endParaRPr lang="en-US" sz="1799"/>
            </a:p>
          </p:txBody>
        </p:sp>
      </p:grpSp>
      <p:grpSp>
        <p:nvGrpSpPr>
          <p:cNvPr id="4" name="Group 18"/>
          <p:cNvGrpSpPr>
            <a:grpSpLocks/>
          </p:cNvGrpSpPr>
          <p:nvPr/>
        </p:nvGrpSpPr>
        <p:grpSpPr bwMode="auto">
          <a:xfrm>
            <a:off x="7961930" y="5279061"/>
            <a:ext cx="326855" cy="456962"/>
            <a:chOff x="4505" y="1615"/>
            <a:chExt cx="206" cy="288"/>
          </a:xfrm>
        </p:grpSpPr>
        <p:sp>
          <p:nvSpPr>
            <p:cNvPr id="1471507" name="Rectangle 19"/>
            <p:cNvSpPr>
              <a:spLocks noChangeArrowheads="1"/>
            </p:cNvSpPr>
            <p:nvPr/>
          </p:nvSpPr>
          <p:spPr bwMode="auto">
            <a:xfrm>
              <a:off x="4506" y="1615"/>
              <a:ext cx="205" cy="288"/>
            </a:xfrm>
            <a:prstGeom prst="rect">
              <a:avLst/>
            </a:prstGeom>
            <a:solidFill>
              <a:schemeClr val="bg2"/>
            </a:solidFill>
            <a:ln w="38100">
              <a:solidFill>
                <a:schemeClr val="bg2"/>
              </a:solidFill>
              <a:miter lim="800000"/>
              <a:headEnd/>
              <a:tailEnd/>
            </a:ln>
            <a:effectLst/>
          </p:spPr>
          <p:txBody>
            <a:bodyPr wrap="none" anchor="ctr">
              <a:prstTxWarp prst="textNoShape">
                <a:avLst/>
              </a:prstTxWarp>
            </a:bodyPr>
            <a:lstStyle/>
            <a:p>
              <a:endParaRPr lang="en-US" sz="1799"/>
            </a:p>
          </p:txBody>
        </p:sp>
        <p:sp>
          <p:nvSpPr>
            <p:cNvPr id="1471508" name="Rectangle 20"/>
            <p:cNvSpPr>
              <a:spLocks noChangeArrowheads="1"/>
            </p:cNvSpPr>
            <p:nvPr/>
          </p:nvSpPr>
          <p:spPr bwMode="auto">
            <a:xfrm>
              <a:off x="4505" y="1615"/>
              <a:ext cx="205" cy="56"/>
            </a:xfrm>
            <a:prstGeom prst="rect">
              <a:avLst/>
            </a:prstGeom>
            <a:solidFill>
              <a:schemeClr val="accent2"/>
            </a:solidFill>
            <a:ln w="38100">
              <a:solidFill>
                <a:schemeClr val="accent2"/>
              </a:solidFill>
              <a:miter lim="800000"/>
              <a:headEnd/>
              <a:tailEnd/>
            </a:ln>
            <a:effectLst/>
          </p:spPr>
          <p:txBody>
            <a:bodyPr wrap="none" anchor="ctr">
              <a:prstTxWarp prst="textNoShape">
                <a:avLst/>
              </a:prstTxWarp>
            </a:bodyPr>
            <a:lstStyle/>
            <a:p>
              <a:endParaRPr lang="en-US" sz="1799"/>
            </a:p>
          </p:txBody>
        </p:sp>
      </p:grpSp>
      <p:sp>
        <p:nvSpPr>
          <p:cNvPr id="5" name="Rectangle 4"/>
          <p:cNvSpPr/>
          <p:nvPr/>
        </p:nvSpPr>
        <p:spPr>
          <a:xfrm>
            <a:off x="566443" y="1379443"/>
            <a:ext cx="6096000" cy="2937736"/>
          </a:xfrm>
          <a:prstGeom prst="rect">
            <a:avLst/>
          </a:prstGeom>
        </p:spPr>
        <p:txBody>
          <a:bodyPr>
            <a:spAutoFit/>
          </a:bodyPr>
          <a:lstStyle/>
          <a:p>
            <a:pPr>
              <a:spcBef>
                <a:spcPts val="600"/>
              </a:spcBef>
              <a:buClr>
                <a:schemeClr val="accent1"/>
              </a:buClr>
            </a:pPr>
            <a:r>
              <a:rPr lang="en-US" sz="1399" dirty="0">
                <a:cs typeface="Arial" pitchFamily="34" charset="0"/>
              </a:rPr>
              <a:t>Problem</a:t>
            </a:r>
          </a:p>
          <a:p>
            <a:pPr lvl="1">
              <a:spcBef>
                <a:spcPts val="600"/>
              </a:spcBef>
              <a:buClr>
                <a:schemeClr val="accent1"/>
              </a:buClr>
            </a:pPr>
            <a:r>
              <a:rPr lang="en-US" sz="1399" dirty="0">
                <a:cs typeface="Arial" pitchFamily="34" charset="0"/>
              </a:rPr>
              <a:t>Many different network technologies</a:t>
            </a:r>
          </a:p>
          <a:p>
            <a:pPr lvl="2">
              <a:spcBef>
                <a:spcPts val="600"/>
              </a:spcBef>
              <a:buClr>
                <a:schemeClr val="accent1"/>
              </a:buClr>
            </a:pPr>
            <a:r>
              <a:rPr lang="en-US" sz="1399" dirty="0">
                <a:cs typeface="Arial" pitchFamily="34" charset="0"/>
              </a:rPr>
              <a:t>E.g., Ethernet, </a:t>
            </a:r>
            <a:r>
              <a:rPr lang="en-US" sz="1399" dirty="0" err="1">
                <a:cs typeface="Arial" pitchFamily="34" charset="0"/>
              </a:rPr>
              <a:t>WiFi</a:t>
            </a:r>
            <a:r>
              <a:rPr lang="en-US" sz="1399" dirty="0">
                <a:cs typeface="Arial" pitchFamily="34" charset="0"/>
              </a:rPr>
              <a:t>, fiber, Satellite, etc.</a:t>
            </a:r>
          </a:p>
          <a:p>
            <a:pPr lvl="1">
              <a:spcBef>
                <a:spcPts val="600"/>
              </a:spcBef>
              <a:buClr>
                <a:schemeClr val="accent1"/>
              </a:buClr>
            </a:pPr>
            <a:r>
              <a:rPr lang="en-US" sz="1399" dirty="0">
                <a:cs typeface="Arial" pitchFamily="34" charset="0"/>
              </a:rPr>
              <a:t>How can you hook them together?</a:t>
            </a:r>
          </a:p>
          <a:p>
            <a:pPr lvl="2">
              <a:spcBef>
                <a:spcPts val="600"/>
              </a:spcBef>
              <a:buClr>
                <a:schemeClr val="accent1"/>
              </a:buClr>
            </a:pPr>
            <a:r>
              <a:rPr lang="en-US" sz="1399" dirty="0">
                <a:cs typeface="Arial" pitchFamily="34" charset="0"/>
              </a:rPr>
              <a:t>n x n translations</a:t>
            </a:r>
          </a:p>
          <a:p>
            <a:pPr>
              <a:spcBef>
                <a:spcPts val="600"/>
              </a:spcBef>
              <a:buClr>
                <a:schemeClr val="accent1"/>
              </a:buClr>
            </a:pPr>
            <a:r>
              <a:rPr lang="en-US" sz="1399" dirty="0">
                <a:cs typeface="Arial" pitchFamily="34" charset="0"/>
              </a:rPr>
              <a:t>IP was designed to glue them together</a:t>
            </a:r>
          </a:p>
          <a:p>
            <a:pPr lvl="1">
              <a:spcBef>
                <a:spcPts val="600"/>
              </a:spcBef>
              <a:buClr>
                <a:schemeClr val="accent1"/>
              </a:buClr>
            </a:pPr>
            <a:r>
              <a:rPr lang="en-US" sz="1399" dirty="0">
                <a:cs typeface="Arial" pitchFamily="34" charset="0"/>
              </a:rPr>
              <a:t>n translations</a:t>
            </a:r>
          </a:p>
          <a:p>
            <a:pPr lvl="1">
              <a:spcBef>
                <a:spcPts val="600"/>
              </a:spcBef>
              <a:buClr>
                <a:schemeClr val="accent1"/>
              </a:buClr>
            </a:pPr>
            <a:r>
              <a:rPr lang="en-US" sz="1399" dirty="0">
                <a:cs typeface="Arial" pitchFamily="34" charset="0"/>
              </a:rPr>
              <a:t>Minimal requirements (datagram)</a:t>
            </a:r>
          </a:p>
          <a:p>
            <a:pPr>
              <a:spcBef>
                <a:spcPts val="600"/>
              </a:spcBef>
              <a:buClr>
                <a:schemeClr val="accent1"/>
              </a:buClr>
            </a:pPr>
            <a:r>
              <a:rPr lang="en-US" sz="1399" dirty="0">
                <a:cs typeface="Arial" pitchFamily="34" charset="0"/>
              </a:rPr>
              <a:t>The Internet is founded on IP</a:t>
            </a:r>
          </a:p>
          <a:p>
            <a:pPr lvl="1">
              <a:spcBef>
                <a:spcPts val="600"/>
              </a:spcBef>
              <a:buClr>
                <a:schemeClr val="accent1"/>
              </a:buClr>
            </a:pPr>
            <a:r>
              <a:rPr lang="en-US" sz="1399" dirty="0">
                <a:cs typeface="Arial" pitchFamily="34" charset="0"/>
              </a:rPr>
              <a:t>“IP over everything”</a:t>
            </a:r>
          </a:p>
        </p:txBody>
      </p:sp>
    </p:spTree>
    <p:extLst>
      <p:ext uri="{BB962C8B-B14F-4D97-AF65-F5344CB8AC3E}">
        <p14:creationId xmlns:p14="http://schemas.microsoft.com/office/powerpoint/2010/main" val="1023105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73538" name="Rectangle 2"/>
          <p:cNvSpPr>
            <a:spLocks noGrp="1" noChangeArrowheads="1"/>
          </p:cNvSpPr>
          <p:nvPr>
            <p:ph type="title"/>
          </p:nvPr>
        </p:nvSpPr>
        <p:spPr>
          <a:xfrm>
            <a:off x="640079" y="2053641"/>
            <a:ext cx="3669161" cy="2760098"/>
          </a:xfrm>
        </p:spPr>
        <p:txBody>
          <a:bodyPr>
            <a:normAutofit/>
          </a:bodyPr>
          <a:lstStyle/>
          <a:p>
            <a:r>
              <a:rPr lang="en-US">
                <a:solidFill>
                  <a:srgbClr val="FFFFFF"/>
                </a:solidFill>
              </a:rPr>
              <a:t>IP Service: “Best Effort” Suffices</a:t>
            </a:r>
          </a:p>
        </p:txBody>
      </p:sp>
      <p:sp>
        <p:nvSpPr>
          <p:cNvPr id="1473539" name="Rectangle 3"/>
          <p:cNvSpPr>
            <a:spLocks noGrp="1" noChangeArrowheads="1"/>
          </p:cNvSpPr>
          <p:nvPr>
            <p:ph type="body" idx="1"/>
          </p:nvPr>
        </p:nvSpPr>
        <p:spPr>
          <a:xfrm>
            <a:off x="6090574" y="801866"/>
            <a:ext cx="5306084" cy="5230634"/>
          </a:xfrm>
        </p:spPr>
        <p:txBody>
          <a:bodyPr anchor="ctr">
            <a:normAutofit/>
          </a:bodyPr>
          <a:lstStyle/>
          <a:p>
            <a:r>
              <a:rPr lang="en-US" sz="1700">
                <a:solidFill>
                  <a:srgbClr val="000000"/>
                </a:solidFill>
              </a:rPr>
              <a:t>No error detection or correction</a:t>
            </a:r>
          </a:p>
          <a:p>
            <a:pPr lvl="1"/>
            <a:r>
              <a:rPr lang="en-US" sz="1700">
                <a:solidFill>
                  <a:srgbClr val="000000"/>
                </a:solidFill>
              </a:rPr>
              <a:t>Payload may be corrupted, fragments of a packet might be missing</a:t>
            </a:r>
          </a:p>
          <a:p>
            <a:pPr lvl="1"/>
            <a:r>
              <a:rPr lang="en-US" sz="1700">
                <a:solidFill>
                  <a:srgbClr val="000000"/>
                </a:solidFill>
              </a:rPr>
              <a:t>Higher-level protocol can provide error checking</a:t>
            </a:r>
          </a:p>
          <a:p>
            <a:r>
              <a:rPr lang="en-US" sz="1700">
                <a:solidFill>
                  <a:srgbClr val="000000"/>
                </a:solidFill>
              </a:rPr>
              <a:t>Successive packets may not follow the same path</a:t>
            </a:r>
          </a:p>
          <a:p>
            <a:pPr lvl="1"/>
            <a:r>
              <a:rPr lang="en-US" sz="1700">
                <a:solidFill>
                  <a:srgbClr val="000000"/>
                </a:solidFill>
              </a:rPr>
              <a:t>Not a problem as long as packets reach the destination</a:t>
            </a:r>
          </a:p>
          <a:p>
            <a:r>
              <a:rPr lang="en-US" sz="1700">
                <a:solidFill>
                  <a:srgbClr val="000000"/>
                </a:solidFill>
              </a:rPr>
              <a:t>Packets can be delivered out-of-order</a:t>
            </a:r>
          </a:p>
          <a:p>
            <a:pPr lvl="1"/>
            <a:r>
              <a:rPr lang="en-US" sz="1700">
                <a:solidFill>
                  <a:srgbClr val="000000"/>
                </a:solidFill>
              </a:rPr>
              <a:t>Receiver can put packets back in order (if necessary)</a:t>
            </a:r>
          </a:p>
          <a:p>
            <a:r>
              <a:rPr lang="en-US" sz="1700">
                <a:solidFill>
                  <a:srgbClr val="000000"/>
                </a:solidFill>
              </a:rPr>
              <a:t>Packets may be lost or arbitrarily delayed</a:t>
            </a:r>
          </a:p>
          <a:p>
            <a:pPr lvl="1"/>
            <a:r>
              <a:rPr lang="en-US" sz="1700">
                <a:solidFill>
                  <a:srgbClr val="000000"/>
                </a:solidFill>
              </a:rPr>
              <a:t>Sender can send the packets again (if desired)</a:t>
            </a:r>
          </a:p>
          <a:p>
            <a:r>
              <a:rPr lang="en-US" sz="1700">
                <a:solidFill>
                  <a:srgbClr val="000000"/>
                </a:solidFill>
              </a:rPr>
              <a:t>No network congestion control (beyond “drop”)</a:t>
            </a:r>
          </a:p>
          <a:p>
            <a:pPr lvl="1"/>
            <a:r>
              <a:rPr lang="en-US" sz="1700">
                <a:solidFill>
                  <a:srgbClr val="000000"/>
                </a:solidFill>
              </a:rPr>
              <a:t>Sender can slow down in response to loss or delay</a:t>
            </a:r>
          </a:p>
        </p:txBody>
      </p:sp>
    </p:spTree>
    <p:extLst>
      <p:ext uri="{BB962C8B-B14F-4D97-AF65-F5344CB8AC3E}">
        <p14:creationId xmlns:p14="http://schemas.microsoft.com/office/powerpoint/2010/main" val="640126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35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735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735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735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7353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7353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7353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7353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73539">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73539">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735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353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378" name="Rectangle 2"/>
          <p:cNvSpPr>
            <a:spLocks noGrp="1" noChangeArrowheads="1"/>
          </p:cNvSpPr>
          <p:nvPr>
            <p:ph type="title"/>
          </p:nvPr>
        </p:nvSpPr>
        <p:spPr>
          <a:xfrm>
            <a:off x="838200" y="15298"/>
            <a:ext cx="10515600" cy="1325563"/>
          </a:xfrm>
        </p:spPr>
        <p:txBody>
          <a:bodyPr>
            <a:normAutofit/>
          </a:bodyPr>
          <a:lstStyle/>
          <a:p>
            <a:r>
              <a:rPr lang="en-US" dirty="0"/>
              <a:t>IP Header: The foundation of Current Computer Communications</a:t>
            </a:r>
          </a:p>
        </p:txBody>
      </p:sp>
      <p:sp>
        <p:nvSpPr>
          <p:cNvPr id="1381379" name="Rectangle 3"/>
          <p:cNvSpPr>
            <a:spLocks noGrp="1" noChangeArrowheads="1"/>
          </p:cNvSpPr>
          <p:nvPr>
            <p:ph type="body" idx="1"/>
          </p:nvPr>
        </p:nvSpPr>
        <p:spPr>
          <a:xfrm>
            <a:off x="85193" y="1677314"/>
            <a:ext cx="4437560" cy="4409366"/>
          </a:xfrm>
        </p:spPr>
        <p:txBody>
          <a:bodyPr>
            <a:normAutofit fontScale="85000" lnSpcReduction="10000"/>
          </a:bodyPr>
          <a:lstStyle/>
          <a:p>
            <a:r>
              <a:rPr lang="en-US" dirty="0"/>
              <a:t>Addresses: datagram destination &amp; source</a:t>
            </a:r>
          </a:p>
          <a:p>
            <a:r>
              <a:rPr lang="en-US" dirty="0"/>
              <a:t>Framing: datagram length</a:t>
            </a:r>
          </a:p>
          <a:p>
            <a:r>
              <a:rPr lang="en-US" dirty="0"/>
              <a:t>Priority: any special forwarding?</a:t>
            </a:r>
          </a:p>
          <a:p>
            <a:r>
              <a:rPr lang="en-US" dirty="0"/>
              <a:t>Extensibility: what if we need to tweak/change IP?</a:t>
            </a:r>
          </a:p>
          <a:p>
            <a:r>
              <a:rPr lang="en-US" dirty="0"/>
              <a:t>Dealing with problems:</a:t>
            </a:r>
          </a:p>
          <a:p>
            <a:pPr lvl="1"/>
            <a:r>
              <a:rPr lang="en-US" dirty="0"/>
              <a:t>Integrity: is the header what it’s supposed to be?</a:t>
            </a:r>
          </a:p>
          <a:p>
            <a:pPr lvl="1"/>
            <a:r>
              <a:rPr lang="en-US" dirty="0"/>
              <a:t>Loop avoidance: make sure packets don’t endlessly circulate</a:t>
            </a:r>
          </a:p>
          <a:p>
            <a:pPr lvl="1"/>
            <a:r>
              <a:rPr lang="en-US" dirty="0"/>
              <a:t>Fragmentation: what if the datagram is too large?</a:t>
            </a:r>
          </a:p>
        </p:txBody>
      </p:sp>
      <p:sp>
        <p:nvSpPr>
          <p:cNvPr id="4" name="Rectangle 2">
            <a:extLst>
              <a:ext uri="{FF2B5EF4-FFF2-40B4-BE49-F238E27FC236}">
                <a16:creationId xmlns:a16="http://schemas.microsoft.com/office/drawing/2014/main" id="{1822D9F7-9C5E-8745-894A-8E34769C5577}"/>
              </a:ext>
            </a:extLst>
          </p:cNvPr>
          <p:cNvSpPr>
            <a:spLocks noChangeArrowheads="1"/>
          </p:cNvSpPr>
          <p:nvPr/>
        </p:nvSpPr>
        <p:spPr bwMode="auto">
          <a:xfrm>
            <a:off x="5586311" y="1384389"/>
            <a:ext cx="6003973" cy="3309801"/>
          </a:xfrm>
          <a:prstGeom prst="rect">
            <a:avLst/>
          </a:prstGeom>
          <a:solidFill>
            <a:schemeClr val="accent6">
              <a:lumMod val="40000"/>
              <a:lumOff val="60000"/>
            </a:schemeClr>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5" name="Rectangle 3">
            <a:extLst>
              <a:ext uri="{FF2B5EF4-FFF2-40B4-BE49-F238E27FC236}">
                <a16:creationId xmlns:a16="http://schemas.microsoft.com/office/drawing/2014/main" id="{A52857D0-13FD-CD46-8891-897F7B125208}"/>
              </a:ext>
            </a:extLst>
          </p:cNvPr>
          <p:cNvSpPr>
            <a:spLocks noChangeArrowheads="1"/>
          </p:cNvSpPr>
          <p:nvPr/>
        </p:nvSpPr>
        <p:spPr bwMode="auto">
          <a:xfrm>
            <a:off x="5606940" y="4710056"/>
            <a:ext cx="5999212" cy="634669"/>
          </a:xfrm>
          <a:prstGeom prst="rect">
            <a:avLst/>
          </a:prstGeom>
          <a:solidFill>
            <a:schemeClr val="accent1"/>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6" name="Rectangle 6">
            <a:extLst>
              <a:ext uri="{FF2B5EF4-FFF2-40B4-BE49-F238E27FC236}">
                <a16:creationId xmlns:a16="http://schemas.microsoft.com/office/drawing/2014/main" id="{58AB127D-85D5-AF40-A1C0-0FDC0B16D47E}"/>
              </a:ext>
            </a:extLst>
          </p:cNvPr>
          <p:cNvSpPr>
            <a:spLocks noChangeArrowheads="1"/>
          </p:cNvSpPr>
          <p:nvPr/>
        </p:nvSpPr>
        <p:spPr bwMode="auto">
          <a:xfrm>
            <a:off x="5594247" y="5366939"/>
            <a:ext cx="5999212" cy="825070"/>
          </a:xfrm>
          <a:prstGeom prst="rect">
            <a:avLst/>
          </a:prstGeom>
          <a:solidFill>
            <a:schemeClr val="bg1">
              <a:lumMod val="75000"/>
            </a:schemeClr>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7" name="Line 7">
            <a:extLst>
              <a:ext uri="{FF2B5EF4-FFF2-40B4-BE49-F238E27FC236}">
                <a16:creationId xmlns:a16="http://schemas.microsoft.com/office/drawing/2014/main" id="{E044D4D4-8094-AD45-BF05-01CDEB01491B}"/>
              </a:ext>
            </a:extLst>
          </p:cNvPr>
          <p:cNvSpPr>
            <a:spLocks noChangeShapeType="1"/>
          </p:cNvSpPr>
          <p:nvPr/>
        </p:nvSpPr>
        <p:spPr bwMode="auto">
          <a:xfrm flipV="1">
            <a:off x="5664059" y="2149166"/>
            <a:ext cx="5946853" cy="1586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8" name="Line 8">
            <a:extLst>
              <a:ext uri="{FF2B5EF4-FFF2-40B4-BE49-F238E27FC236}">
                <a16:creationId xmlns:a16="http://schemas.microsoft.com/office/drawing/2014/main" id="{3FA12BE3-1C07-D846-BF93-0DC706600347}"/>
              </a:ext>
            </a:extLst>
          </p:cNvPr>
          <p:cNvSpPr>
            <a:spLocks noChangeShapeType="1"/>
          </p:cNvSpPr>
          <p:nvPr/>
        </p:nvSpPr>
        <p:spPr bwMode="auto">
          <a:xfrm>
            <a:off x="5676752" y="2850474"/>
            <a:ext cx="5951612" cy="158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9" name="Line 9">
            <a:extLst>
              <a:ext uri="{FF2B5EF4-FFF2-40B4-BE49-F238E27FC236}">
                <a16:creationId xmlns:a16="http://schemas.microsoft.com/office/drawing/2014/main" id="{75A005B6-7034-6147-83A3-60F413CB2A81}"/>
              </a:ext>
            </a:extLst>
          </p:cNvPr>
          <p:cNvSpPr>
            <a:spLocks noChangeShapeType="1"/>
          </p:cNvSpPr>
          <p:nvPr/>
        </p:nvSpPr>
        <p:spPr bwMode="auto">
          <a:xfrm>
            <a:off x="5676753" y="3497837"/>
            <a:ext cx="5953199" cy="158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0" name="Line 10">
            <a:extLst>
              <a:ext uri="{FF2B5EF4-FFF2-40B4-BE49-F238E27FC236}">
                <a16:creationId xmlns:a16="http://schemas.microsoft.com/office/drawing/2014/main" id="{6F59F5F0-FFAA-7C43-8367-6F25F53819BD}"/>
              </a:ext>
            </a:extLst>
          </p:cNvPr>
          <p:cNvSpPr>
            <a:spLocks noChangeShapeType="1"/>
          </p:cNvSpPr>
          <p:nvPr/>
        </p:nvSpPr>
        <p:spPr bwMode="auto">
          <a:xfrm>
            <a:off x="8569258" y="1446270"/>
            <a:ext cx="1587" cy="202618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1" name="Line 11">
            <a:extLst>
              <a:ext uri="{FF2B5EF4-FFF2-40B4-BE49-F238E27FC236}">
                <a16:creationId xmlns:a16="http://schemas.microsoft.com/office/drawing/2014/main" id="{F732364F-9160-974C-8113-8ADF6480ECE5}"/>
              </a:ext>
            </a:extLst>
          </p:cNvPr>
          <p:cNvSpPr>
            <a:spLocks noChangeShapeType="1"/>
          </p:cNvSpPr>
          <p:nvPr/>
        </p:nvSpPr>
        <p:spPr bwMode="auto">
          <a:xfrm>
            <a:off x="7096825" y="1481176"/>
            <a:ext cx="1587" cy="65846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2" name="Line 12">
            <a:extLst>
              <a:ext uri="{FF2B5EF4-FFF2-40B4-BE49-F238E27FC236}">
                <a16:creationId xmlns:a16="http://schemas.microsoft.com/office/drawing/2014/main" id="{2DE98F7D-0164-AF4E-94A9-9766E8253A8C}"/>
              </a:ext>
            </a:extLst>
          </p:cNvPr>
          <p:cNvSpPr>
            <a:spLocks noChangeShapeType="1"/>
          </p:cNvSpPr>
          <p:nvPr/>
        </p:nvSpPr>
        <p:spPr bwMode="auto">
          <a:xfrm>
            <a:off x="6373302" y="1481176"/>
            <a:ext cx="1587" cy="65846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3" name="Rectangle 13">
            <a:extLst>
              <a:ext uri="{FF2B5EF4-FFF2-40B4-BE49-F238E27FC236}">
                <a16:creationId xmlns:a16="http://schemas.microsoft.com/office/drawing/2014/main" id="{91D12C0E-BA3A-1D47-B6B0-6C0A4AB867C1}"/>
              </a:ext>
            </a:extLst>
          </p:cNvPr>
          <p:cNvSpPr>
            <a:spLocks noChangeArrowheads="1"/>
          </p:cNvSpPr>
          <p:nvPr/>
        </p:nvSpPr>
        <p:spPr bwMode="auto">
          <a:xfrm>
            <a:off x="5631573" y="1530363"/>
            <a:ext cx="726617" cy="520128"/>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t>4-bit</a:t>
            </a:r>
          </a:p>
          <a:p>
            <a:pPr algn="ctr" eaLnBrk="0" hangingPunct="0"/>
            <a:r>
              <a:rPr lang="en-US" sz="1399"/>
              <a:t>Version</a:t>
            </a:r>
          </a:p>
        </p:txBody>
      </p:sp>
      <p:sp>
        <p:nvSpPr>
          <p:cNvPr id="14" name="Rectangle 14">
            <a:extLst>
              <a:ext uri="{FF2B5EF4-FFF2-40B4-BE49-F238E27FC236}">
                <a16:creationId xmlns:a16="http://schemas.microsoft.com/office/drawing/2014/main" id="{A1DD39BD-767B-9048-B947-2EEB0FCB32BE}"/>
              </a:ext>
            </a:extLst>
          </p:cNvPr>
          <p:cNvSpPr>
            <a:spLocks noChangeArrowheads="1"/>
          </p:cNvSpPr>
          <p:nvPr/>
        </p:nvSpPr>
        <p:spPr bwMode="auto">
          <a:xfrm>
            <a:off x="6382524" y="1452616"/>
            <a:ext cx="717772" cy="735331"/>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t>4-bit</a:t>
            </a:r>
          </a:p>
          <a:p>
            <a:pPr algn="ctr" eaLnBrk="0" hangingPunct="0"/>
            <a:r>
              <a:rPr lang="en-US" sz="1399"/>
              <a:t>Header</a:t>
            </a:r>
          </a:p>
          <a:p>
            <a:pPr algn="ctr" eaLnBrk="0" hangingPunct="0"/>
            <a:r>
              <a:rPr lang="en-US" sz="1399"/>
              <a:t>Length</a:t>
            </a:r>
          </a:p>
        </p:txBody>
      </p:sp>
      <p:sp>
        <p:nvSpPr>
          <p:cNvPr id="15" name="Rectangle 15">
            <a:extLst>
              <a:ext uri="{FF2B5EF4-FFF2-40B4-BE49-F238E27FC236}">
                <a16:creationId xmlns:a16="http://schemas.microsoft.com/office/drawing/2014/main" id="{D9433B34-CAEE-AE47-919A-773066BABB64}"/>
              </a:ext>
            </a:extLst>
          </p:cNvPr>
          <p:cNvSpPr>
            <a:spLocks noChangeArrowheads="1"/>
          </p:cNvSpPr>
          <p:nvPr/>
        </p:nvSpPr>
        <p:spPr bwMode="auto">
          <a:xfrm>
            <a:off x="7175546" y="1452616"/>
            <a:ext cx="1281672" cy="735331"/>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t>8-bit</a:t>
            </a:r>
          </a:p>
          <a:p>
            <a:pPr algn="ctr" eaLnBrk="0" hangingPunct="0"/>
            <a:r>
              <a:rPr lang="en-US" sz="1399"/>
              <a:t>Type of Service</a:t>
            </a:r>
          </a:p>
          <a:p>
            <a:pPr algn="ctr" eaLnBrk="0" hangingPunct="0"/>
            <a:r>
              <a:rPr lang="en-US" sz="1399"/>
              <a:t>(TOS)</a:t>
            </a:r>
          </a:p>
        </p:txBody>
      </p:sp>
      <p:sp>
        <p:nvSpPr>
          <p:cNvPr id="16" name="Rectangle 16">
            <a:extLst>
              <a:ext uri="{FF2B5EF4-FFF2-40B4-BE49-F238E27FC236}">
                <a16:creationId xmlns:a16="http://schemas.microsoft.com/office/drawing/2014/main" id="{08552415-6DB9-8D42-A7F5-6F7599411C36}"/>
              </a:ext>
            </a:extLst>
          </p:cNvPr>
          <p:cNvSpPr>
            <a:spLocks noChangeArrowheads="1"/>
          </p:cNvSpPr>
          <p:nvPr/>
        </p:nvSpPr>
        <p:spPr bwMode="auto">
          <a:xfrm>
            <a:off x="8729513" y="1623978"/>
            <a:ext cx="2358714"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t>16-bit Total Length (Bytes)</a:t>
            </a:r>
            <a:endParaRPr lang="en-US" sz="1399"/>
          </a:p>
        </p:txBody>
      </p:sp>
      <p:sp>
        <p:nvSpPr>
          <p:cNvPr id="17" name="Rectangle 17">
            <a:extLst>
              <a:ext uri="{FF2B5EF4-FFF2-40B4-BE49-F238E27FC236}">
                <a16:creationId xmlns:a16="http://schemas.microsoft.com/office/drawing/2014/main" id="{526F4AC8-9E42-4140-A2DA-FFB9A5FB1311}"/>
              </a:ext>
            </a:extLst>
          </p:cNvPr>
          <p:cNvSpPr>
            <a:spLocks noChangeArrowheads="1"/>
          </p:cNvSpPr>
          <p:nvPr/>
        </p:nvSpPr>
        <p:spPr bwMode="auto">
          <a:xfrm>
            <a:off x="6282862" y="2353848"/>
            <a:ext cx="1824102"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t>16-bit Identification</a:t>
            </a:r>
            <a:endParaRPr lang="en-US" sz="1399"/>
          </a:p>
        </p:txBody>
      </p:sp>
      <p:sp>
        <p:nvSpPr>
          <p:cNvPr id="18" name="Line 18">
            <a:extLst>
              <a:ext uri="{FF2B5EF4-FFF2-40B4-BE49-F238E27FC236}">
                <a16:creationId xmlns:a16="http://schemas.microsoft.com/office/drawing/2014/main" id="{C9ABE0EA-B4B7-DC4B-BF38-3F7B65A868ED}"/>
              </a:ext>
            </a:extLst>
          </p:cNvPr>
          <p:cNvSpPr>
            <a:spLocks noChangeShapeType="1"/>
          </p:cNvSpPr>
          <p:nvPr/>
        </p:nvSpPr>
        <p:spPr bwMode="auto">
          <a:xfrm>
            <a:off x="9229314" y="2179312"/>
            <a:ext cx="1587" cy="65846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9" name="Rectangle 19">
            <a:extLst>
              <a:ext uri="{FF2B5EF4-FFF2-40B4-BE49-F238E27FC236}">
                <a16:creationId xmlns:a16="http://schemas.microsoft.com/office/drawing/2014/main" id="{28DED3CC-6817-8E44-A6B8-45F3930DFE1A}"/>
              </a:ext>
            </a:extLst>
          </p:cNvPr>
          <p:cNvSpPr>
            <a:spLocks noChangeArrowheads="1"/>
          </p:cNvSpPr>
          <p:nvPr/>
        </p:nvSpPr>
        <p:spPr bwMode="auto">
          <a:xfrm>
            <a:off x="8627695" y="2239607"/>
            <a:ext cx="547943" cy="520128"/>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t>3-bit</a:t>
            </a:r>
          </a:p>
          <a:p>
            <a:pPr algn="ctr" eaLnBrk="0" hangingPunct="0"/>
            <a:r>
              <a:rPr lang="en-US" sz="1399"/>
              <a:t>Flags</a:t>
            </a:r>
          </a:p>
        </p:txBody>
      </p:sp>
      <p:sp>
        <p:nvSpPr>
          <p:cNvPr id="20" name="Rectangle 20">
            <a:extLst>
              <a:ext uri="{FF2B5EF4-FFF2-40B4-BE49-F238E27FC236}">
                <a16:creationId xmlns:a16="http://schemas.microsoft.com/office/drawing/2014/main" id="{29B29E53-DE32-C14D-959D-8F11940DBA1C}"/>
              </a:ext>
            </a:extLst>
          </p:cNvPr>
          <p:cNvSpPr>
            <a:spLocks noChangeArrowheads="1"/>
          </p:cNvSpPr>
          <p:nvPr/>
        </p:nvSpPr>
        <p:spPr bwMode="auto">
          <a:xfrm>
            <a:off x="9289607" y="2371300"/>
            <a:ext cx="2072503"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t>13-bit Fragment Offset</a:t>
            </a:r>
            <a:endParaRPr lang="en-US" sz="1399"/>
          </a:p>
        </p:txBody>
      </p:sp>
      <p:sp>
        <p:nvSpPr>
          <p:cNvPr id="21" name="Line 21">
            <a:extLst>
              <a:ext uri="{FF2B5EF4-FFF2-40B4-BE49-F238E27FC236}">
                <a16:creationId xmlns:a16="http://schemas.microsoft.com/office/drawing/2014/main" id="{ED3F7C8D-5919-D14F-ADFD-15713D720751}"/>
              </a:ext>
            </a:extLst>
          </p:cNvPr>
          <p:cNvSpPr>
            <a:spLocks noChangeShapeType="1"/>
          </p:cNvSpPr>
          <p:nvPr/>
        </p:nvSpPr>
        <p:spPr bwMode="auto">
          <a:xfrm>
            <a:off x="7160292" y="2877448"/>
            <a:ext cx="1587" cy="60134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22" name="Rectangle 22">
            <a:extLst>
              <a:ext uri="{FF2B5EF4-FFF2-40B4-BE49-F238E27FC236}">
                <a16:creationId xmlns:a16="http://schemas.microsoft.com/office/drawing/2014/main" id="{6377A37F-46AE-F34A-8049-DD08AC438170}"/>
              </a:ext>
            </a:extLst>
          </p:cNvPr>
          <p:cNvSpPr>
            <a:spLocks noChangeArrowheads="1"/>
          </p:cNvSpPr>
          <p:nvPr/>
        </p:nvSpPr>
        <p:spPr bwMode="auto">
          <a:xfrm>
            <a:off x="5827502" y="2912357"/>
            <a:ext cx="1158241" cy="520128"/>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t>8-bit Time to </a:t>
            </a:r>
          </a:p>
          <a:p>
            <a:pPr algn="ctr" eaLnBrk="0" hangingPunct="0"/>
            <a:r>
              <a:rPr lang="en-US" sz="1399"/>
              <a:t>Live (TTL)</a:t>
            </a:r>
          </a:p>
        </p:txBody>
      </p:sp>
      <p:sp>
        <p:nvSpPr>
          <p:cNvPr id="23" name="Rectangle 23">
            <a:extLst>
              <a:ext uri="{FF2B5EF4-FFF2-40B4-BE49-F238E27FC236}">
                <a16:creationId xmlns:a16="http://schemas.microsoft.com/office/drawing/2014/main" id="{F4C631AE-984F-AD4A-8BC6-E34C9C8CF875}"/>
              </a:ext>
            </a:extLst>
          </p:cNvPr>
          <p:cNvSpPr>
            <a:spLocks noChangeArrowheads="1"/>
          </p:cNvSpPr>
          <p:nvPr/>
        </p:nvSpPr>
        <p:spPr bwMode="auto">
          <a:xfrm>
            <a:off x="7138078" y="3009143"/>
            <a:ext cx="1313138"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t>8-bit Protocol</a:t>
            </a:r>
            <a:endParaRPr lang="en-US" sz="1399"/>
          </a:p>
        </p:txBody>
      </p:sp>
      <p:sp>
        <p:nvSpPr>
          <p:cNvPr id="24" name="Rectangle 24">
            <a:extLst>
              <a:ext uri="{FF2B5EF4-FFF2-40B4-BE49-F238E27FC236}">
                <a16:creationId xmlns:a16="http://schemas.microsoft.com/office/drawing/2014/main" id="{10C5410A-7AA3-4844-8C29-64B8EAE36321}"/>
              </a:ext>
            </a:extLst>
          </p:cNvPr>
          <p:cNvSpPr>
            <a:spLocks noChangeArrowheads="1"/>
          </p:cNvSpPr>
          <p:nvPr/>
        </p:nvSpPr>
        <p:spPr bwMode="auto">
          <a:xfrm>
            <a:off x="8846928" y="3026597"/>
            <a:ext cx="2226695"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t>16-bit Header Checksum</a:t>
            </a:r>
            <a:endParaRPr lang="en-US" sz="1399"/>
          </a:p>
        </p:txBody>
      </p:sp>
      <p:sp>
        <p:nvSpPr>
          <p:cNvPr id="25" name="Line 25">
            <a:extLst>
              <a:ext uri="{FF2B5EF4-FFF2-40B4-BE49-F238E27FC236}">
                <a16:creationId xmlns:a16="http://schemas.microsoft.com/office/drawing/2014/main" id="{E64997A3-6138-AD4A-89CA-97AC80D7515A}"/>
              </a:ext>
            </a:extLst>
          </p:cNvPr>
          <p:cNvSpPr>
            <a:spLocks noChangeShapeType="1"/>
          </p:cNvSpPr>
          <p:nvPr/>
        </p:nvSpPr>
        <p:spPr bwMode="auto">
          <a:xfrm>
            <a:off x="5664059" y="4145200"/>
            <a:ext cx="5964306" cy="158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26" name="Rectangle 26">
            <a:extLst>
              <a:ext uri="{FF2B5EF4-FFF2-40B4-BE49-F238E27FC236}">
                <a16:creationId xmlns:a16="http://schemas.microsoft.com/office/drawing/2014/main" id="{8A9CBA5B-C046-7E4C-9743-FDDC41A223F6}"/>
              </a:ext>
            </a:extLst>
          </p:cNvPr>
          <p:cNvSpPr>
            <a:spLocks noChangeArrowheads="1"/>
          </p:cNvSpPr>
          <p:nvPr/>
        </p:nvSpPr>
        <p:spPr bwMode="auto">
          <a:xfrm>
            <a:off x="7339587" y="3669199"/>
            <a:ext cx="2205290"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t>32-bit Source IP Address</a:t>
            </a:r>
            <a:endParaRPr lang="en-US" sz="1399"/>
          </a:p>
        </p:txBody>
      </p:sp>
      <p:sp>
        <p:nvSpPr>
          <p:cNvPr id="27" name="Rectangle 27">
            <a:extLst>
              <a:ext uri="{FF2B5EF4-FFF2-40B4-BE49-F238E27FC236}">
                <a16:creationId xmlns:a16="http://schemas.microsoft.com/office/drawing/2014/main" id="{44A8A0E3-EA38-1B4A-89A3-CF3767FD85CE}"/>
              </a:ext>
            </a:extLst>
          </p:cNvPr>
          <p:cNvSpPr>
            <a:spLocks noChangeArrowheads="1"/>
          </p:cNvSpPr>
          <p:nvPr/>
        </p:nvSpPr>
        <p:spPr bwMode="auto">
          <a:xfrm>
            <a:off x="7169813" y="4294349"/>
            <a:ext cx="2593399"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t>32-bit Destination IP Address</a:t>
            </a:r>
            <a:endParaRPr lang="en-US" sz="1399"/>
          </a:p>
        </p:txBody>
      </p:sp>
      <p:sp>
        <p:nvSpPr>
          <p:cNvPr id="28" name="Rectangle 28">
            <a:extLst>
              <a:ext uri="{FF2B5EF4-FFF2-40B4-BE49-F238E27FC236}">
                <a16:creationId xmlns:a16="http://schemas.microsoft.com/office/drawing/2014/main" id="{EFE5551C-DE4F-BC40-B10C-CC2C975184CF}"/>
              </a:ext>
            </a:extLst>
          </p:cNvPr>
          <p:cNvSpPr>
            <a:spLocks noChangeArrowheads="1"/>
          </p:cNvSpPr>
          <p:nvPr/>
        </p:nvSpPr>
        <p:spPr bwMode="auto">
          <a:xfrm>
            <a:off x="6957197" y="4975032"/>
            <a:ext cx="3272142"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dirty="0"/>
              <a:t>Options (if any) + Padding (if needed)</a:t>
            </a:r>
            <a:endParaRPr lang="en-US" sz="1399" dirty="0"/>
          </a:p>
        </p:txBody>
      </p:sp>
      <p:sp>
        <p:nvSpPr>
          <p:cNvPr id="29" name="Rectangle 29">
            <a:extLst>
              <a:ext uri="{FF2B5EF4-FFF2-40B4-BE49-F238E27FC236}">
                <a16:creationId xmlns:a16="http://schemas.microsoft.com/office/drawing/2014/main" id="{B5E20145-FE2D-9649-B627-552A07695936}"/>
              </a:ext>
            </a:extLst>
          </p:cNvPr>
          <p:cNvSpPr>
            <a:spLocks noChangeArrowheads="1"/>
          </p:cNvSpPr>
          <p:nvPr/>
        </p:nvSpPr>
        <p:spPr bwMode="auto">
          <a:xfrm>
            <a:off x="8174177" y="5711249"/>
            <a:ext cx="829733"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t>Payload</a:t>
            </a:r>
            <a:endParaRPr lang="en-US" sz="1399"/>
          </a:p>
        </p:txBody>
      </p:sp>
      <p:sp>
        <p:nvSpPr>
          <p:cNvPr id="30" name="AutoShape 30">
            <a:extLst>
              <a:ext uri="{FF2B5EF4-FFF2-40B4-BE49-F238E27FC236}">
                <a16:creationId xmlns:a16="http://schemas.microsoft.com/office/drawing/2014/main" id="{C254821E-9CBF-0D4B-B7E8-5CDA2124BFF7}"/>
              </a:ext>
            </a:extLst>
          </p:cNvPr>
          <p:cNvSpPr>
            <a:spLocks/>
          </p:cNvSpPr>
          <p:nvPr/>
        </p:nvSpPr>
        <p:spPr bwMode="auto">
          <a:xfrm>
            <a:off x="5281670" y="1460548"/>
            <a:ext cx="152321" cy="3884177"/>
          </a:xfrm>
          <a:prstGeom prst="leftBrace">
            <a:avLst>
              <a:gd name="adj1" fmla="val 212500"/>
              <a:gd name="adj2" fmla="val 50000"/>
            </a:avLst>
          </a:prstGeom>
          <a:noFill/>
          <a:ln w="9525">
            <a:solidFill>
              <a:schemeClr val="tx1"/>
            </a:solidFill>
            <a:round/>
            <a:headEnd/>
            <a:tailEnd/>
          </a:ln>
          <a:effectLst/>
        </p:spPr>
        <p:txBody>
          <a:bodyPr wrap="none" anchor="ctr">
            <a:prstTxWarp prst="textNoShape">
              <a:avLst/>
            </a:prstTxWarp>
          </a:bodyPr>
          <a:lstStyle/>
          <a:p>
            <a:endParaRPr lang="en-US" sz="1799"/>
          </a:p>
        </p:txBody>
      </p:sp>
      <p:sp>
        <p:nvSpPr>
          <p:cNvPr id="31" name="Text Box 31">
            <a:extLst>
              <a:ext uri="{FF2B5EF4-FFF2-40B4-BE49-F238E27FC236}">
                <a16:creationId xmlns:a16="http://schemas.microsoft.com/office/drawing/2014/main" id="{BD23E0AB-FE5A-C443-8A83-AD09563F5EC4}"/>
              </a:ext>
            </a:extLst>
          </p:cNvPr>
          <p:cNvSpPr txBox="1">
            <a:spLocks noChangeArrowheads="1"/>
          </p:cNvSpPr>
          <p:nvPr/>
        </p:nvSpPr>
        <p:spPr bwMode="auto">
          <a:xfrm rot="16200000">
            <a:off x="4345108" y="3172605"/>
            <a:ext cx="1203549" cy="399773"/>
          </a:xfrm>
          <a:prstGeom prst="rect">
            <a:avLst/>
          </a:prstGeom>
          <a:noFill/>
          <a:ln w="9525">
            <a:noFill/>
            <a:miter lim="800000"/>
            <a:headEnd/>
            <a:tailEnd/>
          </a:ln>
          <a:effectLst/>
        </p:spPr>
        <p:txBody>
          <a:bodyPr wrap="none">
            <a:prstTxWarp prst="textNoShape">
              <a:avLst/>
            </a:prstTxWarp>
            <a:spAutoFit/>
          </a:bodyPr>
          <a:lstStyle/>
          <a:p>
            <a:r>
              <a:rPr lang="en-US" sz="1999"/>
              <a:t>IP Header</a:t>
            </a:r>
          </a:p>
        </p:txBody>
      </p:sp>
    </p:spTree>
    <p:extLst>
      <p:ext uri="{BB962C8B-B14F-4D97-AF65-F5344CB8AC3E}">
        <p14:creationId xmlns:p14="http://schemas.microsoft.com/office/powerpoint/2010/main" val="9753647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13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13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13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813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813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8137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8137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813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137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5586" name="Rectangle 2"/>
          <p:cNvSpPr>
            <a:spLocks noGrp="1" noChangeArrowheads="1"/>
          </p:cNvSpPr>
          <p:nvPr>
            <p:ph type="title"/>
          </p:nvPr>
        </p:nvSpPr>
        <p:spPr/>
        <p:txBody>
          <a:bodyPr/>
          <a:lstStyle/>
          <a:p>
            <a:r>
              <a:rPr lang="en-US"/>
              <a:t>IP Packet Header Fields</a:t>
            </a:r>
          </a:p>
        </p:txBody>
      </p:sp>
      <p:sp>
        <p:nvSpPr>
          <p:cNvPr id="1475587" name="Rectangle 3"/>
          <p:cNvSpPr>
            <a:spLocks noGrp="1" noChangeArrowheads="1"/>
          </p:cNvSpPr>
          <p:nvPr>
            <p:ph type="body" idx="1"/>
          </p:nvPr>
        </p:nvSpPr>
        <p:spPr>
          <a:xfrm>
            <a:off x="301956" y="1419540"/>
            <a:ext cx="5954908" cy="4409366"/>
          </a:xfrm>
        </p:spPr>
        <p:txBody>
          <a:bodyPr>
            <a:normAutofit fontScale="92500"/>
          </a:bodyPr>
          <a:lstStyle/>
          <a:p>
            <a:r>
              <a:rPr lang="en-US" sz="2399" dirty="0"/>
              <a:t>Version number (4 bits)</a:t>
            </a:r>
          </a:p>
          <a:p>
            <a:pPr lvl="1"/>
            <a:r>
              <a:rPr lang="en-US" sz="1999" dirty="0"/>
              <a:t>Indicates the version of the IP protocol</a:t>
            </a:r>
          </a:p>
          <a:p>
            <a:pPr lvl="1"/>
            <a:r>
              <a:rPr lang="en-US" sz="1999" dirty="0"/>
              <a:t>Necessary to know what other fields to expect</a:t>
            </a:r>
          </a:p>
          <a:p>
            <a:pPr lvl="1"/>
            <a:r>
              <a:rPr lang="en-US" sz="1999" dirty="0"/>
              <a:t>Typically “4” (for IPv4), and sometimes “6” (for IPv6)</a:t>
            </a:r>
          </a:p>
          <a:p>
            <a:r>
              <a:rPr lang="en-US" sz="2399" dirty="0"/>
              <a:t>Header length (4 bits)</a:t>
            </a:r>
          </a:p>
          <a:p>
            <a:pPr lvl="1"/>
            <a:r>
              <a:rPr lang="en-US" sz="1999" dirty="0"/>
              <a:t>Number of 32-bit words in the header</a:t>
            </a:r>
          </a:p>
          <a:p>
            <a:pPr lvl="1"/>
            <a:r>
              <a:rPr lang="en-US" sz="1999" dirty="0"/>
              <a:t>Typically “5” (for a 20-byte IPv4 header)</a:t>
            </a:r>
          </a:p>
          <a:p>
            <a:pPr lvl="1"/>
            <a:r>
              <a:rPr lang="en-US" sz="1999" dirty="0"/>
              <a:t>Can be more when IP </a:t>
            </a:r>
            <a:r>
              <a:rPr lang="en-US" sz="1999" dirty="0">
                <a:solidFill>
                  <a:srgbClr val="0000FF"/>
                </a:solidFill>
              </a:rPr>
              <a:t>options</a:t>
            </a:r>
            <a:r>
              <a:rPr lang="en-US" sz="1999" dirty="0"/>
              <a:t> are used</a:t>
            </a:r>
          </a:p>
          <a:p>
            <a:r>
              <a:rPr lang="en-US" sz="2399" dirty="0"/>
              <a:t>Type-of-Service (8 bits)</a:t>
            </a:r>
          </a:p>
          <a:p>
            <a:pPr lvl="1"/>
            <a:r>
              <a:rPr lang="en-US" sz="1999" dirty="0"/>
              <a:t>Allow packets to be treated differently based on needs</a:t>
            </a:r>
          </a:p>
          <a:p>
            <a:pPr lvl="1"/>
            <a:r>
              <a:rPr lang="en-US" sz="1999" dirty="0"/>
              <a:t>E.g., low delay for audio, high bandwidth for bulk transfer</a:t>
            </a:r>
          </a:p>
          <a:p>
            <a:pPr lvl="1"/>
            <a:endParaRPr lang="en-US" sz="1999" dirty="0"/>
          </a:p>
        </p:txBody>
      </p:sp>
      <p:sp>
        <p:nvSpPr>
          <p:cNvPr id="4" name="Rectangle 2">
            <a:extLst>
              <a:ext uri="{FF2B5EF4-FFF2-40B4-BE49-F238E27FC236}">
                <a16:creationId xmlns:a16="http://schemas.microsoft.com/office/drawing/2014/main" id="{025FDC1D-8E14-6E4A-B35A-5173A65C1D40}"/>
              </a:ext>
            </a:extLst>
          </p:cNvPr>
          <p:cNvSpPr>
            <a:spLocks noChangeArrowheads="1"/>
          </p:cNvSpPr>
          <p:nvPr/>
        </p:nvSpPr>
        <p:spPr bwMode="auto">
          <a:xfrm>
            <a:off x="6167400" y="1774100"/>
            <a:ext cx="6003973" cy="3309801"/>
          </a:xfrm>
          <a:prstGeom prst="rect">
            <a:avLst/>
          </a:prstGeom>
          <a:solidFill>
            <a:schemeClr val="accent6">
              <a:lumMod val="40000"/>
              <a:lumOff val="60000"/>
            </a:schemeClr>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5" name="Rectangle 3">
            <a:extLst>
              <a:ext uri="{FF2B5EF4-FFF2-40B4-BE49-F238E27FC236}">
                <a16:creationId xmlns:a16="http://schemas.microsoft.com/office/drawing/2014/main" id="{6C17A869-F07D-3040-A8BF-AF9CBBA610A8}"/>
              </a:ext>
            </a:extLst>
          </p:cNvPr>
          <p:cNvSpPr>
            <a:spLocks noChangeArrowheads="1"/>
          </p:cNvSpPr>
          <p:nvPr/>
        </p:nvSpPr>
        <p:spPr bwMode="auto">
          <a:xfrm>
            <a:off x="6168989" y="5074379"/>
            <a:ext cx="5999212" cy="634669"/>
          </a:xfrm>
          <a:prstGeom prst="rect">
            <a:avLst/>
          </a:prstGeom>
          <a:solidFill>
            <a:schemeClr val="accent1"/>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6" name="Rectangle 6">
            <a:extLst>
              <a:ext uri="{FF2B5EF4-FFF2-40B4-BE49-F238E27FC236}">
                <a16:creationId xmlns:a16="http://schemas.microsoft.com/office/drawing/2014/main" id="{2D2A17ED-7ABF-0547-BA73-52003984E0F8}"/>
              </a:ext>
            </a:extLst>
          </p:cNvPr>
          <p:cNvSpPr>
            <a:spLocks noChangeArrowheads="1"/>
          </p:cNvSpPr>
          <p:nvPr/>
        </p:nvSpPr>
        <p:spPr bwMode="auto">
          <a:xfrm>
            <a:off x="6156295" y="5720155"/>
            <a:ext cx="5999212" cy="825070"/>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7" name="Line 7">
            <a:extLst>
              <a:ext uri="{FF2B5EF4-FFF2-40B4-BE49-F238E27FC236}">
                <a16:creationId xmlns:a16="http://schemas.microsoft.com/office/drawing/2014/main" id="{0B5C5120-B732-344D-8B5F-34C611924085}"/>
              </a:ext>
            </a:extLst>
          </p:cNvPr>
          <p:cNvSpPr>
            <a:spLocks noChangeShapeType="1"/>
          </p:cNvSpPr>
          <p:nvPr/>
        </p:nvSpPr>
        <p:spPr bwMode="auto">
          <a:xfrm flipV="1">
            <a:off x="6226107" y="2502382"/>
            <a:ext cx="5946853" cy="1586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8" name="Line 8">
            <a:extLst>
              <a:ext uri="{FF2B5EF4-FFF2-40B4-BE49-F238E27FC236}">
                <a16:creationId xmlns:a16="http://schemas.microsoft.com/office/drawing/2014/main" id="{403B4F38-EC65-6F44-A63A-AF94B1617413}"/>
              </a:ext>
            </a:extLst>
          </p:cNvPr>
          <p:cNvSpPr>
            <a:spLocks noChangeShapeType="1"/>
          </p:cNvSpPr>
          <p:nvPr/>
        </p:nvSpPr>
        <p:spPr bwMode="auto">
          <a:xfrm>
            <a:off x="6238801" y="3203690"/>
            <a:ext cx="5951612" cy="158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9" name="Line 9">
            <a:extLst>
              <a:ext uri="{FF2B5EF4-FFF2-40B4-BE49-F238E27FC236}">
                <a16:creationId xmlns:a16="http://schemas.microsoft.com/office/drawing/2014/main" id="{F7A53721-F986-3340-8B98-EA9CC02EE52B}"/>
              </a:ext>
            </a:extLst>
          </p:cNvPr>
          <p:cNvSpPr>
            <a:spLocks noChangeShapeType="1"/>
          </p:cNvSpPr>
          <p:nvPr/>
        </p:nvSpPr>
        <p:spPr bwMode="auto">
          <a:xfrm>
            <a:off x="6238801" y="3851053"/>
            <a:ext cx="5953199" cy="158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0" name="Line 10">
            <a:extLst>
              <a:ext uri="{FF2B5EF4-FFF2-40B4-BE49-F238E27FC236}">
                <a16:creationId xmlns:a16="http://schemas.microsoft.com/office/drawing/2014/main" id="{2C4E59EC-EDD8-8D40-A76C-F78969C8688F}"/>
              </a:ext>
            </a:extLst>
          </p:cNvPr>
          <p:cNvSpPr>
            <a:spLocks noChangeShapeType="1"/>
          </p:cNvSpPr>
          <p:nvPr/>
        </p:nvSpPr>
        <p:spPr bwMode="auto">
          <a:xfrm>
            <a:off x="9131306" y="1799486"/>
            <a:ext cx="1587" cy="202618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1" name="Line 11">
            <a:extLst>
              <a:ext uri="{FF2B5EF4-FFF2-40B4-BE49-F238E27FC236}">
                <a16:creationId xmlns:a16="http://schemas.microsoft.com/office/drawing/2014/main" id="{0FEAE742-50EE-8043-96D6-18BAE73F41A3}"/>
              </a:ext>
            </a:extLst>
          </p:cNvPr>
          <p:cNvSpPr>
            <a:spLocks noChangeShapeType="1"/>
          </p:cNvSpPr>
          <p:nvPr/>
        </p:nvSpPr>
        <p:spPr bwMode="auto">
          <a:xfrm>
            <a:off x="7658873" y="1834392"/>
            <a:ext cx="1587" cy="65846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2" name="Line 12">
            <a:extLst>
              <a:ext uri="{FF2B5EF4-FFF2-40B4-BE49-F238E27FC236}">
                <a16:creationId xmlns:a16="http://schemas.microsoft.com/office/drawing/2014/main" id="{12428234-6A0F-B149-B6A4-81BCA718D9BD}"/>
              </a:ext>
            </a:extLst>
          </p:cNvPr>
          <p:cNvSpPr>
            <a:spLocks noChangeShapeType="1"/>
          </p:cNvSpPr>
          <p:nvPr/>
        </p:nvSpPr>
        <p:spPr bwMode="auto">
          <a:xfrm>
            <a:off x="6935350" y="1834392"/>
            <a:ext cx="1587" cy="65846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3" name="Rectangle 13">
            <a:extLst>
              <a:ext uri="{FF2B5EF4-FFF2-40B4-BE49-F238E27FC236}">
                <a16:creationId xmlns:a16="http://schemas.microsoft.com/office/drawing/2014/main" id="{3E2EE9EA-D889-6743-AF5C-D9E14A8AD628}"/>
              </a:ext>
            </a:extLst>
          </p:cNvPr>
          <p:cNvSpPr>
            <a:spLocks noChangeArrowheads="1"/>
          </p:cNvSpPr>
          <p:nvPr/>
        </p:nvSpPr>
        <p:spPr bwMode="auto">
          <a:xfrm>
            <a:off x="6193621" y="1883579"/>
            <a:ext cx="726617" cy="520128"/>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4-bit</a:t>
            </a:r>
          </a:p>
          <a:p>
            <a:pPr algn="ctr" eaLnBrk="0" hangingPunct="0"/>
            <a:r>
              <a:rPr lang="en-US" sz="1399">
                <a:solidFill>
                  <a:srgbClr val="000000"/>
                </a:solidFill>
              </a:rPr>
              <a:t>Version</a:t>
            </a:r>
          </a:p>
        </p:txBody>
      </p:sp>
      <p:sp>
        <p:nvSpPr>
          <p:cNvPr id="14" name="Rectangle 14">
            <a:extLst>
              <a:ext uri="{FF2B5EF4-FFF2-40B4-BE49-F238E27FC236}">
                <a16:creationId xmlns:a16="http://schemas.microsoft.com/office/drawing/2014/main" id="{63FA3494-5D16-1543-85D5-FC383EC78FD4}"/>
              </a:ext>
            </a:extLst>
          </p:cNvPr>
          <p:cNvSpPr>
            <a:spLocks noChangeArrowheads="1"/>
          </p:cNvSpPr>
          <p:nvPr/>
        </p:nvSpPr>
        <p:spPr bwMode="auto">
          <a:xfrm>
            <a:off x="6944572" y="1805832"/>
            <a:ext cx="717772" cy="735331"/>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4-bit</a:t>
            </a:r>
          </a:p>
          <a:p>
            <a:pPr algn="ctr" eaLnBrk="0" hangingPunct="0"/>
            <a:r>
              <a:rPr lang="en-US" sz="1399">
                <a:solidFill>
                  <a:srgbClr val="000000"/>
                </a:solidFill>
              </a:rPr>
              <a:t>Header</a:t>
            </a:r>
          </a:p>
          <a:p>
            <a:pPr algn="ctr" eaLnBrk="0" hangingPunct="0"/>
            <a:r>
              <a:rPr lang="en-US" sz="1399">
                <a:solidFill>
                  <a:srgbClr val="000000"/>
                </a:solidFill>
              </a:rPr>
              <a:t>Length</a:t>
            </a:r>
          </a:p>
        </p:txBody>
      </p:sp>
      <p:sp>
        <p:nvSpPr>
          <p:cNvPr id="15" name="Rectangle 15">
            <a:extLst>
              <a:ext uri="{FF2B5EF4-FFF2-40B4-BE49-F238E27FC236}">
                <a16:creationId xmlns:a16="http://schemas.microsoft.com/office/drawing/2014/main" id="{D35C2750-2094-A54B-A006-1B70B973E71E}"/>
              </a:ext>
            </a:extLst>
          </p:cNvPr>
          <p:cNvSpPr>
            <a:spLocks noChangeArrowheads="1"/>
          </p:cNvSpPr>
          <p:nvPr/>
        </p:nvSpPr>
        <p:spPr bwMode="auto">
          <a:xfrm>
            <a:off x="7738388" y="1805832"/>
            <a:ext cx="1281672" cy="735331"/>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8-bit</a:t>
            </a:r>
          </a:p>
          <a:p>
            <a:pPr algn="ctr" eaLnBrk="0" hangingPunct="0"/>
            <a:r>
              <a:rPr lang="en-US" sz="1399">
                <a:solidFill>
                  <a:srgbClr val="000000"/>
                </a:solidFill>
              </a:rPr>
              <a:t>Type of Service</a:t>
            </a:r>
          </a:p>
          <a:p>
            <a:pPr algn="ctr" eaLnBrk="0" hangingPunct="0"/>
            <a:r>
              <a:rPr lang="en-US" sz="1399">
                <a:solidFill>
                  <a:srgbClr val="000000"/>
                </a:solidFill>
              </a:rPr>
              <a:t>(TOS)</a:t>
            </a:r>
          </a:p>
        </p:txBody>
      </p:sp>
      <p:sp>
        <p:nvSpPr>
          <p:cNvPr id="16" name="Rectangle 16">
            <a:extLst>
              <a:ext uri="{FF2B5EF4-FFF2-40B4-BE49-F238E27FC236}">
                <a16:creationId xmlns:a16="http://schemas.microsoft.com/office/drawing/2014/main" id="{1BDBE166-4554-1D41-BA02-44D92E22C98B}"/>
              </a:ext>
            </a:extLst>
          </p:cNvPr>
          <p:cNvSpPr>
            <a:spLocks noChangeArrowheads="1"/>
          </p:cNvSpPr>
          <p:nvPr/>
        </p:nvSpPr>
        <p:spPr bwMode="auto">
          <a:xfrm>
            <a:off x="9291561" y="1977194"/>
            <a:ext cx="2358714"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E04D6"/>
                </a:solidFill>
              </a:rPr>
              <a:t>16-bit Total Length (Bytes)</a:t>
            </a:r>
            <a:endParaRPr lang="en-US" sz="1399">
              <a:solidFill>
                <a:srgbClr val="0E04D6"/>
              </a:solidFill>
            </a:endParaRPr>
          </a:p>
        </p:txBody>
      </p:sp>
      <p:sp>
        <p:nvSpPr>
          <p:cNvPr id="17" name="Rectangle 17">
            <a:extLst>
              <a:ext uri="{FF2B5EF4-FFF2-40B4-BE49-F238E27FC236}">
                <a16:creationId xmlns:a16="http://schemas.microsoft.com/office/drawing/2014/main" id="{00A2C7B7-2966-EA45-A7D6-D72D16D88951}"/>
              </a:ext>
            </a:extLst>
          </p:cNvPr>
          <p:cNvSpPr>
            <a:spLocks noChangeArrowheads="1"/>
          </p:cNvSpPr>
          <p:nvPr/>
        </p:nvSpPr>
        <p:spPr bwMode="auto">
          <a:xfrm>
            <a:off x="6844910" y="2707064"/>
            <a:ext cx="1824102"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00000"/>
                </a:solidFill>
              </a:rPr>
              <a:t>16-bit Identification</a:t>
            </a:r>
            <a:endParaRPr lang="en-US" sz="1399">
              <a:solidFill>
                <a:srgbClr val="000000"/>
              </a:solidFill>
            </a:endParaRPr>
          </a:p>
        </p:txBody>
      </p:sp>
      <p:sp>
        <p:nvSpPr>
          <p:cNvPr id="18" name="Line 18">
            <a:extLst>
              <a:ext uri="{FF2B5EF4-FFF2-40B4-BE49-F238E27FC236}">
                <a16:creationId xmlns:a16="http://schemas.microsoft.com/office/drawing/2014/main" id="{521A6055-5667-4648-B692-2B6DD7BD65BB}"/>
              </a:ext>
            </a:extLst>
          </p:cNvPr>
          <p:cNvSpPr>
            <a:spLocks noChangeShapeType="1"/>
          </p:cNvSpPr>
          <p:nvPr/>
        </p:nvSpPr>
        <p:spPr bwMode="auto">
          <a:xfrm>
            <a:off x="9791362" y="2532528"/>
            <a:ext cx="1587" cy="65846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9" name="Rectangle 19">
            <a:extLst>
              <a:ext uri="{FF2B5EF4-FFF2-40B4-BE49-F238E27FC236}">
                <a16:creationId xmlns:a16="http://schemas.microsoft.com/office/drawing/2014/main" id="{7268B05E-322F-D94E-AF65-D647FC0F6B0B}"/>
              </a:ext>
            </a:extLst>
          </p:cNvPr>
          <p:cNvSpPr>
            <a:spLocks noChangeArrowheads="1"/>
          </p:cNvSpPr>
          <p:nvPr/>
        </p:nvSpPr>
        <p:spPr bwMode="auto">
          <a:xfrm>
            <a:off x="9189743" y="2592823"/>
            <a:ext cx="547943" cy="520128"/>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3-bit</a:t>
            </a:r>
          </a:p>
          <a:p>
            <a:pPr algn="ctr" eaLnBrk="0" hangingPunct="0"/>
            <a:r>
              <a:rPr lang="en-US" sz="1399">
                <a:solidFill>
                  <a:srgbClr val="000000"/>
                </a:solidFill>
              </a:rPr>
              <a:t>Flags</a:t>
            </a:r>
          </a:p>
        </p:txBody>
      </p:sp>
      <p:sp>
        <p:nvSpPr>
          <p:cNvPr id="20" name="Rectangle 20">
            <a:extLst>
              <a:ext uri="{FF2B5EF4-FFF2-40B4-BE49-F238E27FC236}">
                <a16:creationId xmlns:a16="http://schemas.microsoft.com/office/drawing/2014/main" id="{762DB472-9D8C-2349-8A9F-D2B1F65E0D0E}"/>
              </a:ext>
            </a:extLst>
          </p:cNvPr>
          <p:cNvSpPr>
            <a:spLocks noChangeArrowheads="1"/>
          </p:cNvSpPr>
          <p:nvPr/>
        </p:nvSpPr>
        <p:spPr bwMode="auto">
          <a:xfrm>
            <a:off x="9851657" y="2724517"/>
            <a:ext cx="2072503"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00000"/>
                </a:solidFill>
              </a:rPr>
              <a:t>13-bit Fragment Offset</a:t>
            </a:r>
            <a:endParaRPr lang="en-US" sz="1399">
              <a:solidFill>
                <a:srgbClr val="000000"/>
              </a:solidFill>
            </a:endParaRPr>
          </a:p>
        </p:txBody>
      </p:sp>
      <p:sp>
        <p:nvSpPr>
          <p:cNvPr id="21" name="Line 21">
            <a:extLst>
              <a:ext uri="{FF2B5EF4-FFF2-40B4-BE49-F238E27FC236}">
                <a16:creationId xmlns:a16="http://schemas.microsoft.com/office/drawing/2014/main" id="{5D143F71-4CF9-EF4E-AB9F-B2A5C064CC9F}"/>
              </a:ext>
            </a:extLst>
          </p:cNvPr>
          <p:cNvSpPr>
            <a:spLocks noChangeShapeType="1"/>
          </p:cNvSpPr>
          <p:nvPr/>
        </p:nvSpPr>
        <p:spPr bwMode="auto">
          <a:xfrm>
            <a:off x="7722340" y="3230664"/>
            <a:ext cx="1587" cy="60134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22" name="Rectangle 22">
            <a:extLst>
              <a:ext uri="{FF2B5EF4-FFF2-40B4-BE49-F238E27FC236}">
                <a16:creationId xmlns:a16="http://schemas.microsoft.com/office/drawing/2014/main" id="{1061DFD6-246B-F641-AA03-AA67E78DC23D}"/>
              </a:ext>
            </a:extLst>
          </p:cNvPr>
          <p:cNvSpPr>
            <a:spLocks noChangeArrowheads="1"/>
          </p:cNvSpPr>
          <p:nvPr/>
        </p:nvSpPr>
        <p:spPr bwMode="auto">
          <a:xfrm>
            <a:off x="6390343" y="3265573"/>
            <a:ext cx="1158241" cy="520128"/>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8-bit Time to </a:t>
            </a:r>
          </a:p>
          <a:p>
            <a:pPr algn="ctr" eaLnBrk="0" hangingPunct="0"/>
            <a:r>
              <a:rPr lang="en-US" sz="1399">
                <a:solidFill>
                  <a:srgbClr val="000000"/>
                </a:solidFill>
              </a:rPr>
              <a:t>Live (TTL)</a:t>
            </a:r>
          </a:p>
        </p:txBody>
      </p:sp>
      <p:sp>
        <p:nvSpPr>
          <p:cNvPr id="23" name="Rectangle 23">
            <a:extLst>
              <a:ext uri="{FF2B5EF4-FFF2-40B4-BE49-F238E27FC236}">
                <a16:creationId xmlns:a16="http://schemas.microsoft.com/office/drawing/2014/main" id="{E6CD5E3A-4A2A-9248-BF8A-00D4EFE495B6}"/>
              </a:ext>
            </a:extLst>
          </p:cNvPr>
          <p:cNvSpPr>
            <a:spLocks noChangeArrowheads="1"/>
          </p:cNvSpPr>
          <p:nvPr/>
        </p:nvSpPr>
        <p:spPr bwMode="auto">
          <a:xfrm>
            <a:off x="7700127" y="3362359"/>
            <a:ext cx="1313138"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E04D6"/>
                </a:solidFill>
              </a:rPr>
              <a:t>8-bit Protocol</a:t>
            </a:r>
            <a:endParaRPr lang="en-US" sz="1399">
              <a:solidFill>
                <a:srgbClr val="0E04D6"/>
              </a:solidFill>
            </a:endParaRPr>
          </a:p>
        </p:txBody>
      </p:sp>
      <p:sp>
        <p:nvSpPr>
          <p:cNvPr id="24" name="Rectangle 24">
            <a:extLst>
              <a:ext uri="{FF2B5EF4-FFF2-40B4-BE49-F238E27FC236}">
                <a16:creationId xmlns:a16="http://schemas.microsoft.com/office/drawing/2014/main" id="{E6B976F4-31C2-5640-BBD2-905F39892423}"/>
              </a:ext>
            </a:extLst>
          </p:cNvPr>
          <p:cNvSpPr>
            <a:spLocks noChangeArrowheads="1"/>
          </p:cNvSpPr>
          <p:nvPr/>
        </p:nvSpPr>
        <p:spPr bwMode="auto">
          <a:xfrm>
            <a:off x="9408976" y="3379813"/>
            <a:ext cx="2226695"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00000"/>
                </a:solidFill>
              </a:rPr>
              <a:t>16-bit Header Checksum</a:t>
            </a:r>
            <a:endParaRPr lang="en-US" sz="1399">
              <a:solidFill>
                <a:srgbClr val="000000"/>
              </a:solidFill>
            </a:endParaRPr>
          </a:p>
        </p:txBody>
      </p:sp>
      <p:sp>
        <p:nvSpPr>
          <p:cNvPr id="25" name="Line 25">
            <a:extLst>
              <a:ext uri="{FF2B5EF4-FFF2-40B4-BE49-F238E27FC236}">
                <a16:creationId xmlns:a16="http://schemas.microsoft.com/office/drawing/2014/main" id="{B036EF76-3FDD-5646-BC58-5DB97A9F8F44}"/>
              </a:ext>
            </a:extLst>
          </p:cNvPr>
          <p:cNvSpPr>
            <a:spLocks noChangeShapeType="1"/>
          </p:cNvSpPr>
          <p:nvPr/>
        </p:nvSpPr>
        <p:spPr bwMode="auto">
          <a:xfrm>
            <a:off x="6226107" y="4498416"/>
            <a:ext cx="5964306" cy="158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26" name="Rectangle 26">
            <a:extLst>
              <a:ext uri="{FF2B5EF4-FFF2-40B4-BE49-F238E27FC236}">
                <a16:creationId xmlns:a16="http://schemas.microsoft.com/office/drawing/2014/main" id="{DB4125C4-0286-1143-A6DC-DEC2DBD73983}"/>
              </a:ext>
            </a:extLst>
          </p:cNvPr>
          <p:cNvSpPr>
            <a:spLocks noChangeArrowheads="1"/>
          </p:cNvSpPr>
          <p:nvPr/>
        </p:nvSpPr>
        <p:spPr bwMode="auto">
          <a:xfrm>
            <a:off x="7901635" y="4022416"/>
            <a:ext cx="2205290"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E04D6"/>
                </a:solidFill>
              </a:rPr>
              <a:t>32-bit Source IP Address</a:t>
            </a:r>
            <a:endParaRPr lang="en-US" sz="1399">
              <a:solidFill>
                <a:srgbClr val="0E04D6"/>
              </a:solidFill>
            </a:endParaRPr>
          </a:p>
        </p:txBody>
      </p:sp>
      <p:sp>
        <p:nvSpPr>
          <p:cNvPr id="27" name="Rectangle 27">
            <a:extLst>
              <a:ext uri="{FF2B5EF4-FFF2-40B4-BE49-F238E27FC236}">
                <a16:creationId xmlns:a16="http://schemas.microsoft.com/office/drawing/2014/main" id="{134EA7B3-0A07-664E-B374-8C4F50ED0636}"/>
              </a:ext>
            </a:extLst>
          </p:cNvPr>
          <p:cNvSpPr>
            <a:spLocks noChangeArrowheads="1"/>
          </p:cNvSpPr>
          <p:nvPr/>
        </p:nvSpPr>
        <p:spPr bwMode="auto">
          <a:xfrm>
            <a:off x="7731861" y="4647565"/>
            <a:ext cx="2593399"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E04D6"/>
                </a:solidFill>
              </a:rPr>
              <a:t>32-bit Destination IP Address</a:t>
            </a:r>
            <a:endParaRPr lang="en-US" sz="1399">
              <a:solidFill>
                <a:srgbClr val="0E04D6"/>
              </a:solidFill>
            </a:endParaRPr>
          </a:p>
        </p:txBody>
      </p:sp>
      <p:sp>
        <p:nvSpPr>
          <p:cNvPr id="28" name="Rectangle 29">
            <a:extLst>
              <a:ext uri="{FF2B5EF4-FFF2-40B4-BE49-F238E27FC236}">
                <a16:creationId xmlns:a16="http://schemas.microsoft.com/office/drawing/2014/main" id="{38FF46FE-0536-FC4B-8707-E8F091738BF5}"/>
              </a:ext>
            </a:extLst>
          </p:cNvPr>
          <p:cNvSpPr>
            <a:spLocks noChangeArrowheads="1"/>
          </p:cNvSpPr>
          <p:nvPr/>
        </p:nvSpPr>
        <p:spPr bwMode="auto">
          <a:xfrm>
            <a:off x="8736226" y="6064465"/>
            <a:ext cx="829733"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00000"/>
                </a:solidFill>
              </a:rPr>
              <a:t>Payload</a:t>
            </a:r>
            <a:endParaRPr lang="en-US" sz="1399">
              <a:solidFill>
                <a:srgbClr val="000000"/>
              </a:solidFill>
            </a:endParaRPr>
          </a:p>
        </p:txBody>
      </p:sp>
      <p:sp>
        <p:nvSpPr>
          <p:cNvPr id="29" name="Oval 30">
            <a:extLst>
              <a:ext uri="{FF2B5EF4-FFF2-40B4-BE49-F238E27FC236}">
                <a16:creationId xmlns:a16="http://schemas.microsoft.com/office/drawing/2014/main" id="{4EFC0EBD-29DB-884A-A94B-262B3240D9E5}"/>
              </a:ext>
            </a:extLst>
          </p:cNvPr>
          <p:cNvSpPr>
            <a:spLocks noChangeArrowheads="1"/>
          </p:cNvSpPr>
          <p:nvPr/>
        </p:nvSpPr>
        <p:spPr bwMode="auto">
          <a:xfrm>
            <a:off x="5919879" y="1661444"/>
            <a:ext cx="3351055" cy="990084"/>
          </a:xfrm>
          <a:prstGeom prst="ellipse">
            <a:avLst/>
          </a:prstGeom>
          <a:noFill/>
          <a:ln w="31750">
            <a:solidFill>
              <a:srgbClr val="3366FF"/>
            </a:solidFill>
            <a:round/>
            <a:headEnd/>
            <a:tailEnd/>
          </a:ln>
          <a:effectLst/>
        </p:spPr>
        <p:txBody>
          <a:bodyPr wrap="none" anchor="ctr">
            <a:prstTxWarp prst="textNoShape">
              <a:avLst/>
            </a:prstTxWarp>
          </a:bodyPr>
          <a:lstStyle/>
          <a:p>
            <a:endParaRPr lang="en-US" sz="1799"/>
          </a:p>
        </p:txBody>
      </p:sp>
      <p:sp>
        <p:nvSpPr>
          <p:cNvPr id="30" name="Rectangle 28">
            <a:extLst>
              <a:ext uri="{FF2B5EF4-FFF2-40B4-BE49-F238E27FC236}">
                <a16:creationId xmlns:a16="http://schemas.microsoft.com/office/drawing/2014/main" id="{4DFFF693-5087-0D47-AC67-5DFCC19D7983}"/>
              </a:ext>
            </a:extLst>
          </p:cNvPr>
          <p:cNvSpPr>
            <a:spLocks noChangeArrowheads="1"/>
          </p:cNvSpPr>
          <p:nvPr/>
        </p:nvSpPr>
        <p:spPr bwMode="auto">
          <a:xfrm>
            <a:off x="7519246" y="5328248"/>
            <a:ext cx="3272142"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dirty="0"/>
              <a:t>Options (if any) + Padding (if needed)</a:t>
            </a:r>
            <a:endParaRPr lang="en-US" sz="1399" dirty="0"/>
          </a:p>
        </p:txBody>
      </p:sp>
    </p:spTree>
    <p:extLst>
      <p:ext uri="{BB962C8B-B14F-4D97-AF65-F5344CB8AC3E}">
        <p14:creationId xmlns:p14="http://schemas.microsoft.com/office/powerpoint/2010/main" val="156210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55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755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755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7558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7558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7558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7558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7558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7558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7558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755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558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1618" name="Rectangle 2"/>
          <p:cNvSpPr>
            <a:spLocks noGrp="1" noChangeArrowheads="1"/>
          </p:cNvSpPr>
          <p:nvPr>
            <p:ph type="title"/>
          </p:nvPr>
        </p:nvSpPr>
        <p:spPr/>
        <p:txBody>
          <a:bodyPr>
            <a:normAutofit/>
          </a:bodyPr>
          <a:lstStyle/>
          <a:p>
            <a:r>
              <a:rPr lang="en-US"/>
              <a:t>IP Packet Header Fields (Continued)</a:t>
            </a:r>
          </a:p>
        </p:txBody>
      </p:sp>
      <p:sp>
        <p:nvSpPr>
          <p:cNvPr id="1391619" name="Rectangle 3"/>
          <p:cNvSpPr>
            <a:spLocks noGrp="1" noChangeArrowheads="1"/>
          </p:cNvSpPr>
          <p:nvPr>
            <p:ph type="body" idx="1"/>
          </p:nvPr>
        </p:nvSpPr>
        <p:spPr>
          <a:xfrm>
            <a:off x="284381" y="1884435"/>
            <a:ext cx="3301014" cy="4409365"/>
          </a:xfrm>
        </p:spPr>
        <p:txBody>
          <a:bodyPr>
            <a:normAutofit fontScale="70000" lnSpcReduction="20000"/>
          </a:bodyPr>
          <a:lstStyle/>
          <a:p>
            <a:pPr>
              <a:lnSpc>
                <a:spcPct val="90000"/>
              </a:lnSpc>
            </a:pPr>
            <a:r>
              <a:rPr lang="en-US" dirty="0"/>
              <a:t>Total length (16 bits)</a:t>
            </a:r>
          </a:p>
          <a:p>
            <a:pPr lvl="1">
              <a:lnSpc>
                <a:spcPct val="90000"/>
              </a:lnSpc>
            </a:pPr>
            <a:r>
              <a:rPr lang="en-US" dirty="0"/>
              <a:t>Number of bytes in the packet</a:t>
            </a:r>
          </a:p>
          <a:p>
            <a:pPr lvl="1">
              <a:lnSpc>
                <a:spcPct val="90000"/>
              </a:lnSpc>
            </a:pPr>
            <a:r>
              <a:rPr lang="en-US" dirty="0"/>
              <a:t>Maximum size is 65,535 bytes (2</a:t>
            </a:r>
            <a:r>
              <a:rPr lang="en-US" baseline="30000" dirty="0"/>
              <a:t>16</a:t>
            </a:r>
            <a:r>
              <a:rPr lang="en-US" dirty="0"/>
              <a:t> -1)</a:t>
            </a:r>
          </a:p>
          <a:p>
            <a:pPr lvl="1">
              <a:lnSpc>
                <a:spcPct val="90000"/>
              </a:lnSpc>
            </a:pPr>
            <a:r>
              <a:rPr lang="en-US" dirty="0"/>
              <a:t>… though underlying links may impose smaller limits</a:t>
            </a:r>
          </a:p>
          <a:p>
            <a:pPr>
              <a:lnSpc>
                <a:spcPct val="90000"/>
              </a:lnSpc>
            </a:pPr>
            <a:r>
              <a:rPr lang="en-US" dirty="0"/>
              <a:t>Fragmentation: when forwarding a packet, an Internet router can </a:t>
            </a:r>
            <a:r>
              <a:rPr lang="en-US" dirty="0">
                <a:solidFill>
                  <a:srgbClr val="0000FF"/>
                </a:solidFill>
              </a:rPr>
              <a:t>split</a:t>
            </a:r>
            <a:r>
              <a:rPr lang="en-US" dirty="0"/>
              <a:t> it into multiple pieces (“fragments”) if too big for next hop link</a:t>
            </a:r>
          </a:p>
          <a:p>
            <a:pPr>
              <a:lnSpc>
                <a:spcPct val="90000"/>
              </a:lnSpc>
            </a:pPr>
            <a:r>
              <a:rPr lang="en-US" dirty="0"/>
              <a:t>Fragmentation information (32 bits)</a:t>
            </a:r>
          </a:p>
          <a:p>
            <a:pPr lvl="1">
              <a:lnSpc>
                <a:spcPct val="90000"/>
              </a:lnSpc>
            </a:pPr>
            <a:r>
              <a:rPr lang="en-US" dirty="0"/>
              <a:t>Packet </a:t>
            </a:r>
            <a:r>
              <a:rPr lang="en-US" dirty="0">
                <a:solidFill>
                  <a:srgbClr val="0000FF"/>
                </a:solidFill>
              </a:rPr>
              <a:t>identifier</a:t>
            </a:r>
            <a:r>
              <a:rPr lang="en-US" dirty="0"/>
              <a:t>, </a:t>
            </a:r>
            <a:r>
              <a:rPr lang="en-US" dirty="0">
                <a:solidFill>
                  <a:srgbClr val="0000FF"/>
                </a:solidFill>
              </a:rPr>
              <a:t>flags</a:t>
            </a:r>
            <a:r>
              <a:rPr lang="en-US" dirty="0"/>
              <a:t>, and fragment </a:t>
            </a:r>
            <a:r>
              <a:rPr lang="en-US" dirty="0">
                <a:solidFill>
                  <a:srgbClr val="0000FF"/>
                </a:solidFill>
              </a:rPr>
              <a:t>offset</a:t>
            </a:r>
          </a:p>
          <a:p>
            <a:pPr>
              <a:lnSpc>
                <a:spcPct val="90000"/>
              </a:lnSpc>
            </a:pPr>
            <a:endParaRPr lang="en-US" dirty="0"/>
          </a:p>
        </p:txBody>
      </p:sp>
      <p:sp>
        <p:nvSpPr>
          <p:cNvPr id="4" name="Rectangle 2">
            <a:extLst>
              <a:ext uri="{FF2B5EF4-FFF2-40B4-BE49-F238E27FC236}">
                <a16:creationId xmlns:a16="http://schemas.microsoft.com/office/drawing/2014/main" id="{AB9ACBAD-330C-A241-A0B4-5795D0D6E87B}"/>
              </a:ext>
            </a:extLst>
          </p:cNvPr>
          <p:cNvSpPr>
            <a:spLocks noChangeArrowheads="1"/>
          </p:cNvSpPr>
          <p:nvPr/>
        </p:nvSpPr>
        <p:spPr bwMode="auto">
          <a:xfrm>
            <a:off x="5042936" y="1382194"/>
            <a:ext cx="6003973" cy="3309801"/>
          </a:xfrm>
          <a:prstGeom prst="rect">
            <a:avLst/>
          </a:prstGeom>
          <a:solidFill>
            <a:schemeClr val="accent6">
              <a:lumMod val="40000"/>
              <a:lumOff val="60000"/>
            </a:schemeClr>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5" name="Rectangle 3">
            <a:extLst>
              <a:ext uri="{FF2B5EF4-FFF2-40B4-BE49-F238E27FC236}">
                <a16:creationId xmlns:a16="http://schemas.microsoft.com/office/drawing/2014/main" id="{B4D35816-3EC1-784F-BF66-61D451167C7D}"/>
              </a:ext>
            </a:extLst>
          </p:cNvPr>
          <p:cNvSpPr>
            <a:spLocks noChangeArrowheads="1"/>
          </p:cNvSpPr>
          <p:nvPr/>
        </p:nvSpPr>
        <p:spPr bwMode="auto">
          <a:xfrm>
            <a:off x="5044525" y="4682473"/>
            <a:ext cx="5999212" cy="634669"/>
          </a:xfrm>
          <a:prstGeom prst="rect">
            <a:avLst/>
          </a:prstGeom>
          <a:solidFill>
            <a:schemeClr val="accent1"/>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6" name="Rectangle 6">
            <a:extLst>
              <a:ext uri="{FF2B5EF4-FFF2-40B4-BE49-F238E27FC236}">
                <a16:creationId xmlns:a16="http://schemas.microsoft.com/office/drawing/2014/main" id="{17BCEC08-C04F-2944-B070-94DA4C84A624}"/>
              </a:ext>
            </a:extLst>
          </p:cNvPr>
          <p:cNvSpPr>
            <a:spLocks noChangeArrowheads="1"/>
          </p:cNvSpPr>
          <p:nvPr/>
        </p:nvSpPr>
        <p:spPr bwMode="auto">
          <a:xfrm>
            <a:off x="5031832" y="5328249"/>
            <a:ext cx="5999212" cy="825070"/>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7" name="Line 7">
            <a:extLst>
              <a:ext uri="{FF2B5EF4-FFF2-40B4-BE49-F238E27FC236}">
                <a16:creationId xmlns:a16="http://schemas.microsoft.com/office/drawing/2014/main" id="{455DB032-778A-7C4D-A004-CBB3A1AEF0C7}"/>
              </a:ext>
            </a:extLst>
          </p:cNvPr>
          <p:cNvSpPr>
            <a:spLocks noChangeShapeType="1"/>
          </p:cNvSpPr>
          <p:nvPr/>
        </p:nvSpPr>
        <p:spPr bwMode="auto">
          <a:xfrm flipV="1">
            <a:off x="5101644" y="2110476"/>
            <a:ext cx="5946853" cy="1586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8" name="Line 8">
            <a:extLst>
              <a:ext uri="{FF2B5EF4-FFF2-40B4-BE49-F238E27FC236}">
                <a16:creationId xmlns:a16="http://schemas.microsoft.com/office/drawing/2014/main" id="{59C2C8E9-4564-3A4F-9107-A92D17BA84EA}"/>
              </a:ext>
            </a:extLst>
          </p:cNvPr>
          <p:cNvSpPr>
            <a:spLocks noChangeShapeType="1"/>
          </p:cNvSpPr>
          <p:nvPr/>
        </p:nvSpPr>
        <p:spPr bwMode="auto">
          <a:xfrm>
            <a:off x="5114337" y="2811785"/>
            <a:ext cx="5951612" cy="158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9" name="Line 9">
            <a:extLst>
              <a:ext uri="{FF2B5EF4-FFF2-40B4-BE49-F238E27FC236}">
                <a16:creationId xmlns:a16="http://schemas.microsoft.com/office/drawing/2014/main" id="{61456CCF-E8DF-284E-A8A4-976DB806A29B}"/>
              </a:ext>
            </a:extLst>
          </p:cNvPr>
          <p:cNvSpPr>
            <a:spLocks noChangeShapeType="1"/>
          </p:cNvSpPr>
          <p:nvPr/>
        </p:nvSpPr>
        <p:spPr bwMode="auto">
          <a:xfrm>
            <a:off x="5114337" y="3459147"/>
            <a:ext cx="5953199" cy="158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0" name="Line 10">
            <a:extLst>
              <a:ext uri="{FF2B5EF4-FFF2-40B4-BE49-F238E27FC236}">
                <a16:creationId xmlns:a16="http://schemas.microsoft.com/office/drawing/2014/main" id="{E04792D0-2625-AD4E-B662-D8D9F187A01E}"/>
              </a:ext>
            </a:extLst>
          </p:cNvPr>
          <p:cNvSpPr>
            <a:spLocks noChangeShapeType="1"/>
          </p:cNvSpPr>
          <p:nvPr/>
        </p:nvSpPr>
        <p:spPr bwMode="auto">
          <a:xfrm>
            <a:off x="8006843" y="1407580"/>
            <a:ext cx="1587" cy="202618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1" name="Line 11">
            <a:extLst>
              <a:ext uri="{FF2B5EF4-FFF2-40B4-BE49-F238E27FC236}">
                <a16:creationId xmlns:a16="http://schemas.microsoft.com/office/drawing/2014/main" id="{F5674330-26FB-7846-B8BA-F854934F8165}"/>
              </a:ext>
            </a:extLst>
          </p:cNvPr>
          <p:cNvSpPr>
            <a:spLocks noChangeShapeType="1"/>
          </p:cNvSpPr>
          <p:nvPr/>
        </p:nvSpPr>
        <p:spPr bwMode="auto">
          <a:xfrm>
            <a:off x="6534410" y="1442486"/>
            <a:ext cx="1587" cy="65846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2" name="Line 12">
            <a:extLst>
              <a:ext uri="{FF2B5EF4-FFF2-40B4-BE49-F238E27FC236}">
                <a16:creationId xmlns:a16="http://schemas.microsoft.com/office/drawing/2014/main" id="{609EBA69-AD26-3D49-82D0-A71DFC333466}"/>
              </a:ext>
            </a:extLst>
          </p:cNvPr>
          <p:cNvSpPr>
            <a:spLocks noChangeShapeType="1"/>
          </p:cNvSpPr>
          <p:nvPr/>
        </p:nvSpPr>
        <p:spPr bwMode="auto">
          <a:xfrm>
            <a:off x="5810887" y="1442486"/>
            <a:ext cx="1587" cy="65846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3" name="Rectangle 13">
            <a:extLst>
              <a:ext uri="{FF2B5EF4-FFF2-40B4-BE49-F238E27FC236}">
                <a16:creationId xmlns:a16="http://schemas.microsoft.com/office/drawing/2014/main" id="{B20791CA-5C0B-7447-AD17-3213F027BE37}"/>
              </a:ext>
            </a:extLst>
          </p:cNvPr>
          <p:cNvSpPr>
            <a:spLocks noChangeArrowheads="1"/>
          </p:cNvSpPr>
          <p:nvPr/>
        </p:nvSpPr>
        <p:spPr bwMode="auto">
          <a:xfrm>
            <a:off x="5069158" y="1491674"/>
            <a:ext cx="726617" cy="520128"/>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4-bit</a:t>
            </a:r>
          </a:p>
          <a:p>
            <a:pPr algn="ctr" eaLnBrk="0" hangingPunct="0"/>
            <a:r>
              <a:rPr lang="en-US" sz="1399">
                <a:solidFill>
                  <a:srgbClr val="000000"/>
                </a:solidFill>
              </a:rPr>
              <a:t>Version</a:t>
            </a:r>
          </a:p>
        </p:txBody>
      </p:sp>
      <p:sp>
        <p:nvSpPr>
          <p:cNvPr id="14" name="Rectangle 14">
            <a:extLst>
              <a:ext uri="{FF2B5EF4-FFF2-40B4-BE49-F238E27FC236}">
                <a16:creationId xmlns:a16="http://schemas.microsoft.com/office/drawing/2014/main" id="{2E4985F5-A311-A446-A85D-CF05ED53197A}"/>
              </a:ext>
            </a:extLst>
          </p:cNvPr>
          <p:cNvSpPr>
            <a:spLocks noChangeArrowheads="1"/>
          </p:cNvSpPr>
          <p:nvPr/>
        </p:nvSpPr>
        <p:spPr bwMode="auto">
          <a:xfrm>
            <a:off x="5820109" y="1413927"/>
            <a:ext cx="717772" cy="735331"/>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4-bit</a:t>
            </a:r>
          </a:p>
          <a:p>
            <a:pPr algn="ctr" eaLnBrk="0" hangingPunct="0"/>
            <a:r>
              <a:rPr lang="en-US" sz="1399">
                <a:solidFill>
                  <a:srgbClr val="000000"/>
                </a:solidFill>
              </a:rPr>
              <a:t>Header</a:t>
            </a:r>
          </a:p>
          <a:p>
            <a:pPr algn="ctr" eaLnBrk="0" hangingPunct="0"/>
            <a:r>
              <a:rPr lang="en-US" sz="1399">
                <a:solidFill>
                  <a:srgbClr val="000000"/>
                </a:solidFill>
              </a:rPr>
              <a:t>Length</a:t>
            </a:r>
          </a:p>
        </p:txBody>
      </p:sp>
      <p:sp>
        <p:nvSpPr>
          <p:cNvPr id="15" name="Rectangle 15">
            <a:extLst>
              <a:ext uri="{FF2B5EF4-FFF2-40B4-BE49-F238E27FC236}">
                <a16:creationId xmlns:a16="http://schemas.microsoft.com/office/drawing/2014/main" id="{E3383D79-C700-A64E-98F4-C2906396AEE6}"/>
              </a:ext>
            </a:extLst>
          </p:cNvPr>
          <p:cNvSpPr>
            <a:spLocks noChangeArrowheads="1"/>
          </p:cNvSpPr>
          <p:nvPr/>
        </p:nvSpPr>
        <p:spPr bwMode="auto">
          <a:xfrm>
            <a:off x="6613924" y="1413927"/>
            <a:ext cx="1281672" cy="735331"/>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8-bit</a:t>
            </a:r>
          </a:p>
          <a:p>
            <a:pPr algn="ctr" eaLnBrk="0" hangingPunct="0"/>
            <a:r>
              <a:rPr lang="en-US" sz="1399">
                <a:solidFill>
                  <a:srgbClr val="000000"/>
                </a:solidFill>
              </a:rPr>
              <a:t>Type of Service</a:t>
            </a:r>
          </a:p>
          <a:p>
            <a:pPr algn="ctr" eaLnBrk="0" hangingPunct="0"/>
            <a:r>
              <a:rPr lang="en-US" sz="1399">
                <a:solidFill>
                  <a:srgbClr val="000000"/>
                </a:solidFill>
              </a:rPr>
              <a:t>(TOS)</a:t>
            </a:r>
          </a:p>
        </p:txBody>
      </p:sp>
      <p:sp>
        <p:nvSpPr>
          <p:cNvPr id="16" name="Rectangle 16">
            <a:extLst>
              <a:ext uri="{FF2B5EF4-FFF2-40B4-BE49-F238E27FC236}">
                <a16:creationId xmlns:a16="http://schemas.microsoft.com/office/drawing/2014/main" id="{F6277C65-0BE6-064F-A61C-22B64780E0A4}"/>
              </a:ext>
            </a:extLst>
          </p:cNvPr>
          <p:cNvSpPr>
            <a:spLocks noChangeArrowheads="1"/>
          </p:cNvSpPr>
          <p:nvPr/>
        </p:nvSpPr>
        <p:spPr bwMode="auto">
          <a:xfrm>
            <a:off x="8167098" y="1585288"/>
            <a:ext cx="2358714"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E04D6"/>
                </a:solidFill>
              </a:rPr>
              <a:t>16-bit Total Length (Bytes)</a:t>
            </a:r>
            <a:endParaRPr lang="en-US" sz="1399">
              <a:solidFill>
                <a:srgbClr val="0E04D6"/>
              </a:solidFill>
            </a:endParaRPr>
          </a:p>
        </p:txBody>
      </p:sp>
      <p:sp>
        <p:nvSpPr>
          <p:cNvPr id="17" name="Rectangle 17">
            <a:extLst>
              <a:ext uri="{FF2B5EF4-FFF2-40B4-BE49-F238E27FC236}">
                <a16:creationId xmlns:a16="http://schemas.microsoft.com/office/drawing/2014/main" id="{73310D26-7BCE-0146-8CB1-56D633F55F8D}"/>
              </a:ext>
            </a:extLst>
          </p:cNvPr>
          <p:cNvSpPr>
            <a:spLocks noChangeArrowheads="1"/>
          </p:cNvSpPr>
          <p:nvPr/>
        </p:nvSpPr>
        <p:spPr bwMode="auto">
          <a:xfrm>
            <a:off x="5720447" y="2315158"/>
            <a:ext cx="1824102"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00000"/>
                </a:solidFill>
              </a:rPr>
              <a:t>16-bit Identification</a:t>
            </a:r>
            <a:endParaRPr lang="en-US" sz="1399">
              <a:solidFill>
                <a:srgbClr val="000000"/>
              </a:solidFill>
            </a:endParaRPr>
          </a:p>
        </p:txBody>
      </p:sp>
      <p:sp>
        <p:nvSpPr>
          <p:cNvPr id="18" name="Line 18">
            <a:extLst>
              <a:ext uri="{FF2B5EF4-FFF2-40B4-BE49-F238E27FC236}">
                <a16:creationId xmlns:a16="http://schemas.microsoft.com/office/drawing/2014/main" id="{050F914D-3E34-274E-8198-ACD645DC7E77}"/>
              </a:ext>
            </a:extLst>
          </p:cNvPr>
          <p:cNvSpPr>
            <a:spLocks noChangeShapeType="1"/>
          </p:cNvSpPr>
          <p:nvPr/>
        </p:nvSpPr>
        <p:spPr bwMode="auto">
          <a:xfrm>
            <a:off x="8666899" y="2140622"/>
            <a:ext cx="1587" cy="65846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9" name="Rectangle 19">
            <a:extLst>
              <a:ext uri="{FF2B5EF4-FFF2-40B4-BE49-F238E27FC236}">
                <a16:creationId xmlns:a16="http://schemas.microsoft.com/office/drawing/2014/main" id="{EF325672-1A9A-B44A-BA13-596699A03A4F}"/>
              </a:ext>
            </a:extLst>
          </p:cNvPr>
          <p:cNvSpPr>
            <a:spLocks noChangeArrowheads="1"/>
          </p:cNvSpPr>
          <p:nvPr/>
        </p:nvSpPr>
        <p:spPr bwMode="auto">
          <a:xfrm>
            <a:off x="8065280" y="2200917"/>
            <a:ext cx="547943" cy="520128"/>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3-bit</a:t>
            </a:r>
          </a:p>
          <a:p>
            <a:pPr algn="ctr" eaLnBrk="0" hangingPunct="0"/>
            <a:r>
              <a:rPr lang="en-US" sz="1399">
                <a:solidFill>
                  <a:srgbClr val="000000"/>
                </a:solidFill>
              </a:rPr>
              <a:t>Flags</a:t>
            </a:r>
          </a:p>
        </p:txBody>
      </p:sp>
      <p:sp>
        <p:nvSpPr>
          <p:cNvPr id="20" name="Rectangle 20">
            <a:extLst>
              <a:ext uri="{FF2B5EF4-FFF2-40B4-BE49-F238E27FC236}">
                <a16:creationId xmlns:a16="http://schemas.microsoft.com/office/drawing/2014/main" id="{CCEF733E-8D45-FD43-9197-5ACDB642A947}"/>
              </a:ext>
            </a:extLst>
          </p:cNvPr>
          <p:cNvSpPr>
            <a:spLocks noChangeArrowheads="1"/>
          </p:cNvSpPr>
          <p:nvPr/>
        </p:nvSpPr>
        <p:spPr bwMode="auto">
          <a:xfrm>
            <a:off x="8727193" y="2332611"/>
            <a:ext cx="2072503"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00000"/>
                </a:solidFill>
              </a:rPr>
              <a:t>13-bit Fragment Offset</a:t>
            </a:r>
            <a:endParaRPr lang="en-US" sz="1399">
              <a:solidFill>
                <a:srgbClr val="000000"/>
              </a:solidFill>
            </a:endParaRPr>
          </a:p>
        </p:txBody>
      </p:sp>
      <p:sp>
        <p:nvSpPr>
          <p:cNvPr id="21" name="Line 21">
            <a:extLst>
              <a:ext uri="{FF2B5EF4-FFF2-40B4-BE49-F238E27FC236}">
                <a16:creationId xmlns:a16="http://schemas.microsoft.com/office/drawing/2014/main" id="{23D4E5D0-6B10-C641-90BE-B46548E000B0}"/>
              </a:ext>
            </a:extLst>
          </p:cNvPr>
          <p:cNvSpPr>
            <a:spLocks noChangeShapeType="1"/>
          </p:cNvSpPr>
          <p:nvPr/>
        </p:nvSpPr>
        <p:spPr bwMode="auto">
          <a:xfrm>
            <a:off x="6597877" y="2838758"/>
            <a:ext cx="1587" cy="60134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22" name="Rectangle 22">
            <a:extLst>
              <a:ext uri="{FF2B5EF4-FFF2-40B4-BE49-F238E27FC236}">
                <a16:creationId xmlns:a16="http://schemas.microsoft.com/office/drawing/2014/main" id="{8E44D785-DC6D-6C47-A1ED-58BA9A44B923}"/>
              </a:ext>
            </a:extLst>
          </p:cNvPr>
          <p:cNvSpPr>
            <a:spLocks noChangeArrowheads="1"/>
          </p:cNvSpPr>
          <p:nvPr/>
        </p:nvSpPr>
        <p:spPr bwMode="auto">
          <a:xfrm>
            <a:off x="5265879" y="2873667"/>
            <a:ext cx="1158241" cy="520128"/>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8-bit Time to </a:t>
            </a:r>
          </a:p>
          <a:p>
            <a:pPr algn="ctr" eaLnBrk="0" hangingPunct="0"/>
            <a:r>
              <a:rPr lang="en-US" sz="1399">
                <a:solidFill>
                  <a:srgbClr val="000000"/>
                </a:solidFill>
              </a:rPr>
              <a:t>Live (TTL)</a:t>
            </a:r>
          </a:p>
        </p:txBody>
      </p:sp>
      <p:sp>
        <p:nvSpPr>
          <p:cNvPr id="23" name="Rectangle 23">
            <a:extLst>
              <a:ext uri="{FF2B5EF4-FFF2-40B4-BE49-F238E27FC236}">
                <a16:creationId xmlns:a16="http://schemas.microsoft.com/office/drawing/2014/main" id="{2C39BB55-4C25-064C-80EE-DA35B8766239}"/>
              </a:ext>
            </a:extLst>
          </p:cNvPr>
          <p:cNvSpPr>
            <a:spLocks noChangeArrowheads="1"/>
          </p:cNvSpPr>
          <p:nvPr/>
        </p:nvSpPr>
        <p:spPr bwMode="auto">
          <a:xfrm>
            <a:off x="6575663" y="2970453"/>
            <a:ext cx="1313138"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chemeClr val="accent2"/>
                </a:solidFill>
              </a:rPr>
              <a:t>8-bit Protocol</a:t>
            </a:r>
            <a:endParaRPr lang="en-US" sz="1399">
              <a:solidFill>
                <a:schemeClr val="accent2"/>
              </a:solidFill>
            </a:endParaRPr>
          </a:p>
        </p:txBody>
      </p:sp>
      <p:sp>
        <p:nvSpPr>
          <p:cNvPr id="24" name="Rectangle 24">
            <a:extLst>
              <a:ext uri="{FF2B5EF4-FFF2-40B4-BE49-F238E27FC236}">
                <a16:creationId xmlns:a16="http://schemas.microsoft.com/office/drawing/2014/main" id="{E701F6FA-3A5B-1B4E-8E39-4A1B025B4335}"/>
              </a:ext>
            </a:extLst>
          </p:cNvPr>
          <p:cNvSpPr>
            <a:spLocks noChangeArrowheads="1"/>
          </p:cNvSpPr>
          <p:nvPr/>
        </p:nvSpPr>
        <p:spPr bwMode="auto">
          <a:xfrm>
            <a:off x="8284513" y="2987907"/>
            <a:ext cx="2226695"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00000"/>
                </a:solidFill>
              </a:rPr>
              <a:t>16-bit Header Checksum</a:t>
            </a:r>
            <a:endParaRPr lang="en-US" sz="1399">
              <a:solidFill>
                <a:srgbClr val="000000"/>
              </a:solidFill>
            </a:endParaRPr>
          </a:p>
        </p:txBody>
      </p:sp>
      <p:sp>
        <p:nvSpPr>
          <p:cNvPr id="25" name="Line 25">
            <a:extLst>
              <a:ext uri="{FF2B5EF4-FFF2-40B4-BE49-F238E27FC236}">
                <a16:creationId xmlns:a16="http://schemas.microsoft.com/office/drawing/2014/main" id="{11CB1B2C-1437-5640-8B9F-524ED7609AE9}"/>
              </a:ext>
            </a:extLst>
          </p:cNvPr>
          <p:cNvSpPr>
            <a:spLocks noChangeShapeType="1"/>
          </p:cNvSpPr>
          <p:nvPr/>
        </p:nvSpPr>
        <p:spPr bwMode="auto">
          <a:xfrm>
            <a:off x="5101644" y="4106510"/>
            <a:ext cx="5964306" cy="158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26" name="Rectangle 26">
            <a:extLst>
              <a:ext uri="{FF2B5EF4-FFF2-40B4-BE49-F238E27FC236}">
                <a16:creationId xmlns:a16="http://schemas.microsoft.com/office/drawing/2014/main" id="{EEAB2375-E0CB-FE4B-88F5-0F47EE258D3F}"/>
              </a:ext>
            </a:extLst>
          </p:cNvPr>
          <p:cNvSpPr>
            <a:spLocks noChangeArrowheads="1"/>
          </p:cNvSpPr>
          <p:nvPr/>
        </p:nvSpPr>
        <p:spPr bwMode="auto">
          <a:xfrm>
            <a:off x="6777172" y="3630510"/>
            <a:ext cx="2205290"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E04D6"/>
                </a:solidFill>
              </a:rPr>
              <a:t>32-bit Source IP Address</a:t>
            </a:r>
            <a:endParaRPr lang="en-US" sz="1399">
              <a:solidFill>
                <a:srgbClr val="0E04D6"/>
              </a:solidFill>
            </a:endParaRPr>
          </a:p>
        </p:txBody>
      </p:sp>
      <p:sp>
        <p:nvSpPr>
          <p:cNvPr id="27" name="Rectangle 27">
            <a:extLst>
              <a:ext uri="{FF2B5EF4-FFF2-40B4-BE49-F238E27FC236}">
                <a16:creationId xmlns:a16="http://schemas.microsoft.com/office/drawing/2014/main" id="{65CBE767-2EDC-2941-84AB-A6BD510E1E7D}"/>
              </a:ext>
            </a:extLst>
          </p:cNvPr>
          <p:cNvSpPr>
            <a:spLocks noChangeArrowheads="1"/>
          </p:cNvSpPr>
          <p:nvPr/>
        </p:nvSpPr>
        <p:spPr bwMode="auto">
          <a:xfrm>
            <a:off x="6607398" y="4255659"/>
            <a:ext cx="2593399"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E04D6"/>
                </a:solidFill>
              </a:rPr>
              <a:t>32-bit Destination IP Address</a:t>
            </a:r>
            <a:endParaRPr lang="en-US" sz="1399">
              <a:solidFill>
                <a:srgbClr val="0E04D6"/>
              </a:solidFill>
            </a:endParaRPr>
          </a:p>
        </p:txBody>
      </p:sp>
      <p:sp>
        <p:nvSpPr>
          <p:cNvPr id="28" name="Rectangle 29">
            <a:extLst>
              <a:ext uri="{FF2B5EF4-FFF2-40B4-BE49-F238E27FC236}">
                <a16:creationId xmlns:a16="http://schemas.microsoft.com/office/drawing/2014/main" id="{97EDC4B0-04CD-8D4F-A1C2-156B98A9B164}"/>
              </a:ext>
            </a:extLst>
          </p:cNvPr>
          <p:cNvSpPr>
            <a:spLocks noChangeArrowheads="1"/>
          </p:cNvSpPr>
          <p:nvPr/>
        </p:nvSpPr>
        <p:spPr bwMode="auto">
          <a:xfrm>
            <a:off x="7611763" y="5672559"/>
            <a:ext cx="829733"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00000"/>
                </a:solidFill>
              </a:rPr>
              <a:t>Payload</a:t>
            </a:r>
            <a:endParaRPr lang="en-US" sz="1399">
              <a:solidFill>
                <a:srgbClr val="000000"/>
              </a:solidFill>
            </a:endParaRPr>
          </a:p>
        </p:txBody>
      </p:sp>
      <p:sp>
        <p:nvSpPr>
          <p:cNvPr id="29" name="Oval 30">
            <a:extLst>
              <a:ext uri="{FF2B5EF4-FFF2-40B4-BE49-F238E27FC236}">
                <a16:creationId xmlns:a16="http://schemas.microsoft.com/office/drawing/2014/main" id="{E500A11D-4C34-D949-9B19-CCDA1B2E6A66}"/>
              </a:ext>
            </a:extLst>
          </p:cNvPr>
          <p:cNvSpPr>
            <a:spLocks noChangeArrowheads="1"/>
          </p:cNvSpPr>
          <p:nvPr/>
        </p:nvSpPr>
        <p:spPr bwMode="auto">
          <a:xfrm>
            <a:off x="7917989" y="1269538"/>
            <a:ext cx="3351055" cy="990084"/>
          </a:xfrm>
          <a:prstGeom prst="ellipse">
            <a:avLst/>
          </a:prstGeom>
          <a:noFill/>
          <a:ln w="31750">
            <a:solidFill>
              <a:srgbClr val="3366FF"/>
            </a:solidFill>
            <a:round/>
            <a:headEnd/>
            <a:tailEnd/>
          </a:ln>
          <a:effectLst/>
        </p:spPr>
        <p:txBody>
          <a:bodyPr wrap="none" anchor="ctr">
            <a:prstTxWarp prst="textNoShape">
              <a:avLst/>
            </a:prstTxWarp>
          </a:bodyPr>
          <a:lstStyle/>
          <a:p>
            <a:pPr algn="ctr"/>
            <a:endParaRPr lang="en-US" sz="1799">
              <a:solidFill>
                <a:srgbClr val="0E04D6"/>
              </a:solidFill>
            </a:endParaRPr>
          </a:p>
        </p:txBody>
      </p:sp>
      <p:sp>
        <p:nvSpPr>
          <p:cNvPr id="30" name="Oval 31">
            <a:extLst>
              <a:ext uri="{FF2B5EF4-FFF2-40B4-BE49-F238E27FC236}">
                <a16:creationId xmlns:a16="http://schemas.microsoft.com/office/drawing/2014/main" id="{45F1B92B-943E-3643-8F5D-49A523917456}"/>
              </a:ext>
            </a:extLst>
          </p:cNvPr>
          <p:cNvSpPr>
            <a:spLocks noChangeArrowheads="1"/>
          </p:cNvSpPr>
          <p:nvPr/>
        </p:nvSpPr>
        <p:spPr bwMode="auto">
          <a:xfrm>
            <a:off x="5023897" y="2031141"/>
            <a:ext cx="6016666" cy="990084"/>
          </a:xfrm>
          <a:prstGeom prst="ellipse">
            <a:avLst/>
          </a:prstGeom>
          <a:noFill/>
          <a:ln w="31750">
            <a:solidFill>
              <a:srgbClr val="3366FF"/>
            </a:solidFill>
            <a:round/>
            <a:headEnd/>
            <a:tailEnd/>
          </a:ln>
          <a:effectLst/>
        </p:spPr>
        <p:txBody>
          <a:bodyPr wrap="none" anchor="ctr">
            <a:prstTxWarp prst="textNoShape">
              <a:avLst/>
            </a:prstTxWarp>
          </a:bodyPr>
          <a:lstStyle/>
          <a:p>
            <a:pPr algn="ctr"/>
            <a:endParaRPr lang="en-US" sz="1799">
              <a:solidFill>
                <a:srgbClr val="0E04D6"/>
              </a:solidFill>
            </a:endParaRPr>
          </a:p>
        </p:txBody>
      </p:sp>
      <p:sp>
        <p:nvSpPr>
          <p:cNvPr id="31" name="Rectangle 28">
            <a:extLst>
              <a:ext uri="{FF2B5EF4-FFF2-40B4-BE49-F238E27FC236}">
                <a16:creationId xmlns:a16="http://schemas.microsoft.com/office/drawing/2014/main" id="{A8A06371-5C29-5442-9133-8B3201972DA0}"/>
              </a:ext>
            </a:extLst>
          </p:cNvPr>
          <p:cNvSpPr>
            <a:spLocks noChangeArrowheads="1"/>
          </p:cNvSpPr>
          <p:nvPr/>
        </p:nvSpPr>
        <p:spPr bwMode="auto">
          <a:xfrm>
            <a:off x="6394782" y="4936343"/>
            <a:ext cx="3272142"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dirty="0"/>
              <a:t>Options (if any) + Padding (if needed)</a:t>
            </a:r>
            <a:endParaRPr lang="en-US" sz="1399" dirty="0"/>
          </a:p>
        </p:txBody>
      </p:sp>
    </p:spTree>
    <p:extLst>
      <p:ext uri="{BB962C8B-B14F-4D97-AF65-F5344CB8AC3E}">
        <p14:creationId xmlns:p14="http://schemas.microsoft.com/office/powerpoint/2010/main" val="232537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16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916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916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916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9161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916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916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161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736223" y="2062875"/>
            <a:ext cx="2121382" cy="2056329"/>
            <a:chOff x="832" y="1344"/>
            <a:chExt cx="1136" cy="1024"/>
          </a:xfrm>
        </p:grpSpPr>
        <p:sp>
          <p:nvSpPr>
            <p:cNvPr id="1501187" name="Oval 3"/>
            <p:cNvSpPr>
              <a:spLocks noChangeArrowheads="1"/>
            </p:cNvSpPr>
            <p:nvPr/>
          </p:nvSpPr>
          <p:spPr bwMode="auto">
            <a:xfrm>
              <a:off x="1220" y="1344"/>
              <a:ext cx="495" cy="424"/>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1188" name="Oval 4"/>
            <p:cNvSpPr>
              <a:spLocks noChangeArrowheads="1"/>
            </p:cNvSpPr>
            <p:nvPr/>
          </p:nvSpPr>
          <p:spPr bwMode="auto">
            <a:xfrm>
              <a:off x="948" y="1455"/>
              <a:ext cx="379" cy="424"/>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1189" name="Oval 5"/>
            <p:cNvSpPr>
              <a:spLocks noChangeArrowheads="1"/>
            </p:cNvSpPr>
            <p:nvPr/>
          </p:nvSpPr>
          <p:spPr bwMode="auto">
            <a:xfrm>
              <a:off x="832" y="1710"/>
              <a:ext cx="256" cy="306"/>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1190" name="Oval 6"/>
            <p:cNvSpPr>
              <a:spLocks noChangeArrowheads="1"/>
            </p:cNvSpPr>
            <p:nvPr/>
          </p:nvSpPr>
          <p:spPr bwMode="auto">
            <a:xfrm>
              <a:off x="909" y="1862"/>
              <a:ext cx="435" cy="442"/>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1191" name="Oval 7"/>
            <p:cNvSpPr>
              <a:spLocks noChangeArrowheads="1"/>
            </p:cNvSpPr>
            <p:nvPr/>
          </p:nvSpPr>
          <p:spPr bwMode="auto">
            <a:xfrm>
              <a:off x="1086" y="1924"/>
              <a:ext cx="671" cy="444"/>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1192" name="Oval 8"/>
            <p:cNvSpPr>
              <a:spLocks noChangeArrowheads="1"/>
            </p:cNvSpPr>
            <p:nvPr/>
          </p:nvSpPr>
          <p:spPr bwMode="auto">
            <a:xfrm>
              <a:off x="1605" y="1488"/>
              <a:ext cx="311" cy="312"/>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1193" name="Oval 9"/>
            <p:cNvSpPr>
              <a:spLocks noChangeArrowheads="1"/>
            </p:cNvSpPr>
            <p:nvPr/>
          </p:nvSpPr>
          <p:spPr bwMode="auto">
            <a:xfrm>
              <a:off x="1602" y="1681"/>
              <a:ext cx="366" cy="333"/>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1194" name="Oval 10"/>
            <p:cNvSpPr>
              <a:spLocks noChangeArrowheads="1"/>
            </p:cNvSpPr>
            <p:nvPr/>
          </p:nvSpPr>
          <p:spPr bwMode="auto">
            <a:xfrm>
              <a:off x="1569" y="1751"/>
              <a:ext cx="364" cy="547"/>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1195" name="Oval 11"/>
            <p:cNvSpPr>
              <a:spLocks noChangeArrowheads="1"/>
            </p:cNvSpPr>
            <p:nvPr/>
          </p:nvSpPr>
          <p:spPr bwMode="auto">
            <a:xfrm>
              <a:off x="912" y="1434"/>
              <a:ext cx="1008" cy="918"/>
            </a:xfrm>
            <a:prstGeom prst="ellipse">
              <a:avLst/>
            </a:prstGeom>
            <a:solidFill>
              <a:srgbClr val="CCFFFF"/>
            </a:solidFill>
            <a:ln w="9525">
              <a:noFill/>
              <a:round/>
              <a:headEnd/>
              <a:tailEnd/>
            </a:ln>
          </p:spPr>
          <p:txBody>
            <a:bodyPr>
              <a:prstTxWarp prst="textNoShape">
                <a:avLst/>
              </a:prstTxWarp>
            </a:bodyPr>
            <a:lstStyle/>
            <a:p>
              <a:endParaRPr lang="en-US" sz="1799"/>
            </a:p>
          </p:txBody>
        </p:sp>
      </p:grpSp>
      <p:sp>
        <p:nvSpPr>
          <p:cNvPr id="1501196" name="Rectangle 12"/>
          <p:cNvSpPr>
            <a:spLocks noGrp="1" noChangeArrowheads="1"/>
          </p:cNvSpPr>
          <p:nvPr>
            <p:ph type="title"/>
          </p:nvPr>
        </p:nvSpPr>
        <p:spPr/>
        <p:txBody>
          <a:bodyPr/>
          <a:lstStyle/>
          <a:p>
            <a:r>
              <a:rPr lang="en-US" sz="3498"/>
              <a:t>Where does Reassemble Happen?</a:t>
            </a:r>
          </a:p>
        </p:txBody>
      </p:sp>
      <p:sp>
        <p:nvSpPr>
          <p:cNvPr id="1501197" name="Rectangle 13"/>
          <p:cNvSpPr>
            <a:spLocks noGrp="1" noChangeArrowheads="1"/>
          </p:cNvSpPr>
          <p:nvPr>
            <p:ph type="body" idx="1"/>
          </p:nvPr>
        </p:nvSpPr>
        <p:spPr>
          <a:xfrm>
            <a:off x="1983342" y="5256848"/>
            <a:ext cx="8225316" cy="1142405"/>
          </a:xfrm>
        </p:spPr>
        <p:txBody>
          <a:bodyPr>
            <a:normAutofit/>
          </a:bodyPr>
          <a:lstStyle/>
          <a:p>
            <a:r>
              <a:rPr lang="en-US" sz="2699" dirty="0"/>
              <a:t>A1: router R2</a:t>
            </a:r>
          </a:p>
        </p:txBody>
      </p:sp>
      <p:grpSp>
        <p:nvGrpSpPr>
          <p:cNvPr id="3" name="Group 14"/>
          <p:cNvGrpSpPr>
            <a:grpSpLocks/>
          </p:cNvGrpSpPr>
          <p:nvPr/>
        </p:nvGrpSpPr>
        <p:grpSpPr bwMode="auto">
          <a:xfrm>
            <a:off x="2613252" y="1986714"/>
            <a:ext cx="2416503" cy="1827848"/>
            <a:chOff x="832" y="1344"/>
            <a:chExt cx="1136" cy="1024"/>
          </a:xfrm>
        </p:grpSpPr>
        <p:sp>
          <p:nvSpPr>
            <p:cNvPr id="1501199" name="Oval 15"/>
            <p:cNvSpPr>
              <a:spLocks noChangeArrowheads="1"/>
            </p:cNvSpPr>
            <p:nvPr/>
          </p:nvSpPr>
          <p:spPr bwMode="auto">
            <a:xfrm>
              <a:off x="1220" y="1344"/>
              <a:ext cx="495" cy="424"/>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1200" name="Oval 16"/>
            <p:cNvSpPr>
              <a:spLocks noChangeArrowheads="1"/>
            </p:cNvSpPr>
            <p:nvPr/>
          </p:nvSpPr>
          <p:spPr bwMode="auto">
            <a:xfrm>
              <a:off x="948" y="1455"/>
              <a:ext cx="379" cy="424"/>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1201" name="Oval 17"/>
            <p:cNvSpPr>
              <a:spLocks noChangeArrowheads="1"/>
            </p:cNvSpPr>
            <p:nvPr/>
          </p:nvSpPr>
          <p:spPr bwMode="auto">
            <a:xfrm>
              <a:off x="832" y="1710"/>
              <a:ext cx="256" cy="306"/>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1202" name="Oval 18"/>
            <p:cNvSpPr>
              <a:spLocks noChangeArrowheads="1"/>
            </p:cNvSpPr>
            <p:nvPr/>
          </p:nvSpPr>
          <p:spPr bwMode="auto">
            <a:xfrm>
              <a:off x="909" y="1862"/>
              <a:ext cx="435" cy="442"/>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1203" name="Oval 19"/>
            <p:cNvSpPr>
              <a:spLocks noChangeArrowheads="1"/>
            </p:cNvSpPr>
            <p:nvPr/>
          </p:nvSpPr>
          <p:spPr bwMode="auto">
            <a:xfrm>
              <a:off x="1086" y="1924"/>
              <a:ext cx="671" cy="444"/>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1204" name="Oval 20"/>
            <p:cNvSpPr>
              <a:spLocks noChangeArrowheads="1"/>
            </p:cNvSpPr>
            <p:nvPr/>
          </p:nvSpPr>
          <p:spPr bwMode="auto">
            <a:xfrm>
              <a:off x="1605" y="1488"/>
              <a:ext cx="311" cy="312"/>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1205" name="Oval 21"/>
            <p:cNvSpPr>
              <a:spLocks noChangeArrowheads="1"/>
            </p:cNvSpPr>
            <p:nvPr/>
          </p:nvSpPr>
          <p:spPr bwMode="auto">
            <a:xfrm>
              <a:off x="1602" y="1681"/>
              <a:ext cx="366" cy="333"/>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1206" name="Oval 22"/>
            <p:cNvSpPr>
              <a:spLocks noChangeArrowheads="1"/>
            </p:cNvSpPr>
            <p:nvPr/>
          </p:nvSpPr>
          <p:spPr bwMode="auto">
            <a:xfrm>
              <a:off x="1569" y="1751"/>
              <a:ext cx="364" cy="547"/>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1207" name="Oval 23"/>
            <p:cNvSpPr>
              <a:spLocks noChangeArrowheads="1"/>
            </p:cNvSpPr>
            <p:nvPr/>
          </p:nvSpPr>
          <p:spPr bwMode="auto">
            <a:xfrm>
              <a:off x="912" y="1434"/>
              <a:ext cx="1008" cy="918"/>
            </a:xfrm>
            <a:prstGeom prst="ellipse">
              <a:avLst/>
            </a:prstGeom>
            <a:solidFill>
              <a:srgbClr val="EAEAEA"/>
            </a:solidFill>
            <a:ln w="9525">
              <a:noFill/>
              <a:round/>
              <a:headEnd/>
              <a:tailEnd/>
            </a:ln>
          </p:spPr>
          <p:txBody>
            <a:bodyPr>
              <a:prstTxWarp prst="textNoShape">
                <a:avLst/>
              </a:prstTxWarp>
            </a:bodyPr>
            <a:lstStyle/>
            <a:p>
              <a:endParaRPr lang="en-US" sz="1799"/>
            </a:p>
          </p:txBody>
        </p:sp>
      </p:grpSp>
      <p:sp>
        <p:nvSpPr>
          <p:cNvPr id="1501209" name="Rectangle 25"/>
          <p:cNvSpPr>
            <a:spLocks noChangeArrowheads="1"/>
          </p:cNvSpPr>
          <p:nvPr/>
        </p:nvSpPr>
        <p:spPr bwMode="auto">
          <a:xfrm>
            <a:off x="2583105" y="2919678"/>
            <a:ext cx="184054" cy="171361"/>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41" tIns="44427" rIns="90441" bIns="44427" anchor="ctr">
            <a:prstTxWarp prst="textNoShape">
              <a:avLst/>
            </a:prstTxWarp>
            <a:flatTx/>
          </a:bodyPr>
          <a:lstStyle/>
          <a:p>
            <a:endParaRPr lang="en-US" sz="1799"/>
          </a:p>
        </p:txBody>
      </p:sp>
      <p:sp>
        <p:nvSpPr>
          <p:cNvPr id="1501210" name="Rectangle 26"/>
          <p:cNvSpPr>
            <a:spLocks noChangeArrowheads="1"/>
          </p:cNvSpPr>
          <p:nvPr/>
        </p:nvSpPr>
        <p:spPr bwMode="auto">
          <a:xfrm>
            <a:off x="4877435" y="3052959"/>
            <a:ext cx="184054" cy="171361"/>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41" tIns="44427" rIns="90441" bIns="44427" anchor="ctr">
            <a:prstTxWarp prst="textNoShape">
              <a:avLst/>
            </a:prstTxWarp>
            <a:flatTx/>
          </a:bodyPr>
          <a:lstStyle/>
          <a:p>
            <a:endParaRPr lang="en-US" sz="1799"/>
          </a:p>
        </p:txBody>
      </p:sp>
      <p:cxnSp>
        <p:nvCxnSpPr>
          <p:cNvPr id="1501215" name="AutoShape 31"/>
          <p:cNvCxnSpPr>
            <a:cxnSpLocks noChangeShapeType="1"/>
            <a:stCxn id="1501207" idx="2"/>
            <a:endCxn id="1501210" idx="1"/>
          </p:cNvCxnSpPr>
          <p:nvPr/>
        </p:nvCxnSpPr>
        <p:spPr bwMode="auto">
          <a:xfrm>
            <a:off x="2783026" y="2967278"/>
            <a:ext cx="2094409" cy="171361"/>
          </a:xfrm>
          <a:prstGeom prst="straightConnector1">
            <a:avLst/>
          </a:prstGeom>
          <a:noFill/>
          <a:ln w="25400">
            <a:solidFill>
              <a:schemeClr val="tx1"/>
            </a:solidFill>
            <a:round/>
            <a:headEnd/>
            <a:tailEnd/>
          </a:ln>
          <a:effectLst/>
        </p:spPr>
      </p:cxnSp>
      <p:grpSp>
        <p:nvGrpSpPr>
          <p:cNvPr id="4" name="Group 32"/>
          <p:cNvGrpSpPr>
            <a:grpSpLocks/>
          </p:cNvGrpSpPr>
          <p:nvPr/>
        </p:nvGrpSpPr>
        <p:grpSpPr bwMode="auto">
          <a:xfrm>
            <a:off x="1754863" y="2672157"/>
            <a:ext cx="523602" cy="488695"/>
            <a:chOff x="1014" y="912"/>
            <a:chExt cx="574" cy="596"/>
          </a:xfrm>
        </p:grpSpPr>
        <p:sp>
          <p:nvSpPr>
            <p:cNvPr id="1501217" name="Freeform 33"/>
            <p:cNvSpPr>
              <a:spLocks/>
            </p:cNvSpPr>
            <p:nvPr/>
          </p:nvSpPr>
          <p:spPr bwMode="auto">
            <a:xfrm>
              <a:off x="1014" y="912"/>
              <a:ext cx="574" cy="596"/>
            </a:xfrm>
            <a:custGeom>
              <a:avLst/>
              <a:gdLst/>
              <a:ahLst/>
              <a:cxnLst>
                <a:cxn ang="0">
                  <a:pos x="124" y="391"/>
                </a:cxn>
                <a:cxn ang="0">
                  <a:pos x="0" y="391"/>
                </a:cxn>
                <a:cxn ang="0">
                  <a:pos x="0" y="596"/>
                </a:cxn>
                <a:cxn ang="0">
                  <a:pos x="574" y="596"/>
                </a:cxn>
                <a:cxn ang="0">
                  <a:pos x="574" y="391"/>
                </a:cxn>
                <a:cxn ang="0">
                  <a:pos x="446" y="391"/>
                </a:cxn>
                <a:cxn ang="0">
                  <a:pos x="446" y="364"/>
                </a:cxn>
                <a:cxn ang="0">
                  <a:pos x="500" y="364"/>
                </a:cxn>
                <a:cxn ang="0">
                  <a:pos x="500" y="0"/>
                </a:cxn>
                <a:cxn ang="0">
                  <a:pos x="70" y="0"/>
                </a:cxn>
                <a:cxn ang="0">
                  <a:pos x="70" y="364"/>
                </a:cxn>
                <a:cxn ang="0">
                  <a:pos x="124" y="364"/>
                </a:cxn>
                <a:cxn ang="0">
                  <a:pos x="124" y="391"/>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prstTxWarp prst="textNoShape">
                <a:avLst/>
              </a:prstTxWarp>
            </a:bodyPr>
            <a:lstStyle/>
            <a:p>
              <a:endParaRPr lang="en-US" sz="1799"/>
            </a:p>
          </p:txBody>
        </p:sp>
        <p:sp>
          <p:nvSpPr>
            <p:cNvPr id="1501218" name="Line 34"/>
            <p:cNvSpPr>
              <a:spLocks noChangeShapeType="1"/>
            </p:cNvSpPr>
            <p:nvPr/>
          </p:nvSpPr>
          <p:spPr bwMode="auto">
            <a:xfrm>
              <a:off x="1138" y="1303"/>
              <a:ext cx="322" cy="1"/>
            </a:xfrm>
            <a:prstGeom prst="line">
              <a:avLst/>
            </a:prstGeom>
            <a:noFill/>
            <a:ln w="15875">
              <a:solidFill>
                <a:srgbClr val="000000"/>
              </a:solidFill>
              <a:round/>
              <a:headEnd/>
              <a:tailEnd/>
            </a:ln>
          </p:spPr>
          <p:txBody>
            <a:bodyPr>
              <a:prstTxWarp prst="textNoShape">
                <a:avLst/>
              </a:prstTxWarp>
            </a:bodyPr>
            <a:lstStyle/>
            <a:p>
              <a:endParaRPr lang="en-US" sz="1799"/>
            </a:p>
          </p:txBody>
        </p:sp>
        <p:sp>
          <p:nvSpPr>
            <p:cNvPr id="1501219" name="Line 35"/>
            <p:cNvSpPr>
              <a:spLocks noChangeShapeType="1"/>
            </p:cNvSpPr>
            <p:nvPr/>
          </p:nvSpPr>
          <p:spPr bwMode="auto">
            <a:xfrm>
              <a:off x="1138" y="1276"/>
              <a:ext cx="322" cy="1"/>
            </a:xfrm>
            <a:prstGeom prst="line">
              <a:avLst/>
            </a:prstGeom>
            <a:noFill/>
            <a:ln w="15875">
              <a:solidFill>
                <a:srgbClr val="000000"/>
              </a:solidFill>
              <a:round/>
              <a:headEnd/>
              <a:tailEnd/>
            </a:ln>
          </p:spPr>
          <p:txBody>
            <a:bodyPr>
              <a:prstTxWarp prst="textNoShape">
                <a:avLst/>
              </a:prstTxWarp>
            </a:bodyPr>
            <a:lstStyle/>
            <a:p>
              <a:endParaRPr lang="en-US" sz="1799"/>
            </a:p>
          </p:txBody>
        </p:sp>
        <p:sp>
          <p:nvSpPr>
            <p:cNvPr id="1501220" name="Freeform 36"/>
            <p:cNvSpPr>
              <a:spLocks noEditPoints="1"/>
            </p:cNvSpPr>
            <p:nvPr/>
          </p:nvSpPr>
          <p:spPr bwMode="auto">
            <a:xfrm>
              <a:off x="1310" y="1323"/>
              <a:ext cx="233" cy="168"/>
            </a:xfrm>
            <a:custGeom>
              <a:avLst/>
              <a:gdLst/>
              <a:ahLst/>
              <a:cxnLst>
                <a:cxn ang="0">
                  <a:pos x="0" y="168"/>
                </a:cxn>
                <a:cxn ang="0">
                  <a:pos x="188" y="168"/>
                </a:cxn>
                <a:cxn ang="0">
                  <a:pos x="188" y="0"/>
                </a:cxn>
                <a:cxn ang="0">
                  <a:pos x="0" y="0"/>
                </a:cxn>
                <a:cxn ang="0">
                  <a:pos x="0" y="168"/>
                </a:cxn>
                <a:cxn ang="0">
                  <a:pos x="204" y="26"/>
                </a:cxn>
                <a:cxn ang="0">
                  <a:pos x="233" y="26"/>
                </a:cxn>
                <a:cxn ang="0">
                  <a:pos x="233" y="0"/>
                </a:cxn>
                <a:cxn ang="0">
                  <a:pos x="204" y="0"/>
                </a:cxn>
                <a:cxn ang="0">
                  <a:pos x="204" y="26"/>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prstTxWarp prst="textNoShape">
                <a:avLst/>
              </a:prstTxWarp>
            </a:bodyPr>
            <a:lstStyle/>
            <a:p>
              <a:endParaRPr lang="en-US" sz="1799"/>
            </a:p>
          </p:txBody>
        </p:sp>
        <p:sp>
          <p:nvSpPr>
            <p:cNvPr id="1501221" name="Line 37"/>
            <p:cNvSpPr>
              <a:spLocks noChangeShapeType="1"/>
            </p:cNvSpPr>
            <p:nvPr/>
          </p:nvSpPr>
          <p:spPr bwMode="auto">
            <a:xfrm>
              <a:off x="1310" y="1379"/>
              <a:ext cx="188"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1222" name="Line 38"/>
            <p:cNvSpPr>
              <a:spLocks noChangeShapeType="1"/>
            </p:cNvSpPr>
            <p:nvPr/>
          </p:nvSpPr>
          <p:spPr bwMode="auto">
            <a:xfrm>
              <a:off x="1310" y="1435"/>
              <a:ext cx="188"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1223" name="Line 39"/>
            <p:cNvSpPr>
              <a:spLocks noChangeShapeType="1"/>
            </p:cNvSpPr>
            <p:nvPr/>
          </p:nvSpPr>
          <p:spPr bwMode="auto">
            <a:xfrm>
              <a:off x="1317" y="1405"/>
              <a:ext cx="172"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1224" name="Rectangle 40"/>
            <p:cNvSpPr>
              <a:spLocks noChangeArrowheads="1"/>
            </p:cNvSpPr>
            <p:nvPr/>
          </p:nvSpPr>
          <p:spPr bwMode="auto">
            <a:xfrm>
              <a:off x="1416" y="1389"/>
              <a:ext cx="54" cy="36"/>
            </a:xfrm>
            <a:prstGeom prst="rect">
              <a:avLst/>
            </a:prstGeom>
            <a:noFill/>
            <a:ln w="4763">
              <a:solidFill>
                <a:srgbClr val="000000"/>
              </a:solidFill>
              <a:miter lim="800000"/>
              <a:headEnd/>
              <a:tailEnd/>
            </a:ln>
          </p:spPr>
          <p:txBody>
            <a:bodyPr>
              <a:prstTxWarp prst="textNoShape">
                <a:avLst/>
              </a:prstTxWarp>
            </a:bodyPr>
            <a:lstStyle/>
            <a:p>
              <a:endParaRPr lang="en-US" sz="1799"/>
            </a:p>
          </p:txBody>
        </p:sp>
        <p:sp>
          <p:nvSpPr>
            <p:cNvPr id="1501225" name="Freeform 41"/>
            <p:cNvSpPr>
              <a:spLocks noEditPoints="1"/>
            </p:cNvSpPr>
            <p:nvPr/>
          </p:nvSpPr>
          <p:spPr bwMode="auto">
            <a:xfrm>
              <a:off x="1030" y="955"/>
              <a:ext cx="538" cy="401"/>
            </a:xfrm>
            <a:custGeom>
              <a:avLst/>
              <a:gdLst/>
              <a:ahLst/>
              <a:cxnLst>
                <a:cxn ang="0">
                  <a:pos x="452" y="285"/>
                </a:cxn>
                <a:cxn ang="0">
                  <a:pos x="472" y="285"/>
                </a:cxn>
                <a:cxn ang="0">
                  <a:pos x="472" y="278"/>
                </a:cxn>
                <a:cxn ang="0">
                  <a:pos x="452" y="278"/>
                </a:cxn>
                <a:cxn ang="0">
                  <a:pos x="452" y="285"/>
                </a:cxn>
                <a:cxn ang="0">
                  <a:pos x="121" y="239"/>
                </a:cxn>
                <a:cxn ang="0">
                  <a:pos x="121" y="27"/>
                </a:cxn>
                <a:cxn ang="0">
                  <a:pos x="417" y="27"/>
                </a:cxn>
                <a:cxn ang="0">
                  <a:pos x="417" y="239"/>
                </a:cxn>
                <a:cxn ang="0">
                  <a:pos x="121" y="239"/>
                </a:cxn>
                <a:cxn ang="0">
                  <a:pos x="108" y="252"/>
                </a:cxn>
                <a:cxn ang="0">
                  <a:pos x="430" y="252"/>
                </a:cxn>
                <a:cxn ang="0">
                  <a:pos x="430" y="14"/>
                </a:cxn>
                <a:cxn ang="0">
                  <a:pos x="446" y="14"/>
                </a:cxn>
                <a:cxn ang="0">
                  <a:pos x="446" y="0"/>
                </a:cxn>
                <a:cxn ang="0">
                  <a:pos x="96" y="0"/>
                </a:cxn>
                <a:cxn ang="0">
                  <a:pos x="96" y="265"/>
                </a:cxn>
                <a:cxn ang="0">
                  <a:pos x="108" y="265"/>
                </a:cxn>
                <a:cxn ang="0">
                  <a:pos x="108" y="252"/>
                </a:cxn>
                <a:cxn ang="0">
                  <a:pos x="0" y="388"/>
                </a:cxn>
                <a:cxn ang="0">
                  <a:pos x="54" y="388"/>
                </a:cxn>
                <a:cxn ang="0">
                  <a:pos x="54" y="368"/>
                </a:cxn>
                <a:cxn ang="0">
                  <a:pos x="0" y="368"/>
                </a:cxn>
                <a:cxn ang="0">
                  <a:pos x="0" y="388"/>
                </a:cxn>
                <a:cxn ang="0">
                  <a:pos x="316" y="401"/>
                </a:cxn>
                <a:cxn ang="0">
                  <a:pos x="430" y="401"/>
                </a:cxn>
                <a:cxn ang="0">
                  <a:pos x="430" y="391"/>
                </a:cxn>
                <a:cxn ang="0">
                  <a:pos x="316" y="391"/>
                </a:cxn>
                <a:cxn ang="0">
                  <a:pos x="316" y="401"/>
                </a:cxn>
                <a:cxn ang="0">
                  <a:pos x="523" y="378"/>
                </a:cxn>
                <a:cxn ang="0">
                  <a:pos x="538" y="378"/>
                </a:cxn>
                <a:cxn ang="0">
                  <a:pos x="538" y="368"/>
                </a:cxn>
                <a:cxn ang="0">
                  <a:pos x="523" y="368"/>
                </a:cxn>
                <a:cxn ang="0">
                  <a:pos x="523" y="378"/>
                </a:cxn>
                <a:cxn ang="0">
                  <a:pos x="523" y="394"/>
                </a:cxn>
                <a:cxn ang="0">
                  <a:pos x="538" y="394"/>
                </a:cxn>
                <a:cxn ang="0">
                  <a:pos x="538" y="388"/>
                </a:cxn>
                <a:cxn ang="0">
                  <a:pos x="523" y="388"/>
                </a:cxn>
                <a:cxn ang="0">
                  <a:pos x="523" y="394"/>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prstTxWarp prst="textNoShape">
                <a:avLst/>
              </a:prstTxWarp>
            </a:bodyPr>
            <a:lstStyle/>
            <a:p>
              <a:endParaRPr lang="en-US" sz="1799"/>
            </a:p>
          </p:txBody>
        </p:sp>
        <p:sp>
          <p:nvSpPr>
            <p:cNvPr id="1501226" name="Line 42"/>
            <p:cNvSpPr>
              <a:spLocks noChangeShapeType="1"/>
            </p:cNvSpPr>
            <p:nvPr/>
          </p:nvSpPr>
          <p:spPr bwMode="auto">
            <a:xfrm>
              <a:off x="1084" y="1257"/>
              <a:ext cx="430"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1227" name="Line 43"/>
            <p:cNvSpPr>
              <a:spLocks noChangeShapeType="1"/>
            </p:cNvSpPr>
            <p:nvPr/>
          </p:nvSpPr>
          <p:spPr bwMode="auto">
            <a:xfrm flipV="1">
              <a:off x="1193" y="1257"/>
              <a:ext cx="1" cy="19"/>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1228" name="Line 44"/>
            <p:cNvSpPr>
              <a:spLocks noChangeShapeType="1"/>
            </p:cNvSpPr>
            <p:nvPr/>
          </p:nvSpPr>
          <p:spPr bwMode="auto">
            <a:xfrm flipV="1">
              <a:off x="1301" y="1257"/>
              <a:ext cx="1" cy="19"/>
            </a:xfrm>
            <a:prstGeom prst="line">
              <a:avLst/>
            </a:prstGeom>
            <a:noFill/>
            <a:ln w="4763">
              <a:solidFill>
                <a:srgbClr val="000000"/>
              </a:solidFill>
              <a:round/>
              <a:headEnd/>
              <a:tailEnd/>
            </a:ln>
          </p:spPr>
          <p:txBody>
            <a:bodyPr>
              <a:prstTxWarp prst="textNoShape">
                <a:avLst/>
              </a:prstTxWarp>
            </a:bodyPr>
            <a:lstStyle/>
            <a:p>
              <a:endParaRPr lang="en-US" sz="1799"/>
            </a:p>
          </p:txBody>
        </p:sp>
      </p:grpSp>
      <p:cxnSp>
        <p:nvCxnSpPr>
          <p:cNvPr id="1501229" name="AutoShape 45"/>
          <p:cNvCxnSpPr>
            <a:cxnSpLocks noChangeShapeType="1"/>
            <a:stCxn id="1501217" idx="4"/>
            <a:endCxn id="1501209" idx="1"/>
          </p:cNvCxnSpPr>
          <p:nvPr/>
        </p:nvCxnSpPr>
        <p:spPr bwMode="auto">
          <a:xfrm>
            <a:off x="2286397" y="2992665"/>
            <a:ext cx="296707" cy="12693"/>
          </a:xfrm>
          <a:prstGeom prst="straightConnector1">
            <a:avLst/>
          </a:prstGeom>
          <a:noFill/>
          <a:ln w="25400">
            <a:solidFill>
              <a:schemeClr val="tx1"/>
            </a:solidFill>
            <a:round/>
            <a:headEnd/>
            <a:tailEnd/>
          </a:ln>
          <a:effectLst/>
        </p:spPr>
      </p:cxnSp>
      <p:grpSp>
        <p:nvGrpSpPr>
          <p:cNvPr id="5" name="Group 46"/>
          <p:cNvGrpSpPr>
            <a:grpSpLocks/>
          </p:cNvGrpSpPr>
          <p:nvPr/>
        </p:nvGrpSpPr>
        <p:grpSpPr bwMode="auto">
          <a:xfrm>
            <a:off x="6649749" y="1910554"/>
            <a:ext cx="2264183" cy="1827848"/>
            <a:chOff x="832" y="1344"/>
            <a:chExt cx="1136" cy="1024"/>
          </a:xfrm>
        </p:grpSpPr>
        <p:sp>
          <p:nvSpPr>
            <p:cNvPr id="1501231" name="Oval 47"/>
            <p:cNvSpPr>
              <a:spLocks noChangeArrowheads="1"/>
            </p:cNvSpPr>
            <p:nvPr/>
          </p:nvSpPr>
          <p:spPr bwMode="auto">
            <a:xfrm>
              <a:off x="1220" y="1344"/>
              <a:ext cx="495" cy="424"/>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1232" name="Oval 48"/>
            <p:cNvSpPr>
              <a:spLocks noChangeArrowheads="1"/>
            </p:cNvSpPr>
            <p:nvPr/>
          </p:nvSpPr>
          <p:spPr bwMode="auto">
            <a:xfrm>
              <a:off x="948" y="1455"/>
              <a:ext cx="379" cy="424"/>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1233" name="Oval 49"/>
            <p:cNvSpPr>
              <a:spLocks noChangeArrowheads="1"/>
            </p:cNvSpPr>
            <p:nvPr/>
          </p:nvSpPr>
          <p:spPr bwMode="auto">
            <a:xfrm>
              <a:off x="832" y="1710"/>
              <a:ext cx="256" cy="306"/>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1234" name="Oval 50"/>
            <p:cNvSpPr>
              <a:spLocks noChangeArrowheads="1"/>
            </p:cNvSpPr>
            <p:nvPr/>
          </p:nvSpPr>
          <p:spPr bwMode="auto">
            <a:xfrm>
              <a:off x="909" y="1862"/>
              <a:ext cx="435" cy="442"/>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1235" name="Oval 51"/>
            <p:cNvSpPr>
              <a:spLocks noChangeArrowheads="1"/>
            </p:cNvSpPr>
            <p:nvPr/>
          </p:nvSpPr>
          <p:spPr bwMode="auto">
            <a:xfrm>
              <a:off x="1086" y="1924"/>
              <a:ext cx="671" cy="444"/>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1236" name="Oval 52"/>
            <p:cNvSpPr>
              <a:spLocks noChangeArrowheads="1"/>
            </p:cNvSpPr>
            <p:nvPr/>
          </p:nvSpPr>
          <p:spPr bwMode="auto">
            <a:xfrm>
              <a:off x="1605" y="1488"/>
              <a:ext cx="311" cy="312"/>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1237" name="Oval 53"/>
            <p:cNvSpPr>
              <a:spLocks noChangeArrowheads="1"/>
            </p:cNvSpPr>
            <p:nvPr/>
          </p:nvSpPr>
          <p:spPr bwMode="auto">
            <a:xfrm>
              <a:off x="1602" y="1681"/>
              <a:ext cx="366" cy="333"/>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1238" name="Oval 54"/>
            <p:cNvSpPr>
              <a:spLocks noChangeArrowheads="1"/>
            </p:cNvSpPr>
            <p:nvPr/>
          </p:nvSpPr>
          <p:spPr bwMode="auto">
            <a:xfrm>
              <a:off x="1569" y="1751"/>
              <a:ext cx="364" cy="547"/>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1239" name="Oval 55"/>
            <p:cNvSpPr>
              <a:spLocks noChangeArrowheads="1"/>
            </p:cNvSpPr>
            <p:nvPr/>
          </p:nvSpPr>
          <p:spPr bwMode="auto">
            <a:xfrm>
              <a:off x="912" y="1434"/>
              <a:ext cx="1008" cy="918"/>
            </a:xfrm>
            <a:prstGeom prst="ellipse">
              <a:avLst/>
            </a:prstGeom>
            <a:solidFill>
              <a:srgbClr val="CCFFCC"/>
            </a:solidFill>
            <a:ln w="9525">
              <a:noFill/>
              <a:round/>
              <a:headEnd/>
              <a:tailEnd/>
            </a:ln>
          </p:spPr>
          <p:txBody>
            <a:bodyPr>
              <a:prstTxWarp prst="textNoShape">
                <a:avLst/>
              </a:prstTxWarp>
            </a:bodyPr>
            <a:lstStyle/>
            <a:p>
              <a:endParaRPr lang="en-US" sz="1799"/>
            </a:p>
          </p:txBody>
        </p:sp>
      </p:grpSp>
      <p:sp>
        <p:nvSpPr>
          <p:cNvPr id="1501243" name="Rectangle 59"/>
          <p:cNvSpPr>
            <a:spLocks noChangeArrowheads="1"/>
          </p:cNvSpPr>
          <p:nvPr/>
        </p:nvSpPr>
        <p:spPr bwMode="auto">
          <a:xfrm>
            <a:off x="8685451" y="3052959"/>
            <a:ext cx="184054" cy="171361"/>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41" tIns="44427" rIns="90441" bIns="44427" anchor="ctr">
            <a:prstTxWarp prst="textNoShape">
              <a:avLst/>
            </a:prstTxWarp>
            <a:flatTx/>
          </a:bodyPr>
          <a:lstStyle/>
          <a:p>
            <a:endParaRPr lang="en-US" sz="1799"/>
          </a:p>
        </p:txBody>
      </p:sp>
      <p:grpSp>
        <p:nvGrpSpPr>
          <p:cNvPr id="6" name="Group 67"/>
          <p:cNvGrpSpPr>
            <a:grpSpLocks/>
          </p:cNvGrpSpPr>
          <p:nvPr/>
        </p:nvGrpSpPr>
        <p:grpSpPr bwMode="auto">
          <a:xfrm>
            <a:off x="9304256" y="2773705"/>
            <a:ext cx="523602" cy="488695"/>
            <a:chOff x="1014" y="912"/>
            <a:chExt cx="574" cy="596"/>
          </a:xfrm>
        </p:grpSpPr>
        <p:sp>
          <p:nvSpPr>
            <p:cNvPr id="1501252" name="Freeform 68"/>
            <p:cNvSpPr>
              <a:spLocks/>
            </p:cNvSpPr>
            <p:nvPr/>
          </p:nvSpPr>
          <p:spPr bwMode="auto">
            <a:xfrm>
              <a:off x="1014" y="912"/>
              <a:ext cx="574" cy="596"/>
            </a:xfrm>
            <a:custGeom>
              <a:avLst/>
              <a:gdLst/>
              <a:ahLst/>
              <a:cxnLst>
                <a:cxn ang="0">
                  <a:pos x="124" y="391"/>
                </a:cxn>
                <a:cxn ang="0">
                  <a:pos x="0" y="391"/>
                </a:cxn>
                <a:cxn ang="0">
                  <a:pos x="0" y="596"/>
                </a:cxn>
                <a:cxn ang="0">
                  <a:pos x="574" y="596"/>
                </a:cxn>
                <a:cxn ang="0">
                  <a:pos x="574" y="391"/>
                </a:cxn>
                <a:cxn ang="0">
                  <a:pos x="446" y="391"/>
                </a:cxn>
                <a:cxn ang="0">
                  <a:pos x="446" y="364"/>
                </a:cxn>
                <a:cxn ang="0">
                  <a:pos x="500" y="364"/>
                </a:cxn>
                <a:cxn ang="0">
                  <a:pos x="500" y="0"/>
                </a:cxn>
                <a:cxn ang="0">
                  <a:pos x="70" y="0"/>
                </a:cxn>
                <a:cxn ang="0">
                  <a:pos x="70" y="364"/>
                </a:cxn>
                <a:cxn ang="0">
                  <a:pos x="124" y="364"/>
                </a:cxn>
                <a:cxn ang="0">
                  <a:pos x="124" y="391"/>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prstTxWarp prst="textNoShape">
                <a:avLst/>
              </a:prstTxWarp>
            </a:bodyPr>
            <a:lstStyle/>
            <a:p>
              <a:endParaRPr lang="en-US" sz="1799"/>
            </a:p>
          </p:txBody>
        </p:sp>
        <p:sp>
          <p:nvSpPr>
            <p:cNvPr id="1501253" name="Line 69"/>
            <p:cNvSpPr>
              <a:spLocks noChangeShapeType="1"/>
            </p:cNvSpPr>
            <p:nvPr/>
          </p:nvSpPr>
          <p:spPr bwMode="auto">
            <a:xfrm>
              <a:off x="1138" y="1303"/>
              <a:ext cx="322" cy="1"/>
            </a:xfrm>
            <a:prstGeom prst="line">
              <a:avLst/>
            </a:prstGeom>
            <a:noFill/>
            <a:ln w="15875">
              <a:solidFill>
                <a:srgbClr val="000000"/>
              </a:solidFill>
              <a:round/>
              <a:headEnd/>
              <a:tailEnd/>
            </a:ln>
          </p:spPr>
          <p:txBody>
            <a:bodyPr>
              <a:prstTxWarp prst="textNoShape">
                <a:avLst/>
              </a:prstTxWarp>
            </a:bodyPr>
            <a:lstStyle/>
            <a:p>
              <a:endParaRPr lang="en-US" sz="1799"/>
            </a:p>
          </p:txBody>
        </p:sp>
        <p:sp>
          <p:nvSpPr>
            <p:cNvPr id="1501254" name="Line 70"/>
            <p:cNvSpPr>
              <a:spLocks noChangeShapeType="1"/>
            </p:cNvSpPr>
            <p:nvPr/>
          </p:nvSpPr>
          <p:spPr bwMode="auto">
            <a:xfrm>
              <a:off x="1138" y="1276"/>
              <a:ext cx="322" cy="1"/>
            </a:xfrm>
            <a:prstGeom prst="line">
              <a:avLst/>
            </a:prstGeom>
            <a:noFill/>
            <a:ln w="15875">
              <a:solidFill>
                <a:srgbClr val="000000"/>
              </a:solidFill>
              <a:round/>
              <a:headEnd/>
              <a:tailEnd/>
            </a:ln>
          </p:spPr>
          <p:txBody>
            <a:bodyPr>
              <a:prstTxWarp prst="textNoShape">
                <a:avLst/>
              </a:prstTxWarp>
            </a:bodyPr>
            <a:lstStyle/>
            <a:p>
              <a:endParaRPr lang="en-US" sz="1799"/>
            </a:p>
          </p:txBody>
        </p:sp>
        <p:sp>
          <p:nvSpPr>
            <p:cNvPr id="1501255" name="Freeform 71"/>
            <p:cNvSpPr>
              <a:spLocks noEditPoints="1"/>
            </p:cNvSpPr>
            <p:nvPr/>
          </p:nvSpPr>
          <p:spPr bwMode="auto">
            <a:xfrm>
              <a:off x="1310" y="1323"/>
              <a:ext cx="233" cy="168"/>
            </a:xfrm>
            <a:custGeom>
              <a:avLst/>
              <a:gdLst/>
              <a:ahLst/>
              <a:cxnLst>
                <a:cxn ang="0">
                  <a:pos x="0" y="168"/>
                </a:cxn>
                <a:cxn ang="0">
                  <a:pos x="188" y="168"/>
                </a:cxn>
                <a:cxn ang="0">
                  <a:pos x="188" y="0"/>
                </a:cxn>
                <a:cxn ang="0">
                  <a:pos x="0" y="0"/>
                </a:cxn>
                <a:cxn ang="0">
                  <a:pos x="0" y="168"/>
                </a:cxn>
                <a:cxn ang="0">
                  <a:pos x="204" y="26"/>
                </a:cxn>
                <a:cxn ang="0">
                  <a:pos x="233" y="26"/>
                </a:cxn>
                <a:cxn ang="0">
                  <a:pos x="233" y="0"/>
                </a:cxn>
                <a:cxn ang="0">
                  <a:pos x="204" y="0"/>
                </a:cxn>
                <a:cxn ang="0">
                  <a:pos x="204" y="26"/>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prstTxWarp prst="textNoShape">
                <a:avLst/>
              </a:prstTxWarp>
            </a:bodyPr>
            <a:lstStyle/>
            <a:p>
              <a:endParaRPr lang="en-US" sz="1799"/>
            </a:p>
          </p:txBody>
        </p:sp>
        <p:sp>
          <p:nvSpPr>
            <p:cNvPr id="1501256" name="Line 72"/>
            <p:cNvSpPr>
              <a:spLocks noChangeShapeType="1"/>
            </p:cNvSpPr>
            <p:nvPr/>
          </p:nvSpPr>
          <p:spPr bwMode="auto">
            <a:xfrm>
              <a:off x="1310" y="1379"/>
              <a:ext cx="188"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1257" name="Line 73"/>
            <p:cNvSpPr>
              <a:spLocks noChangeShapeType="1"/>
            </p:cNvSpPr>
            <p:nvPr/>
          </p:nvSpPr>
          <p:spPr bwMode="auto">
            <a:xfrm>
              <a:off x="1310" y="1435"/>
              <a:ext cx="188"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1258" name="Line 74"/>
            <p:cNvSpPr>
              <a:spLocks noChangeShapeType="1"/>
            </p:cNvSpPr>
            <p:nvPr/>
          </p:nvSpPr>
          <p:spPr bwMode="auto">
            <a:xfrm>
              <a:off x="1317" y="1405"/>
              <a:ext cx="172"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1259" name="Rectangle 75"/>
            <p:cNvSpPr>
              <a:spLocks noChangeArrowheads="1"/>
            </p:cNvSpPr>
            <p:nvPr/>
          </p:nvSpPr>
          <p:spPr bwMode="auto">
            <a:xfrm>
              <a:off x="1416" y="1389"/>
              <a:ext cx="54" cy="36"/>
            </a:xfrm>
            <a:prstGeom prst="rect">
              <a:avLst/>
            </a:prstGeom>
            <a:noFill/>
            <a:ln w="4763">
              <a:solidFill>
                <a:srgbClr val="000000"/>
              </a:solidFill>
              <a:miter lim="800000"/>
              <a:headEnd/>
              <a:tailEnd/>
            </a:ln>
          </p:spPr>
          <p:txBody>
            <a:bodyPr>
              <a:prstTxWarp prst="textNoShape">
                <a:avLst/>
              </a:prstTxWarp>
            </a:bodyPr>
            <a:lstStyle/>
            <a:p>
              <a:endParaRPr lang="en-US" sz="1799"/>
            </a:p>
          </p:txBody>
        </p:sp>
        <p:sp>
          <p:nvSpPr>
            <p:cNvPr id="1501260" name="Freeform 76"/>
            <p:cNvSpPr>
              <a:spLocks noEditPoints="1"/>
            </p:cNvSpPr>
            <p:nvPr/>
          </p:nvSpPr>
          <p:spPr bwMode="auto">
            <a:xfrm>
              <a:off x="1030" y="955"/>
              <a:ext cx="538" cy="401"/>
            </a:xfrm>
            <a:custGeom>
              <a:avLst/>
              <a:gdLst/>
              <a:ahLst/>
              <a:cxnLst>
                <a:cxn ang="0">
                  <a:pos x="452" y="285"/>
                </a:cxn>
                <a:cxn ang="0">
                  <a:pos x="472" y="285"/>
                </a:cxn>
                <a:cxn ang="0">
                  <a:pos x="472" y="278"/>
                </a:cxn>
                <a:cxn ang="0">
                  <a:pos x="452" y="278"/>
                </a:cxn>
                <a:cxn ang="0">
                  <a:pos x="452" y="285"/>
                </a:cxn>
                <a:cxn ang="0">
                  <a:pos x="121" y="239"/>
                </a:cxn>
                <a:cxn ang="0">
                  <a:pos x="121" y="27"/>
                </a:cxn>
                <a:cxn ang="0">
                  <a:pos x="417" y="27"/>
                </a:cxn>
                <a:cxn ang="0">
                  <a:pos x="417" y="239"/>
                </a:cxn>
                <a:cxn ang="0">
                  <a:pos x="121" y="239"/>
                </a:cxn>
                <a:cxn ang="0">
                  <a:pos x="108" y="252"/>
                </a:cxn>
                <a:cxn ang="0">
                  <a:pos x="430" y="252"/>
                </a:cxn>
                <a:cxn ang="0">
                  <a:pos x="430" y="14"/>
                </a:cxn>
                <a:cxn ang="0">
                  <a:pos x="446" y="14"/>
                </a:cxn>
                <a:cxn ang="0">
                  <a:pos x="446" y="0"/>
                </a:cxn>
                <a:cxn ang="0">
                  <a:pos x="96" y="0"/>
                </a:cxn>
                <a:cxn ang="0">
                  <a:pos x="96" y="265"/>
                </a:cxn>
                <a:cxn ang="0">
                  <a:pos x="108" y="265"/>
                </a:cxn>
                <a:cxn ang="0">
                  <a:pos x="108" y="252"/>
                </a:cxn>
                <a:cxn ang="0">
                  <a:pos x="0" y="388"/>
                </a:cxn>
                <a:cxn ang="0">
                  <a:pos x="54" y="388"/>
                </a:cxn>
                <a:cxn ang="0">
                  <a:pos x="54" y="368"/>
                </a:cxn>
                <a:cxn ang="0">
                  <a:pos x="0" y="368"/>
                </a:cxn>
                <a:cxn ang="0">
                  <a:pos x="0" y="388"/>
                </a:cxn>
                <a:cxn ang="0">
                  <a:pos x="316" y="401"/>
                </a:cxn>
                <a:cxn ang="0">
                  <a:pos x="430" y="401"/>
                </a:cxn>
                <a:cxn ang="0">
                  <a:pos x="430" y="391"/>
                </a:cxn>
                <a:cxn ang="0">
                  <a:pos x="316" y="391"/>
                </a:cxn>
                <a:cxn ang="0">
                  <a:pos x="316" y="401"/>
                </a:cxn>
                <a:cxn ang="0">
                  <a:pos x="523" y="378"/>
                </a:cxn>
                <a:cxn ang="0">
                  <a:pos x="538" y="378"/>
                </a:cxn>
                <a:cxn ang="0">
                  <a:pos x="538" y="368"/>
                </a:cxn>
                <a:cxn ang="0">
                  <a:pos x="523" y="368"/>
                </a:cxn>
                <a:cxn ang="0">
                  <a:pos x="523" y="378"/>
                </a:cxn>
                <a:cxn ang="0">
                  <a:pos x="523" y="394"/>
                </a:cxn>
                <a:cxn ang="0">
                  <a:pos x="538" y="394"/>
                </a:cxn>
                <a:cxn ang="0">
                  <a:pos x="538" y="388"/>
                </a:cxn>
                <a:cxn ang="0">
                  <a:pos x="523" y="388"/>
                </a:cxn>
                <a:cxn ang="0">
                  <a:pos x="523" y="394"/>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prstTxWarp prst="textNoShape">
                <a:avLst/>
              </a:prstTxWarp>
            </a:bodyPr>
            <a:lstStyle/>
            <a:p>
              <a:endParaRPr lang="en-US" sz="1799"/>
            </a:p>
          </p:txBody>
        </p:sp>
        <p:sp>
          <p:nvSpPr>
            <p:cNvPr id="1501261" name="Line 77"/>
            <p:cNvSpPr>
              <a:spLocks noChangeShapeType="1"/>
            </p:cNvSpPr>
            <p:nvPr/>
          </p:nvSpPr>
          <p:spPr bwMode="auto">
            <a:xfrm>
              <a:off x="1084" y="1257"/>
              <a:ext cx="430"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1262" name="Line 78"/>
            <p:cNvSpPr>
              <a:spLocks noChangeShapeType="1"/>
            </p:cNvSpPr>
            <p:nvPr/>
          </p:nvSpPr>
          <p:spPr bwMode="auto">
            <a:xfrm flipV="1">
              <a:off x="1193" y="1257"/>
              <a:ext cx="1" cy="19"/>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1263" name="Line 79"/>
            <p:cNvSpPr>
              <a:spLocks noChangeShapeType="1"/>
            </p:cNvSpPr>
            <p:nvPr/>
          </p:nvSpPr>
          <p:spPr bwMode="auto">
            <a:xfrm flipV="1">
              <a:off x="1301" y="1257"/>
              <a:ext cx="1" cy="19"/>
            </a:xfrm>
            <a:prstGeom prst="line">
              <a:avLst/>
            </a:prstGeom>
            <a:noFill/>
            <a:ln w="4763">
              <a:solidFill>
                <a:srgbClr val="000000"/>
              </a:solidFill>
              <a:round/>
              <a:headEnd/>
              <a:tailEnd/>
            </a:ln>
          </p:spPr>
          <p:txBody>
            <a:bodyPr>
              <a:prstTxWarp prst="textNoShape">
                <a:avLst/>
              </a:prstTxWarp>
            </a:bodyPr>
            <a:lstStyle/>
            <a:p>
              <a:endParaRPr lang="en-US" sz="1799"/>
            </a:p>
          </p:txBody>
        </p:sp>
      </p:grpSp>
      <p:cxnSp>
        <p:nvCxnSpPr>
          <p:cNvPr id="1501264" name="AutoShape 80"/>
          <p:cNvCxnSpPr>
            <a:cxnSpLocks noChangeShapeType="1"/>
            <a:stCxn id="1501243" idx="3"/>
            <a:endCxn id="1501260" idx="22"/>
          </p:cNvCxnSpPr>
          <p:nvPr/>
        </p:nvCxnSpPr>
        <p:spPr bwMode="auto">
          <a:xfrm flipV="1">
            <a:off x="8869507" y="3110081"/>
            <a:ext cx="449029" cy="28560"/>
          </a:xfrm>
          <a:prstGeom prst="straightConnector1">
            <a:avLst/>
          </a:prstGeom>
          <a:noFill/>
          <a:ln w="25400">
            <a:solidFill>
              <a:schemeClr val="tx1"/>
            </a:solidFill>
            <a:round/>
            <a:headEnd/>
            <a:tailEnd/>
          </a:ln>
          <a:effectLst/>
        </p:spPr>
      </p:cxnSp>
      <p:cxnSp>
        <p:nvCxnSpPr>
          <p:cNvPr id="1501265" name="AutoShape 81"/>
          <p:cNvCxnSpPr>
            <a:cxnSpLocks noChangeShapeType="1"/>
            <a:stCxn id="1501266" idx="3"/>
            <a:endCxn id="1501243" idx="1"/>
          </p:cNvCxnSpPr>
          <p:nvPr/>
        </p:nvCxnSpPr>
        <p:spPr bwMode="auto">
          <a:xfrm flipV="1">
            <a:off x="6933763" y="3138641"/>
            <a:ext cx="1751688" cy="357001"/>
          </a:xfrm>
          <a:prstGeom prst="straightConnector1">
            <a:avLst/>
          </a:prstGeom>
          <a:noFill/>
          <a:ln w="25400">
            <a:solidFill>
              <a:schemeClr val="tx1"/>
            </a:solidFill>
            <a:round/>
            <a:headEnd/>
            <a:tailEnd/>
          </a:ln>
          <a:effectLst/>
        </p:spPr>
      </p:cxnSp>
      <p:sp>
        <p:nvSpPr>
          <p:cNvPr id="1501266" name="Rectangle 82"/>
          <p:cNvSpPr>
            <a:spLocks noChangeArrowheads="1"/>
          </p:cNvSpPr>
          <p:nvPr/>
        </p:nvSpPr>
        <p:spPr bwMode="auto">
          <a:xfrm>
            <a:off x="6749710" y="3409960"/>
            <a:ext cx="184054" cy="171361"/>
          </a:xfrm>
          <a:prstGeom prst="rect">
            <a:avLst/>
          </a:prstGeom>
          <a:solidFill>
            <a:schemeClr val="folHlink"/>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chemeClr val="folHlink"/>
            </a:extrusionClr>
          </a:sp3d>
        </p:spPr>
        <p:txBody>
          <a:bodyPr wrap="none" lIns="90441" tIns="44427" rIns="90441" bIns="44427" anchor="ctr">
            <a:prstTxWarp prst="textNoShape">
              <a:avLst/>
            </a:prstTxWarp>
            <a:flatTx/>
          </a:bodyPr>
          <a:lstStyle/>
          <a:p>
            <a:endParaRPr lang="en-US" sz="1799"/>
          </a:p>
        </p:txBody>
      </p:sp>
      <p:cxnSp>
        <p:nvCxnSpPr>
          <p:cNvPr id="1501268" name="AutoShape 84"/>
          <p:cNvCxnSpPr>
            <a:cxnSpLocks noChangeShapeType="1"/>
            <a:stCxn id="1501210" idx="3"/>
            <a:endCxn id="1501266" idx="1"/>
          </p:cNvCxnSpPr>
          <p:nvPr/>
        </p:nvCxnSpPr>
        <p:spPr bwMode="auto">
          <a:xfrm>
            <a:off x="5061489" y="3138641"/>
            <a:ext cx="1688221" cy="357001"/>
          </a:xfrm>
          <a:prstGeom prst="straightConnector1">
            <a:avLst/>
          </a:prstGeom>
          <a:noFill/>
          <a:ln w="25400">
            <a:solidFill>
              <a:schemeClr val="tx1"/>
            </a:solidFill>
            <a:round/>
            <a:headEnd/>
            <a:tailEnd/>
          </a:ln>
          <a:effectLst/>
        </p:spPr>
      </p:cxnSp>
      <p:sp>
        <p:nvSpPr>
          <p:cNvPr id="1501272" name="Rectangle 88"/>
          <p:cNvSpPr>
            <a:spLocks noChangeArrowheads="1"/>
          </p:cNvSpPr>
          <p:nvPr/>
        </p:nvSpPr>
        <p:spPr bwMode="auto">
          <a:xfrm>
            <a:off x="2287983" y="3129119"/>
            <a:ext cx="1523207" cy="228481"/>
          </a:xfrm>
          <a:prstGeom prst="rect">
            <a:avLst/>
          </a:prstGeom>
          <a:solidFill>
            <a:srgbClr val="3366FF"/>
          </a:solidFill>
          <a:ln w="9525">
            <a:solidFill>
              <a:srgbClr val="3366FF"/>
            </a:solidFill>
            <a:miter lim="800000"/>
            <a:headEnd/>
            <a:tailEnd/>
          </a:ln>
          <a:effectLst/>
        </p:spPr>
        <p:txBody>
          <a:bodyPr wrap="none" anchor="ctr">
            <a:prstTxWarp prst="textNoShape">
              <a:avLst/>
            </a:prstTxWarp>
          </a:bodyPr>
          <a:lstStyle/>
          <a:p>
            <a:pPr algn="ctr"/>
            <a:r>
              <a:rPr lang="en-US" sz="1799">
                <a:solidFill>
                  <a:schemeClr val="bg1"/>
                </a:solidFill>
              </a:rPr>
              <a:t>1000</a:t>
            </a:r>
          </a:p>
        </p:txBody>
      </p:sp>
      <p:grpSp>
        <p:nvGrpSpPr>
          <p:cNvPr id="7" name="Group 102"/>
          <p:cNvGrpSpPr>
            <a:grpSpLocks/>
          </p:cNvGrpSpPr>
          <p:nvPr/>
        </p:nvGrpSpPr>
        <p:grpSpPr bwMode="auto">
          <a:xfrm>
            <a:off x="4344313" y="3352840"/>
            <a:ext cx="1447046" cy="228481"/>
            <a:chOff x="1776" y="2112"/>
            <a:chExt cx="912" cy="144"/>
          </a:xfrm>
        </p:grpSpPr>
        <p:sp>
          <p:nvSpPr>
            <p:cNvPr id="1501273" name="Rectangle 89"/>
            <p:cNvSpPr>
              <a:spLocks noChangeArrowheads="1"/>
            </p:cNvSpPr>
            <p:nvPr/>
          </p:nvSpPr>
          <p:spPr bwMode="auto">
            <a:xfrm>
              <a:off x="1776" y="2112"/>
              <a:ext cx="432" cy="144"/>
            </a:xfrm>
            <a:prstGeom prst="rect">
              <a:avLst/>
            </a:prstGeom>
            <a:solidFill>
              <a:srgbClr val="3366FF"/>
            </a:solidFill>
            <a:ln w="9525">
              <a:solidFill>
                <a:srgbClr val="3366FF"/>
              </a:solidFill>
              <a:miter lim="800000"/>
              <a:headEnd/>
              <a:tailEnd/>
            </a:ln>
            <a:effectLst/>
          </p:spPr>
          <p:txBody>
            <a:bodyPr wrap="none" anchor="ctr">
              <a:prstTxWarp prst="textNoShape">
                <a:avLst/>
              </a:prstTxWarp>
            </a:bodyPr>
            <a:lstStyle/>
            <a:p>
              <a:pPr algn="ctr"/>
              <a:r>
                <a:rPr lang="en-US" sz="1799">
                  <a:solidFill>
                    <a:schemeClr val="bg1"/>
                  </a:solidFill>
                </a:rPr>
                <a:t>500</a:t>
              </a:r>
            </a:p>
          </p:txBody>
        </p:sp>
        <p:sp>
          <p:nvSpPr>
            <p:cNvPr id="1501274" name="Rectangle 90"/>
            <p:cNvSpPr>
              <a:spLocks noChangeArrowheads="1"/>
            </p:cNvSpPr>
            <p:nvPr/>
          </p:nvSpPr>
          <p:spPr bwMode="auto">
            <a:xfrm>
              <a:off x="2256" y="2112"/>
              <a:ext cx="432" cy="144"/>
            </a:xfrm>
            <a:prstGeom prst="rect">
              <a:avLst/>
            </a:prstGeom>
            <a:solidFill>
              <a:srgbClr val="3366FF"/>
            </a:solidFill>
            <a:ln w="9525">
              <a:solidFill>
                <a:srgbClr val="3366FF"/>
              </a:solidFill>
              <a:miter lim="800000"/>
              <a:headEnd/>
              <a:tailEnd/>
            </a:ln>
            <a:effectLst/>
          </p:spPr>
          <p:txBody>
            <a:bodyPr wrap="none" anchor="ctr">
              <a:prstTxWarp prst="textNoShape">
                <a:avLst/>
              </a:prstTxWarp>
            </a:bodyPr>
            <a:lstStyle/>
            <a:p>
              <a:pPr algn="ctr"/>
              <a:r>
                <a:rPr lang="en-US" sz="1799">
                  <a:solidFill>
                    <a:schemeClr val="bg1"/>
                  </a:solidFill>
                </a:rPr>
                <a:t>500</a:t>
              </a:r>
            </a:p>
          </p:txBody>
        </p:sp>
      </p:grpSp>
      <p:sp>
        <p:nvSpPr>
          <p:cNvPr id="1501276" name="Text Box 92"/>
          <p:cNvSpPr txBox="1">
            <a:spLocks noChangeArrowheads="1"/>
          </p:cNvSpPr>
          <p:nvPr/>
        </p:nvSpPr>
        <p:spPr bwMode="auto">
          <a:xfrm>
            <a:off x="3138441" y="2139035"/>
            <a:ext cx="1349347" cy="369012"/>
          </a:xfrm>
          <a:prstGeom prst="rect">
            <a:avLst/>
          </a:prstGeom>
          <a:noFill/>
          <a:ln w="9525">
            <a:noFill/>
            <a:miter lim="800000"/>
            <a:headEnd/>
            <a:tailEnd/>
          </a:ln>
          <a:effectLst/>
        </p:spPr>
        <p:txBody>
          <a:bodyPr wrap="none">
            <a:prstTxWarp prst="textNoShape">
              <a:avLst/>
            </a:prstTxWarp>
            <a:spAutoFit/>
          </a:bodyPr>
          <a:lstStyle/>
          <a:p>
            <a:r>
              <a:rPr lang="en-US" sz="1799"/>
              <a:t>MTU=1000B</a:t>
            </a:r>
          </a:p>
        </p:txBody>
      </p:sp>
      <p:sp>
        <p:nvSpPr>
          <p:cNvPr id="1501277" name="Text Box 93"/>
          <p:cNvSpPr txBox="1">
            <a:spLocks noChangeArrowheads="1"/>
          </p:cNvSpPr>
          <p:nvPr/>
        </p:nvSpPr>
        <p:spPr bwMode="auto">
          <a:xfrm>
            <a:off x="5194769" y="2291355"/>
            <a:ext cx="1232388" cy="369012"/>
          </a:xfrm>
          <a:prstGeom prst="rect">
            <a:avLst/>
          </a:prstGeom>
          <a:noFill/>
          <a:ln w="9525">
            <a:noFill/>
            <a:miter lim="800000"/>
            <a:headEnd/>
            <a:tailEnd/>
          </a:ln>
          <a:effectLst/>
        </p:spPr>
        <p:txBody>
          <a:bodyPr wrap="none">
            <a:prstTxWarp prst="textNoShape">
              <a:avLst/>
            </a:prstTxWarp>
            <a:spAutoFit/>
          </a:bodyPr>
          <a:lstStyle/>
          <a:p>
            <a:r>
              <a:rPr lang="en-US" sz="1799"/>
              <a:t>MTU=500B</a:t>
            </a:r>
          </a:p>
        </p:txBody>
      </p:sp>
      <p:sp>
        <p:nvSpPr>
          <p:cNvPr id="1501278" name="Text Box 94"/>
          <p:cNvSpPr txBox="1">
            <a:spLocks noChangeArrowheads="1"/>
          </p:cNvSpPr>
          <p:nvPr/>
        </p:nvSpPr>
        <p:spPr bwMode="auto">
          <a:xfrm>
            <a:off x="7174938" y="2139035"/>
            <a:ext cx="1349347" cy="369012"/>
          </a:xfrm>
          <a:prstGeom prst="rect">
            <a:avLst/>
          </a:prstGeom>
          <a:noFill/>
          <a:ln w="9525">
            <a:noFill/>
            <a:miter lim="800000"/>
            <a:headEnd/>
            <a:tailEnd/>
          </a:ln>
          <a:effectLst/>
        </p:spPr>
        <p:txBody>
          <a:bodyPr wrap="none">
            <a:prstTxWarp prst="textNoShape">
              <a:avLst/>
            </a:prstTxWarp>
            <a:spAutoFit/>
          </a:bodyPr>
          <a:lstStyle/>
          <a:p>
            <a:r>
              <a:rPr lang="en-US" sz="1799"/>
              <a:t>MTU=1000B</a:t>
            </a:r>
          </a:p>
        </p:txBody>
      </p:sp>
      <p:sp>
        <p:nvSpPr>
          <p:cNvPr id="1501279" name="Text Box 95"/>
          <p:cNvSpPr txBox="1">
            <a:spLocks noChangeArrowheads="1"/>
          </p:cNvSpPr>
          <p:nvPr/>
        </p:nvSpPr>
        <p:spPr bwMode="auto">
          <a:xfrm>
            <a:off x="1678701" y="2229476"/>
            <a:ext cx="800443" cy="369012"/>
          </a:xfrm>
          <a:prstGeom prst="rect">
            <a:avLst/>
          </a:prstGeom>
          <a:noFill/>
          <a:ln w="9525">
            <a:noFill/>
            <a:miter lim="800000"/>
            <a:headEnd/>
            <a:tailEnd/>
          </a:ln>
          <a:effectLst/>
        </p:spPr>
        <p:txBody>
          <a:bodyPr wrap="none">
            <a:prstTxWarp prst="textNoShape">
              <a:avLst/>
            </a:prstTxWarp>
            <a:spAutoFit/>
          </a:bodyPr>
          <a:lstStyle/>
          <a:p>
            <a:r>
              <a:rPr lang="en-US" sz="1799"/>
              <a:t>Host A</a:t>
            </a:r>
          </a:p>
        </p:txBody>
      </p:sp>
      <p:sp>
        <p:nvSpPr>
          <p:cNvPr id="1501280" name="Text Box 96"/>
          <p:cNvSpPr txBox="1">
            <a:spLocks noChangeArrowheads="1"/>
          </p:cNvSpPr>
          <p:nvPr/>
        </p:nvSpPr>
        <p:spPr bwMode="auto">
          <a:xfrm>
            <a:off x="9136067" y="2438917"/>
            <a:ext cx="792433" cy="369012"/>
          </a:xfrm>
          <a:prstGeom prst="rect">
            <a:avLst/>
          </a:prstGeom>
          <a:noFill/>
          <a:ln w="9525">
            <a:noFill/>
            <a:miter lim="800000"/>
            <a:headEnd/>
            <a:tailEnd/>
          </a:ln>
          <a:effectLst/>
        </p:spPr>
        <p:txBody>
          <a:bodyPr wrap="none">
            <a:prstTxWarp prst="textNoShape">
              <a:avLst/>
            </a:prstTxWarp>
            <a:spAutoFit/>
          </a:bodyPr>
          <a:lstStyle/>
          <a:p>
            <a:r>
              <a:rPr lang="en-US" sz="1799"/>
              <a:t>Host B</a:t>
            </a:r>
          </a:p>
        </p:txBody>
      </p:sp>
      <p:sp>
        <p:nvSpPr>
          <p:cNvPr id="1501282" name="Text Box 98"/>
          <p:cNvSpPr txBox="1">
            <a:spLocks noChangeArrowheads="1"/>
          </p:cNvSpPr>
          <p:nvPr/>
        </p:nvSpPr>
        <p:spPr bwMode="auto">
          <a:xfrm>
            <a:off x="4706074" y="2681677"/>
            <a:ext cx="426498" cy="369012"/>
          </a:xfrm>
          <a:prstGeom prst="rect">
            <a:avLst/>
          </a:prstGeom>
          <a:noFill/>
          <a:ln w="9525">
            <a:noFill/>
            <a:miter lim="800000"/>
            <a:headEnd/>
            <a:tailEnd/>
          </a:ln>
          <a:effectLst/>
        </p:spPr>
        <p:txBody>
          <a:bodyPr wrap="none">
            <a:prstTxWarp prst="textNoShape">
              <a:avLst/>
            </a:prstTxWarp>
            <a:spAutoFit/>
          </a:bodyPr>
          <a:lstStyle/>
          <a:p>
            <a:r>
              <a:rPr lang="en-US" sz="1799"/>
              <a:t>R1</a:t>
            </a:r>
          </a:p>
        </p:txBody>
      </p:sp>
      <p:sp>
        <p:nvSpPr>
          <p:cNvPr id="1501284" name="Text Box 100"/>
          <p:cNvSpPr txBox="1">
            <a:spLocks noChangeArrowheads="1"/>
          </p:cNvSpPr>
          <p:nvPr/>
        </p:nvSpPr>
        <p:spPr bwMode="auto">
          <a:xfrm>
            <a:off x="6610082" y="3062479"/>
            <a:ext cx="426498" cy="369012"/>
          </a:xfrm>
          <a:prstGeom prst="rect">
            <a:avLst/>
          </a:prstGeom>
          <a:noFill/>
          <a:ln w="9525">
            <a:noFill/>
            <a:miter lim="800000"/>
            <a:headEnd/>
            <a:tailEnd/>
          </a:ln>
          <a:effectLst/>
        </p:spPr>
        <p:txBody>
          <a:bodyPr wrap="none">
            <a:prstTxWarp prst="textNoShape">
              <a:avLst/>
            </a:prstTxWarp>
            <a:spAutoFit/>
          </a:bodyPr>
          <a:lstStyle/>
          <a:p>
            <a:r>
              <a:rPr lang="en-US" sz="1799"/>
              <a:t>R2</a:t>
            </a:r>
          </a:p>
        </p:txBody>
      </p:sp>
      <p:sp>
        <p:nvSpPr>
          <p:cNvPr id="1501285" name="Text Box 101"/>
          <p:cNvSpPr txBox="1">
            <a:spLocks noChangeArrowheads="1"/>
          </p:cNvSpPr>
          <p:nvPr/>
        </p:nvSpPr>
        <p:spPr bwMode="auto">
          <a:xfrm>
            <a:off x="2202304" y="4500006"/>
            <a:ext cx="7208669" cy="369012"/>
          </a:xfrm>
          <a:prstGeom prst="rect">
            <a:avLst/>
          </a:prstGeom>
          <a:noFill/>
          <a:ln w="9525">
            <a:solidFill>
              <a:schemeClr val="tx1"/>
            </a:solidFill>
            <a:miter lim="800000"/>
            <a:headEnd/>
            <a:tailEnd/>
          </a:ln>
          <a:effectLst/>
        </p:spPr>
        <p:txBody>
          <a:bodyPr wrap="none">
            <a:prstTxWarp prst="textNoShape">
              <a:avLst/>
            </a:prstTxWarp>
            <a:spAutoFit/>
          </a:bodyPr>
          <a:lstStyle/>
          <a:p>
            <a:r>
              <a:rPr lang="en-US" sz="1799" dirty="0"/>
              <a:t>MTU (Maximum Transfer Unit) = Maximum packet size handled by network</a:t>
            </a:r>
          </a:p>
        </p:txBody>
      </p:sp>
      <p:sp>
        <p:nvSpPr>
          <p:cNvPr id="1501275" name="Rectangle 91"/>
          <p:cNvSpPr>
            <a:spLocks noChangeArrowheads="1"/>
          </p:cNvSpPr>
          <p:nvPr/>
        </p:nvSpPr>
        <p:spPr bwMode="auto">
          <a:xfrm>
            <a:off x="6248320" y="3662242"/>
            <a:ext cx="1523207" cy="228481"/>
          </a:xfrm>
          <a:prstGeom prst="rect">
            <a:avLst/>
          </a:prstGeom>
          <a:solidFill>
            <a:srgbClr val="3366FF"/>
          </a:solidFill>
          <a:ln w="9525">
            <a:solidFill>
              <a:srgbClr val="3366FF"/>
            </a:solidFill>
            <a:miter lim="800000"/>
            <a:headEnd/>
            <a:tailEnd/>
          </a:ln>
          <a:effectLst/>
        </p:spPr>
        <p:txBody>
          <a:bodyPr wrap="none" anchor="ctr">
            <a:prstTxWarp prst="textNoShape">
              <a:avLst/>
            </a:prstTxWarp>
          </a:bodyPr>
          <a:lstStyle/>
          <a:p>
            <a:pPr algn="ctr"/>
            <a:r>
              <a:rPr lang="en-US" sz="1799">
                <a:solidFill>
                  <a:schemeClr val="bg1"/>
                </a:solidFill>
              </a:rPr>
              <a:t>1000</a:t>
            </a:r>
          </a:p>
        </p:txBody>
      </p:sp>
    </p:spTree>
    <p:extLst>
      <p:ext uri="{BB962C8B-B14F-4D97-AF65-F5344CB8AC3E}">
        <p14:creationId xmlns:p14="http://schemas.microsoft.com/office/powerpoint/2010/main" val="60055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33333E-6 3.33333E-6 L 0.225 0.03819 " pathEditMode="relative" rAng="0" ptsTypes="AA">
                                      <p:cBhvr>
                                        <p:cTn id="6" dur="2000" fill="hold"/>
                                        <p:tgtEl>
                                          <p:spTgt spid="1501272"/>
                                        </p:tgtEl>
                                        <p:attrNameLst>
                                          <p:attrName>ppt_x</p:attrName>
                                          <p:attrName>ppt_y</p:attrName>
                                        </p:attrNameLst>
                                      </p:cBhvr>
                                      <p:rCtr x="11200" y="1900"/>
                                    </p:animMotion>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501272"/>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63" presetClass="path" presetSubtype="0" accel="50000" decel="50000" fill="hold" nodeType="clickEffect">
                                  <p:stCondLst>
                                    <p:cond delay="0"/>
                                  </p:stCondLst>
                                  <p:childTnLst>
                                    <p:animMotion origin="layout" path="M -3.33333E-6 -1.11111E-6 L 0.21667 0.04445 " pathEditMode="relative" rAng="0" ptsTypes="AA">
                                      <p:cBhvr>
                                        <p:cTn id="16" dur="2000" fill="hold"/>
                                        <p:tgtEl>
                                          <p:spTgt spid="7"/>
                                        </p:tgtEl>
                                        <p:attrNameLst>
                                          <p:attrName>ppt_x</p:attrName>
                                          <p:attrName>ppt_y</p:attrName>
                                        </p:attrNameLst>
                                      </p:cBhvr>
                                      <p:rCtr x="10800" y="2200"/>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0119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50127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63" presetClass="path" presetSubtype="0" accel="50000" decel="50000" fill="hold" grpId="1" nodeType="clickEffect">
                                  <p:stCondLst>
                                    <p:cond delay="0"/>
                                  </p:stCondLst>
                                  <p:childTnLst>
                                    <p:animMotion origin="layout" path="M 0.00417 -0.0007 L 0.2625 -0.08472 " pathEditMode="relative" rAng="0" ptsTypes="AA">
                                      <p:cBhvr>
                                        <p:cTn id="30" dur="2000" fill="hold"/>
                                        <p:tgtEl>
                                          <p:spTgt spid="1501275"/>
                                        </p:tgtEl>
                                        <p:attrNameLst>
                                          <p:attrName>ppt_x</p:attrName>
                                          <p:attrName>ppt_y</p:attrName>
                                        </p:attrNameLst>
                                      </p:cBhvr>
                                      <p:rCtr x="12900" y="-42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1197" grpId="0" build="p"/>
      <p:bldP spid="1501272" grpId="0" animBg="1"/>
      <p:bldP spid="1501272" grpId="1" animBg="1"/>
      <p:bldP spid="1501275" grpId="0" animBg="1"/>
      <p:bldP spid="1501275"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4"/>
          <p:cNvSpPr>
            <a:spLocks noGrp="1"/>
          </p:cNvSpPr>
          <p:nvPr>
            <p:ph type="title"/>
          </p:nvPr>
        </p:nvSpPr>
        <p:spPr>
          <a:xfrm>
            <a:off x="1179226" y="826680"/>
            <a:ext cx="9833548" cy="1325563"/>
          </a:xfrm>
        </p:spPr>
        <p:txBody>
          <a:bodyPr>
            <a:normAutofit/>
          </a:bodyPr>
          <a:lstStyle/>
          <a:p>
            <a:pPr algn="ctr"/>
            <a:r>
              <a:rPr lang="en-US" sz="4000">
                <a:solidFill>
                  <a:srgbClr val="FFFFFF"/>
                </a:solidFill>
              </a:rPr>
              <a:t>What is this lecture about</a:t>
            </a:r>
          </a:p>
        </p:txBody>
      </p:sp>
      <p:sp>
        <p:nvSpPr>
          <p:cNvPr id="7" name="Text Placeholder 6"/>
          <p:cNvSpPr>
            <a:spLocks noGrp="1"/>
          </p:cNvSpPr>
          <p:nvPr>
            <p:ph idx="1"/>
          </p:nvPr>
        </p:nvSpPr>
        <p:spPr>
          <a:xfrm>
            <a:off x="1179226" y="3092970"/>
            <a:ext cx="9833548" cy="2693976"/>
          </a:xfrm>
        </p:spPr>
        <p:txBody>
          <a:bodyPr>
            <a:normAutofit/>
          </a:bodyPr>
          <a:lstStyle/>
          <a:p>
            <a:pPr marL="342729" indent="-342729">
              <a:buAutoNum type="arabicPeriod"/>
            </a:pPr>
            <a:r>
              <a:rPr lang="en-US" sz="2000">
                <a:solidFill>
                  <a:srgbClr val="000000"/>
                </a:solidFill>
              </a:rPr>
              <a:t>Networking fundamentals</a:t>
            </a:r>
          </a:p>
          <a:p>
            <a:pPr marL="522027" lvl="1" indent="-342729">
              <a:buAutoNum type="arabicPeriod"/>
            </a:pPr>
            <a:r>
              <a:rPr lang="en-US" sz="2000">
                <a:solidFill>
                  <a:srgbClr val="000000"/>
                </a:solidFill>
              </a:rPr>
              <a:t>Protocols</a:t>
            </a:r>
          </a:p>
          <a:p>
            <a:pPr marL="522027" lvl="1" indent="-342729">
              <a:buAutoNum type="arabicPeriod"/>
            </a:pPr>
            <a:r>
              <a:rPr lang="en-US" sz="2000">
                <a:solidFill>
                  <a:srgbClr val="000000"/>
                </a:solidFill>
              </a:rPr>
              <a:t>Sockets</a:t>
            </a:r>
          </a:p>
          <a:p>
            <a:pPr marL="522027" lvl="1" indent="-342729">
              <a:buAutoNum type="arabicPeriod"/>
            </a:pPr>
            <a:r>
              <a:rPr lang="en-US" sz="2000">
                <a:solidFill>
                  <a:srgbClr val="000000"/>
                </a:solidFill>
              </a:rPr>
              <a:t>Routing</a:t>
            </a:r>
          </a:p>
          <a:p>
            <a:pPr marL="522027" lvl="1" indent="-342729">
              <a:buAutoNum type="arabicPeriod"/>
            </a:pPr>
            <a:r>
              <a:rPr lang="en-US" sz="2000">
                <a:solidFill>
                  <a:srgbClr val="000000"/>
                </a:solidFill>
              </a:rPr>
              <a:t>Multicast/Broadcast</a:t>
            </a:r>
          </a:p>
          <a:p>
            <a:pPr marL="342729" indent="-342729">
              <a:buAutoNum type="arabicPeriod"/>
            </a:pPr>
            <a:endParaRPr lang="en-US" sz="2000">
              <a:solidFill>
                <a:srgbClr val="000000"/>
              </a:solidFill>
            </a:endParaRPr>
          </a:p>
        </p:txBody>
      </p:sp>
    </p:spTree>
    <p:extLst>
      <p:ext uri="{BB962C8B-B14F-4D97-AF65-F5344CB8AC3E}">
        <p14:creationId xmlns:p14="http://schemas.microsoft.com/office/powerpoint/2010/main" val="908111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736223" y="2062875"/>
            <a:ext cx="2121382" cy="2056329"/>
            <a:chOff x="832" y="1344"/>
            <a:chExt cx="1136" cy="1024"/>
          </a:xfrm>
        </p:grpSpPr>
        <p:sp>
          <p:nvSpPr>
            <p:cNvPr id="1507331" name="Oval 3"/>
            <p:cNvSpPr>
              <a:spLocks noChangeArrowheads="1"/>
            </p:cNvSpPr>
            <p:nvPr/>
          </p:nvSpPr>
          <p:spPr bwMode="auto">
            <a:xfrm>
              <a:off x="1220" y="1344"/>
              <a:ext cx="495" cy="424"/>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7332" name="Oval 4"/>
            <p:cNvSpPr>
              <a:spLocks noChangeArrowheads="1"/>
            </p:cNvSpPr>
            <p:nvPr/>
          </p:nvSpPr>
          <p:spPr bwMode="auto">
            <a:xfrm>
              <a:off x="948" y="1455"/>
              <a:ext cx="379" cy="424"/>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7333" name="Oval 5"/>
            <p:cNvSpPr>
              <a:spLocks noChangeArrowheads="1"/>
            </p:cNvSpPr>
            <p:nvPr/>
          </p:nvSpPr>
          <p:spPr bwMode="auto">
            <a:xfrm>
              <a:off x="832" y="1710"/>
              <a:ext cx="256" cy="306"/>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7334" name="Oval 6"/>
            <p:cNvSpPr>
              <a:spLocks noChangeArrowheads="1"/>
            </p:cNvSpPr>
            <p:nvPr/>
          </p:nvSpPr>
          <p:spPr bwMode="auto">
            <a:xfrm>
              <a:off x="909" y="1862"/>
              <a:ext cx="435" cy="442"/>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7335" name="Oval 7"/>
            <p:cNvSpPr>
              <a:spLocks noChangeArrowheads="1"/>
            </p:cNvSpPr>
            <p:nvPr/>
          </p:nvSpPr>
          <p:spPr bwMode="auto">
            <a:xfrm>
              <a:off x="1086" y="1924"/>
              <a:ext cx="671" cy="444"/>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7336" name="Oval 8"/>
            <p:cNvSpPr>
              <a:spLocks noChangeArrowheads="1"/>
            </p:cNvSpPr>
            <p:nvPr/>
          </p:nvSpPr>
          <p:spPr bwMode="auto">
            <a:xfrm>
              <a:off x="1605" y="1488"/>
              <a:ext cx="311" cy="312"/>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7337" name="Oval 9"/>
            <p:cNvSpPr>
              <a:spLocks noChangeArrowheads="1"/>
            </p:cNvSpPr>
            <p:nvPr/>
          </p:nvSpPr>
          <p:spPr bwMode="auto">
            <a:xfrm>
              <a:off x="1602" y="1681"/>
              <a:ext cx="366" cy="333"/>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7338" name="Oval 10"/>
            <p:cNvSpPr>
              <a:spLocks noChangeArrowheads="1"/>
            </p:cNvSpPr>
            <p:nvPr/>
          </p:nvSpPr>
          <p:spPr bwMode="auto">
            <a:xfrm>
              <a:off x="1569" y="1751"/>
              <a:ext cx="364" cy="547"/>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7339" name="Oval 11"/>
            <p:cNvSpPr>
              <a:spLocks noChangeArrowheads="1"/>
            </p:cNvSpPr>
            <p:nvPr/>
          </p:nvSpPr>
          <p:spPr bwMode="auto">
            <a:xfrm>
              <a:off x="912" y="1434"/>
              <a:ext cx="1008" cy="918"/>
            </a:xfrm>
            <a:prstGeom prst="ellipse">
              <a:avLst/>
            </a:prstGeom>
            <a:solidFill>
              <a:srgbClr val="CCFFFF"/>
            </a:solidFill>
            <a:ln w="9525">
              <a:noFill/>
              <a:round/>
              <a:headEnd/>
              <a:tailEnd/>
            </a:ln>
          </p:spPr>
          <p:txBody>
            <a:bodyPr>
              <a:prstTxWarp prst="textNoShape">
                <a:avLst/>
              </a:prstTxWarp>
            </a:bodyPr>
            <a:lstStyle/>
            <a:p>
              <a:endParaRPr lang="en-US" sz="1799"/>
            </a:p>
          </p:txBody>
        </p:sp>
      </p:grpSp>
      <p:sp>
        <p:nvSpPr>
          <p:cNvPr id="1507340" name="Rectangle 12"/>
          <p:cNvSpPr>
            <a:spLocks noGrp="1" noChangeArrowheads="1"/>
          </p:cNvSpPr>
          <p:nvPr>
            <p:ph type="title"/>
          </p:nvPr>
        </p:nvSpPr>
        <p:spPr/>
        <p:txBody>
          <a:bodyPr/>
          <a:lstStyle/>
          <a:p>
            <a:r>
              <a:rPr lang="en-US" sz="3498"/>
              <a:t>Where does Reassemble Happen?</a:t>
            </a:r>
          </a:p>
        </p:txBody>
      </p:sp>
      <p:sp>
        <p:nvSpPr>
          <p:cNvPr id="1507341" name="Rectangle 13"/>
          <p:cNvSpPr>
            <a:spLocks noGrp="1" noChangeArrowheads="1"/>
          </p:cNvSpPr>
          <p:nvPr>
            <p:ph type="body" idx="1"/>
          </p:nvPr>
        </p:nvSpPr>
        <p:spPr>
          <a:xfrm>
            <a:off x="1983342" y="5256848"/>
            <a:ext cx="8225316" cy="1142405"/>
          </a:xfrm>
        </p:spPr>
        <p:txBody>
          <a:bodyPr>
            <a:normAutofit/>
          </a:bodyPr>
          <a:lstStyle/>
          <a:p>
            <a:r>
              <a:rPr lang="en-US" sz="2699" dirty="0"/>
              <a:t>A2: end-host B (receiver)</a:t>
            </a:r>
          </a:p>
        </p:txBody>
      </p:sp>
      <p:grpSp>
        <p:nvGrpSpPr>
          <p:cNvPr id="3" name="Group 14"/>
          <p:cNvGrpSpPr>
            <a:grpSpLocks/>
          </p:cNvGrpSpPr>
          <p:nvPr/>
        </p:nvGrpSpPr>
        <p:grpSpPr bwMode="auto">
          <a:xfrm>
            <a:off x="2613252" y="1986714"/>
            <a:ext cx="2416503" cy="1827848"/>
            <a:chOff x="832" y="1344"/>
            <a:chExt cx="1136" cy="1024"/>
          </a:xfrm>
        </p:grpSpPr>
        <p:sp>
          <p:nvSpPr>
            <p:cNvPr id="1507343" name="Oval 15"/>
            <p:cNvSpPr>
              <a:spLocks noChangeArrowheads="1"/>
            </p:cNvSpPr>
            <p:nvPr/>
          </p:nvSpPr>
          <p:spPr bwMode="auto">
            <a:xfrm>
              <a:off x="1220" y="1344"/>
              <a:ext cx="495" cy="424"/>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7344" name="Oval 16"/>
            <p:cNvSpPr>
              <a:spLocks noChangeArrowheads="1"/>
            </p:cNvSpPr>
            <p:nvPr/>
          </p:nvSpPr>
          <p:spPr bwMode="auto">
            <a:xfrm>
              <a:off x="948" y="1455"/>
              <a:ext cx="379" cy="424"/>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7345" name="Oval 17"/>
            <p:cNvSpPr>
              <a:spLocks noChangeArrowheads="1"/>
            </p:cNvSpPr>
            <p:nvPr/>
          </p:nvSpPr>
          <p:spPr bwMode="auto">
            <a:xfrm>
              <a:off x="832" y="1710"/>
              <a:ext cx="256" cy="306"/>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7346" name="Oval 18"/>
            <p:cNvSpPr>
              <a:spLocks noChangeArrowheads="1"/>
            </p:cNvSpPr>
            <p:nvPr/>
          </p:nvSpPr>
          <p:spPr bwMode="auto">
            <a:xfrm>
              <a:off x="909" y="1862"/>
              <a:ext cx="435" cy="442"/>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7347" name="Oval 19"/>
            <p:cNvSpPr>
              <a:spLocks noChangeArrowheads="1"/>
            </p:cNvSpPr>
            <p:nvPr/>
          </p:nvSpPr>
          <p:spPr bwMode="auto">
            <a:xfrm>
              <a:off x="1086" y="1924"/>
              <a:ext cx="671" cy="444"/>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7348" name="Oval 20"/>
            <p:cNvSpPr>
              <a:spLocks noChangeArrowheads="1"/>
            </p:cNvSpPr>
            <p:nvPr/>
          </p:nvSpPr>
          <p:spPr bwMode="auto">
            <a:xfrm>
              <a:off x="1605" y="1488"/>
              <a:ext cx="311" cy="312"/>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7349" name="Oval 21"/>
            <p:cNvSpPr>
              <a:spLocks noChangeArrowheads="1"/>
            </p:cNvSpPr>
            <p:nvPr/>
          </p:nvSpPr>
          <p:spPr bwMode="auto">
            <a:xfrm>
              <a:off x="1602" y="1681"/>
              <a:ext cx="366" cy="333"/>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7350" name="Oval 22"/>
            <p:cNvSpPr>
              <a:spLocks noChangeArrowheads="1"/>
            </p:cNvSpPr>
            <p:nvPr/>
          </p:nvSpPr>
          <p:spPr bwMode="auto">
            <a:xfrm>
              <a:off x="1569" y="1751"/>
              <a:ext cx="364" cy="547"/>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7351" name="Oval 23"/>
            <p:cNvSpPr>
              <a:spLocks noChangeArrowheads="1"/>
            </p:cNvSpPr>
            <p:nvPr/>
          </p:nvSpPr>
          <p:spPr bwMode="auto">
            <a:xfrm>
              <a:off x="912" y="1434"/>
              <a:ext cx="1008" cy="918"/>
            </a:xfrm>
            <a:prstGeom prst="ellipse">
              <a:avLst/>
            </a:prstGeom>
            <a:solidFill>
              <a:srgbClr val="EAEAEA"/>
            </a:solidFill>
            <a:ln w="9525">
              <a:noFill/>
              <a:round/>
              <a:headEnd/>
              <a:tailEnd/>
            </a:ln>
          </p:spPr>
          <p:txBody>
            <a:bodyPr>
              <a:prstTxWarp prst="textNoShape">
                <a:avLst/>
              </a:prstTxWarp>
            </a:bodyPr>
            <a:lstStyle/>
            <a:p>
              <a:endParaRPr lang="en-US" sz="1799"/>
            </a:p>
          </p:txBody>
        </p:sp>
      </p:grpSp>
      <p:sp>
        <p:nvSpPr>
          <p:cNvPr id="1507352" name="Rectangle 24"/>
          <p:cNvSpPr>
            <a:spLocks noChangeArrowheads="1"/>
          </p:cNvSpPr>
          <p:nvPr/>
        </p:nvSpPr>
        <p:spPr bwMode="auto">
          <a:xfrm>
            <a:off x="2583105" y="2919678"/>
            <a:ext cx="184054" cy="171361"/>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41" tIns="44427" rIns="90441" bIns="44427" anchor="ctr">
            <a:prstTxWarp prst="textNoShape">
              <a:avLst/>
            </a:prstTxWarp>
            <a:flatTx/>
          </a:bodyPr>
          <a:lstStyle/>
          <a:p>
            <a:endParaRPr lang="en-US" sz="1799"/>
          </a:p>
        </p:txBody>
      </p:sp>
      <p:sp>
        <p:nvSpPr>
          <p:cNvPr id="1507353" name="Rectangle 25"/>
          <p:cNvSpPr>
            <a:spLocks noChangeArrowheads="1"/>
          </p:cNvSpPr>
          <p:nvPr/>
        </p:nvSpPr>
        <p:spPr bwMode="auto">
          <a:xfrm>
            <a:off x="4877435" y="3052959"/>
            <a:ext cx="184054" cy="171361"/>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41" tIns="44427" rIns="90441" bIns="44427" anchor="ctr">
            <a:prstTxWarp prst="textNoShape">
              <a:avLst/>
            </a:prstTxWarp>
            <a:flatTx/>
          </a:bodyPr>
          <a:lstStyle/>
          <a:p>
            <a:endParaRPr lang="en-US" sz="1799"/>
          </a:p>
        </p:txBody>
      </p:sp>
      <p:cxnSp>
        <p:nvCxnSpPr>
          <p:cNvPr id="1507354" name="AutoShape 26"/>
          <p:cNvCxnSpPr>
            <a:cxnSpLocks noChangeShapeType="1"/>
            <a:stCxn id="1507351" idx="2"/>
            <a:endCxn id="1507353" idx="1"/>
          </p:cNvCxnSpPr>
          <p:nvPr/>
        </p:nvCxnSpPr>
        <p:spPr bwMode="auto">
          <a:xfrm>
            <a:off x="2783026" y="2967278"/>
            <a:ext cx="2094409" cy="171361"/>
          </a:xfrm>
          <a:prstGeom prst="straightConnector1">
            <a:avLst/>
          </a:prstGeom>
          <a:noFill/>
          <a:ln w="25400">
            <a:solidFill>
              <a:schemeClr val="tx1"/>
            </a:solidFill>
            <a:round/>
            <a:headEnd/>
            <a:tailEnd/>
          </a:ln>
          <a:effectLst/>
        </p:spPr>
      </p:cxnSp>
      <p:grpSp>
        <p:nvGrpSpPr>
          <p:cNvPr id="4" name="Group 27"/>
          <p:cNvGrpSpPr>
            <a:grpSpLocks/>
          </p:cNvGrpSpPr>
          <p:nvPr/>
        </p:nvGrpSpPr>
        <p:grpSpPr bwMode="auto">
          <a:xfrm>
            <a:off x="1754863" y="2672157"/>
            <a:ext cx="523602" cy="488695"/>
            <a:chOff x="1014" y="912"/>
            <a:chExt cx="574" cy="596"/>
          </a:xfrm>
        </p:grpSpPr>
        <p:sp>
          <p:nvSpPr>
            <p:cNvPr id="1507356" name="Freeform 28"/>
            <p:cNvSpPr>
              <a:spLocks/>
            </p:cNvSpPr>
            <p:nvPr/>
          </p:nvSpPr>
          <p:spPr bwMode="auto">
            <a:xfrm>
              <a:off x="1014" y="912"/>
              <a:ext cx="574" cy="596"/>
            </a:xfrm>
            <a:custGeom>
              <a:avLst/>
              <a:gdLst/>
              <a:ahLst/>
              <a:cxnLst>
                <a:cxn ang="0">
                  <a:pos x="124" y="391"/>
                </a:cxn>
                <a:cxn ang="0">
                  <a:pos x="0" y="391"/>
                </a:cxn>
                <a:cxn ang="0">
                  <a:pos x="0" y="596"/>
                </a:cxn>
                <a:cxn ang="0">
                  <a:pos x="574" y="596"/>
                </a:cxn>
                <a:cxn ang="0">
                  <a:pos x="574" y="391"/>
                </a:cxn>
                <a:cxn ang="0">
                  <a:pos x="446" y="391"/>
                </a:cxn>
                <a:cxn ang="0">
                  <a:pos x="446" y="364"/>
                </a:cxn>
                <a:cxn ang="0">
                  <a:pos x="500" y="364"/>
                </a:cxn>
                <a:cxn ang="0">
                  <a:pos x="500" y="0"/>
                </a:cxn>
                <a:cxn ang="0">
                  <a:pos x="70" y="0"/>
                </a:cxn>
                <a:cxn ang="0">
                  <a:pos x="70" y="364"/>
                </a:cxn>
                <a:cxn ang="0">
                  <a:pos x="124" y="364"/>
                </a:cxn>
                <a:cxn ang="0">
                  <a:pos x="124" y="391"/>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prstTxWarp prst="textNoShape">
                <a:avLst/>
              </a:prstTxWarp>
            </a:bodyPr>
            <a:lstStyle/>
            <a:p>
              <a:endParaRPr lang="en-US" sz="1799"/>
            </a:p>
          </p:txBody>
        </p:sp>
        <p:sp>
          <p:nvSpPr>
            <p:cNvPr id="1507357" name="Line 29"/>
            <p:cNvSpPr>
              <a:spLocks noChangeShapeType="1"/>
            </p:cNvSpPr>
            <p:nvPr/>
          </p:nvSpPr>
          <p:spPr bwMode="auto">
            <a:xfrm>
              <a:off x="1138" y="1303"/>
              <a:ext cx="322" cy="1"/>
            </a:xfrm>
            <a:prstGeom prst="line">
              <a:avLst/>
            </a:prstGeom>
            <a:noFill/>
            <a:ln w="15875">
              <a:solidFill>
                <a:srgbClr val="000000"/>
              </a:solidFill>
              <a:round/>
              <a:headEnd/>
              <a:tailEnd/>
            </a:ln>
          </p:spPr>
          <p:txBody>
            <a:bodyPr>
              <a:prstTxWarp prst="textNoShape">
                <a:avLst/>
              </a:prstTxWarp>
            </a:bodyPr>
            <a:lstStyle/>
            <a:p>
              <a:endParaRPr lang="en-US" sz="1799"/>
            </a:p>
          </p:txBody>
        </p:sp>
        <p:sp>
          <p:nvSpPr>
            <p:cNvPr id="1507358" name="Line 30"/>
            <p:cNvSpPr>
              <a:spLocks noChangeShapeType="1"/>
            </p:cNvSpPr>
            <p:nvPr/>
          </p:nvSpPr>
          <p:spPr bwMode="auto">
            <a:xfrm>
              <a:off x="1138" y="1276"/>
              <a:ext cx="322" cy="1"/>
            </a:xfrm>
            <a:prstGeom prst="line">
              <a:avLst/>
            </a:prstGeom>
            <a:noFill/>
            <a:ln w="15875">
              <a:solidFill>
                <a:srgbClr val="000000"/>
              </a:solidFill>
              <a:round/>
              <a:headEnd/>
              <a:tailEnd/>
            </a:ln>
          </p:spPr>
          <p:txBody>
            <a:bodyPr>
              <a:prstTxWarp prst="textNoShape">
                <a:avLst/>
              </a:prstTxWarp>
            </a:bodyPr>
            <a:lstStyle/>
            <a:p>
              <a:endParaRPr lang="en-US" sz="1799"/>
            </a:p>
          </p:txBody>
        </p:sp>
        <p:sp>
          <p:nvSpPr>
            <p:cNvPr id="1507359" name="Freeform 31"/>
            <p:cNvSpPr>
              <a:spLocks noEditPoints="1"/>
            </p:cNvSpPr>
            <p:nvPr/>
          </p:nvSpPr>
          <p:spPr bwMode="auto">
            <a:xfrm>
              <a:off x="1310" y="1323"/>
              <a:ext cx="233" cy="168"/>
            </a:xfrm>
            <a:custGeom>
              <a:avLst/>
              <a:gdLst/>
              <a:ahLst/>
              <a:cxnLst>
                <a:cxn ang="0">
                  <a:pos x="0" y="168"/>
                </a:cxn>
                <a:cxn ang="0">
                  <a:pos x="188" y="168"/>
                </a:cxn>
                <a:cxn ang="0">
                  <a:pos x="188" y="0"/>
                </a:cxn>
                <a:cxn ang="0">
                  <a:pos x="0" y="0"/>
                </a:cxn>
                <a:cxn ang="0">
                  <a:pos x="0" y="168"/>
                </a:cxn>
                <a:cxn ang="0">
                  <a:pos x="204" y="26"/>
                </a:cxn>
                <a:cxn ang="0">
                  <a:pos x="233" y="26"/>
                </a:cxn>
                <a:cxn ang="0">
                  <a:pos x="233" y="0"/>
                </a:cxn>
                <a:cxn ang="0">
                  <a:pos x="204" y="0"/>
                </a:cxn>
                <a:cxn ang="0">
                  <a:pos x="204" y="26"/>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prstTxWarp prst="textNoShape">
                <a:avLst/>
              </a:prstTxWarp>
            </a:bodyPr>
            <a:lstStyle/>
            <a:p>
              <a:endParaRPr lang="en-US" sz="1799"/>
            </a:p>
          </p:txBody>
        </p:sp>
        <p:sp>
          <p:nvSpPr>
            <p:cNvPr id="1507360" name="Line 32"/>
            <p:cNvSpPr>
              <a:spLocks noChangeShapeType="1"/>
            </p:cNvSpPr>
            <p:nvPr/>
          </p:nvSpPr>
          <p:spPr bwMode="auto">
            <a:xfrm>
              <a:off x="1310" y="1379"/>
              <a:ext cx="188"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7361" name="Line 33"/>
            <p:cNvSpPr>
              <a:spLocks noChangeShapeType="1"/>
            </p:cNvSpPr>
            <p:nvPr/>
          </p:nvSpPr>
          <p:spPr bwMode="auto">
            <a:xfrm>
              <a:off x="1310" y="1435"/>
              <a:ext cx="188"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7362" name="Line 34"/>
            <p:cNvSpPr>
              <a:spLocks noChangeShapeType="1"/>
            </p:cNvSpPr>
            <p:nvPr/>
          </p:nvSpPr>
          <p:spPr bwMode="auto">
            <a:xfrm>
              <a:off x="1317" y="1405"/>
              <a:ext cx="172"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7363" name="Rectangle 35"/>
            <p:cNvSpPr>
              <a:spLocks noChangeArrowheads="1"/>
            </p:cNvSpPr>
            <p:nvPr/>
          </p:nvSpPr>
          <p:spPr bwMode="auto">
            <a:xfrm>
              <a:off x="1416" y="1389"/>
              <a:ext cx="54" cy="36"/>
            </a:xfrm>
            <a:prstGeom prst="rect">
              <a:avLst/>
            </a:prstGeom>
            <a:noFill/>
            <a:ln w="4763">
              <a:solidFill>
                <a:srgbClr val="000000"/>
              </a:solidFill>
              <a:miter lim="800000"/>
              <a:headEnd/>
              <a:tailEnd/>
            </a:ln>
          </p:spPr>
          <p:txBody>
            <a:bodyPr>
              <a:prstTxWarp prst="textNoShape">
                <a:avLst/>
              </a:prstTxWarp>
            </a:bodyPr>
            <a:lstStyle/>
            <a:p>
              <a:endParaRPr lang="en-US" sz="1799"/>
            </a:p>
          </p:txBody>
        </p:sp>
        <p:sp>
          <p:nvSpPr>
            <p:cNvPr id="1507364" name="Freeform 36"/>
            <p:cNvSpPr>
              <a:spLocks noEditPoints="1"/>
            </p:cNvSpPr>
            <p:nvPr/>
          </p:nvSpPr>
          <p:spPr bwMode="auto">
            <a:xfrm>
              <a:off x="1030" y="955"/>
              <a:ext cx="538" cy="401"/>
            </a:xfrm>
            <a:custGeom>
              <a:avLst/>
              <a:gdLst/>
              <a:ahLst/>
              <a:cxnLst>
                <a:cxn ang="0">
                  <a:pos x="452" y="285"/>
                </a:cxn>
                <a:cxn ang="0">
                  <a:pos x="472" y="285"/>
                </a:cxn>
                <a:cxn ang="0">
                  <a:pos x="472" y="278"/>
                </a:cxn>
                <a:cxn ang="0">
                  <a:pos x="452" y="278"/>
                </a:cxn>
                <a:cxn ang="0">
                  <a:pos x="452" y="285"/>
                </a:cxn>
                <a:cxn ang="0">
                  <a:pos x="121" y="239"/>
                </a:cxn>
                <a:cxn ang="0">
                  <a:pos x="121" y="27"/>
                </a:cxn>
                <a:cxn ang="0">
                  <a:pos x="417" y="27"/>
                </a:cxn>
                <a:cxn ang="0">
                  <a:pos x="417" y="239"/>
                </a:cxn>
                <a:cxn ang="0">
                  <a:pos x="121" y="239"/>
                </a:cxn>
                <a:cxn ang="0">
                  <a:pos x="108" y="252"/>
                </a:cxn>
                <a:cxn ang="0">
                  <a:pos x="430" y="252"/>
                </a:cxn>
                <a:cxn ang="0">
                  <a:pos x="430" y="14"/>
                </a:cxn>
                <a:cxn ang="0">
                  <a:pos x="446" y="14"/>
                </a:cxn>
                <a:cxn ang="0">
                  <a:pos x="446" y="0"/>
                </a:cxn>
                <a:cxn ang="0">
                  <a:pos x="96" y="0"/>
                </a:cxn>
                <a:cxn ang="0">
                  <a:pos x="96" y="265"/>
                </a:cxn>
                <a:cxn ang="0">
                  <a:pos x="108" y="265"/>
                </a:cxn>
                <a:cxn ang="0">
                  <a:pos x="108" y="252"/>
                </a:cxn>
                <a:cxn ang="0">
                  <a:pos x="0" y="388"/>
                </a:cxn>
                <a:cxn ang="0">
                  <a:pos x="54" y="388"/>
                </a:cxn>
                <a:cxn ang="0">
                  <a:pos x="54" y="368"/>
                </a:cxn>
                <a:cxn ang="0">
                  <a:pos x="0" y="368"/>
                </a:cxn>
                <a:cxn ang="0">
                  <a:pos x="0" y="388"/>
                </a:cxn>
                <a:cxn ang="0">
                  <a:pos x="316" y="401"/>
                </a:cxn>
                <a:cxn ang="0">
                  <a:pos x="430" y="401"/>
                </a:cxn>
                <a:cxn ang="0">
                  <a:pos x="430" y="391"/>
                </a:cxn>
                <a:cxn ang="0">
                  <a:pos x="316" y="391"/>
                </a:cxn>
                <a:cxn ang="0">
                  <a:pos x="316" y="401"/>
                </a:cxn>
                <a:cxn ang="0">
                  <a:pos x="523" y="378"/>
                </a:cxn>
                <a:cxn ang="0">
                  <a:pos x="538" y="378"/>
                </a:cxn>
                <a:cxn ang="0">
                  <a:pos x="538" y="368"/>
                </a:cxn>
                <a:cxn ang="0">
                  <a:pos x="523" y="368"/>
                </a:cxn>
                <a:cxn ang="0">
                  <a:pos x="523" y="378"/>
                </a:cxn>
                <a:cxn ang="0">
                  <a:pos x="523" y="394"/>
                </a:cxn>
                <a:cxn ang="0">
                  <a:pos x="538" y="394"/>
                </a:cxn>
                <a:cxn ang="0">
                  <a:pos x="538" y="388"/>
                </a:cxn>
                <a:cxn ang="0">
                  <a:pos x="523" y="388"/>
                </a:cxn>
                <a:cxn ang="0">
                  <a:pos x="523" y="394"/>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prstTxWarp prst="textNoShape">
                <a:avLst/>
              </a:prstTxWarp>
            </a:bodyPr>
            <a:lstStyle/>
            <a:p>
              <a:endParaRPr lang="en-US" sz="1799"/>
            </a:p>
          </p:txBody>
        </p:sp>
        <p:sp>
          <p:nvSpPr>
            <p:cNvPr id="1507365" name="Line 37"/>
            <p:cNvSpPr>
              <a:spLocks noChangeShapeType="1"/>
            </p:cNvSpPr>
            <p:nvPr/>
          </p:nvSpPr>
          <p:spPr bwMode="auto">
            <a:xfrm>
              <a:off x="1084" y="1257"/>
              <a:ext cx="430"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7366" name="Line 38"/>
            <p:cNvSpPr>
              <a:spLocks noChangeShapeType="1"/>
            </p:cNvSpPr>
            <p:nvPr/>
          </p:nvSpPr>
          <p:spPr bwMode="auto">
            <a:xfrm flipV="1">
              <a:off x="1193" y="1257"/>
              <a:ext cx="1" cy="19"/>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7367" name="Line 39"/>
            <p:cNvSpPr>
              <a:spLocks noChangeShapeType="1"/>
            </p:cNvSpPr>
            <p:nvPr/>
          </p:nvSpPr>
          <p:spPr bwMode="auto">
            <a:xfrm flipV="1">
              <a:off x="1301" y="1257"/>
              <a:ext cx="1" cy="19"/>
            </a:xfrm>
            <a:prstGeom prst="line">
              <a:avLst/>
            </a:prstGeom>
            <a:noFill/>
            <a:ln w="4763">
              <a:solidFill>
                <a:srgbClr val="000000"/>
              </a:solidFill>
              <a:round/>
              <a:headEnd/>
              <a:tailEnd/>
            </a:ln>
          </p:spPr>
          <p:txBody>
            <a:bodyPr>
              <a:prstTxWarp prst="textNoShape">
                <a:avLst/>
              </a:prstTxWarp>
            </a:bodyPr>
            <a:lstStyle/>
            <a:p>
              <a:endParaRPr lang="en-US" sz="1799"/>
            </a:p>
          </p:txBody>
        </p:sp>
      </p:grpSp>
      <p:cxnSp>
        <p:nvCxnSpPr>
          <p:cNvPr id="1507368" name="AutoShape 40"/>
          <p:cNvCxnSpPr>
            <a:cxnSpLocks noChangeShapeType="1"/>
            <a:stCxn id="1507356" idx="4"/>
            <a:endCxn id="1507352" idx="1"/>
          </p:cNvCxnSpPr>
          <p:nvPr/>
        </p:nvCxnSpPr>
        <p:spPr bwMode="auto">
          <a:xfrm>
            <a:off x="2286397" y="2992665"/>
            <a:ext cx="296707" cy="12693"/>
          </a:xfrm>
          <a:prstGeom prst="straightConnector1">
            <a:avLst/>
          </a:prstGeom>
          <a:noFill/>
          <a:ln w="25400">
            <a:solidFill>
              <a:schemeClr val="tx1"/>
            </a:solidFill>
            <a:round/>
            <a:headEnd/>
            <a:tailEnd/>
          </a:ln>
          <a:effectLst/>
        </p:spPr>
      </p:cxnSp>
      <p:grpSp>
        <p:nvGrpSpPr>
          <p:cNvPr id="5" name="Group 41"/>
          <p:cNvGrpSpPr>
            <a:grpSpLocks/>
          </p:cNvGrpSpPr>
          <p:nvPr/>
        </p:nvGrpSpPr>
        <p:grpSpPr bwMode="auto">
          <a:xfrm>
            <a:off x="6649749" y="1910554"/>
            <a:ext cx="2264183" cy="1827848"/>
            <a:chOff x="832" y="1344"/>
            <a:chExt cx="1136" cy="1024"/>
          </a:xfrm>
        </p:grpSpPr>
        <p:sp>
          <p:nvSpPr>
            <p:cNvPr id="1507370" name="Oval 42"/>
            <p:cNvSpPr>
              <a:spLocks noChangeArrowheads="1"/>
            </p:cNvSpPr>
            <p:nvPr/>
          </p:nvSpPr>
          <p:spPr bwMode="auto">
            <a:xfrm>
              <a:off x="1220" y="1344"/>
              <a:ext cx="495" cy="424"/>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7371" name="Oval 43"/>
            <p:cNvSpPr>
              <a:spLocks noChangeArrowheads="1"/>
            </p:cNvSpPr>
            <p:nvPr/>
          </p:nvSpPr>
          <p:spPr bwMode="auto">
            <a:xfrm>
              <a:off x="948" y="1455"/>
              <a:ext cx="379" cy="424"/>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7372" name="Oval 44"/>
            <p:cNvSpPr>
              <a:spLocks noChangeArrowheads="1"/>
            </p:cNvSpPr>
            <p:nvPr/>
          </p:nvSpPr>
          <p:spPr bwMode="auto">
            <a:xfrm>
              <a:off x="832" y="1710"/>
              <a:ext cx="256" cy="306"/>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7373" name="Oval 45"/>
            <p:cNvSpPr>
              <a:spLocks noChangeArrowheads="1"/>
            </p:cNvSpPr>
            <p:nvPr/>
          </p:nvSpPr>
          <p:spPr bwMode="auto">
            <a:xfrm>
              <a:off x="909" y="1862"/>
              <a:ext cx="435" cy="442"/>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7374" name="Oval 46"/>
            <p:cNvSpPr>
              <a:spLocks noChangeArrowheads="1"/>
            </p:cNvSpPr>
            <p:nvPr/>
          </p:nvSpPr>
          <p:spPr bwMode="auto">
            <a:xfrm>
              <a:off x="1086" y="1924"/>
              <a:ext cx="671" cy="444"/>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7375" name="Oval 47"/>
            <p:cNvSpPr>
              <a:spLocks noChangeArrowheads="1"/>
            </p:cNvSpPr>
            <p:nvPr/>
          </p:nvSpPr>
          <p:spPr bwMode="auto">
            <a:xfrm>
              <a:off x="1605" y="1488"/>
              <a:ext cx="311" cy="312"/>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7376" name="Oval 48"/>
            <p:cNvSpPr>
              <a:spLocks noChangeArrowheads="1"/>
            </p:cNvSpPr>
            <p:nvPr/>
          </p:nvSpPr>
          <p:spPr bwMode="auto">
            <a:xfrm>
              <a:off x="1602" y="1681"/>
              <a:ext cx="366" cy="333"/>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7377" name="Oval 49"/>
            <p:cNvSpPr>
              <a:spLocks noChangeArrowheads="1"/>
            </p:cNvSpPr>
            <p:nvPr/>
          </p:nvSpPr>
          <p:spPr bwMode="auto">
            <a:xfrm>
              <a:off x="1569" y="1751"/>
              <a:ext cx="364" cy="547"/>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7378" name="Oval 50"/>
            <p:cNvSpPr>
              <a:spLocks noChangeArrowheads="1"/>
            </p:cNvSpPr>
            <p:nvPr/>
          </p:nvSpPr>
          <p:spPr bwMode="auto">
            <a:xfrm>
              <a:off x="912" y="1434"/>
              <a:ext cx="1008" cy="918"/>
            </a:xfrm>
            <a:prstGeom prst="ellipse">
              <a:avLst/>
            </a:prstGeom>
            <a:solidFill>
              <a:srgbClr val="CCFFCC"/>
            </a:solidFill>
            <a:ln w="9525">
              <a:noFill/>
              <a:round/>
              <a:headEnd/>
              <a:tailEnd/>
            </a:ln>
          </p:spPr>
          <p:txBody>
            <a:bodyPr>
              <a:prstTxWarp prst="textNoShape">
                <a:avLst/>
              </a:prstTxWarp>
            </a:bodyPr>
            <a:lstStyle/>
            <a:p>
              <a:endParaRPr lang="en-US" sz="1799"/>
            </a:p>
          </p:txBody>
        </p:sp>
      </p:grpSp>
      <p:sp>
        <p:nvSpPr>
          <p:cNvPr id="1507379" name="Rectangle 51"/>
          <p:cNvSpPr>
            <a:spLocks noChangeArrowheads="1"/>
          </p:cNvSpPr>
          <p:nvPr/>
        </p:nvSpPr>
        <p:spPr bwMode="auto">
          <a:xfrm>
            <a:off x="8685451" y="3052959"/>
            <a:ext cx="184054" cy="171361"/>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41" tIns="44427" rIns="90441" bIns="44427" anchor="ctr">
            <a:prstTxWarp prst="textNoShape">
              <a:avLst/>
            </a:prstTxWarp>
            <a:flatTx/>
          </a:bodyPr>
          <a:lstStyle/>
          <a:p>
            <a:endParaRPr lang="en-US" sz="1799"/>
          </a:p>
        </p:txBody>
      </p:sp>
      <p:grpSp>
        <p:nvGrpSpPr>
          <p:cNvPr id="6" name="Group 52"/>
          <p:cNvGrpSpPr>
            <a:grpSpLocks/>
          </p:cNvGrpSpPr>
          <p:nvPr/>
        </p:nvGrpSpPr>
        <p:grpSpPr bwMode="auto">
          <a:xfrm>
            <a:off x="9304256" y="2773705"/>
            <a:ext cx="523602" cy="488695"/>
            <a:chOff x="1014" y="912"/>
            <a:chExt cx="574" cy="596"/>
          </a:xfrm>
        </p:grpSpPr>
        <p:sp>
          <p:nvSpPr>
            <p:cNvPr id="1507381" name="Freeform 53"/>
            <p:cNvSpPr>
              <a:spLocks/>
            </p:cNvSpPr>
            <p:nvPr/>
          </p:nvSpPr>
          <p:spPr bwMode="auto">
            <a:xfrm>
              <a:off x="1014" y="912"/>
              <a:ext cx="574" cy="596"/>
            </a:xfrm>
            <a:custGeom>
              <a:avLst/>
              <a:gdLst/>
              <a:ahLst/>
              <a:cxnLst>
                <a:cxn ang="0">
                  <a:pos x="124" y="391"/>
                </a:cxn>
                <a:cxn ang="0">
                  <a:pos x="0" y="391"/>
                </a:cxn>
                <a:cxn ang="0">
                  <a:pos x="0" y="596"/>
                </a:cxn>
                <a:cxn ang="0">
                  <a:pos x="574" y="596"/>
                </a:cxn>
                <a:cxn ang="0">
                  <a:pos x="574" y="391"/>
                </a:cxn>
                <a:cxn ang="0">
                  <a:pos x="446" y="391"/>
                </a:cxn>
                <a:cxn ang="0">
                  <a:pos x="446" y="364"/>
                </a:cxn>
                <a:cxn ang="0">
                  <a:pos x="500" y="364"/>
                </a:cxn>
                <a:cxn ang="0">
                  <a:pos x="500" y="0"/>
                </a:cxn>
                <a:cxn ang="0">
                  <a:pos x="70" y="0"/>
                </a:cxn>
                <a:cxn ang="0">
                  <a:pos x="70" y="364"/>
                </a:cxn>
                <a:cxn ang="0">
                  <a:pos x="124" y="364"/>
                </a:cxn>
                <a:cxn ang="0">
                  <a:pos x="124" y="391"/>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prstTxWarp prst="textNoShape">
                <a:avLst/>
              </a:prstTxWarp>
            </a:bodyPr>
            <a:lstStyle/>
            <a:p>
              <a:endParaRPr lang="en-US" sz="1799"/>
            </a:p>
          </p:txBody>
        </p:sp>
        <p:sp>
          <p:nvSpPr>
            <p:cNvPr id="1507382" name="Line 54"/>
            <p:cNvSpPr>
              <a:spLocks noChangeShapeType="1"/>
            </p:cNvSpPr>
            <p:nvPr/>
          </p:nvSpPr>
          <p:spPr bwMode="auto">
            <a:xfrm>
              <a:off x="1138" y="1303"/>
              <a:ext cx="322" cy="1"/>
            </a:xfrm>
            <a:prstGeom prst="line">
              <a:avLst/>
            </a:prstGeom>
            <a:noFill/>
            <a:ln w="15875">
              <a:solidFill>
                <a:srgbClr val="000000"/>
              </a:solidFill>
              <a:round/>
              <a:headEnd/>
              <a:tailEnd/>
            </a:ln>
          </p:spPr>
          <p:txBody>
            <a:bodyPr>
              <a:prstTxWarp prst="textNoShape">
                <a:avLst/>
              </a:prstTxWarp>
            </a:bodyPr>
            <a:lstStyle/>
            <a:p>
              <a:endParaRPr lang="en-US" sz="1799"/>
            </a:p>
          </p:txBody>
        </p:sp>
        <p:sp>
          <p:nvSpPr>
            <p:cNvPr id="1507383" name="Line 55"/>
            <p:cNvSpPr>
              <a:spLocks noChangeShapeType="1"/>
            </p:cNvSpPr>
            <p:nvPr/>
          </p:nvSpPr>
          <p:spPr bwMode="auto">
            <a:xfrm>
              <a:off x="1138" y="1276"/>
              <a:ext cx="322" cy="1"/>
            </a:xfrm>
            <a:prstGeom prst="line">
              <a:avLst/>
            </a:prstGeom>
            <a:noFill/>
            <a:ln w="15875">
              <a:solidFill>
                <a:srgbClr val="000000"/>
              </a:solidFill>
              <a:round/>
              <a:headEnd/>
              <a:tailEnd/>
            </a:ln>
          </p:spPr>
          <p:txBody>
            <a:bodyPr>
              <a:prstTxWarp prst="textNoShape">
                <a:avLst/>
              </a:prstTxWarp>
            </a:bodyPr>
            <a:lstStyle/>
            <a:p>
              <a:endParaRPr lang="en-US" sz="1799"/>
            </a:p>
          </p:txBody>
        </p:sp>
        <p:sp>
          <p:nvSpPr>
            <p:cNvPr id="1507384" name="Freeform 56"/>
            <p:cNvSpPr>
              <a:spLocks noEditPoints="1"/>
            </p:cNvSpPr>
            <p:nvPr/>
          </p:nvSpPr>
          <p:spPr bwMode="auto">
            <a:xfrm>
              <a:off x="1310" y="1323"/>
              <a:ext cx="233" cy="168"/>
            </a:xfrm>
            <a:custGeom>
              <a:avLst/>
              <a:gdLst/>
              <a:ahLst/>
              <a:cxnLst>
                <a:cxn ang="0">
                  <a:pos x="0" y="168"/>
                </a:cxn>
                <a:cxn ang="0">
                  <a:pos x="188" y="168"/>
                </a:cxn>
                <a:cxn ang="0">
                  <a:pos x="188" y="0"/>
                </a:cxn>
                <a:cxn ang="0">
                  <a:pos x="0" y="0"/>
                </a:cxn>
                <a:cxn ang="0">
                  <a:pos x="0" y="168"/>
                </a:cxn>
                <a:cxn ang="0">
                  <a:pos x="204" y="26"/>
                </a:cxn>
                <a:cxn ang="0">
                  <a:pos x="233" y="26"/>
                </a:cxn>
                <a:cxn ang="0">
                  <a:pos x="233" y="0"/>
                </a:cxn>
                <a:cxn ang="0">
                  <a:pos x="204" y="0"/>
                </a:cxn>
                <a:cxn ang="0">
                  <a:pos x="204" y="26"/>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prstTxWarp prst="textNoShape">
                <a:avLst/>
              </a:prstTxWarp>
            </a:bodyPr>
            <a:lstStyle/>
            <a:p>
              <a:endParaRPr lang="en-US" sz="1799"/>
            </a:p>
          </p:txBody>
        </p:sp>
        <p:sp>
          <p:nvSpPr>
            <p:cNvPr id="1507385" name="Line 57"/>
            <p:cNvSpPr>
              <a:spLocks noChangeShapeType="1"/>
            </p:cNvSpPr>
            <p:nvPr/>
          </p:nvSpPr>
          <p:spPr bwMode="auto">
            <a:xfrm>
              <a:off x="1310" y="1379"/>
              <a:ext cx="188"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7386" name="Line 58"/>
            <p:cNvSpPr>
              <a:spLocks noChangeShapeType="1"/>
            </p:cNvSpPr>
            <p:nvPr/>
          </p:nvSpPr>
          <p:spPr bwMode="auto">
            <a:xfrm>
              <a:off x="1310" y="1435"/>
              <a:ext cx="188"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7387" name="Line 59"/>
            <p:cNvSpPr>
              <a:spLocks noChangeShapeType="1"/>
            </p:cNvSpPr>
            <p:nvPr/>
          </p:nvSpPr>
          <p:spPr bwMode="auto">
            <a:xfrm>
              <a:off x="1317" y="1405"/>
              <a:ext cx="172"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7388" name="Rectangle 60"/>
            <p:cNvSpPr>
              <a:spLocks noChangeArrowheads="1"/>
            </p:cNvSpPr>
            <p:nvPr/>
          </p:nvSpPr>
          <p:spPr bwMode="auto">
            <a:xfrm>
              <a:off x="1416" y="1389"/>
              <a:ext cx="54" cy="36"/>
            </a:xfrm>
            <a:prstGeom prst="rect">
              <a:avLst/>
            </a:prstGeom>
            <a:noFill/>
            <a:ln w="4763">
              <a:solidFill>
                <a:srgbClr val="000000"/>
              </a:solidFill>
              <a:miter lim="800000"/>
              <a:headEnd/>
              <a:tailEnd/>
            </a:ln>
          </p:spPr>
          <p:txBody>
            <a:bodyPr>
              <a:prstTxWarp prst="textNoShape">
                <a:avLst/>
              </a:prstTxWarp>
            </a:bodyPr>
            <a:lstStyle/>
            <a:p>
              <a:endParaRPr lang="en-US" sz="1799"/>
            </a:p>
          </p:txBody>
        </p:sp>
        <p:sp>
          <p:nvSpPr>
            <p:cNvPr id="1507389" name="Freeform 61"/>
            <p:cNvSpPr>
              <a:spLocks noEditPoints="1"/>
            </p:cNvSpPr>
            <p:nvPr/>
          </p:nvSpPr>
          <p:spPr bwMode="auto">
            <a:xfrm>
              <a:off x="1030" y="955"/>
              <a:ext cx="538" cy="401"/>
            </a:xfrm>
            <a:custGeom>
              <a:avLst/>
              <a:gdLst/>
              <a:ahLst/>
              <a:cxnLst>
                <a:cxn ang="0">
                  <a:pos x="452" y="285"/>
                </a:cxn>
                <a:cxn ang="0">
                  <a:pos x="472" y="285"/>
                </a:cxn>
                <a:cxn ang="0">
                  <a:pos x="472" y="278"/>
                </a:cxn>
                <a:cxn ang="0">
                  <a:pos x="452" y="278"/>
                </a:cxn>
                <a:cxn ang="0">
                  <a:pos x="452" y="285"/>
                </a:cxn>
                <a:cxn ang="0">
                  <a:pos x="121" y="239"/>
                </a:cxn>
                <a:cxn ang="0">
                  <a:pos x="121" y="27"/>
                </a:cxn>
                <a:cxn ang="0">
                  <a:pos x="417" y="27"/>
                </a:cxn>
                <a:cxn ang="0">
                  <a:pos x="417" y="239"/>
                </a:cxn>
                <a:cxn ang="0">
                  <a:pos x="121" y="239"/>
                </a:cxn>
                <a:cxn ang="0">
                  <a:pos x="108" y="252"/>
                </a:cxn>
                <a:cxn ang="0">
                  <a:pos x="430" y="252"/>
                </a:cxn>
                <a:cxn ang="0">
                  <a:pos x="430" y="14"/>
                </a:cxn>
                <a:cxn ang="0">
                  <a:pos x="446" y="14"/>
                </a:cxn>
                <a:cxn ang="0">
                  <a:pos x="446" y="0"/>
                </a:cxn>
                <a:cxn ang="0">
                  <a:pos x="96" y="0"/>
                </a:cxn>
                <a:cxn ang="0">
                  <a:pos x="96" y="265"/>
                </a:cxn>
                <a:cxn ang="0">
                  <a:pos x="108" y="265"/>
                </a:cxn>
                <a:cxn ang="0">
                  <a:pos x="108" y="252"/>
                </a:cxn>
                <a:cxn ang="0">
                  <a:pos x="0" y="388"/>
                </a:cxn>
                <a:cxn ang="0">
                  <a:pos x="54" y="388"/>
                </a:cxn>
                <a:cxn ang="0">
                  <a:pos x="54" y="368"/>
                </a:cxn>
                <a:cxn ang="0">
                  <a:pos x="0" y="368"/>
                </a:cxn>
                <a:cxn ang="0">
                  <a:pos x="0" y="388"/>
                </a:cxn>
                <a:cxn ang="0">
                  <a:pos x="316" y="401"/>
                </a:cxn>
                <a:cxn ang="0">
                  <a:pos x="430" y="401"/>
                </a:cxn>
                <a:cxn ang="0">
                  <a:pos x="430" y="391"/>
                </a:cxn>
                <a:cxn ang="0">
                  <a:pos x="316" y="391"/>
                </a:cxn>
                <a:cxn ang="0">
                  <a:pos x="316" y="401"/>
                </a:cxn>
                <a:cxn ang="0">
                  <a:pos x="523" y="378"/>
                </a:cxn>
                <a:cxn ang="0">
                  <a:pos x="538" y="378"/>
                </a:cxn>
                <a:cxn ang="0">
                  <a:pos x="538" y="368"/>
                </a:cxn>
                <a:cxn ang="0">
                  <a:pos x="523" y="368"/>
                </a:cxn>
                <a:cxn ang="0">
                  <a:pos x="523" y="378"/>
                </a:cxn>
                <a:cxn ang="0">
                  <a:pos x="523" y="394"/>
                </a:cxn>
                <a:cxn ang="0">
                  <a:pos x="538" y="394"/>
                </a:cxn>
                <a:cxn ang="0">
                  <a:pos x="538" y="388"/>
                </a:cxn>
                <a:cxn ang="0">
                  <a:pos x="523" y="388"/>
                </a:cxn>
                <a:cxn ang="0">
                  <a:pos x="523" y="394"/>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prstTxWarp prst="textNoShape">
                <a:avLst/>
              </a:prstTxWarp>
            </a:bodyPr>
            <a:lstStyle/>
            <a:p>
              <a:endParaRPr lang="en-US" sz="1799"/>
            </a:p>
          </p:txBody>
        </p:sp>
        <p:sp>
          <p:nvSpPr>
            <p:cNvPr id="1507390" name="Line 62"/>
            <p:cNvSpPr>
              <a:spLocks noChangeShapeType="1"/>
            </p:cNvSpPr>
            <p:nvPr/>
          </p:nvSpPr>
          <p:spPr bwMode="auto">
            <a:xfrm>
              <a:off x="1084" y="1257"/>
              <a:ext cx="430"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7391" name="Line 63"/>
            <p:cNvSpPr>
              <a:spLocks noChangeShapeType="1"/>
            </p:cNvSpPr>
            <p:nvPr/>
          </p:nvSpPr>
          <p:spPr bwMode="auto">
            <a:xfrm flipV="1">
              <a:off x="1193" y="1257"/>
              <a:ext cx="1" cy="19"/>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7392" name="Line 64"/>
            <p:cNvSpPr>
              <a:spLocks noChangeShapeType="1"/>
            </p:cNvSpPr>
            <p:nvPr/>
          </p:nvSpPr>
          <p:spPr bwMode="auto">
            <a:xfrm flipV="1">
              <a:off x="1301" y="1257"/>
              <a:ext cx="1" cy="19"/>
            </a:xfrm>
            <a:prstGeom prst="line">
              <a:avLst/>
            </a:prstGeom>
            <a:noFill/>
            <a:ln w="4763">
              <a:solidFill>
                <a:srgbClr val="000000"/>
              </a:solidFill>
              <a:round/>
              <a:headEnd/>
              <a:tailEnd/>
            </a:ln>
          </p:spPr>
          <p:txBody>
            <a:bodyPr>
              <a:prstTxWarp prst="textNoShape">
                <a:avLst/>
              </a:prstTxWarp>
            </a:bodyPr>
            <a:lstStyle/>
            <a:p>
              <a:endParaRPr lang="en-US" sz="1799"/>
            </a:p>
          </p:txBody>
        </p:sp>
      </p:grpSp>
      <p:cxnSp>
        <p:nvCxnSpPr>
          <p:cNvPr id="1507393" name="AutoShape 65"/>
          <p:cNvCxnSpPr>
            <a:cxnSpLocks noChangeShapeType="1"/>
            <a:stCxn id="1507379" idx="3"/>
            <a:endCxn id="1507389" idx="22"/>
          </p:cNvCxnSpPr>
          <p:nvPr/>
        </p:nvCxnSpPr>
        <p:spPr bwMode="auto">
          <a:xfrm flipV="1">
            <a:off x="8869507" y="3110081"/>
            <a:ext cx="449029" cy="28560"/>
          </a:xfrm>
          <a:prstGeom prst="straightConnector1">
            <a:avLst/>
          </a:prstGeom>
          <a:noFill/>
          <a:ln w="25400">
            <a:solidFill>
              <a:schemeClr val="tx1"/>
            </a:solidFill>
            <a:round/>
            <a:headEnd/>
            <a:tailEnd/>
          </a:ln>
          <a:effectLst/>
        </p:spPr>
      </p:cxnSp>
      <p:cxnSp>
        <p:nvCxnSpPr>
          <p:cNvPr id="1507394" name="AutoShape 66"/>
          <p:cNvCxnSpPr>
            <a:cxnSpLocks noChangeShapeType="1"/>
            <a:stCxn id="1507395" idx="3"/>
            <a:endCxn id="1507379" idx="1"/>
          </p:cNvCxnSpPr>
          <p:nvPr/>
        </p:nvCxnSpPr>
        <p:spPr bwMode="auto">
          <a:xfrm flipV="1">
            <a:off x="6933763" y="3138641"/>
            <a:ext cx="1751688" cy="357001"/>
          </a:xfrm>
          <a:prstGeom prst="straightConnector1">
            <a:avLst/>
          </a:prstGeom>
          <a:noFill/>
          <a:ln w="25400">
            <a:solidFill>
              <a:schemeClr val="tx1"/>
            </a:solidFill>
            <a:round/>
            <a:headEnd/>
            <a:tailEnd/>
          </a:ln>
          <a:effectLst/>
        </p:spPr>
      </p:cxnSp>
      <p:sp>
        <p:nvSpPr>
          <p:cNvPr id="1507395" name="Rectangle 67"/>
          <p:cNvSpPr>
            <a:spLocks noChangeArrowheads="1"/>
          </p:cNvSpPr>
          <p:nvPr/>
        </p:nvSpPr>
        <p:spPr bwMode="auto">
          <a:xfrm>
            <a:off x="6749710" y="3409960"/>
            <a:ext cx="184054" cy="171361"/>
          </a:xfrm>
          <a:prstGeom prst="rect">
            <a:avLst/>
          </a:prstGeom>
          <a:solidFill>
            <a:schemeClr val="folHlink"/>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chemeClr val="folHlink"/>
            </a:extrusionClr>
          </a:sp3d>
        </p:spPr>
        <p:txBody>
          <a:bodyPr wrap="none" lIns="90441" tIns="44427" rIns="90441" bIns="44427" anchor="ctr">
            <a:prstTxWarp prst="textNoShape">
              <a:avLst/>
            </a:prstTxWarp>
            <a:flatTx/>
          </a:bodyPr>
          <a:lstStyle/>
          <a:p>
            <a:endParaRPr lang="en-US" sz="1799"/>
          </a:p>
        </p:txBody>
      </p:sp>
      <p:cxnSp>
        <p:nvCxnSpPr>
          <p:cNvPr id="1507396" name="AutoShape 68"/>
          <p:cNvCxnSpPr>
            <a:cxnSpLocks noChangeShapeType="1"/>
            <a:stCxn id="1507353" idx="3"/>
            <a:endCxn id="1507395" idx="1"/>
          </p:cNvCxnSpPr>
          <p:nvPr/>
        </p:nvCxnSpPr>
        <p:spPr bwMode="auto">
          <a:xfrm>
            <a:off x="5061489" y="3138641"/>
            <a:ext cx="1688221" cy="357001"/>
          </a:xfrm>
          <a:prstGeom prst="straightConnector1">
            <a:avLst/>
          </a:prstGeom>
          <a:noFill/>
          <a:ln w="25400">
            <a:solidFill>
              <a:schemeClr val="tx1"/>
            </a:solidFill>
            <a:round/>
            <a:headEnd/>
            <a:tailEnd/>
          </a:ln>
          <a:effectLst/>
        </p:spPr>
      </p:cxnSp>
      <p:grpSp>
        <p:nvGrpSpPr>
          <p:cNvPr id="7" name="Group 70"/>
          <p:cNvGrpSpPr>
            <a:grpSpLocks/>
          </p:cNvGrpSpPr>
          <p:nvPr/>
        </p:nvGrpSpPr>
        <p:grpSpPr bwMode="auto">
          <a:xfrm>
            <a:off x="4344313" y="3352840"/>
            <a:ext cx="1447046" cy="228481"/>
            <a:chOff x="1776" y="2112"/>
            <a:chExt cx="912" cy="144"/>
          </a:xfrm>
        </p:grpSpPr>
        <p:sp>
          <p:nvSpPr>
            <p:cNvPr id="1507399" name="Rectangle 71"/>
            <p:cNvSpPr>
              <a:spLocks noChangeArrowheads="1"/>
            </p:cNvSpPr>
            <p:nvPr/>
          </p:nvSpPr>
          <p:spPr bwMode="auto">
            <a:xfrm>
              <a:off x="1776" y="2112"/>
              <a:ext cx="432" cy="144"/>
            </a:xfrm>
            <a:prstGeom prst="rect">
              <a:avLst/>
            </a:prstGeom>
            <a:solidFill>
              <a:srgbClr val="3366FF"/>
            </a:solidFill>
            <a:ln w="9525">
              <a:solidFill>
                <a:srgbClr val="3366FF"/>
              </a:solidFill>
              <a:miter lim="800000"/>
              <a:headEnd/>
              <a:tailEnd/>
            </a:ln>
            <a:effectLst/>
          </p:spPr>
          <p:txBody>
            <a:bodyPr wrap="none" anchor="ctr">
              <a:prstTxWarp prst="textNoShape">
                <a:avLst/>
              </a:prstTxWarp>
            </a:bodyPr>
            <a:lstStyle/>
            <a:p>
              <a:pPr algn="ctr"/>
              <a:r>
                <a:rPr lang="en-US" sz="1799">
                  <a:solidFill>
                    <a:schemeClr val="bg1"/>
                  </a:solidFill>
                </a:rPr>
                <a:t>500</a:t>
              </a:r>
            </a:p>
          </p:txBody>
        </p:sp>
        <p:sp>
          <p:nvSpPr>
            <p:cNvPr id="1507400" name="Rectangle 72"/>
            <p:cNvSpPr>
              <a:spLocks noChangeArrowheads="1"/>
            </p:cNvSpPr>
            <p:nvPr/>
          </p:nvSpPr>
          <p:spPr bwMode="auto">
            <a:xfrm>
              <a:off x="2256" y="2112"/>
              <a:ext cx="432" cy="144"/>
            </a:xfrm>
            <a:prstGeom prst="rect">
              <a:avLst/>
            </a:prstGeom>
            <a:solidFill>
              <a:srgbClr val="3366FF"/>
            </a:solidFill>
            <a:ln w="9525">
              <a:solidFill>
                <a:srgbClr val="3366FF"/>
              </a:solidFill>
              <a:miter lim="800000"/>
              <a:headEnd/>
              <a:tailEnd/>
            </a:ln>
            <a:effectLst/>
          </p:spPr>
          <p:txBody>
            <a:bodyPr wrap="none" anchor="ctr">
              <a:prstTxWarp prst="textNoShape">
                <a:avLst/>
              </a:prstTxWarp>
            </a:bodyPr>
            <a:lstStyle/>
            <a:p>
              <a:pPr algn="ctr"/>
              <a:r>
                <a:rPr lang="en-US" sz="1799">
                  <a:solidFill>
                    <a:schemeClr val="bg1"/>
                  </a:solidFill>
                </a:rPr>
                <a:t>500</a:t>
              </a:r>
            </a:p>
          </p:txBody>
        </p:sp>
      </p:grpSp>
      <p:sp>
        <p:nvSpPr>
          <p:cNvPr id="1507401" name="Text Box 73"/>
          <p:cNvSpPr txBox="1">
            <a:spLocks noChangeArrowheads="1"/>
          </p:cNvSpPr>
          <p:nvPr/>
        </p:nvSpPr>
        <p:spPr bwMode="auto">
          <a:xfrm>
            <a:off x="3138441" y="2139035"/>
            <a:ext cx="1349347" cy="369012"/>
          </a:xfrm>
          <a:prstGeom prst="rect">
            <a:avLst/>
          </a:prstGeom>
          <a:noFill/>
          <a:ln w="9525">
            <a:noFill/>
            <a:miter lim="800000"/>
            <a:headEnd/>
            <a:tailEnd/>
          </a:ln>
          <a:effectLst/>
        </p:spPr>
        <p:txBody>
          <a:bodyPr wrap="none">
            <a:prstTxWarp prst="textNoShape">
              <a:avLst/>
            </a:prstTxWarp>
            <a:spAutoFit/>
          </a:bodyPr>
          <a:lstStyle/>
          <a:p>
            <a:r>
              <a:rPr lang="en-US" sz="1799"/>
              <a:t>MTU=1000B</a:t>
            </a:r>
          </a:p>
        </p:txBody>
      </p:sp>
      <p:sp>
        <p:nvSpPr>
          <p:cNvPr id="1507402" name="Text Box 74"/>
          <p:cNvSpPr txBox="1">
            <a:spLocks noChangeArrowheads="1"/>
          </p:cNvSpPr>
          <p:nvPr/>
        </p:nvSpPr>
        <p:spPr bwMode="auto">
          <a:xfrm>
            <a:off x="5194769" y="2291355"/>
            <a:ext cx="1232388" cy="369012"/>
          </a:xfrm>
          <a:prstGeom prst="rect">
            <a:avLst/>
          </a:prstGeom>
          <a:noFill/>
          <a:ln w="9525">
            <a:noFill/>
            <a:miter lim="800000"/>
            <a:headEnd/>
            <a:tailEnd/>
          </a:ln>
          <a:effectLst/>
        </p:spPr>
        <p:txBody>
          <a:bodyPr wrap="none">
            <a:prstTxWarp prst="textNoShape">
              <a:avLst/>
            </a:prstTxWarp>
            <a:spAutoFit/>
          </a:bodyPr>
          <a:lstStyle/>
          <a:p>
            <a:r>
              <a:rPr lang="en-US" sz="1799"/>
              <a:t>MTU=500B</a:t>
            </a:r>
          </a:p>
        </p:txBody>
      </p:sp>
      <p:sp>
        <p:nvSpPr>
          <p:cNvPr id="1507403" name="Text Box 75"/>
          <p:cNvSpPr txBox="1">
            <a:spLocks noChangeArrowheads="1"/>
          </p:cNvSpPr>
          <p:nvPr/>
        </p:nvSpPr>
        <p:spPr bwMode="auto">
          <a:xfrm>
            <a:off x="7174938" y="2139035"/>
            <a:ext cx="1349347" cy="369012"/>
          </a:xfrm>
          <a:prstGeom prst="rect">
            <a:avLst/>
          </a:prstGeom>
          <a:noFill/>
          <a:ln w="9525">
            <a:noFill/>
            <a:miter lim="800000"/>
            <a:headEnd/>
            <a:tailEnd/>
          </a:ln>
          <a:effectLst/>
        </p:spPr>
        <p:txBody>
          <a:bodyPr wrap="none">
            <a:prstTxWarp prst="textNoShape">
              <a:avLst/>
            </a:prstTxWarp>
            <a:spAutoFit/>
          </a:bodyPr>
          <a:lstStyle/>
          <a:p>
            <a:r>
              <a:rPr lang="en-US" sz="1799"/>
              <a:t>MTU=1000B</a:t>
            </a:r>
          </a:p>
        </p:txBody>
      </p:sp>
      <p:sp>
        <p:nvSpPr>
          <p:cNvPr id="1507404" name="Text Box 76"/>
          <p:cNvSpPr txBox="1">
            <a:spLocks noChangeArrowheads="1"/>
          </p:cNvSpPr>
          <p:nvPr/>
        </p:nvSpPr>
        <p:spPr bwMode="auto">
          <a:xfrm>
            <a:off x="1678701" y="2229476"/>
            <a:ext cx="800443" cy="369012"/>
          </a:xfrm>
          <a:prstGeom prst="rect">
            <a:avLst/>
          </a:prstGeom>
          <a:noFill/>
          <a:ln w="9525">
            <a:noFill/>
            <a:miter lim="800000"/>
            <a:headEnd/>
            <a:tailEnd/>
          </a:ln>
          <a:effectLst/>
        </p:spPr>
        <p:txBody>
          <a:bodyPr wrap="none">
            <a:prstTxWarp prst="textNoShape">
              <a:avLst/>
            </a:prstTxWarp>
            <a:spAutoFit/>
          </a:bodyPr>
          <a:lstStyle/>
          <a:p>
            <a:r>
              <a:rPr lang="en-US" sz="1799"/>
              <a:t>Host A</a:t>
            </a:r>
          </a:p>
        </p:txBody>
      </p:sp>
      <p:sp>
        <p:nvSpPr>
          <p:cNvPr id="1507405" name="Text Box 77"/>
          <p:cNvSpPr txBox="1">
            <a:spLocks noChangeArrowheads="1"/>
          </p:cNvSpPr>
          <p:nvPr/>
        </p:nvSpPr>
        <p:spPr bwMode="auto">
          <a:xfrm>
            <a:off x="9136067" y="2438917"/>
            <a:ext cx="792433" cy="369012"/>
          </a:xfrm>
          <a:prstGeom prst="rect">
            <a:avLst/>
          </a:prstGeom>
          <a:noFill/>
          <a:ln w="9525">
            <a:noFill/>
            <a:miter lim="800000"/>
            <a:headEnd/>
            <a:tailEnd/>
          </a:ln>
          <a:effectLst/>
        </p:spPr>
        <p:txBody>
          <a:bodyPr wrap="none">
            <a:prstTxWarp prst="textNoShape">
              <a:avLst/>
            </a:prstTxWarp>
            <a:spAutoFit/>
          </a:bodyPr>
          <a:lstStyle/>
          <a:p>
            <a:r>
              <a:rPr lang="en-US" sz="1799"/>
              <a:t>Host B</a:t>
            </a:r>
          </a:p>
        </p:txBody>
      </p:sp>
      <p:sp>
        <p:nvSpPr>
          <p:cNvPr id="1507406" name="Text Box 78"/>
          <p:cNvSpPr txBox="1">
            <a:spLocks noChangeArrowheads="1"/>
          </p:cNvSpPr>
          <p:nvPr/>
        </p:nvSpPr>
        <p:spPr bwMode="auto">
          <a:xfrm>
            <a:off x="4706074" y="2681677"/>
            <a:ext cx="426498" cy="369012"/>
          </a:xfrm>
          <a:prstGeom prst="rect">
            <a:avLst/>
          </a:prstGeom>
          <a:noFill/>
          <a:ln w="9525">
            <a:noFill/>
            <a:miter lim="800000"/>
            <a:headEnd/>
            <a:tailEnd/>
          </a:ln>
          <a:effectLst/>
        </p:spPr>
        <p:txBody>
          <a:bodyPr wrap="none">
            <a:prstTxWarp prst="textNoShape">
              <a:avLst/>
            </a:prstTxWarp>
            <a:spAutoFit/>
          </a:bodyPr>
          <a:lstStyle/>
          <a:p>
            <a:r>
              <a:rPr lang="en-US" sz="1799"/>
              <a:t>R1</a:t>
            </a:r>
          </a:p>
        </p:txBody>
      </p:sp>
      <p:sp>
        <p:nvSpPr>
          <p:cNvPr id="1507407" name="Text Box 79"/>
          <p:cNvSpPr txBox="1">
            <a:spLocks noChangeArrowheads="1"/>
          </p:cNvSpPr>
          <p:nvPr/>
        </p:nvSpPr>
        <p:spPr bwMode="auto">
          <a:xfrm>
            <a:off x="6610082" y="3062479"/>
            <a:ext cx="426498" cy="369012"/>
          </a:xfrm>
          <a:prstGeom prst="rect">
            <a:avLst/>
          </a:prstGeom>
          <a:noFill/>
          <a:ln w="9525">
            <a:noFill/>
            <a:miter lim="800000"/>
            <a:headEnd/>
            <a:tailEnd/>
          </a:ln>
          <a:effectLst/>
        </p:spPr>
        <p:txBody>
          <a:bodyPr wrap="none">
            <a:prstTxWarp prst="textNoShape">
              <a:avLst/>
            </a:prstTxWarp>
            <a:spAutoFit/>
          </a:bodyPr>
          <a:lstStyle/>
          <a:p>
            <a:r>
              <a:rPr lang="en-US" sz="1799"/>
              <a:t>R2</a:t>
            </a:r>
          </a:p>
        </p:txBody>
      </p:sp>
      <p:sp>
        <p:nvSpPr>
          <p:cNvPr id="1507408" name="Text Box 80"/>
          <p:cNvSpPr txBox="1">
            <a:spLocks noChangeArrowheads="1"/>
          </p:cNvSpPr>
          <p:nvPr/>
        </p:nvSpPr>
        <p:spPr bwMode="auto">
          <a:xfrm>
            <a:off x="2202304" y="4500006"/>
            <a:ext cx="7208669" cy="369012"/>
          </a:xfrm>
          <a:prstGeom prst="rect">
            <a:avLst/>
          </a:prstGeom>
          <a:noFill/>
          <a:ln w="9525">
            <a:solidFill>
              <a:schemeClr val="tx1"/>
            </a:solidFill>
            <a:miter lim="800000"/>
            <a:headEnd/>
            <a:tailEnd/>
          </a:ln>
          <a:effectLst/>
        </p:spPr>
        <p:txBody>
          <a:bodyPr wrap="none">
            <a:prstTxWarp prst="textNoShape">
              <a:avLst/>
            </a:prstTxWarp>
            <a:spAutoFit/>
          </a:bodyPr>
          <a:lstStyle/>
          <a:p>
            <a:r>
              <a:rPr lang="en-US" sz="1799"/>
              <a:t>MTU (Maximum Transfer Unit) = Maximum packet size handled by network</a:t>
            </a:r>
          </a:p>
        </p:txBody>
      </p:sp>
      <p:sp>
        <p:nvSpPr>
          <p:cNvPr id="1507409" name="Rectangle 81"/>
          <p:cNvSpPr>
            <a:spLocks noChangeArrowheads="1"/>
          </p:cNvSpPr>
          <p:nvPr/>
        </p:nvSpPr>
        <p:spPr bwMode="auto">
          <a:xfrm>
            <a:off x="8533130" y="3276679"/>
            <a:ext cx="1523207" cy="228481"/>
          </a:xfrm>
          <a:prstGeom prst="rect">
            <a:avLst/>
          </a:prstGeom>
          <a:solidFill>
            <a:srgbClr val="3366FF"/>
          </a:solidFill>
          <a:ln w="9525">
            <a:solidFill>
              <a:srgbClr val="3366FF"/>
            </a:solidFill>
            <a:miter lim="800000"/>
            <a:headEnd/>
            <a:tailEnd/>
          </a:ln>
          <a:effectLst/>
        </p:spPr>
        <p:txBody>
          <a:bodyPr wrap="none" anchor="ctr">
            <a:prstTxWarp prst="textNoShape">
              <a:avLst/>
            </a:prstTxWarp>
          </a:bodyPr>
          <a:lstStyle/>
          <a:p>
            <a:pPr algn="ctr"/>
            <a:r>
              <a:rPr lang="en-US" sz="1799">
                <a:solidFill>
                  <a:schemeClr val="bg1"/>
                </a:solidFill>
              </a:rPr>
              <a:t>1000</a:t>
            </a:r>
          </a:p>
        </p:txBody>
      </p:sp>
    </p:spTree>
    <p:extLst>
      <p:ext uri="{BB962C8B-B14F-4D97-AF65-F5344CB8AC3E}">
        <p14:creationId xmlns:p14="http://schemas.microsoft.com/office/powerpoint/2010/main" val="261508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5.55112E-17 4.44444E-6 L 0.47083 -0.01667 " pathEditMode="relative" rAng="0" ptsTypes="AA">
                                      <p:cBhvr>
                                        <p:cTn id="10" dur="2000" fill="hold"/>
                                        <p:tgtEl>
                                          <p:spTgt spid="7"/>
                                        </p:tgtEl>
                                        <p:attrNameLst>
                                          <p:attrName>ppt_x</p:attrName>
                                          <p:attrName>ppt_y</p:attrName>
                                        </p:attrNameLst>
                                      </p:cBhvr>
                                      <p:rCtr x="23500" y="-800"/>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5074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740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736223" y="2062875"/>
            <a:ext cx="2121382" cy="2056329"/>
            <a:chOff x="832" y="1344"/>
            <a:chExt cx="1136" cy="1024"/>
          </a:xfrm>
        </p:grpSpPr>
        <p:sp>
          <p:nvSpPr>
            <p:cNvPr id="1505283" name="Oval 3"/>
            <p:cNvSpPr>
              <a:spLocks noChangeArrowheads="1"/>
            </p:cNvSpPr>
            <p:nvPr/>
          </p:nvSpPr>
          <p:spPr bwMode="auto">
            <a:xfrm>
              <a:off x="1220" y="1344"/>
              <a:ext cx="495" cy="424"/>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5284" name="Oval 4"/>
            <p:cNvSpPr>
              <a:spLocks noChangeArrowheads="1"/>
            </p:cNvSpPr>
            <p:nvPr/>
          </p:nvSpPr>
          <p:spPr bwMode="auto">
            <a:xfrm>
              <a:off x="948" y="1455"/>
              <a:ext cx="379" cy="424"/>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5285" name="Oval 5"/>
            <p:cNvSpPr>
              <a:spLocks noChangeArrowheads="1"/>
            </p:cNvSpPr>
            <p:nvPr/>
          </p:nvSpPr>
          <p:spPr bwMode="auto">
            <a:xfrm>
              <a:off x="832" y="1710"/>
              <a:ext cx="256" cy="306"/>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5286" name="Oval 6"/>
            <p:cNvSpPr>
              <a:spLocks noChangeArrowheads="1"/>
            </p:cNvSpPr>
            <p:nvPr/>
          </p:nvSpPr>
          <p:spPr bwMode="auto">
            <a:xfrm>
              <a:off x="909" y="1862"/>
              <a:ext cx="435" cy="442"/>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5287" name="Oval 7"/>
            <p:cNvSpPr>
              <a:spLocks noChangeArrowheads="1"/>
            </p:cNvSpPr>
            <p:nvPr/>
          </p:nvSpPr>
          <p:spPr bwMode="auto">
            <a:xfrm>
              <a:off x="1086" y="1924"/>
              <a:ext cx="671" cy="444"/>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5288" name="Oval 8"/>
            <p:cNvSpPr>
              <a:spLocks noChangeArrowheads="1"/>
            </p:cNvSpPr>
            <p:nvPr/>
          </p:nvSpPr>
          <p:spPr bwMode="auto">
            <a:xfrm>
              <a:off x="1605" y="1488"/>
              <a:ext cx="311" cy="312"/>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5289" name="Oval 9"/>
            <p:cNvSpPr>
              <a:spLocks noChangeArrowheads="1"/>
            </p:cNvSpPr>
            <p:nvPr/>
          </p:nvSpPr>
          <p:spPr bwMode="auto">
            <a:xfrm>
              <a:off x="1602" y="1681"/>
              <a:ext cx="366" cy="333"/>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5290" name="Oval 10"/>
            <p:cNvSpPr>
              <a:spLocks noChangeArrowheads="1"/>
            </p:cNvSpPr>
            <p:nvPr/>
          </p:nvSpPr>
          <p:spPr bwMode="auto">
            <a:xfrm>
              <a:off x="1569" y="1751"/>
              <a:ext cx="364" cy="547"/>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5291" name="Oval 11"/>
            <p:cNvSpPr>
              <a:spLocks noChangeArrowheads="1"/>
            </p:cNvSpPr>
            <p:nvPr/>
          </p:nvSpPr>
          <p:spPr bwMode="auto">
            <a:xfrm>
              <a:off x="912" y="1434"/>
              <a:ext cx="1008" cy="918"/>
            </a:xfrm>
            <a:prstGeom prst="ellipse">
              <a:avLst/>
            </a:prstGeom>
            <a:solidFill>
              <a:srgbClr val="CCFFFF"/>
            </a:solidFill>
            <a:ln w="9525">
              <a:noFill/>
              <a:round/>
              <a:headEnd/>
              <a:tailEnd/>
            </a:ln>
          </p:spPr>
          <p:txBody>
            <a:bodyPr>
              <a:prstTxWarp prst="textNoShape">
                <a:avLst/>
              </a:prstTxWarp>
            </a:bodyPr>
            <a:lstStyle/>
            <a:p>
              <a:endParaRPr lang="en-US" sz="1799"/>
            </a:p>
          </p:txBody>
        </p:sp>
      </p:grpSp>
      <p:sp>
        <p:nvSpPr>
          <p:cNvPr id="1505292" name="Rectangle 12"/>
          <p:cNvSpPr>
            <a:spLocks noGrp="1" noChangeArrowheads="1"/>
          </p:cNvSpPr>
          <p:nvPr>
            <p:ph type="title"/>
          </p:nvPr>
        </p:nvSpPr>
        <p:spPr/>
        <p:txBody>
          <a:bodyPr/>
          <a:lstStyle/>
          <a:p>
            <a:r>
              <a:rPr lang="en-US" sz="3498"/>
              <a:t>Where does Reassemble Happen?</a:t>
            </a:r>
          </a:p>
        </p:txBody>
      </p:sp>
      <p:sp>
        <p:nvSpPr>
          <p:cNvPr id="1505293" name="Rectangle 13"/>
          <p:cNvSpPr>
            <a:spLocks noGrp="1" noChangeArrowheads="1"/>
          </p:cNvSpPr>
          <p:nvPr>
            <p:ph type="body" idx="1"/>
          </p:nvPr>
        </p:nvSpPr>
        <p:spPr>
          <a:xfrm>
            <a:off x="1983342" y="5333008"/>
            <a:ext cx="8225316" cy="1523207"/>
          </a:xfrm>
        </p:spPr>
        <p:txBody>
          <a:bodyPr>
            <a:normAutofit lnSpcReduction="10000"/>
          </a:bodyPr>
          <a:lstStyle/>
          <a:p>
            <a:r>
              <a:rPr lang="en-US" dirty="0"/>
              <a:t>A2: correct answer</a:t>
            </a:r>
          </a:p>
          <a:p>
            <a:pPr lvl="1"/>
            <a:r>
              <a:rPr lang="en-US" dirty="0"/>
              <a:t>Fragments can travel across different paths!</a:t>
            </a:r>
          </a:p>
          <a:p>
            <a:pPr lvl="1"/>
            <a:r>
              <a:rPr lang="en-US" dirty="0"/>
              <a:t>Why reassemble in network, if it could be further fragmented later?</a:t>
            </a:r>
          </a:p>
          <a:p>
            <a:pPr lvl="1">
              <a:buFont typeface="Wingdings" charset="2"/>
              <a:buNone/>
            </a:pPr>
            <a:endParaRPr lang="en-US" dirty="0"/>
          </a:p>
        </p:txBody>
      </p:sp>
      <p:grpSp>
        <p:nvGrpSpPr>
          <p:cNvPr id="3" name="Group 14"/>
          <p:cNvGrpSpPr>
            <a:grpSpLocks/>
          </p:cNvGrpSpPr>
          <p:nvPr/>
        </p:nvGrpSpPr>
        <p:grpSpPr bwMode="auto">
          <a:xfrm>
            <a:off x="2613252" y="1986714"/>
            <a:ext cx="2416503" cy="1827848"/>
            <a:chOff x="832" y="1344"/>
            <a:chExt cx="1136" cy="1024"/>
          </a:xfrm>
        </p:grpSpPr>
        <p:sp>
          <p:nvSpPr>
            <p:cNvPr id="1505295" name="Oval 15"/>
            <p:cNvSpPr>
              <a:spLocks noChangeArrowheads="1"/>
            </p:cNvSpPr>
            <p:nvPr/>
          </p:nvSpPr>
          <p:spPr bwMode="auto">
            <a:xfrm>
              <a:off x="1220" y="1344"/>
              <a:ext cx="495" cy="424"/>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5296" name="Oval 16"/>
            <p:cNvSpPr>
              <a:spLocks noChangeArrowheads="1"/>
            </p:cNvSpPr>
            <p:nvPr/>
          </p:nvSpPr>
          <p:spPr bwMode="auto">
            <a:xfrm>
              <a:off x="948" y="1455"/>
              <a:ext cx="379" cy="424"/>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5297" name="Oval 17"/>
            <p:cNvSpPr>
              <a:spLocks noChangeArrowheads="1"/>
            </p:cNvSpPr>
            <p:nvPr/>
          </p:nvSpPr>
          <p:spPr bwMode="auto">
            <a:xfrm>
              <a:off x="832" y="1710"/>
              <a:ext cx="256" cy="306"/>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5298" name="Oval 18"/>
            <p:cNvSpPr>
              <a:spLocks noChangeArrowheads="1"/>
            </p:cNvSpPr>
            <p:nvPr/>
          </p:nvSpPr>
          <p:spPr bwMode="auto">
            <a:xfrm>
              <a:off x="909" y="1862"/>
              <a:ext cx="435" cy="442"/>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5299" name="Oval 19"/>
            <p:cNvSpPr>
              <a:spLocks noChangeArrowheads="1"/>
            </p:cNvSpPr>
            <p:nvPr/>
          </p:nvSpPr>
          <p:spPr bwMode="auto">
            <a:xfrm>
              <a:off x="1086" y="1924"/>
              <a:ext cx="671" cy="444"/>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5300" name="Oval 20"/>
            <p:cNvSpPr>
              <a:spLocks noChangeArrowheads="1"/>
            </p:cNvSpPr>
            <p:nvPr/>
          </p:nvSpPr>
          <p:spPr bwMode="auto">
            <a:xfrm>
              <a:off x="1605" y="1488"/>
              <a:ext cx="311" cy="312"/>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5301" name="Oval 21"/>
            <p:cNvSpPr>
              <a:spLocks noChangeArrowheads="1"/>
            </p:cNvSpPr>
            <p:nvPr/>
          </p:nvSpPr>
          <p:spPr bwMode="auto">
            <a:xfrm>
              <a:off x="1602" y="1681"/>
              <a:ext cx="366" cy="333"/>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5302" name="Oval 22"/>
            <p:cNvSpPr>
              <a:spLocks noChangeArrowheads="1"/>
            </p:cNvSpPr>
            <p:nvPr/>
          </p:nvSpPr>
          <p:spPr bwMode="auto">
            <a:xfrm>
              <a:off x="1569" y="1751"/>
              <a:ext cx="364" cy="547"/>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5303" name="Oval 23"/>
            <p:cNvSpPr>
              <a:spLocks noChangeArrowheads="1"/>
            </p:cNvSpPr>
            <p:nvPr/>
          </p:nvSpPr>
          <p:spPr bwMode="auto">
            <a:xfrm>
              <a:off x="912" y="1434"/>
              <a:ext cx="1008" cy="918"/>
            </a:xfrm>
            <a:prstGeom prst="ellipse">
              <a:avLst/>
            </a:prstGeom>
            <a:solidFill>
              <a:srgbClr val="EAEAEA"/>
            </a:solidFill>
            <a:ln w="9525">
              <a:noFill/>
              <a:round/>
              <a:headEnd/>
              <a:tailEnd/>
            </a:ln>
          </p:spPr>
          <p:txBody>
            <a:bodyPr>
              <a:prstTxWarp prst="textNoShape">
                <a:avLst/>
              </a:prstTxWarp>
            </a:bodyPr>
            <a:lstStyle/>
            <a:p>
              <a:endParaRPr lang="en-US" sz="1799"/>
            </a:p>
          </p:txBody>
        </p:sp>
      </p:grpSp>
      <p:sp>
        <p:nvSpPr>
          <p:cNvPr id="1505304" name="Rectangle 24"/>
          <p:cNvSpPr>
            <a:spLocks noChangeArrowheads="1"/>
          </p:cNvSpPr>
          <p:nvPr/>
        </p:nvSpPr>
        <p:spPr bwMode="auto">
          <a:xfrm>
            <a:off x="2583105" y="2919678"/>
            <a:ext cx="184054" cy="171361"/>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41" tIns="44427" rIns="90441" bIns="44427" anchor="ctr">
            <a:prstTxWarp prst="textNoShape">
              <a:avLst/>
            </a:prstTxWarp>
            <a:flatTx/>
          </a:bodyPr>
          <a:lstStyle/>
          <a:p>
            <a:endParaRPr lang="en-US" sz="1799"/>
          </a:p>
        </p:txBody>
      </p:sp>
      <p:sp>
        <p:nvSpPr>
          <p:cNvPr id="1505305" name="Rectangle 25"/>
          <p:cNvSpPr>
            <a:spLocks noChangeArrowheads="1"/>
          </p:cNvSpPr>
          <p:nvPr/>
        </p:nvSpPr>
        <p:spPr bwMode="auto">
          <a:xfrm>
            <a:off x="4877435" y="3052959"/>
            <a:ext cx="184054" cy="171361"/>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41" tIns="44427" rIns="90441" bIns="44427" anchor="ctr">
            <a:prstTxWarp prst="textNoShape">
              <a:avLst/>
            </a:prstTxWarp>
            <a:flatTx/>
          </a:bodyPr>
          <a:lstStyle/>
          <a:p>
            <a:endParaRPr lang="en-US" sz="1799"/>
          </a:p>
        </p:txBody>
      </p:sp>
      <p:cxnSp>
        <p:nvCxnSpPr>
          <p:cNvPr id="1505306" name="AutoShape 26"/>
          <p:cNvCxnSpPr>
            <a:cxnSpLocks noChangeShapeType="1"/>
            <a:stCxn id="1505303" idx="2"/>
            <a:endCxn id="1505305" idx="1"/>
          </p:cNvCxnSpPr>
          <p:nvPr/>
        </p:nvCxnSpPr>
        <p:spPr bwMode="auto">
          <a:xfrm>
            <a:off x="2783026" y="2967278"/>
            <a:ext cx="2094409" cy="171361"/>
          </a:xfrm>
          <a:prstGeom prst="straightConnector1">
            <a:avLst/>
          </a:prstGeom>
          <a:noFill/>
          <a:ln w="25400">
            <a:solidFill>
              <a:schemeClr val="tx1"/>
            </a:solidFill>
            <a:round/>
            <a:headEnd/>
            <a:tailEnd/>
          </a:ln>
          <a:effectLst/>
        </p:spPr>
      </p:cxnSp>
      <p:grpSp>
        <p:nvGrpSpPr>
          <p:cNvPr id="4" name="Group 27"/>
          <p:cNvGrpSpPr>
            <a:grpSpLocks/>
          </p:cNvGrpSpPr>
          <p:nvPr/>
        </p:nvGrpSpPr>
        <p:grpSpPr bwMode="auto">
          <a:xfrm>
            <a:off x="1754863" y="2672157"/>
            <a:ext cx="523602" cy="488695"/>
            <a:chOff x="1014" y="912"/>
            <a:chExt cx="574" cy="596"/>
          </a:xfrm>
        </p:grpSpPr>
        <p:sp>
          <p:nvSpPr>
            <p:cNvPr id="1505308" name="Freeform 28"/>
            <p:cNvSpPr>
              <a:spLocks/>
            </p:cNvSpPr>
            <p:nvPr/>
          </p:nvSpPr>
          <p:spPr bwMode="auto">
            <a:xfrm>
              <a:off x="1014" y="912"/>
              <a:ext cx="574" cy="596"/>
            </a:xfrm>
            <a:custGeom>
              <a:avLst/>
              <a:gdLst/>
              <a:ahLst/>
              <a:cxnLst>
                <a:cxn ang="0">
                  <a:pos x="124" y="391"/>
                </a:cxn>
                <a:cxn ang="0">
                  <a:pos x="0" y="391"/>
                </a:cxn>
                <a:cxn ang="0">
                  <a:pos x="0" y="596"/>
                </a:cxn>
                <a:cxn ang="0">
                  <a:pos x="574" y="596"/>
                </a:cxn>
                <a:cxn ang="0">
                  <a:pos x="574" y="391"/>
                </a:cxn>
                <a:cxn ang="0">
                  <a:pos x="446" y="391"/>
                </a:cxn>
                <a:cxn ang="0">
                  <a:pos x="446" y="364"/>
                </a:cxn>
                <a:cxn ang="0">
                  <a:pos x="500" y="364"/>
                </a:cxn>
                <a:cxn ang="0">
                  <a:pos x="500" y="0"/>
                </a:cxn>
                <a:cxn ang="0">
                  <a:pos x="70" y="0"/>
                </a:cxn>
                <a:cxn ang="0">
                  <a:pos x="70" y="364"/>
                </a:cxn>
                <a:cxn ang="0">
                  <a:pos x="124" y="364"/>
                </a:cxn>
                <a:cxn ang="0">
                  <a:pos x="124" y="391"/>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prstTxWarp prst="textNoShape">
                <a:avLst/>
              </a:prstTxWarp>
            </a:bodyPr>
            <a:lstStyle/>
            <a:p>
              <a:endParaRPr lang="en-US" sz="1799"/>
            </a:p>
          </p:txBody>
        </p:sp>
        <p:sp>
          <p:nvSpPr>
            <p:cNvPr id="1505309" name="Line 29"/>
            <p:cNvSpPr>
              <a:spLocks noChangeShapeType="1"/>
            </p:cNvSpPr>
            <p:nvPr/>
          </p:nvSpPr>
          <p:spPr bwMode="auto">
            <a:xfrm>
              <a:off x="1138" y="1303"/>
              <a:ext cx="322" cy="1"/>
            </a:xfrm>
            <a:prstGeom prst="line">
              <a:avLst/>
            </a:prstGeom>
            <a:noFill/>
            <a:ln w="15875">
              <a:solidFill>
                <a:srgbClr val="000000"/>
              </a:solidFill>
              <a:round/>
              <a:headEnd/>
              <a:tailEnd/>
            </a:ln>
          </p:spPr>
          <p:txBody>
            <a:bodyPr>
              <a:prstTxWarp prst="textNoShape">
                <a:avLst/>
              </a:prstTxWarp>
            </a:bodyPr>
            <a:lstStyle/>
            <a:p>
              <a:endParaRPr lang="en-US" sz="1799"/>
            </a:p>
          </p:txBody>
        </p:sp>
        <p:sp>
          <p:nvSpPr>
            <p:cNvPr id="1505310" name="Line 30"/>
            <p:cNvSpPr>
              <a:spLocks noChangeShapeType="1"/>
            </p:cNvSpPr>
            <p:nvPr/>
          </p:nvSpPr>
          <p:spPr bwMode="auto">
            <a:xfrm>
              <a:off x="1138" y="1276"/>
              <a:ext cx="322" cy="1"/>
            </a:xfrm>
            <a:prstGeom prst="line">
              <a:avLst/>
            </a:prstGeom>
            <a:noFill/>
            <a:ln w="15875">
              <a:solidFill>
                <a:srgbClr val="000000"/>
              </a:solidFill>
              <a:round/>
              <a:headEnd/>
              <a:tailEnd/>
            </a:ln>
          </p:spPr>
          <p:txBody>
            <a:bodyPr>
              <a:prstTxWarp prst="textNoShape">
                <a:avLst/>
              </a:prstTxWarp>
            </a:bodyPr>
            <a:lstStyle/>
            <a:p>
              <a:endParaRPr lang="en-US" sz="1799"/>
            </a:p>
          </p:txBody>
        </p:sp>
        <p:sp>
          <p:nvSpPr>
            <p:cNvPr id="1505311" name="Freeform 31"/>
            <p:cNvSpPr>
              <a:spLocks noEditPoints="1"/>
            </p:cNvSpPr>
            <p:nvPr/>
          </p:nvSpPr>
          <p:spPr bwMode="auto">
            <a:xfrm>
              <a:off x="1310" y="1323"/>
              <a:ext cx="233" cy="168"/>
            </a:xfrm>
            <a:custGeom>
              <a:avLst/>
              <a:gdLst/>
              <a:ahLst/>
              <a:cxnLst>
                <a:cxn ang="0">
                  <a:pos x="0" y="168"/>
                </a:cxn>
                <a:cxn ang="0">
                  <a:pos x="188" y="168"/>
                </a:cxn>
                <a:cxn ang="0">
                  <a:pos x="188" y="0"/>
                </a:cxn>
                <a:cxn ang="0">
                  <a:pos x="0" y="0"/>
                </a:cxn>
                <a:cxn ang="0">
                  <a:pos x="0" y="168"/>
                </a:cxn>
                <a:cxn ang="0">
                  <a:pos x="204" y="26"/>
                </a:cxn>
                <a:cxn ang="0">
                  <a:pos x="233" y="26"/>
                </a:cxn>
                <a:cxn ang="0">
                  <a:pos x="233" y="0"/>
                </a:cxn>
                <a:cxn ang="0">
                  <a:pos x="204" y="0"/>
                </a:cxn>
                <a:cxn ang="0">
                  <a:pos x="204" y="26"/>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prstTxWarp prst="textNoShape">
                <a:avLst/>
              </a:prstTxWarp>
            </a:bodyPr>
            <a:lstStyle/>
            <a:p>
              <a:endParaRPr lang="en-US" sz="1799"/>
            </a:p>
          </p:txBody>
        </p:sp>
        <p:sp>
          <p:nvSpPr>
            <p:cNvPr id="1505312" name="Line 32"/>
            <p:cNvSpPr>
              <a:spLocks noChangeShapeType="1"/>
            </p:cNvSpPr>
            <p:nvPr/>
          </p:nvSpPr>
          <p:spPr bwMode="auto">
            <a:xfrm>
              <a:off x="1310" y="1379"/>
              <a:ext cx="188"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5313" name="Line 33"/>
            <p:cNvSpPr>
              <a:spLocks noChangeShapeType="1"/>
            </p:cNvSpPr>
            <p:nvPr/>
          </p:nvSpPr>
          <p:spPr bwMode="auto">
            <a:xfrm>
              <a:off x="1310" y="1435"/>
              <a:ext cx="188"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5314" name="Line 34"/>
            <p:cNvSpPr>
              <a:spLocks noChangeShapeType="1"/>
            </p:cNvSpPr>
            <p:nvPr/>
          </p:nvSpPr>
          <p:spPr bwMode="auto">
            <a:xfrm>
              <a:off x="1317" y="1405"/>
              <a:ext cx="172"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5315" name="Rectangle 35"/>
            <p:cNvSpPr>
              <a:spLocks noChangeArrowheads="1"/>
            </p:cNvSpPr>
            <p:nvPr/>
          </p:nvSpPr>
          <p:spPr bwMode="auto">
            <a:xfrm>
              <a:off x="1416" y="1389"/>
              <a:ext cx="54" cy="36"/>
            </a:xfrm>
            <a:prstGeom prst="rect">
              <a:avLst/>
            </a:prstGeom>
            <a:noFill/>
            <a:ln w="4763">
              <a:solidFill>
                <a:srgbClr val="000000"/>
              </a:solidFill>
              <a:miter lim="800000"/>
              <a:headEnd/>
              <a:tailEnd/>
            </a:ln>
          </p:spPr>
          <p:txBody>
            <a:bodyPr>
              <a:prstTxWarp prst="textNoShape">
                <a:avLst/>
              </a:prstTxWarp>
            </a:bodyPr>
            <a:lstStyle/>
            <a:p>
              <a:endParaRPr lang="en-US" sz="1799"/>
            </a:p>
          </p:txBody>
        </p:sp>
        <p:sp>
          <p:nvSpPr>
            <p:cNvPr id="1505316" name="Freeform 36"/>
            <p:cNvSpPr>
              <a:spLocks noEditPoints="1"/>
            </p:cNvSpPr>
            <p:nvPr/>
          </p:nvSpPr>
          <p:spPr bwMode="auto">
            <a:xfrm>
              <a:off x="1030" y="955"/>
              <a:ext cx="538" cy="401"/>
            </a:xfrm>
            <a:custGeom>
              <a:avLst/>
              <a:gdLst/>
              <a:ahLst/>
              <a:cxnLst>
                <a:cxn ang="0">
                  <a:pos x="452" y="285"/>
                </a:cxn>
                <a:cxn ang="0">
                  <a:pos x="472" y="285"/>
                </a:cxn>
                <a:cxn ang="0">
                  <a:pos x="472" y="278"/>
                </a:cxn>
                <a:cxn ang="0">
                  <a:pos x="452" y="278"/>
                </a:cxn>
                <a:cxn ang="0">
                  <a:pos x="452" y="285"/>
                </a:cxn>
                <a:cxn ang="0">
                  <a:pos x="121" y="239"/>
                </a:cxn>
                <a:cxn ang="0">
                  <a:pos x="121" y="27"/>
                </a:cxn>
                <a:cxn ang="0">
                  <a:pos x="417" y="27"/>
                </a:cxn>
                <a:cxn ang="0">
                  <a:pos x="417" y="239"/>
                </a:cxn>
                <a:cxn ang="0">
                  <a:pos x="121" y="239"/>
                </a:cxn>
                <a:cxn ang="0">
                  <a:pos x="108" y="252"/>
                </a:cxn>
                <a:cxn ang="0">
                  <a:pos x="430" y="252"/>
                </a:cxn>
                <a:cxn ang="0">
                  <a:pos x="430" y="14"/>
                </a:cxn>
                <a:cxn ang="0">
                  <a:pos x="446" y="14"/>
                </a:cxn>
                <a:cxn ang="0">
                  <a:pos x="446" y="0"/>
                </a:cxn>
                <a:cxn ang="0">
                  <a:pos x="96" y="0"/>
                </a:cxn>
                <a:cxn ang="0">
                  <a:pos x="96" y="265"/>
                </a:cxn>
                <a:cxn ang="0">
                  <a:pos x="108" y="265"/>
                </a:cxn>
                <a:cxn ang="0">
                  <a:pos x="108" y="252"/>
                </a:cxn>
                <a:cxn ang="0">
                  <a:pos x="0" y="388"/>
                </a:cxn>
                <a:cxn ang="0">
                  <a:pos x="54" y="388"/>
                </a:cxn>
                <a:cxn ang="0">
                  <a:pos x="54" y="368"/>
                </a:cxn>
                <a:cxn ang="0">
                  <a:pos x="0" y="368"/>
                </a:cxn>
                <a:cxn ang="0">
                  <a:pos x="0" y="388"/>
                </a:cxn>
                <a:cxn ang="0">
                  <a:pos x="316" y="401"/>
                </a:cxn>
                <a:cxn ang="0">
                  <a:pos x="430" y="401"/>
                </a:cxn>
                <a:cxn ang="0">
                  <a:pos x="430" y="391"/>
                </a:cxn>
                <a:cxn ang="0">
                  <a:pos x="316" y="391"/>
                </a:cxn>
                <a:cxn ang="0">
                  <a:pos x="316" y="401"/>
                </a:cxn>
                <a:cxn ang="0">
                  <a:pos x="523" y="378"/>
                </a:cxn>
                <a:cxn ang="0">
                  <a:pos x="538" y="378"/>
                </a:cxn>
                <a:cxn ang="0">
                  <a:pos x="538" y="368"/>
                </a:cxn>
                <a:cxn ang="0">
                  <a:pos x="523" y="368"/>
                </a:cxn>
                <a:cxn ang="0">
                  <a:pos x="523" y="378"/>
                </a:cxn>
                <a:cxn ang="0">
                  <a:pos x="523" y="394"/>
                </a:cxn>
                <a:cxn ang="0">
                  <a:pos x="538" y="394"/>
                </a:cxn>
                <a:cxn ang="0">
                  <a:pos x="538" y="388"/>
                </a:cxn>
                <a:cxn ang="0">
                  <a:pos x="523" y="388"/>
                </a:cxn>
                <a:cxn ang="0">
                  <a:pos x="523" y="394"/>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prstTxWarp prst="textNoShape">
                <a:avLst/>
              </a:prstTxWarp>
            </a:bodyPr>
            <a:lstStyle/>
            <a:p>
              <a:endParaRPr lang="en-US" sz="1799"/>
            </a:p>
          </p:txBody>
        </p:sp>
        <p:sp>
          <p:nvSpPr>
            <p:cNvPr id="1505317" name="Line 37"/>
            <p:cNvSpPr>
              <a:spLocks noChangeShapeType="1"/>
            </p:cNvSpPr>
            <p:nvPr/>
          </p:nvSpPr>
          <p:spPr bwMode="auto">
            <a:xfrm>
              <a:off x="1084" y="1257"/>
              <a:ext cx="430"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5318" name="Line 38"/>
            <p:cNvSpPr>
              <a:spLocks noChangeShapeType="1"/>
            </p:cNvSpPr>
            <p:nvPr/>
          </p:nvSpPr>
          <p:spPr bwMode="auto">
            <a:xfrm flipV="1">
              <a:off x="1193" y="1257"/>
              <a:ext cx="1" cy="19"/>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5319" name="Line 39"/>
            <p:cNvSpPr>
              <a:spLocks noChangeShapeType="1"/>
            </p:cNvSpPr>
            <p:nvPr/>
          </p:nvSpPr>
          <p:spPr bwMode="auto">
            <a:xfrm flipV="1">
              <a:off x="1301" y="1257"/>
              <a:ext cx="1" cy="19"/>
            </a:xfrm>
            <a:prstGeom prst="line">
              <a:avLst/>
            </a:prstGeom>
            <a:noFill/>
            <a:ln w="4763">
              <a:solidFill>
                <a:srgbClr val="000000"/>
              </a:solidFill>
              <a:round/>
              <a:headEnd/>
              <a:tailEnd/>
            </a:ln>
          </p:spPr>
          <p:txBody>
            <a:bodyPr>
              <a:prstTxWarp prst="textNoShape">
                <a:avLst/>
              </a:prstTxWarp>
            </a:bodyPr>
            <a:lstStyle/>
            <a:p>
              <a:endParaRPr lang="en-US" sz="1799"/>
            </a:p>
          </p:txBody>
        </p:sp>
      </p:grpSp>
      <p:cxnSp>
        <p:nvCxnSpPr>
          <p:cNvPr id="1505320" name="AutoShape 40"/>
          <p:cNvCxnSpPr>
            <a:cxnSpLocks noChangeShapeType="1"/>
            <a:stCxn id="1505308" idx="4"/>
            <a:endCxn id="1505304" idx="1"/>
          </p:cNvCxnSpPr>
          <p:nvPr/>
        </p:nvCxnSpPr>
        <p:spPr bwMode="auto">
          <a:xfrm>
            <a:off x="2286397" y="2992665"/>
            <a:ext cx="296707" cy="12693"/>
          </a:xfrm>
          <a:prstGeom prst="straightConnector1">
            <a:avLst/>
          </a:prstGeom>
          <a:noFill/>
          <a:ln w="25400">
            <a:solidFill>
              <a:schemeClr val="tx1"/>
            </a:solidFill>
            <a:round/>
            <a:headEnd/>
            <a:tailEnd/>
          </a:ln>
          <a:effectLst/>
        </p:spPr>
      </p:cxnSp>
      <p:grpSp>
        <p:nvGrpSpPr>
          <p:cNvPr id="5" name="Group 41"/>
          <p:cNvGrpSpPr>
            <a:grpSpLocks/>
          </p:cNvGrpSpPr>
          <p:nvPr/>
        </p:nvGrpSpPr>
        <p:grpSpPr bwMode="auto">
          <a:xfrm>
            <a:off x="6649749" y="1910554"/>
            <a:ext cx="2264183" cy="1827848"/>
            <a:chOff x="832" y="1344"/>
            <a:chExt cx="1136" cy="1024"/>
          </a:xfrm>
        </p:grpSpPr>
        <p:sp>
          <p:nvSpPr>
            <p:cNvPr id="1505322" name="Oval 42"/>
            <p:cNvSpPr>
              <a:spLocks noChangeArrowheads="1"/>
            </p:cNvSpPr>
            <p:nvPr/>
          </p:nvSpPr>
          <p:spPr bwMode="auto">
            <a:xfrm>
              <a:off x="1220" y="1344"/>
              <a:ext cx="495" cy="424"/>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5323" name="Oval 43"/>
            <p:cNvSpPr>
              <a:spLocks noChangeArrowheads="1"/>
            </p:cNvSpPr>
            <p:nvPr/>
          </p:nvSpPr>
          <p:spPr bwMode="auto">
            <a:xfrm>
              <a:off x="948" y="1455"/>
              <a:ext cx="379" cy="424"/>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5324" name="Oval 44"/>
            <p:cNvSpPr>
              <a:spLocks noChangeArrowheads="1"/>
            </p:cNvSpPr>
            <p:nvPr/>
          </p:nvSpPr>
          <p:spPr bwMode="auto">
            <a:xfrm>
              <a:off x="832" y="1710"/>
              <a:ext cx="256" cy="306"/>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5325" name="Oval 45"/>
            <p:cNvSpPr>
              <a:spLocks noChangeArrowheads="1"/>
            </p:cNvSpPr>
            <p:nvPr/>
          </p:nvSpPr>
          <p:spPr bwMode="auto">
            <a:xfrm>
              <a:off x="909" y="1862"/>
              <a:ext cx="435" cy="442"/>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5326" name="Oval 46"/>
            <p:cNvSpPr>
              <a:spLocks noChangeArrowheads="1"/>
            </p:cNvSpPr>
            <p:nvPr/>
          </p:nvSpPr>
          <p:spPr bwMode="auto">
            <a:xfrm>
              <a:off x="1086" y="1924"/>
              <a:ext cx="671" cy="444"/>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5327" name="Oval 47"/>
            <p:cNvSpPr>
              <a:spLocks noChangeArrowheads="1"/>
            </p:cNvSpPr>
            <p:nvPr/>
          </p:nvSpPr>
          <p:spPr bwMode="auto">
            <a:xfrm>
              <a:off x="1605" y="1488"/>
              <a:ext cx="311" cy="312"/>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5328" name="Oval 48"/>
            <p:cNvSpPr>
              <a:spLocks noChangeArrowheads="1"/>
            </p:cNvSpPr>
            <p:nvPr/>
          </p:nvSpPr>
          <p:spPr bwMode="auto">
            <a:xfrm>
              <a:off x="1602" y="1681"/>
              <a:ext cx="366" cy="333"/>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5329" name="Oval 49"/>
            <p:cNvSpPr>
              <a:spLocks noChangeArrowheads="1"/>
            </p:cNvSpPr>
            <p:nvPr/>
          </p:nvSpPr>
          <p:spPr bwMode="auto">
            <a:xfrm>
              <a:off x="1569" y="1751"/>
              <a:ext cx="364" cy="547"/>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5330" name="Oval 50"/>
            <p:cNvSpPr>
              <a:spLocks noChangeArrowheads="1"/>
            </p:cNvSpPr>
            <p:nvPr/>
          </p:nvSpPr>
          <p:spPr bwMode="auto">
            <a:xfrm>
              <a:off x="912" y="1434"/>
              <a:ext cx="1008" cy="918"/>
            </a:xfrm>
            <a:prstGeom prst="ellipse">
              <a:avLst/>
            </a:prstGeom>
            <a:solidFill>
              <a:srgbClr val="CCFFCC"/>
            </a:solidFill>
            <a:ln w="9525">
              <a:noFill/>
              <a:round/>
              <a:headEnd/>
              <a:tailEnd/>
            </a:ln>
          </p:spPr>
          <p:txBody>
            <a:bodyPr>
              <a:prstTxWarp prst="textNoShape">
                <a:avLst/>
              </a:prstTxWarp>
            </a:bodyPr>
            <a:lstStyle/>
            <a:p>
              <a:endParaRPr lang="en-US" sz="1799"/>
            </a:p>
          </p:txBody>
        </p:sp>
      </p:grpSp>
      <p:sp>
        <p:nvSpPr>
          <p:cNvPr id="1505331" name="Rectangle 51"/>
          <p:cNvSpPr>
            <a:spLocks noChangeArrowheads="1"/>
          </p:cNvSpPr>
          <p:nvPr/>
        </p:nvSpPr>
        <p:spPr bwMode="auto">
          <a:xfrm>
            <a:off x="8685451" y="3052959"/>
            <a:ext cx="184054" cy="171361"/>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41" tIns="44427" rIns="90441" bIns="44427" anchor="ctr">
            <a:prstTxWarp prst="textNoShape">
              <a:avLst/>
            </a:prstTxWarp>
            <a:flatTx/>
          </a:bodyPr>
          <a:lstStyle/>
          <a:p>
            <a:endParaRPr lang="en-US" sz="1799"/>
          </a:p>
        </p:txBody>
      </p:sp>
      <p:grpSp>
        <p:nvGrpSpPr>
          <p:cNvPr id="6" name="Group 52"/>
          <p:cNvGrpSpPr>
            <a:grpSpLocks/>
          </p:cNvGrpSpPr>
          <p:nvPr/>
        </p:nvGrpSpPr>
        <p:grpSpPr bwMode="auto">
          <a:xfrm>
            <a:off x="9304256" y="2773705"/>
            <a:ext cx="523602" cy="488695"/>
            <a:chOff x="1014" y="912"/>
            <a:chExt cx="574" cy="596"/>
          </a:xfrm>
        </p:grpSpPr>
        <p:sp>
          <p:nvSpPr>
            <p:cNvPr id="1505333" name="Freeform 53"/>
            <p:cNvSpPr>
              <a:spLocks/>
            </p:cNvSpPr>
            <p:nvPr/>
          </p:nvSpPr>
          <p:spPr bwMode="auto">
            <a:xfrm>
              <a:off x="1014" y="912"/>
              <a:ext cx="574" cy="596"/>
            </a:xfrm>
            <a:custGeom>
              <a:avLst/>
              <a:gdLst/>
              <a:ahLst/>
              <a:cxnLst>
                <a:cxn ang="0">
                  <a:pos x="124" y="391"/>
                </a:cxn>
                <a:cxn ang="0">
                  <a:pos x="0" y="391"/>
                </a:cxn>
                <a:cxn ang="0">
                  <a:pos x="0" y="596"/>
                </a:cxn>
                <a:cxn ang="0">
                  <a:pos x="574" y="596"/>
                </a:cxn>
                <a:cxn ang="0">
                  <a:pos x="574" y="391"/>
                </a:cxn>
                <a:cxn ang="0">
                  <a:pos x="446" y="391"/>
                </a:cxn>
                <a:cxn ang="0">
                  <a:pos x="446" y="364"/>
                </a:cxn>
                <a:cxn ang="0">
                  <a:pos x="500" y="364"/>
                </a:cxn>
                <a:cxn ang="0">
                  <a:pos x="500" y="0"/>
                </a:cxn>
                <a:cxn ang="0">
                  <a:pos x="70" y="0"/>
                </a:cxn>
                <a:cxn ang="0">
                  <a:pos x="70" y="364"/>
                </a:cxn>
                <a:cxn ang="0">
                  <a:pos x="124" y="364"/>
                </a:cxn>
                <a:cxn ang="0">
                  <a:pos x="124" y="391"/>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prstTxWarp prst="textNoShape">
                <a:avLst/>
              </a:prstTxWarp>
            </a:bodyPr>
            <a:lstStyle/>
            <a:p>
              <a:endParaRPr lang="en-US" sz="1799"/>
            </a:p>
          </p:txBody>
        </p:sp>
        <p:sp>
          <p:nvSpPr>
            <p:cNvPr id="1505334" name="Line 54"/>
            <p:cNvSpPr>
              <a:spLocks noChangeShapeType="1"/>
            </p:cNvSpPr>
            <p:nvPr/>
          </p:nvSpPr>
          <p:spPr bwMode="auto">
            <a:xfrm>
              <a:off x="1138" y="1303"/>
              <a:ext cx="322" cy="1"/>
            </a:xfrm>
            <a:prstGeom prst="line">
              <a:avLst/>
            </a:prstGeom>
            <a:noFill/>
            <a:ln w="15875">
              <a:solidFill>
                <a:srgbClr val="000000"/>
              </a:solidFill>
              <a:round/>
              <a:headEnd/>
              <a:tailEnd/>
            </a:ln>
          </p:spPr>
          <p:txBody>
            <a:bodyPr>
              <a:prstTxWarp prst="textNoShape">
                <a:avLst/>
              </a:prstTxWarp>
            </a:bodyPr>
            <a:lstStyle/>
            <a:p>
              <a:endParaRPr lang="en-US" sz="1799"/>
            </a:p>
          </p:txBody>
        </p:sp>
        <p:sp>
          <p:nvSpPr>
            <p:cNvPr id="1505335" name="Line 55"/>
            <p:cNvSpPr>
              <a:spLocks noChangeShapeType="1"/>
            </p:cNvSpPr>
            <p:nvPr/>
          </p:nvSpPr>
          <p:spPr bwMode="auto">
            <a:xfrm>
              <a:off x="1138" y="1276"/>
              <a:ext cx="322" cy="1"/>
            </a:xfrm>
            <a:prstGeom prst="line">
              <a:avLst/>
            </a:prstGeom>
            <a:noFill/>
            <a:ln w="15875">
              <a:solidFill>
                <a:srgbClr val="000000"/>
              </a:solidFill>
              <a:round/>
              <a:headEnd/>
              <a:tailEnd/>
            </a:ln>
          </p:spPr>
          <p:txBody>
            <a:bodyPr>
              <a:prstTxWarp prst="textNoShape">
                <a:avLst/>
              </a:prstTxWarp>
            </a:bodyPr>
            <a:lstStyle/>
            <a:p>
              <a:endParaRPr lang="en-US" sz="1799"/>
            </a:p>
          </p:txBody>
        </p:sp>
        <p:sp>
          <p:nvSpPr>
            <p:cNvPr id="1505336" name="Freeform 56"/>
            <p:cNvSpPr>
              <a:spLocks noEditPoints="1"/>
            </p:cNvSpPr>
            <p:nvPr/>
          </p:nvSpPr>
          <p:spPr bwMode="auto">
            <a:xfrm>
              <a:off x="1310" y="1323"/>
              <a:ext cx="233" cy="168"/>
            </a:xfrm>
            <a:custGeom>
              <a:avLst/>
              <a:gdLst/>
              <a:ahLst/>
              <a:cxnLst>
                <a:cxn ang="0">
                  <a:pos x="0" y="168"/>
                </a:cxn>
                <a:cxn ang="0">
                  <a:pos x="188" y="168"/>
                </a:cxn>
                <a:cxn ang="0">
                  <a:pos x="188" y="0"/>
                </a:cxn>
                <a:cxn ang="0">
                  <a:pos x="0" y="0"/>
                </a:cxn>
                <a:cxn ang="0">
                  <a:pos x="0" y="168"/>
                </a:cxn>
                <a:cxn ang="0">
                  <a:pos x="204" y="26"/>
                </a:cxn>
                <a:cxn ang="0">
                  <a:pos x="233" y="26"/>
                </a:cxn>
                <a:cxn ang="0">
                  <a:pos x="233" y="0"/>
                </a:cxn>
                <a:cxn ang="0">
                  <a:pos x="204" y="0"/>
                </a:cxn>
                <a:cxn ang="0">
                  <a:pos x="204" y="26"/>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prstTxWarp prst="textNoShape">
                <a:avLst/>
              </a:prstTxWarp>
            </a:bodyPr>
            <a:lstStyle/>
            <a:p>
              <a:endParaRPr lang="en-US" sz="1799"/>
            </a:p>
          </p:txBody>
        </p:sp>
        <p:sp>
          <p:nvSpPr>
            <p:cNvPr id="1505337" name="Line 57"/>
            <p:cNvSpPr>
              <a:spLocks noChangeShapeType="1"/>
            </p:cNvSpPr>
            <p:nvPr/>
          </p:nvSpPr>
          <p:spPr bwMode="auto">
            <a:xfrm>
              <a:off x="1310" y="1379"/>
              <a:ext cx="188"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5338" name="Line 58"/>
            <p:cNvSpPr>
              <a:spLocks noChangeShapeType="1"/>
            </p:cNvSpPr>
            <p:nvPr/>
          </p:nvSpPr>
          <p:spPr bwMode="auto">
            <a:xfrm>
              <a:off x="1310" y="1435"/>
              <a:ext cx="188"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5339" name="Line 59"/>
            <p:cNvSpPr>
              <a:spLocks noChangeShapeType="1"/>
            </p:cNvSpPr>
            <p:nvPr/>
          </p:nvSpPr>
          <p:spPr bwMode="auto">
            <a:xfrm>
              <a:off x="1317" y="1405"/>
              <a:ext cx="172"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5340" name="Rectangle 60"/>
            <p:cNvSpPr>
              <a:spLocks noChangeArrowheads="1"/>
            </p:cNvSpPr>
            <p:nvPr/>
          </p:nvSpPr>
          <p:spPr bwMode="auto">
            <a:xfrm>
              <a:off x="1416" y="1389"/>
              <a:ext cx="54" cy="36"/>
            </a:xfrm>
            <a:prstGeom prst="rect">
              <a:avLst/>
            </a:prstGeom>
            <a:noFill/>
            <a:ln w="4763">
              <a:solidFill>
                <a:srgbClr val="000000"/>
              </a:solidFill>
              <a:miter lim="800000"/>
              <a:headEnd/>
              <a:tailEnd/>
            </a:ln>
          </p:spPr>
          <p:txBody>
            <a:bodyPr>
              <a:prstTxWarp prst="textNoShape">
                <a:avLst/>
              </a:prstTxWarp>
            </a:bodyPr>
            <a:lstStyle/>
            <a:p>
              <a:endParaRPr lang="en-US" sz="1799"/>
            </a:p>
          </p:txBody>
        </p:sp>
        <p:sp>
          <p:nvSpPr>
            <p:cNvPr id="1505341" name="Freeform 61"/>
            <p:cNvSpPr>
              <a:spLocks noEditPoints="1"/>
            </p:cNvSpPr>
            <p:nvPr/>
          </p:nvSpPr>
          <p:spPr bwMode="auto">
            <a:xfrm>
              <a:off x="1030" y="955"/>
              <a:ext cx="538" cy="401"/>
            </a:xfrm>
            <a:custGeom>
              <a:avLst/>
              <a:gdLst/>
              <a:ahLst/>
              <a:cxnLst>
                <a:cxn ang="0">
                  <a:pos x="452" y="285"/>
                </a:cxn>
                <a:cxn ang="0">
                  <a:pos x="472" y="285"/>
                </a:cxn>
                <a:cxn ang="0">
                  <a:pos x="472" y="278"/>
                </a:cxn>
                <a:cxn ang="0">
                  <a:pos x="452" y="278"/>
                </a:cxn>
                <a:cxn ang="0">
                  <a:pos x="452" y="285"/>
                </a:cxn>
                <a:cxn ang="0">
                  <a:pos x="121" y="239"/>
                </a:cxn>
                <a:cxn ang="0">
                  <a:pos x="121" y="27"/>
                </a:cxn>
                <a:cxn ang="0">
                  <a:pos x="417" y="27"/>
                </a:cxn>
                <a:cxn ang="0">
                  <a:pos x="417" y="239"/>
                </a:cxn>
                <a:cxn ang="0">
                  <a:pos x="121" y="239"/>
                </a:cxn>
                <a:cxn ang="0">
                  <a:pos x="108" y="252"/>
                </a:cxn>
                <a:cxn ang="0">
                  <a:pos x="430" y="252"/>
                </a:cxn>
                <a:cxn ang="0">
                  <a:pos x="430" y="14"/>
                </a:cxn>
                <a:cxn ang="0">
                  <a:pos x="446" y="14"/>
                </a:cxn>
                <a:cxn ang="0">
                  <a:pos x="446" y="0"/>
                </a:cxn>
                <a:cxn ang="0">
                  <a:pos x="96" y="0"/>
                </a:cxn>
                <a:cxn ang="0">
                  <a:pos x="96" y="265"/>
                </a:cxn>
                <a:cxn ang="0">
                  <a:pos x="108" y="265"/>
                </a:cxn>
                <a:cxn ang="0">
                  <a:pos x="108" y="252"/>
                </a:cxn>
                <a:cxn ang="0">
                  <a:pos x="0" y="388"/>
                </a:cxn>
                <a:cxn ang="0">
                  <a:pos x="54" y="388"/>
                </a:cxn>
                <a:cxn ang="0">
                  <a:pos x="54" y="368"/>
                </a:cxn>
                <a:cxn ang="0">
                  <a:pos x="0" y="368"/>
                </a:cxn>
                <a:cxn ang="0">
                  <a:pos x="0" y="388"/>
                </a:cxn>
                <a:cxn ang="0">
                  <a:pos x="316" y="401"/>
                </a:cxn>
                <a:cxn ang="0">
                  <a:pos x="430" y="401"/>
                </a:cxn>
                <a:cxn ang="0">
                  <a:pos x="430" y="391"/>
                </a:cxn>
                <a:cxn ang="0">
                  <a:pos x="316" y="391"/>
                </a:cxn>
                <a:cxn ang="0">
                  <a:pos x="316" y="401"/>
                </a:cxn>
                <a:cxn ang="0">
                  <a:pos x="523" y="378"/>
                </a:cxn>
                <a:cxn ang="0">
                  <a:pos x="538" y="378"/>
                </a:cxn>
                <a:cxn ang="0">
                  <a:pos x="538" y="368"/>
                </a:cxn>
                <a:cxn ang="0">
                  <a:pos x="523" y="368"/>
                </a:cxn>
                <a:cxn ang="0">
                  <a:pos x="523" y="378"/>
                </a:cxn>
                <a:cxn ang="0">
                  <a:pos x="523" y="394"/>
                </a:cxn>
                <a:cxn ang="0">
                  <a:pos x="538" y="394"/>
                </a:cxn>
                <a:cxn ang="0">
                  <a:pos x="538" y="388"/>
                </a:cxn>
                <a:cxn ang="0">
                  <a:pos x="523" y="388"/>
                </a:cxn>
                <a:cxn ang="0">
                  <a:pos x="523" y="394"/>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prstTxWarp prst="textNoShape">
                <a:avLst/>
              </a:prstTxWarp>
            </a:bodyPr>
            <a:lstStyle/>
            <a:p>
              <a:endParaRPr lang="en-US" sz="1799"/>
            </a:p>
          </p:txBody>
        </p:sp>
        <p:sp>
          <p:nvSpPr>
            <p:cNvPr id="1505342" name="Line 62"/>
            <p:cNvSpPr>
              <a:spLocks noChangeShapeType="1"/>
            </p:cNvSpPr>
            <p:nvPr/>
          </p:nvSpPr>
          <p:spPr bwMode="auto">
            <a:xfrm>
              <a:off x="1084" y="1257"/>
              <a:ext cx="430"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5343" name="Line 63"/>
            <p:cNvSpPr>
              <a:spLocks noChangeShapeType="1"/>
            </p:cNvSpPr>
            <p:nvPr/>
          </p:nvSpPr>
          <p:spPr bwMode="auto">
            <a:xfrm flipV="1">
              <a:off x="1193" y="1257"/>
              <a:ext cx="1" cy="19"/>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5344" name="Line 64"/>
            <p:cNvSpPr>
              <a:spLocks noChangeShapeType="1"/>
            </p:cNvSpPr>
            <p:nvPr/>
          </p:nvSpPr>
          <p:spPr bwMode="auto">
            <a:xfrm flipV="1">
              <a:off x="1301" y="1257"/>
              <a:ext cx="1" cy="19"/>
            </a:xfrm>
            <a:prstGeom prst="line">
              <a:avLst/>
            </a:prstGeom>
            <a:noFill/>
            <a:ln w="4763">
              <a:solidFill>
                <a:srgbClr val="000000"/>
              </a:solidFill>
              <a:round/>
              <a:headEnd/>
              <a:tailEnd/>
            </a:ln>
          </p:spPr>
          <p:txBody>
            <a:bodyPr>
              <a:prstTxWarp prst="textNoShape">
                <a:avLst/>
              </a:prstTxWarp>
            </a:bodyPr>
            <a:lstStyle/>
            <a:p>
              <a:endParaRPr lang="en-US" sz="1799"/>
            </a:p>
          </p:txBody>
        </p:sp>
      </p:grpSp>
      <p:cxnSp>
        <p:nvCxnSpPr>
          <p:cNvPr id="1505345" name="AutoShape 65"/>
          <p:cNvCxnSpPr>
            <a:cxnSpLocks noChangeShapeType="1"/>
            <a:stCxn id="1505331" idx="3"/>
            <a:endCxn id="1505341" idx="22"/>
          </p:cNvCxnSpPr>
          <p:nvPr/>
        </p:nvCxnSpPr>
        <p:spPr bwMode="auto">
          <a:xfrm flipV="1">
            <a:off x="8869507" y="3110081"/>
            <a:ext cx="449029" cy="28560"/>
          </a:xfrm>
          <a:prstGeom prst="straightConnector1">
            <a:avLst/>
          </a:prstGeom>
          <a:noFill/>
          <a:ln w="25400">
            <a:solidFill>
              <a:schemeClr val="tx1"/>
            </a:solidFill>
            <a:round/>
            <a:headEnd/>
            <a:tailEnd/>
          </a:ln>
          <a:effectLst/>
        </p:spPr>
      </p:cxnSp>
      <p:cxnSp>
        <p:nvCxnSpPr>
          <p:cNvPr id="1505346" name="AutoShape 66"/>
          <p:cNvCxnSpPr>
            <a:cxnSpLocks noChangeShapeType="1"/>
            <a:stCxn id="1505347" idx="3"/>
            <a:endCxn id="1505331" idx="1"/>
          </p:cNvCxnSpPr>
          <p:nvPr/>
        </p:nvCxnSpPr>
        <p:spPr bwMode="auto">
          <a:xfrm flipV="1">
            <a:off x="6933763" y="3138641"/>
            <a:ext cx="1751688" cy="357001"/>
          </a:xfrm>
          <a:prstGeom prst="straightConnector1">
            <a:avLst/>
          </a:prstGeom>
          <a:noFill/>
          <a:ln w="25400">
            <a:solidFill>
              <a:schemeClr val="tx1"/>
            </a:solidFill>
            <a:round/>
            <a:headEnd/>
            <a:tailEnd/>
          </a:ln>
          <a:effectLst/>
        </p:spPr>
      </p:cxnSp>
      <p:sp>
        <p:nvSpPr>
          <p:cNvPr id="1505347" name="Rectangle 67"/>
          <p:cNvSpPr>
            <a:spLocks noChangeArrowheads="1"/>
          </p:cNvSpPr>
          <p:nvPr/>
        </p:nvSpPr>
        <p:spPr bwMode="auto">
          <a:xfrm>
            <a:off x="6749710" y="3409960"/>
            <a:ext cx="184054" cy="171361"/>
          </a:xfrm>
          <a:prstGeom prst="rect">
            <a:avLst/>
          </a:prstGeom>
          <a:solidFill>
            <a:schemeClr val="folHlink"/>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chemeClr val="folHlink"/>
            </a:extrusionClr>
          </a:sp3d>
        </p:spPr>
        <p:txBody>
          <a:bodyPr wrap="none" lIns="90441" tIns="44427" rIns="90441" bIns="44427" anchor="ctr">
            <a:prstTxWarp prst="textNoShape">
              <a:avLst/>
            </a:prstTxWarp>
            <a:flatTx/>
          </a:bodyPr>
          <a:lstStyle/>
          <a:p>
            <a:endParaRPr lang="en-US" sz="1799"/>
          </a:p>
        </p:txBody>
      </p:sp>
      <p:cxnSp>
        <p:nvCxnSpPr>
          <p:cNvPr id="1505348" name="AutoShape 68"/>
          <p:cNvCxnSpPr>
            <a:cxnSpLocks noChangeShapeType="1"/>
            <a:stCxn id="1505305" idx="3"/>
            <a:endCxn id="1505347" idx="1"/>
          </p:cNvCxnSpPr>
          <p:nvPr/>
        </p:nvCxnSpPr>
        <p:spPr bwMode="auto">
          <a:xfrm>
            <a:off x="5061489" y="3138641"/>
            <a:ext cx="1688221" cy="357001"/>
          </a:xfrm>
          <a:prstGeom prst="straightConnector1">
            <a:avLst/>
          </a:prstGeom>
          <a:noFill/>
          <a:ln w="25400">
            <a:solidFill>
              <a:schemeClr val="tx1"/>
            </a:solidFill>
            <a:round/>
            <a:headEnd/>
            <a:tailEnd/>
          </a:ln>
          <a:effectLst/>
        </p:spPr>
      </p:cxnSp>
      <p:sp>
        <p:nvSpPr>
          <p:cNvPr id="1505352" name="Rectangle 72"/>
          <p:cNvSpPr>
            <a:spLocks noChangeArrowheads="1"/>
          </p:cNvSpPr>
          <p:nvPr/>
        </p:nvSpPr>
        <p:spPr bwMode="auto">
          <a:xfrm>
            <a:off x="5105916" y="3352840"/>
            <a:ext cx="685443" cy="228481"/>
          </a:xfrm>
          <a:prstGeom prst="rect">
            <a:avLst/>
          </a:prstGeom>
          <a:solidFill>
            <a:srgbClr val="3366FF"/>
          </a:solidFill>
          <a:ln w="9525">
            <a:solidFill>
              <a:srgbClr val="3366FF"/>
            </a:solidFill>
            <a:miter lim="800000"/>
            <a:headEnd/>
            <a:tailEnd/>
          </a:ln>
          <a:effectLst/>
        </p:spPr>
        <p:txBody>
          <a:bodyPr wrap="none" anchor="ctr">
            <a:prstTxWarp prst="textNoShape">
              <a:avLst/>
            </a:prstTxWarp>
          </a:bodyPr>
          <a:lstStyle/>
          <a:p>
            <a:pPr algn="ctr"/>
            <a:r>
              <a:rPr lang="en-US" sz="1799">
                <a:solidFill>
                  <a:schemeClr val="bg1"/>
                </a:solidFill>
              </a:rPr>
              <a:t>500</a:t>
            </a:r>
          </a:p>
        </p:txBody>
      </p:sp>
      <p:sp>
        <p:nvSpPr>
          <p:cNvPr id="1505353" name="Text Box 73"/>
          <p:cNvSpPr txBox="1">
            <a:spLocks noChangeArrowheads="1"/>
          </p:cNvSpPr>
          <p:nvPr/>
        </p:nvSpPr>
        <p:spPr bwMode="auto">
          <a:xfrm>
            <a:off x="3138441" y="2139035"/>
            <a:ext cx="1349347" cy="369012"/>
          </a:xfrm>
          <a:prstGeom prst="rect">
            <a:avLst/>
          </a:prstGeom>
          <a:noFill/>
          <a:ln w="9525">
            <a:noFill/>
            <a:miter lim="800000"/>
            <a:headEnd/>
            <a:tailEnd/>
          </a:ln>
          <a:effectLst/>
        </p:spPr>
        <p:txBody>
          <a:bodyPr wrap="none">
            <a:prstTxWarp prst="textNoShape">
              <a:avLst/>
            </a:prstTxWarp>
            <a:spAutoFit/>
          </a:bodyPr>
          <a:lstStyle/>
          <a:p>
            <a:r>
              <a:rPr lang="en-US" sz="1799"/>
              <a:t>MTU=1000B</a:t>
            </a:r>
          </a:p>
        </p:txBody>
      </p:sp>
      <p:sp>
        <p:nvSpPr>
          <p:cNvPr id="1505354" name="Text Box 74"/>
          <p:cNvSpPr txBox="1">
            <a:spLocks noChangeArrowheads="1"/>
          </p:cNvSpPr>
          <p:nvPr/>
        </p:nvSpPr>
        <p:spPr bwMode="auto">
          <a:xfrm>
            <a:off x="5194769" y="2291355"/>
            <a:ext cx="1232388" cy="369012"/>
          </a:xfrm>
          <a:prstGeom prst="rect">
            <a:avLst/>
          </a:prstGeom>
          <a:noFill/>
          <a:ln w="9525">
            <a:noFill/>
            <a:miter lim="800000"/>
            <a:headEnd/>
            <a:tailEnd/>
          </a:ln>
          <a:effectLst/>
        </p:spPr>
        <p:txBody>
          <a:bodyPr wrap="none">
            <a:prstTxWarp prst="textNoShape">
              <a:avLst/>
            </a:prstTxWarp>
            <a:spAutoFit/>
          </a:bodyPr>
          <a:lstStyle/>
          <a:p>
            <a:r>
              <a:rPr lang="en-US" sz="1799"/>
              <a:t>MTU=500B</a:t>
            </a:r>
          </a:p>
        </p:txBody>
      </p:sp>
      <p:sp>
        <p:nvSpPr>
          <p:cNvPr id="1505355" name="Text Box 75"/>
          <p:cNvSpPr txBox="1">
            <a:spLocks noChangeArrowheads="1"/>
          </p:cNvSpPr>
          <p:nvPr/>
        </p:nvSpPr>
        <p:spPr bwMode="auto">
          <a:xfrm>
            <a:off x="7174938" y="2139035"/>
            <a:ext cx="1349347" cy="369012"/>
          </a:xfrm>
          <a:prstGeom prst="rect">
            <a:avLst/>
          </a:prstGeom>
          <a:noFill/>
          <a:ln w="9525">
            <a:noFill/>
            <a:miter lim="800000"/>
            <a:headEnd/>
            <a:tailEnd/>
          </a:ln>
          <a:effectLst/>
        </p:spPr>
        <p:txBody>
          <a:bodyPr wrap="none">
            <a:prstTxWarp prst="textNoShape">
              <a:avLst/>
            </a:prstTxWarp>
            <a:spAutoFit/>
          </a:bodyPr>
          <a:lstStyle/>
          <a:p>
            <a:r>
              <a:rPr lang="en-US" sz="1799"/>
              <a:t>MTU=1000B</a:t>
            </a:r>
          </a:p>
        </p:txBody>
      </p:sp>
      <p:sp>
        <p:nvSpPr>
          <p:cNvPr id="1505356" name="Text Box 76"/>
          <p:cNvSpPr txBox="1">
            <a:spLocks noChangeArrowheads="1"/>
          </p:cNvSpPr>
          <p:nvPr/>
        </p:nvSpPr>
        <p:spPr bwMode="auto">
          <a:xfrm>
            <a:off x="1678701" y="2229476"/>
            <a:ext cx="800443" cy="369012"/>
          </a:xfrm>
          <a:prstGeom prst="rect">
            <a:avLst/>
          </a:prstGeom>
          <a:noFill/>
          <a:ln w="9525">
            <a:noFill/>
            <a:miter lim="800000"/>
            <a:headEnd/>
            <a:tailEnd/>
          </a:ln>
          <a:effectLst/>
        </p:spPr>
        <p:txBody>
          <a:bodyPr wrap="none">
            <a:prstTxWarp prst="textNoShape">
              <a:avLst/>
            </a:prstTxWarp>
            <a:spAutoFit/>
          </a:bodyPr>
          <a:lstStyle/>
          <a:p>
            <a:r>
              <a:rPr lang="en-US" sz="1799"/>
              <a:t>Host A</a:t>
            </a:r>
          </a:p>
        </p:txBody>
      </p:sp>
      <p:sp>
        <p:nvSpPr>
          <p:cNvPr id="1505357" name="Text Box 77"/>
          <p:cNvSpPr txBox="1">
            <a:spLocks noChangeArrowheads="1"/>
          </p:cNvSpPr>
          <p:nvPr/>
        </p:nvSpPr>
        <p:spPr bwMode="auto">
          <a:xfrm>
            <a:off x="9136067" y="2438917"/>
            <a:ext cx="792433" cy="369012"/>
          </a:xfrm>
          <a:prstGeom prst="rect">
            <a:avLst/>
          </a:prstGeom>
          <a:noFill/>
          <a:ln w="9525">
            <a:noFill/>
            <a:miter lim="800000"/>
            <a:headEnd/>
            <a:tailEnd/>
          </a:ln>
          <a:effectLst/>
        </p:spPr>
        <p:txBody>
          <a:bodyPr wrap="none">
            <a:prstTxWarp prst="textNoShape">
              <a:avLst/>
            </a:prstTxWarp>
            <a:spAutoFit/>
          </a:bodyPr>
          <a:lstStyle/>
          <a:p>
            <a:r>
              <a:rPr lang="en-US" sz="1799"/>
              <a:t>Host B</a:t>
            </a:r>
          </a:p>
        </p:txBody>
      </p:sp>
      <p:sp>
        <p:nvSpPr>
          <p:cNvPr id="1505358" name="Text Box 78"/>
          <p:cNvSpPr txBox="1">
            <a:spLocks noChangeArrowheads="1"/>
          </p:cNvSpPr>
          <p:nvPr/>
        </p:nvSpPr>
        <p:spPr bwMode="auto">
          <a:xfrm>
            <a:off x="4706074" y="2681677"/>
            <a:ext cx="426498" cy="369012"/>
          </a:xfrm>
          <a:prstGeom prst="rect">
            <a:avLst/>
          </a:prstGeom>
          <a:noFill/>
          <a:ln w="9525">
            <a:noFill/>
            <a:miter lim="800000"/>
            <a:headEnd/>
            <a:tailEnd/>
          </a:ln>
          <a:effectLst/>
        </p:spPr>
        <p:txBody>
          <a:bodyPr wrap="none">
            <a:prstTxWarp prst="textNoShape">
              <a:avLst/>
            </a:prstTxWarp>
            <a:spAutoFit/>
          </a:bodyPr>
          <a:lstStyle/>
          <a:p>
            <a:r>
              <a:rPr lang="en-US" sz="1799"/>
              <a:t>R1</a:t>
            </a:r>
          </a:p>
        </p:txBody>
      </p:sp>
      <p:sp>
        <p:nvSpPr>
          <p:cNvPr id="1505359" name="Text Box 79"/>
          <p:cNvSpPr txBox="1">
            <a:spLocks noChangeArrowheads="1"/>
          </p:cNvSpPr>
          <p:nvPr/>
        </p:nvSpPr>
        <p:spPr bwMode="auto">
          <a:xfrm>
            <a:off x="6610082" y="3062479"/>
            <a:ext cx="426498" cy="369012"/>
          </a:xfrm>
          <a:prstGeom prst="rect">
            <a:avLst/>
          </a:prstGeom>
          <a:noFill/>
          <a:ln w="9525">
            <a:noFill/>
            <a:miter lim="800000"/>
            <a:headEnd/>
            <a:tailEnd/>
          </a:ln>
          <a:effectLst/>
        </p:spPr>
        <p:txBody>
          <a:bodyPr wrap="none">
            <a:prstTxWarp prst="textNoShape">
              <a:avLst/>
            </a:prstTxWarp>
            <a:spAutoFit/>
          </a:bodyPr>
          <a:lstStyle/>
          <a:p>
            <a:r>
              <a:rPr lang="en-US" sz="1799"/>
              <a:t>R2</a:t>
            </a:r>
          </a:p>
        </p:txBody>
      </p:sp>
      <p:sp>
        <p:nvSpPr>
          <p:cNvPr id="1505360" name="Text Box 80"/>
          <p:cNvSpPr txBox="1">
            <a:spLocks noChangeArrowheads="1"/>
          </p:cNvSpPr>
          <p:nvPr/>
        </p:nvSpPr>
        <p:spPr bwMode="auto">
          <a:xfrm>
            <a:off x="2202304" y="4500006"/>
            <a:ext cx="7208669" cy="369012"/>
          </a:xfrm>
          <a:prstGeom prst="rect">
            <a:avLst/>
          </a:prstGeom>
          <a:noFill/>
          <a:ln w="9525">
            <a:solidFill>
              <a:schemeClr val="tx1"/>
            </a:solidFill>
            <a:miter lim="800000"/>
            <a:headEnd/>
            <a:tailEnd/>
          </a:ln>
          <a:effectLst/>
        </p:spPr>
        <p:txBody>
          <a:bodyPr wrap="none">
            <a:prstTxWarp prst="textNoShape">
              <a:avLst/>
            </a:prstTxWarp>
            <a:spAutoFit/>
          </a:bodyPr>
          <a:lstStyle/>
          <a:p>
            <a:r>
              <a:rPr lang="en-US" sz="1799"/>
              <a:t>MTU (Maximum Transfer Unit) = Maximum packet size handled by network</a:t>
            </a:r>
          </a:p>
        </p:txBody>
      </p:sp>
      <p:sp>
        <p:nvSpPr>
          <p:cNvPr id="1505361" name="Rectangle 81"/>
          <p:cNvSpPr>
            <a:spLocks noChangeArrowheads="1"/>
          </p:cNvSpPr>
          <p:nvPr/>
        </p:nvSpPr>
        <p:spPr bwMode="auto">
          <a:xfrm>
            <a:off x="8685451" y="3352840"/>
            <a:ext cx="1523207" cy="228481"/>
          </a:xfrm>
          <a:prstGeom prst="rect">
            <a:avLst/>
          </a:prstGeom>
          <a:solidFill>
            <a:srgbClr val="3366FF"/>
          </a:solidFill>
          <a:ln w="9525">
            <a:solidFill>
              <a:srgbClr val="3366FF"/>
            </a:solidFill>
            <a:miter lim="800000"/>
            <a:headEnd/>
            <a:tailEnd/>
          </a:ln>
          <a:effectLst/>
        </p:spPr>
        <p:txBody>
          <a:bodyPr wrap="none" anchor="ctr">
            <a:prstTxWarp prst="textNoShape">
              <a:avLst/>
            </a:prstTxWarp>
          </a:bodyPr>
          <a:lstStyle/>
          <a:p>
            <a:pPr algn="ctr"/>
            <a:r>
              <a:rPr lang="en-US" sz="1799">
                <a:solidFill>
                  <a:schemeClr val="bg1"/>
                </a:solidFill>
              </a:rPr>
              <a:t>1000</a:t>
            </a:r>
          </a:p>
        </p:txBody>
      </p:sp>
      <p:sp>
        <p:nvSpPr>
          <p:cNvPr id="1505363" name="Rectangle 83"/>
          <p:cNvSpPr>
            <a:spLocks noChangeArrowheads="1"/>
          </p:cNvSpPr>
          <p:nvPr/>
        </p:nvSpPr>
        <p:spPr bwMode="auto">
          <a:xfrm>
            <a:off x="6705283" y="2496036"/>
            <a:ext cx="184054" cy="171361"/>
          </a:xfrm>
          <a:prstGeom prst="rect">
            <a:avLst/>
          </a:prstGeom>
          <a:solidFill>
            <a:schemeClr val="folHlink"/>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chemeClr val="folHlink"/>
            </a:extrusionClr>
          </a:sp3d>
        </p:spPr>
        <p:txBody>
          <a:bodyPr wrap="none" lIns="90441" tIns="44427" rIns="90441" bIns="44427" anchor="ctr">
            <a:prstTxWarp prst="textNoShape">
              <a:avLst/>
            </a:prstTxWarp>
            <a:flatTx/>
          </a:bodyPr>
          <a:lstStyle/>
          <a:p>
            <a:endParaRPr lang="en-US" sz="1799"/>
          </a:p>
        </p:txBody>
      </p:sp>
      <p:cxnSp>
        <p:nvCxnSpPr>
          <p:cNvPr id="1505365" name="AutoShape 85"/>
          <p:cNvCxnSpPr>
            <a:cxnSpLocks noChangeShapeType="1"/>
            <a:stCxn id="1505305" idx="3"/>
            <a:endCxn id="1505363" idx="1"/>
          </p:cNvCxnSpPr>
          <p:nvPr/>
        </p:nvCxnSpPr>
        <p:spPr bwMode="auto">
          <a:xfrm flipV="1">
            <a:off x="5061489" y="2581718"/>
            <a:ext cx="1643794" cy="556923"/>
          </a:xfrm>
          <a:prstGeom prst="straightConnector1">
            <a:avLst/>
          </a:prstGeom>
          <a:noFill/>
          <a:ln w="25400">
            <a:solidFill>
              <a:schemeClr val="tx1"/>
            </a:solidFill>
            <a:round/>
            <a:headEnd/>
            <a:tailEnd/>
          </a:ln>
          <a:effectLst/>
        </p:spPr>
      </p:cxnSp>
      <p:sp>
        <p:nvSpPr>
          <p:cNvPr id="1505366" name="Text Box 86"/>
          <p:cNvSpPr txBox="1">
            <a:spLocks noChangeArrowheads="1"/>
          </p:cNvSpPr>
          <p:nvPr/>
        </p:nvSpPr>
        <p:spPr bwMode="auto">
          <a:xfrm>
            <a:off x="6552962" y="2134275"/>
            <a:ext cx="426498" cy="369012"/>
          </a:xfrm>
          <a:prstGeom prst="rect">
            <a:avLst/>
          </a:prstGeom>
          <a:noFill/>
          <a:ln w="9525">
            <a:noFill/>
            <a:miter lim="800000"/>
            <a:headEnd/>
            <a:tailEnd/>
          </a:ln>
          <a:effectLst/>
        </p:spPr>
        <p:txBody>
          <a:bodyPr wrap="none">
            <a:prstTxWarp prst="textNoShape">
              <a:avLst/>
            </a:prstTxWarp>
            <a:spAutoFit/>
          </a:bodyPr>
          <a:lstStyle/>
          <a:p>
            <a:r>
              <a:rPr lang="en-US" sz="1799"/>
              <a:t>R3</a:t>
            </a:r>
          </a:p>
        </p:txBody>
      </p:sp>
      <p:cxnSp>
        <p:nvCxnSpPr>
          <p:cNvPr id="1505367" name="AutoShape 87"/>
          <p:cNvCxnSpPr>
            <a:cxnSpLocks noChangeShapeType="1"/>
            <a:stCxn id="1505363" idx="3"/>
            <a:endCxn id="1505331" idx="1"/>
          </p:cNvCxnSpPr>
          <p:nvPr/>
        </p:nvCxnSpPr>
        <p:spPr bwMode="auto">
          <a:xfrm>
            <a:off x="6889337" y="2581718"/>
            <a:ext cx="1796115" cy="556923"/>
          </a:xfrm>
          <a:prstGeom prst="straightConnector1">
            <a:avLst/>
          </a:prstGeom>
          <a:noFill/>
          <a:ln w="25400">
            <a:solidFill>
              <a:schemeClr val="tx1"/>
            </a:solidFill>
            <a:round/>
            <a:headEnd/>
            <a:tailEnd/>
          </a:ln>
          <a:effectLst/>
        </p:spPr>
      </p:cxnSp>
      <p:sp>
        <p:nvSpPr>
          <p:cNvPr id="1505351" name="Rectangle 71"/>
          <p:cNvSpPr>
            <a:spLocks noChangeArrowheads="1"/>
          </p:cNvSpPr>
          <p:nvPr/>
        </p:nvSpPr>
        <p:spPr bwMode="auto">
          <a:xfrm>
            <a:off x="4344312" y="3352840"/>
            <a:ext cx="685443" cy="228481"/>
          </a:xfrm>
          <a:prstGeom prst="rect">
            <a:avLst/>
          </a:prstGeom>
          <a:solidFill>
            <a:srgbClr val="3366FF"/>
          </a:solidFill>
          <a:ln w="9525">
            <a:solidFill>
              <a:srgbClr val="3366FF"/>
            </a:solidFill>
            <a:miter lim="800000"/>
            <a:headEnd/>
            <a:tailEnd/>
          </a:ln>
          <a:effectLst/>
        </p:spPr>
        <p:txBody>
          <a:bodyPr wrap="none" anchor="ctr">
            <a:prstTxWarp prst="textNoShape">
              <a:avLst/>
            </a:prstTxWarp>
          </a:bodyPr>
          <a:lstStyle/>
          <a:p>
            <a:pPr algn="ctr"/>
            <a:r>
              <a:rPr lang="en-US" sz="1799">
                <a:solidFill>
                  <a:schemeClr val="bg1"/>
                </a:solidFill>
              </a:rPr>
              <a:t>500</a:t>
            </a:r>
          </a:p>
        </p:txBody>
      </p:sp>
    </p:spTree>
    <p:extLst>
      <p:ext uri="{BB962C8B-B14F-4D97-AF65-F5344CB8AC3E}">
        <p14:creationId xmlns:p14="http://schemas.microsoft.com/office/powerpoint/2010/main" val="351530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0.00231 L 0.16493 0.02453 L 0.47916 -0.00556 " pathEditMode="relative" rAng="0" ptsTypes="AAA">
                                      <p:cBhvr>
                                        <p:cTn id="6" dur="2000" fill="hold"/>
                                        <p:tgtEl>
                                          <p:spTgt spid="1505352"/>
                                        </p:tgtEl>
                                        <p:attrNameLst>
                                          <p:attrName>ppt_x</p:attrName>
                                          <p:attrName>ppt_y</p:attrName>
                                        </p:attrNameLst>
                                      </p:cBhvr>
                                      <p:rCtr x="24000" y="700"/>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3.33333E-6 -0.01528 L 0.22118 -0.10672 L 0.45261 -0.0382 L 0.47917 -0.00556 " pathEditMode="relative" rAng="0" ptsTypes="AAAA">
                                      <p:cBhvr>
                                        <p:cTn id="10" dur="2000" fill="hold"/>
                                        <p:tgtEl>
                                          <p:spTgt spid="1505351"/>
                                        </p:tgtEl>
                                        <p:attrNameLst>
                                          <p:attrName>ppt_x</p:attrName>
                                          <p:attrName>ppt_y</p:attrName>
                                        </p:attrNameLst>
                                      </p:cBhvr>
                                      <p:rCtr x="24000" y="-4100"/>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505351"/>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505352"/>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5053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52" grpId="0" animBg="1"/>
      <p:bldP spid="1505352" grpId="1" animBg="1"/>
      <p:bldP spid="1505361" grpId="0" animBg="1"/>
      <p:bldP spid="1505351" grpId="0" animBg="1"/>
      <p:bldP spid="1505351"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2098" name="Rectangle 2"/>
          <p:cNvSpPr>
            <a:spLocks noGrp="1" noChangeArrowheads="1"/>
          </p:cNvSpPr>
          <p:nvPr>
            <p:ph type="title"/>
          </p:nvPr>
        </p:nvSpPr>
        <p:spPr/>
        <p:txBody>
          <a:bodyPr/>
          <a:lstStyle/>
          <a:p>
            <a:r>
              <a:rPr lang="en-US"/>
              <a:t>Time-to-Live (TTL) Field  (8 bits) </a:t>
            </a:r>
          </a:p>
        </p:txBody>
      </p:sp>
      <p:sp>
        <p:nvSpPr>
          <p:cNvPr id="1412099" name="Rectangle 3"/>
          <p:cNvSpPr>
            <a:spLocks noGrp="1" noChangeArrowheads="1"/>
          </p:cNvSpPr>
          <p:nvPr>
            <p:ph type="body" idx="1"/>
          </p:nvPr>
        </p:nvSpPr>
        <p:spPr>
          <a:xfrm>
            <a:off x="1983342" y="1720153"/>
            <a:ext cx="8225316" cy="4307818"/>
          </a:xfrm>
        </p:spPr>
        <p:txBody>
          <a:bodyPr>
            <a:normAutofit fontScale="92500" lnSpcReduction="10000"/>
          </a:bodyPr>
          <a:lstStyle/>
          <a:p>
            <a:pPr>
              <a:lnSpc>
                <a:spcPct val="90000"/>
              </a:lnSpc>
            </a:pPr>
            <a:r>
              <a:rPr lang="en-US" dirty="0"/>
              <a:t>Potentially lethal problem</a:t>
            </a:r>
          </a:p>
          <a:p>
            <a:pPr lvl="1">
              <a:lnSpc>
                <a:spcPct val="90000"/>
              </a:lnSpc>
            </a:pPr>
            <a:r>
              <a:rPr lang="en-US" dirty="0"/>
              <a:t>Forwarding loops can cause packets to cycle forever</a:t>
            </a:r>
          </a:p>
          <a:p>
            <a:pPr lvl="1">
              <a:lnSpc>
                <a:spcPct val="90000"/>
              </a:lnSpc>
            </a:pPr>
            <a:r>
              <a:rPr lang="en-US" dirty="0"/>
              <a:t>As these accumulate, eventually consume </a:t>
            </a:r>
            <a:r>
              <a:rPr lang="en-US" b="1" dirty="0">
                <a:solidFill>
                  <a:srgbClr val="FF0000"/>
                </a:solidFill>
              </a:rPr>
              <a:t>all</a:t>
            </a:r>
            <a:r>
              <a:rPr lang="en-US" dirty="0"/>
              <a:t> capacity</a:t>
            </a:r>
          </a:p>
          <a:p>
            <a:pPr>
              <a:lnSpc>
                <a:spcPct val="90000"/>
              </a:lnSpc>
            </a:pPr>
            <a:endParaRPr lang="en-US" dirty="0"/>
          </a:p>
          <a:p>
            <a:pPr>
              <a:lnSpc>
                <a:spcPct val="90000"/>
              </a:lnSpc>
            </a:pPr>
            <a:endParaRPr lang="en-US" dirty="0"/>
          </a:p>
          <a:p>
            <a:pPr>
              <a:lnSpc>
                <a:spcPct val="90000"/>
              </a:lnSpc>
            </a:pPr>
            <a:endParaRPr lang="en-US" dirty="0"/>
          </a:p>
          <a:p>
            <a:pPr>
              <a:lnSpc>
                <a:spcPct val="90000"/>
              </a:lnSpc>
            </a:pPr>
            <a:r>
              <a:rPr lang="en-US" dirty="0"/>
              <a:t>Time-to-live field in packet header</a:t>
            </a:r>
          </a:p>
          <a:p>
            <a:pPr lvl="1">
              <a:lnSpc>
                <a:spcPct val="90000"/>
              </a:lnSpc>
            </a:pPr>
            <a:r>
              <a:rPr lang="en-US" dirty="0"/>
              <a:t>Decremented at each hop, packet discarded </a:t>
            </a:r>
          </a:p>
          <a:p>
            <a:pPr lvl="1">
              <a:lnSpc>
                <a:spcPct val="90000"/>
              </a:lnSpc>
            </a:pPr>
            <a:r>
              <a:rPr lang="en-US" dirty="0"/>
              <a:t>if reaches 0</a:t>
            </a:r>
          </a:p>
          <a:p>
            <a:pPr lvl="1">
              <a:lnSpc>
                <a:spcPct val="90000"/>
              </a:lnSpc>
            </a:pPr>
            <a:r>
              <a:rPr lang="en-US" dirty="0"/>
              <a:t>…and “time exceeded” message is sent to the source</a:t>
            </a:r>
          </a:p>
          <a:p>
            <a:pPr lvl="2">
              <a:lnSpc>
                <a:spcPct val="90000"/>
              </a:lnSpc>
            </a:pPr>
            <a:r>
              <a:rPr lang="en-US" dirty="0"/>
              <a:t>Using “ICMP” control message; basis for </a:t>
            </a:r>
            <a:r>
              <a:rPr lang="en-US" b="1" dirty="0"/>
              <a:t>traceroute</a:t>
            </a:r>
            <a:endParaRPr lang="en-US" dirty="0"/>
          </a:p>
        </p:txBody>
      </p:sp>
      <p:pic>
        <p:nvPicPr>
          <p:cNvPr id="1412100" name="Picture 4"/>
          <p:cNvPicPr>
            <a:picLocks noChangeArrowheads="1"/>
          </p:cNvPicPr>
          <p:nvPr/>
        </p:nvPicPr>
        <p:blipFill>
          <a:blip r:embed="rId3" cstate="print">
            <a:lum bright="6000" contrast="-64000"/>
          </a:blip>
          <a:srcRect/>
          <a:stretch>
            <a:fillRect/>
          </a:stretch>
        </p:blipFill>
        <p:spPr bwMode="auto">
          <a:xfrm>
            <a:off x="3359921" y="2576164"/>
            <a:ext cx="609283" cy="374455"/>
          </a:xfrm>
          <a:prstGeom prst="rect">
            <a:avLst/>
          </a:prstGeom>
          <a:noFill/>
          <a:ln w="9525">
            <a:noFill/>
            <a:miter lim="800000"/>
            <a:headEnd/>
            <a:tailEnd/>
          </a:ln>
          <a:effectLst/>
        </p:spPr>
      </p:pic>
      <p:pic>
        <p:nvPicPr>
          <p:cNvPr id="1412101" name="Picture 5"/>
          <p:cNvPicPr>
            <a:picLocks noChangeArrowheads="1"/>
          </p:cNvPicPr>
          <p:nvPr/>
        </p:nvPicPr>
        <p:blipFill>
          <a:blip r:embed="rId3" cstate="print">
            <a:lum bright="6000" contrast="-64000"/>
          </a:blip>
          <a:srcRect/>
          <a:stretch>
            <a:fillRect/>
          </a:stretch>
        </p:blipFill>
        <p:spPr bwMode="auto">
          <a:xfrm>
            <a:off x="5590784" y="2576164"/>
            <a:ext cx="609283" cy="374455"/>
          </a:xfrm>
          <a:prstGeom prst="rect">
            <a:avLst/>
          </a:prstGeom>
          <a:noFill/>
          <a:ln w="9525">
            <a:noFill/>
            <a:miter lim="800000"/>
            <a:headEnd/>
            <a:tailEnd/>
          </a:ln>
          <a:effectLst/>
        </p:spPr>
      </p:pic>
      <p:pic>
        <p:nvPicPr>
          <p:cNvPr id="1412102" name="Picture 6"/>
          <p:cNvPicPr>
            <a:picLocks noChangeArrowheads="1"/>
          </p:cNvPicPr>
          <p:nvPr/>
        </p:nvPicPr>
        <p:blipFill>
          <a:blip r:embed="rId3" cstate="print">
            <a:lum bright="6000" contrast="-64000"/>
          </a:blip>
          <a:srcRect/>
          <a:stretch>
            <a:fillRect/>
          </a:stretch>
        </p:blipFill>
        <p:spPr bwMode="auto">
          <a:xfrm>
            <a:off x="7823233" y="2576164"/>
            <a:ext cx="609283" cy="374455"/>
          </a:xfrm>
          <a:prstGeom prst="rect">
            <a:avLst/>
          </a:prstGeom>
          <a:noFill/>
          <a:ln w="9525">
            <a:noFill/>
            <a:miter lim="800000"/>
            <a:headEnd/>
            <a:tailEnd/>
          </a:ln>
          <a:effectLst/>
        </p:spPr>
      </p:pic>
      <p:sp>
        <p:nvSpPr>
          <p:cNvPr id="1412103" name="Line 7"/>
          <p:cNvSpPr>
            <a:spLocks noChangeShapeType="1"/>
          </p:cNvSpPr>
          <p:nvPr/>
        </p:nvSpPr>
        <p:spPr bwMode="auto">
          <a:xfrm>
            <a:off x="2142944" y="2730071"/>
            <a:ext cx="1228085" cy="0"/>
          </a:xfrm>
          <a:prstGeom prst="line">
            <a:avLst/>
          </a:prstGeom>
          <a:noFill/>
          <a:ln w="25400">
            <a:solidFill>
              <a:schemeClr val="tx1"/>
            </a:solidFill>
            <a:round/>
            <a:headEnd/>
            <a:tailEnd/>
          </a:ln>
          <a:effectLst/>
        </p:spPr>
        <p:txBody>
          <a:bodyPr wrap="none" anchor="ctr">
            <a:prstTxWarp prst="textNoShape">
              <a:avLst/>
            </a:prstTxWarp>
          </a:bodyPr>
          <a:lstStyle/>
          <a:p>
            <a:endParaRPr lang="en-US" sz="1799"/>
          </a:p>
        </p:txBody>
      </p:sp>
      <p:sp>
        <p:nvSpPr>
          <p:cNvPr id="1412104" name="Line 8"/>
          <p:cNvSpPr>
            <a:spLocks noChangeShapeType="1"/>
          </p:cNvSpPr>
          <p:nvPr/>
        </p:nvSpPr>
        <p:spPr bwMode="auto">
          <a:xfrm>
            <a:off x="3831164" y="2730071"/>
            <a:ext cx="1881795" cy="0"/>
          </a:xfrm>
          <a:prstGeom prst="line">
            <a:avLst/>
          </a:prstGeom>
          <a:noFill/>
          <a:ln w="25400">
            <a:solidFill>
              <a:schemeClr val="tx1"/>
            </a:solidFill>
            <a:round/>
            <a:headEnd/>
            <a:tailEnd/>
          </a:ln>
          <a:effectLst/>
        </p:spPr>
        <p:txBody>
          <a:bodyPr wrap="none" anchor="ctr">
            <a:prstTxWarp prst="textNoShape">
              <a:avLst/>
            </a:prstTxWarp>
          </a:bodyPr>
          <a:lstStyle/>
          <a:p>
            <a:endParaRPr lang="en-US" sz="1799"/>
          </a:p>
        </p:txBody>
      </p:sp>
      <p:sp>
        <p:nvSpPr>
          <p:cNvPr id="1412105" name="Line 9"/>
          <p:cNvSpPr>
            <a:spLocks noChangeShapeType="1"/>
          </p:cNvSpPr>
          <p:nvPr/>
        </p:nvSpPr>
        <p:spPr bwMode="auto">
          <a:xfrm flipV="1">
            <a:off x="6095348" y="2730071"/>
            <a:ext cx="1767554" cy="0"/>
          </a:xfrm>
          <a:prstGeom prst="line">
            <a:avLst/>
          </a:prstGeom>
          <a:noFill/>
          <a:ln w="25400">
            <a:solidFill>
              <a:schemeClr val="tx1"/>
            </a:solidFill>
            <a:round/>
            <a:headEnd/>
            <a:tailEnd/>
          </a:ln>
          <a:effectLst/>
        </p:spPr>
        <p:txBody>
          <a:bodyPr wrap="none" anchor="ctr">
            <a:prstTxWarp prst="textNoShape">
              <a:avLst/>
            </a:prstTxWarp>
          </a:bodyPr>
          <a:lstStyle/>
          <a:p>
            <a:endParaRPr lang="en-US" sz="1799"/>
          </a:p>
        </p:txBody>
      </p:sp>
      <p:sp>
        <p:nvSpPr>
          <p:cNvPr id="1412106" name="Line 10"/>
          <p:cNvSpPr>
            <a:spLocks noChangeShapeType="1"/>
          </p:cNvSpPr>
          <p:nvPr/>
        </p:nvSpPr>
        <p:spPr bwMode="auto">
          <a:xfrm>
            <a:off x="8323038" y="2730071"/>
            <a:ext cx="1228085" cy="0"/>
          </a:xfrm>
          <a:prstGeom prst="line">
            <a:avLst/>
          </a:prstGeom>
          <a:noFill/>
          <a:ln w="25400">
            <a:solidFill>
              <a:schemeClr val="tx1"/>
            </a:solidFill>
            <a:round/>
            <a:headEnd/>
            <a:tailEnd/>
          </a:ln>
          <a:effectLst/>
        </p:spPr>
        <p:txBody>
          <a:bodyPr wrap="none" anchor="ctr">
            <a:prstTxWarp prst="textNoShape">
              <a:avLst/>
            </a:prstTxWarp>
          </a:bodyPr>
          <a:lstStyle/>
          <a:p>
            <a:endParaRPr lang="en-US" sz="1799"/>
          </a:p>
        </p:txBody>
      </p:sp>
      <p:sp>
        <p:nvSpPr>
          <p:cNvPr id="1412107" name="Freeform 11"/>
          <p:cNvSpPr>
            <a:spLocks/>
          </p:cNvSpPr>
          <p:nvPr/>
        </p:nvSpPr>
        <p:spPr bwMode="auto">
          <a:xfrm>
            <a:off x="4860491" y="3138938"/>
            <a:ext cx="3971445" cy="620390"/>
          </a:xfrm>
          <a:custGeom>
            <a:avLst/>
            <a:gdLst/>
            <a:ahLst/>
            <a:cxnLst>
              <a:cxn ang="0">
                <a:pos x="0" y="24"/>
              </a:cxn>
              <a:cxn ang="0">
                <a:pos x="2177" y="48"/>
              </a:cxn>
              <a:cxn ang="0">
                <a:pos x="1959" y="314"/>
              </a:cxn>
              <a:cxn ang="0">
                <a:pos x="1137" y="363"/>
              </a:cxn>
              <a:cxn ang="0">
                <a:pos x="1137" y="145"/>
              </a:cxn>
              <a:cxn ang="0">
                <a:pos x="1621" y="145"/>
              </a:cxn>
            </a:cxnLst>
            <a:rect l="0" t="0" r="r" b="b"/>
            <a:pathLst>
              <a:path w="2503" h="391">
                <a:moveTo>
                  <a:pt x="0" y="24"/>
                </a:moveTo>
                <a:cubicBezTo>
                  <a:pt x="925" y="12"/>
                  <a:pt x="1851" y="0"/>
                  <a:pt x="2177" y="48"/>
                </a:cubicBezTo>
                <a:cubicBezTo>
                  <a:pt x="2503" y="96"/>
                  <a:pt x="2132" y="262"/>
                  <a:pt x="1959" y="314"/>
                </a:cubicBezTo>
                <a:cubicBezTo>
                  <a:pt x="1786" y="366"/>
                  <a:pt x="1274" y="391"/>
                  <a:pt x="1137" y="363"/>
                </a:cubicBezTo>
                <a:cubicBezTo>
                  <a:pt x="1000" y="335"/>
                  <a:pt x="1056" y="181"/>
                  <a:pt x="1137" y="145"/>
                </a:cubicBezTo>
                <a:cubicBezTo>
                  <a:pt x="1218" y="109"/>
                  <a:pt x="1419" y="127"/>
                  <a:pt x="1621" y="145"/>
                </a:cubicBezTo>
              </a:path>
            </a:pathLst>
          </a:custGeom>
          <a:noFill/>
          <a:ln w="63500" cap="flat" cmpd="sng">
            <a:solidFill>
              <a:srgbClr val="FF3300"/>
            </a:solidFill>
            <a:prstDash val="solid"/>
            <a:round/>
            <a:headEnd/>
            <a:tailEnd type="arrow" w="med" len="med"/>
          </a:ln>
          <a:effectLst/>
        </p:spPr>
        <p:txBody>
          <a:bodyPr wrap="none" anchor="ctr">
            <a:prstTxWarp prst="textNoShape">
              <a:avLst/>
            </a:prstTxWarp>
          </a:bodyPr>
          <a:lstStyle/>
          <a:p>
            <a:endParaRPr lang="en-US" sz="1799"/>
          </a:p>
        </p:txBody>
      </p:sp>
      <p:sp>
        <p:nvSpPr>
          <p:cNvPr id="1412108" name="Line 12"/>
          <p:cNvSpPr>
            <a:spLocks noChangeShapeType="1"/>
          </p:cNvSpPr>
          <p:nvPr/>
        </p:nvSpPr>
        <p:spPr bwMode="auto">
          <a:xfrm>
            <a:off x="3677910" y="3000598"/>
            <a:ext cx="1036098"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799"/>
          </a:p>
        </p:txBody>
      </p:sp>
      <p:sp>
        <p:nvSpPr>
          <p:cNvPr id="1412109" name="Line 13"/>
          <p:cNvSpPr>
            <a:spLocks noChangeShapeType="1"/>
          </p:cNvSpPr>
          <p:nvPr/>
        </p:nvSpPr>
        <p:spPr bwMode="auto">
          <a:xfrm flipH="1">
            <a:off x="5059904" y="3000598"/>
            <a:ext cx="1036097"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799"/>
          </a:p>
        </p:txBody>
      </p:sp>
    </p:spTree>
    <p:extLst>
      <p:ext uri="{BB962C8B-B14F-4D97-AF65-F5344CB8AC3E}">
        <p14:creationId xmlns:p14="http://schemas.microsoft.com/office/powerpoint/2010/main" val="174583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2099">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12099">
                                            <p:txEl>
                                              <p:pRg st="7" end="7"/>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12099">
                                            <p:txEl>
                                              <p:pRg st="8" end="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12099">
                                            <p:txEl>
                                              <p:pRg st="9" end="9"/>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120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209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826" name="Rectangle 2"/>
          <p:cNvSpPr>
            <a:spLocks noGrp="1" noChangeArrowheads="1"/>
          </p:cNvSpPr>
          <p:nvPr>
            <p:ph type="title"/>
          </p:nvPr>
        </p:nvSpPr>
        <p:spPr/>
        <p:txBody>
          <a:bodyPr/>
          <a:lstStyle/>
          <a:p>
            <a:r>
              <a:rPr lang="en-US"/>
              <a:t>IP Packet Header (cont’d)</a:t>
            </a:r>
          </a:p>
        </p:txBody>
      </p:sp>
      <p:sp>
        <p:nvSpPr>
          <p:cNvPr id="1485827" name="Rectangle 3"/>
          <p:cNvSpPr>
            <a:spLocks noGrp="1" noChangeArrowheads="1"/>
          </p:cNvSpPr>
          <p:nvPr>
            <p:ph type="body" idx="1"/>
          </p:nvPr>
        </p:nvSpPr>
        <p:spPr>
          <a:xfrm>
            <a:off x="287286" y="1392385"/>
            <a:ext cx="5185276" cy="5003346"/>
          </a:xfrm>
        </p:spPr>
        <p:txBody>
          <a:bodyPr>
            <a:normAutofit fontScale="92500" lnSpcReduction="10000"/>
          </a:bodyPr>
          <a:lstStyle/>
          <a:p>
            <a:pPr>
              <a:lnSpc>
                <a:spcPct val="90000"/>
              </a:lnSpc>
            </a:pPr>
            <a:r>
              <a:rPr lang="en-US" dirty="0"/>
              <a:t>Two IP addresses</a:t>
            </a:r>
          </a:p>
          <a:p>
            <a:pPr lvl="1">
              <a:lnSpc>
                <a:spcPct val="90000"/>
              </a:lnSpc>
            </a:pPr>
            <a:r>
              <a:rPr lang="en-US" dirty="0"/>
              <a:t>Source IP address (32 bits)</a:t>
            </a:r>
          </a:p>
          <a:p>
            <a:pPr lvl="1">
              <a:lnSpc>
                <a:spcPct val="90000"/>
              </a:lnSpc>
            </a:pPr>
            <a:r>
              <a:rPr lang="en-US" dirty="0"/>
              <a:t>Destination IP address (32 bits)</a:t>
            </a:r>
          </a:p>
          <a:p>
            <a:pPr>
              <a:lnSpc>
                <a:spcPct val="90000"/>
              </a:lnSpc>
            </a:pPr>
            <a:r>
              <a:rPr lang="en-US" dirty="0"/>
              <a:t>Destination address</a:t>
            </a:r>
          </a:p>
          <a:p>
            <a:pPr lvl="1">
              <a:lnSpc>
                <a:spcPct val="90000"/>
              </a:lnSpc>
            </a:pPr>
            <a:r>
              <a:rPr lang="en-US" dirty="0"/>
              <a:t>Unique </a:t>
            </a:r>
            <a:r>
              <a:rPr lang="en-US" dirty="0">
                <a:solidFill>
                  <a:srgbClr val="FF0000"/>
                </a:solidFill>
              </a:rPr>
              <a:t>identifier/locator</a:t>
            </a:r>
            <a:r>
              <a:rPr lang="en-US" dirty="0"/>
              <a:t> for the receiving host</a:t>
            </a:r>
          </a:p>
          <a:p>
            <a:pPr lvl="1">
              <a:lnSpc>
                <a:spcPct val="90000"/>
              </a:lnSpc>
            </a:pPr>
            <a:r>
              <a:rPr lang="en-US" dirty="0"/>
              <a:t>Allows each node to make forwarding decisions</a:t>
            </a:r>
          </a:p>
          <a:p>
            <a:pPr>
              <a:lnSpc>
                <a:spcPct val="90000"/>
              </a:lnSpc>
            </a:pPr>
            <a:r>
              <a:rPr lang="en-US" dirty="0"/>
              <a:t>Source address</a:t>
            </a:r>
          </a:p>
          <a:p>
            <a:pPr lvl="1">
              <a:lnSpc>
                <a:spcPct val="90000"/>
              </a:lnSpc>
            </a:pPr>
            <a:r>
              <a:rPr lang="en-US" dirty="0"/>
              <a:t>Unique identifier/locator for the sending host</a:t>
            </a:r>
          </a:p>
          <a:p>
            <a:pPr lvl="1">
              <a:lnSpc>
                <a:spcPct val="90000"/>
              </a:lnSpc>
            </a:pPr>
            <a:r>
              <a:rPr lang="en-US" dirty="0"/>
              <a:t>Recipient can decide whether to accept packet</a:t>
            </a:r>
          </a:p>
          <a:p>
            <a:pPr lvl="1">
              <a:lnSpc>
                <a:spcPct val="90000"/>
              </a:lnSpc>
            </a:pPr>
            <a:r>
              <a:rPr lang="en-US" dirty="0"/>
              <a:t>Enables recipient to send a reply back to source</a:t>
            </a:r>
            <a:endParaRPr lang="en-US" sz="1999" dirty="0"/>
          </a:p>
        </p:txBody>
      </p:sp>
      <p:sp>
        <p:nvSpPr>
          <p:cNvPr id="4" name="Rectangle 2">
            <a:extLst>
              <a:ext uri="{FF2B5EF4-FFF2-40B4-BE49-F238E27FC236}">
                <a16:creationId xmlns:a16="http://schemas.microsoft.com/office/drawing/2014/main" id="{A8EA5A3C-6AAF-E847-8BE9-FCEE046864E5}"/>
              </a:ext>
            </a:extLst>
          </p:cNvPr>
          <p:cNvSpPr>
            <a:spLocks noChangeArrowheads="1"/>
          </p:cNvSpPr>
          <p:nvPr/>
        </p:nvSpPr>
        <p:spPr bwMode="auto">
          <a:xfrm>
            <a:off x="5570200" y="1397450"/>
            <a:ext cx="6003973" cy="3309801"/>
          </a:xfrm>
          <a:prstGeom prst="rect">
            <a:avLst/>
          </a:prstGeom>
          <a:solidFill>
            <a:schemeClr val="accent6">
              <a:lumMod val="40000"/>
              <a:lumOff val="60000"/>
            </a:schemeClr>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5" name="Rectangle 3">
            <a:extLst>
              <a:ext uri="{FF2B5EF4-FFF2-40B4-BE49-F238E27FC236}">
                <a16:creationId xmlns:a16="http://schemas.microsoft.com/office/drawing/2014/main" id="{75F8072E-7EED-7842-96EC-FB3D2B826087}"/>
              </a:ext>
            </a:extLst>
          </p:cNvPr>
          <p:cNvSpPr>
            <a:spLocks noChangeArrowheads="1"/>
          </p:cNvSpPr>
          <p:nvPr/>
        </p:nvSpPr>
        <p:spPr bwMode="auto">
          <a:xfrm>
            <a:off x="5571789" y="4697729"/>
            <a:ext cx="5999212" cy="634669"/>
          </a:xfrm>
          <a:prstGeom prst="rect">
            <a:avLst/>
          </a:prstGeom>
          <a:solidFill>
            <a:schemeClr val="accent1"/>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6" name="Rectangle 6">
            <a:extLst>
              <a:ext uri="{FF2B5EF4-FFF2-40B4-BE49-F238E27FC236}">
                <a16:creationId xmlns:a16="http://schemas.microsoft.com/office/drawing/2014/main" id="{1547CBA5-9FF7-CF4C-B84B-490477F77D8D}"/>
              </a:ext>
            </a:extLst>
          </p:cNvPr>
          <p:cNvSpPr>
            <a:spLocks noChangeArrowheads="1"/>
          </p:cNvSpPr>
          <p:nvPr/>
        </p:nvSpPr>
        <p:spPr bwMode="auto">
          <a:xfrm>
            <a:off x="5559095" y="5343505"/>
            <a:ext cx="5999212" cy="825070"/>
          </a:xfrm>
          <a:prstGeom prst="rect">
            <a:avLst/>
          </a:prstGeom>
          <a:solidFill>
            <a:schemeClr val="bg1">
              <a:lumMod val="85000"/>
            </a:schemeClr>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7" name="Line 7">
            <a:extLst>
              <a:ext uri="{FF2B5EF4-FFF2-40B4-BE49-F238E27FC236}">
                <a16:creationId xmlns:a16="http://schemas.microsoft.com/office/drawing/2014/main" id="{35CA71B6-1C75-1048-BEE0-2D6F2A486F93}"/>
              </a:ext>
            </a:extLst>
          </p:cNvPr>
          <p:cNvSpPr>
            <a:spLocks noChangeShapeType="1"/>
          </p:cNvSpPr>
          <p:nvPr/>
        </p:nvSpPr>
        <p:spPr bwMode="auto">
          <a:xfrm flipV="1">
            <a:off x="5628907" y="2125732"/>
            <a:ext cx="5946853" cy="1586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8" name="Line 8">
            <a:extLst>
              <a:ext uri="{FF2B5EF4-FFF2-40B4-BE49-F238E27FC236}">
                <a16:creationId xmlns:a16="http://schemas.microsoft.com/office/drawing/2014/main" id="{CFB32A68-2C8F-6747-92B2-C557CFEA71AB}"/>
              </a:ext>
            </a:extLst>
          </p:cNvPr>
          <p:cNvSpPr>
            <a:spLocks noChangeShapeType="1"/>
          </p:cNvSpPr>
          <p:nvPr/>
        </p:nvSpPr>
        <p:spPr bwMode="auto">
          <a:xfrm>
            <a:off x="5641601" y="2827041"/>
            <a:ext cx="5951612" cy="158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9" name="Line 9">
            <a:extLst>
              <a:ext uri="{FF2B5EF4-FFF2-40B4-BE49-F238E27FC236}">
                <a16:creationId xmlns:a16="http://schemas.microsoft.com/office/drawing/2014/main" id="{DA52FFC8-3C2F-2244-AB41-85988EBAEC7A}"/>
              </a:ext>
            </a:extLst>
          </p:cNvPr>
          <p:cNvSpPr>
            <a:spLocks noChangeShapeType="1"/>
          </p:cNvSpPr>
          <p:nvPr/>
        </p:nvSpPr>
        <p:spPr bwMode="auto">
          <a:xfrm>
            <a:off x="5641601" y="3474403"/>
            <a:ext cx="5953199" cy="158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0" name="Line 10">
            <a:extLst>
              <a:ext uri="{FF2B5EF4-FFF2-40B4-BE49-F238E27FC236}">
                <a16:creationId xmlns:a16="http://schemas.microsoft.com/office/drawing/2014/main" id="{6F0D5D23-F851-244E-A868-814E3C8C12CC}"/>
              </a:ext>
            </a:extLst>
          </p:cNvPr>
          <p:cNvSpPr>
            <a:spLocks noChangeShapeType="1"/>
          </p:cNvSpPr>
          <p:nvPr/>
        </p:nvSpPr>
        <p:spPr bwMode="auto">
          <a:xfrm>
            <a:off x="8534106" y="1422836"/>
            <a:ext cx="1587" cy="202618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1" name="Line 11">
            <a:extLst>
              <a:ext uri="{FF2B5EF4-FFF2-40B4-BE49-F238E27FC236}">
                <a16:creationId xmlns:a16="http://schemas.microsoft.com/office/drawing/2014/main" id="{4394941E-59CF-954B-83BF-0B7351DB6020}"/>
              </a:ext>
            </a:extLst>
          </p:cNvPr>
          <p:cNvSpPr>
            <a:spLocks noChangeShapeType="1"/>
          </p:cNvSpPr>
          <p:nvPr/>
        </p:nvSpPr>
        <p:spPr bwMode="auto">
          <a:xfrm>
            <a:off x="7061673" y="1457742"/>
            <a:ext cx="1587" cy="65846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2" name="Line 12">
            <a:extLst>
              <a:ext uri="{FF2B5EF4-FFF2-40B4-BE49-F238E27FC236}">
                <a16:creationId xmlns:a16="http://schemas.microsoft.com/office/drawing/2014/main" id="{6E2877AF-8E07-6841-B7ED-BED0FF9CA17B}"/>
              </a:ext>
            </a:extLst>
          </p:cNvPr>
          <p:cNvSpPr>
            <a:spLocks noChangeShapeType="1"/>
          </p:cNvSpPr>
          <p:nvPr/>
        </p:nvSpPr>
        <p:spPr bwMode="auto">
          <a:xfrm>
            <a:off x="6338150" y="1457742"/>
            <a:ext cx="1587" cy="65846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3" name="Rectangle 13">
            <a:extLst>
              <a:ext uri="{FF2B5EF4-FFF2-40B4-BE49-F238E27FC236}">
                <a16:creationId xmlns:a16="http://schemas.microsoft.com/office/drawing/2014/main" id="{9C05C4DF-EB7D-BD49-BFA8-1DCD4791B807}"/>
              </a:ext>
            </a:extLst>
          </p:cNvPr>
          <p:cNvSpPr>
            <a:spLocks noChangeArrowheads="1"/>
          </p:cNvSpPr>
          <p:nvPr/>
        </p:nvSpPr>
        <p:spPr bwMode="auto">
          <a:xfrm>
            <a:off x="5596421" y="1506930"/>
            <a:ext cx="726617" cy="520128"/>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4-bit</a:t>
            </a:r>
          </a:p>
          <a:p>
            <a:pPr algn="ctr" eaLnBrk="0" hangingPunct="0"/>
            <a:r>
              <a:rPr lang="en-US" sz="1399">
                <a:solidFill>
                  <a:srgbClr val="000000"/>
                </a:solidFill>
              </a:rPr>
              <a:t>Version</a:t>
            </a:r>
          </a:p>
        </p:txBody>
      </p:sp>
      <p:sp>
        <p:nvSpPr>
          <p:cNvPr id="14" name="Rectangle 14">
            <a:extLst>
              <a:ext uri="{FF2B5EF4-FFF2-40B4-BE49-F238E27FC236}">
                <a16:creationId xmlns:a16="http://schemas.microsoft.com/office/drawing/2014/main" id="{793077C4-5AB3-B248-8918-B8BA0B680579}"/>
              </a:ext>
            </a:extLst>
          </p:cNvPr>
          <p:cNvSpPr>
            <a:spLocks noChangeArrowheads="1"/>
          </p:cNvSpPr>
          <p:nvPr/>
        </p:nvSpPr>
        <p:spPr bwMode="auto">
          <a:xfrm>
            <a:off x="6347372" y="1429183"/>
            <a:ext cx="717772" cy="735331"/>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4-bit</a:t>
            </a:r>
          </a:p>
          <a:p>
            <a:pPr algn="ctr" eaLnBrk="0" hangingPunct="0"/>
            <a:r>
              <a:rPr lang="en-US" sz="1399">
                <a:solidFill>
                  <a:srgbClr val="000000"/>
                </a:solidFill>
              </a:rPr>
              <a:t>Header</a:t>
            </a:r>
          </a:p>
          <a:p>
            <a:pPr algn="ctr" eaLnBrk="0" hangingPunct="0"/>
            <a:r>
              <a:rPr lang="en-US" sz="1399">
                <a:solidFill>
                  <a:srgbClr val="000000"/>
                </a:solidFill>
              </a:rPr>
              <a:t>Length</a:t>
            </a:r>
          </a:p>
        </p:txBody>
      </p:sp>
      <p:sp>
        <p:nvSpPr>
          <p:cNvPr id="15" name="Rectangle 15">
            <a:extLst>
              <a:ext uri="{FF2B5EF4-FFF2-40B4-BE49-F238E27FC236}">
                <a16:creationId xmlns:a16="http://schemas.microsoft.com/office/drawing/2014/main" id="{DCFE0278-D7DA-AF47-944C-07594F61FDCF}"/>
              </a:ext>
            </a:extLst>
          </p:cNvPr>
          <p:cNvSpPr>
            <a:spLocks noChangeArrowheads="1"/>
          </p:cNvSpPr>
          <p:nvPr/>
        </p:nvSpPr>
        <p:spPr bwMode="auto">
          <a:xfrm>
            <a:off x="7141188" y="1429183"/>
            <a:ext cx="1281672" cy="735331"/>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8-bit</a:t>
            </a:r>
          </a:p>
          <a:p>
            <a:pPr algn="ctr" eaLnBrk="0" hangingPunct="0"/>
            <a:r>
              <a:rPr lang="en-US" sz="1399">
                <a:solidFill>
                  <a:srgbClr val="000000"/>
                </a:solidFill>
              </a:rPr>
              <a:t>Type of Service</a:t>
            </a:r>
          </a:p>
          <a:p>
            <a:pPr algn="ctr" eaLnBrk="0" hangingPunct="0"/>
            <a:r>
              <a:rPr lang="en-US" sz="1399">
                <a:solidFill>
                  <a:srgbClr val="000000"/>
                </a:solidFill>
              </a:rPr>
              <a:t>(TOS)</a:t>
            </a:r>
          </a:p>
        </p:txBody>
      </p:sp>
      <p:sp>
        <p:nvSpPr>
          <p:cNvPr id="16" name="Rectangle 16">
            <a:extLst>
              <a:ext uri="{FF2B5EF4-FFF2-40B4-BE49-F238E27FC236}">
                <a16:creationId xmlns:a16="http://schemas.microsoft.com/office/drawing/2014/main" id="{7183428B-B7B0-B940-8FF8-2C29AB111D89}"/>
              </a:ext>
            </a:extLst>
          </p:cNvPr>
          <p:cNvSpPr>
            <a:spLocks noChangeArrowheads="1"/>
          </p:cNvSpPr>
          <p:nvPr/>
        </p:nvSpPr>
        <p:spPr bwMode="auto">
          <a:xfrm>
            <a:off x="8694361" y="1600544"/>
            <a:ext cx="2358714"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E04D6"/>
                </a:solidFill>
              </a:rPr>
              <a:t>16-bit Total Length (Bytes)</a:t>
            </a:r>
            <a:endParaRPr lang="en-US" sz="1399">
              <a:solidFill>
                <a:srgbClr val="0E04D6"/>
              </a:solidFill>
            </a:endParaRPr>
          </a:p>
        </p:txBody>
      </p:sp>
      <p:sp>
        <p:nvSpPr>
          <p:cNvPr id="17" name="Rectangle 17">
            <a:extLst>
              <a:ext uri="{FF2B5EF4-FFF2-40B4-BE49-F238E27FC236}">
                <a16:creationId xmlns:a16="http://schemas.microsoft.com/office/drawing/2014/main" id="{8542AF31-60DE-9447-A5DC-CBF07B1965EA}"/>
              </a:ext>
            </a:extLst>
          </p:cNvPr>
          <p:cNvSpPr>
            <a:spLocks noChangeArrowheads="1"/>
          </p:cNvSpPr>
          <p:nvPr/>
        </p:nvSpPr>
        <p:spPr bwMode="auto">
          <a:xfrm>
            <a:off x="6247710" y="2330414"/>
            <a:ext cx="1824102"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00000"/>
                </a:solidFill>
              </a:rPr>
              <a:t>16-bit Identification</a:t>
            </a:r>
            <a:endParaRPr lang="en-US" sz="1399">
              <a:solidFill>
                <a:srgbClr val="000000"/>
              </a:solidFill>
            </a:endParaRPr>
          </a:p>
        </p:txBody>
      </p:sp>
      <p:sp>
        <p:nvSpPr>
          <p:cNvPr id="18" name="Line 18">
            <a:extLst>
              <a:ext uri="{FF2B5EF4-FFF2-40B4-BE49-F238E27FC236}">
                <a16:creationId xmlns:a16="http://schemas.microsoft.com/office/drawing/2014/main" id="{31A25AA1-97F6-FD4E-8837-C782CE82A3F4}"/>
              </a:ext>
            </a:extLst>
          </p:cNvPr>
          <p:cNvSpPr>
            <a:spLocks noChangeShapeType="1"/>
          </p:cNvSpPr>
          <p:nvPr/>
        </p:nvSpPr>
        <p:spPr bwMode="auto">
          <a:xfrm>
            <a:off x="9194162" y="2155878"/>
            <a:ext cx="1587" cy="65846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9" name="Rectangle 19">
            <a:extLst>
              <a:ext uri="{FF2B5EF4-FFF2-40B4-BE49-F238E27FC236}">
                <a16:creationId xmlns:a16="http://schemas.microsoft.com/office/drawing/2014/main" id="{E620688E-0819-424C-98A4-DFFCB1C4E24D}"/>
              </a:ext>
            </a:extLst>
          </p:cNvPr>
          <p:cNvSpPr>
            <a:spLocks noChangeArrowheads="1"/>
          </p:cNvSpPr>
          <p:nvPr/>
        </p:nvSpPr>
        <p:spPr bwMode="auto">
          <a:xfrm>
            <a:off x="8592544" y="2216173"/>
            <a:ext cx="547943" cy="520128"/>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3-bit</a:t>
            </a:r>
          </a:p>
          <a:p>
            <a:pPr algn="ctr" eaLnBrk="0" hangingPunct="0"/>
            <a:r>
              <a:rPr lang="en-US" sz="1399">
                <a:solidFill>
                  <a:srgbClr val="000000"/>
                </a:solidFill>
              </a:rPr>
              <a:t>Flags</a:t>
            </a:r>
          </a:p>
        </p:txBody>
      </p:sp>
      <p:sp>
        <p:nvSpPr>
          <p:cNvPr id="20" name="Rectangle 20">
            <a:extLst>
              <a:ext uri="{FF2B5EF4-FFF2-40B4-BE49-F238E27FC236}">
                <a16:creationId xmlns:a16="http://schemas.microsoft.com/office/drawing/2014/main" id="{9181F29F-583D-C547-8FF0-396C93661B8A}"/>
              </a:ext>
            </a:extLst>
          </p:cNvPr>
          <p:cNvSpPr>
            <a:spLocks noChangeArrowheads="1"/>
          </p:cNvSpPr>
          <p:nvPr/>
        </p:nvSpPr>
        <p:spPr bwMode="auto">
          <a:xfrm>
            <a:off x="9254457" y="2347867"/>
            <a:ext cx="2072503"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00000"/>
                </a:solidFill>
              </a:rPr>
              <a:t>13-bit Fragment Offset</a:t>
            </a:r>
            <a:endParaRPr lang="en-US" sz="1399">
              <a:solidFill>
                <a:srgbClr val="000000"/>
              </a:solidFill>
            </a:endParaRPr>
          </a:p>
        </p:txBody>
      </p:sp>
      <p:sp>
        <p:nvSpPr>
          <p:cNvPr id="21" name="Line 21">
            <a:extLst>
              <a:ext uri="{FF2B5EF4-FFF2-40B4-BE49-F238E27FC236}">
                <a16:creationId xmlns:a16="http://schemas.microsoft.com/office/drawing/2014/main" id="{05D9A04C-078D-2343-AF67-D996D3F68988}"/>
              </a:ext>
            </a:extLst>
          </p:cNvPr>
          <p:cNvSpPr>
            <a:spLocks noChangeShapeType="1"/>
          </p:cNvSpPr>
          <p:nvPr/>
        </p:nvSpPr>
        <p:spPr bwMode="auto">
          <a:xfrm>
            <a:off x="7125140" y="2854014"/>
            <a:ext cx="1587" cy="60134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22" name="Rectangle 22">
            <a:extLst>
              <a:ext uri="{FF2B5EF4-FFF2-40B4-BE49-F238E27FC236}">
                <a16:creationId xmlns:a16="http://schemas.microsoft.com/office/drawing/2014/main" id="{40A821A6-BFA2-734E-9CB1-4833B3ACD33C}"/>
              </a:ext>
            </a:extLst>
          </p:cNvPr>
          <p:cNvSpPr>
            <a:spLocks noChangeArrowheads="1"/>
          </p:cNvSpPr>
          <p:nvPr/>
        </p:nvSpPr>
        <p:spPr bwMode="auto">
          <a:xfrm>
            <a:off x="5793143" y="2888923"/>
            <a:ext cx="1158241" cy="520128"/>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8-bit Time to </a:t>
            </a:r>
          </a:p>
          <a:p>
            <a:pPr algn="ctr" eaLnBrk="0" hangingPunct="0"/>
            <a:r>
              <a:rPr lang="en-US" sz="1399">
                <a:solidFill>
                  <a:srgbClr val="000000"/>
                </a:solidFill>
              </a:rPr>
              <a:t>Live (TTL)</a:t>
            </a:r>
          </a:p>
        </p:txBody>
      </p:sp>
      <p:sp>
        <p:nvSpPr>
          <p:cNvPr id="23" name="Rectangle 23">
            <a:extLst>
              <a:ext uri="{FF2B5EF4-FFF2-40B4-BE49-F238E27FC236}">
                <a16:creationId xmlns:a16="http://schemas.microsoft.com/office/drawing/2014/main" id="{E516C875-FB49-1B4A-911A-FC069B489A2E}"/>
              </a:ext>
            </a:extLst>
          </p:cNvPr>
          <p:cNvSpPr>
            <a:spLocks noChangeArrowheads="1"/>
          </p:cNvSpPr>
          <p:nvPr/>
        </p:nvSpPr>
        <p:spPr bwMode="auto">
          <a:xfrm>
            <a:off x="7102927" y="2985709"/>
            <a:ext cx="1313138"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E04D6"/>
                </a:solidFill>
              </a:rPr>
              <a:t>8-bit Protocol</a:t>
            </a:r>
            <a:endParaRPr lang="en-US" sz="1399">
              <a:solidFill>
                <a:srgbClr val="0E04D6"/>
              </a:solidFill>
            </a:endParaRPr>
          </a:p>
        </p:txBody>
      </p:sp>
      <p:sp>
        <p:nvSpPr>
          <p:cNvPr id="24" name="Rectangle 24">
            <a:extLst>
              <a:ext uri="{FF2B5EF4-FFF2-40B4-BE49-F238E27FC236}">
                <a16:creationId xmlns:a16="http://schemas.microsoft.com/office/drawing/2014/main" id="{8F6BA601-A5C8-CC4B-ABDB-9871EC6B7FFD}"/>
              </a:ext>
            </a:extLst>
          </p:cNvPr>
          <p:cNvSpPr>
            <a:spLocks noChangeArrowheads="1"/>
          </p:cNvSpPr>
          <p:nvPr/>
        </p:nvSpPr>
        <p:spPr bwMode="auto">
          <a:xfrm>
            <a:off x="8811776" y="3003163"/>
            <a:ext cx="2226695"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00000"/>
                </a:solidFill>
              </a:rPr>
              <a:t>16-bit Header Checksum</a:t>
            </a:r>
            <a:endParaRPr lang="en-US" sz="1399">
              <a:solidFill>
                <a:srgbClr val="000000"/>
              </a:solidFill>
            </a:endParaRPr>
          </a:p>
        </p:txBody>
      </p:sp>
      <p:sp>
        <p:nvSpPr>
          <p:cNvPr id="25" name="Line 25">
            <a:extLst>
              <a:ext uri="{FF2B5EF4-FFF2-40B4-BE49-F238E27FC236}">
                <a16:creationId xmlns:a16="http://schemas.microsoft.com/office/drawing/2014/main" id="{5986CC9C-6685-7144-8210-51B03E8B1893}"/>
              </a:ext>
            </a:extLst>
          </p:cNvPr>
          <p:cNvSpPr>
            <a:spLocks noChangeShapeType="1"/>
          </p:cNvSpPr>
          <p:nvPr/>
        </p:nvSpPr>
        <p:spPr bwMode="auto">
          <a:xfrm>
            <a:off x="5628907" y="4121766"/>
            <a:ext cx="5964306" cy="158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26" name="Rectangle 26">
            <a:extLst>
              <a:ext uri="{FF2B5EF4-FFF2-40B4-BE49-F238E27FC236}">
                <a16:creationId xmlns:a16="http://schemas.microsoft.com/office/drawing/2014/main" id="{1F484F28-88A3-8C40-AAB4-62A23EC367EC}"/>
              </a:ext>
            </a:extLst>
          </p:cNvPr>
          <p:cNvSpPr>
            <a:spLocks noChangeArrowheads="1"/>
          </p:cNvSpPr>
          <p:nvPr/>
        </p:nvSpPr>
        <p:spPr bwMode="auto">
          <a:xfrm>
            <a:off x="7304435" y="3645766"/>
            <a:ext cx="2205290"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E04D6"/>
                </a:solidFill>
              </a:rPr>
              <a:t>32-bit Source IP Address</a:t>
            </a:r>
            <a:endParaRPr lang="en-US" sz="1399">
              <a:solidFill>
                <a:srgbClr val="0E04D6"/>
              </a:solidFill>
            </a:endParaRPr>
          </a:p>
        </p:txBody>
      </p:sp>
      <p:sp>
        <p:nvSpPr>
          <p:cNvPr id="27" name="Rectangle 27">
            <a:extLst>
              <a:ext uri="{FF2B5EF4-FFF2-40B4-BE49-F238E27FC236}">
                <a16:creationId xmlns:a16="http://schemas.microsoft.com/office/drawing/2014/main" id="{C56D7A1C-975F-DC4F-B3EC-BC0D3BC99A96}"/>
              </a:ext>
            </a:extLst>
          </p:cNvPr>
          <p:cNvSpPr>
            <a:spLocks noChangeArrowheads="1"/>
          </p:cNvSpPr>
          <p:nvPr/>
        </p:nvSpPr>
        <p:spPr bwMode="auto">
          <a:xfrm>
            <a:off x="7134661" y="4270915"/>
            <a:ext cx="2593399"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E04D6"/>
                </a:solidFill>
              </a:rPr>
              <a:t>32-bit Destination IP Address</a:t>
            </a:r>
            <a:endParaRPr lang="en-US" sz="1399">
              <a:solidFill>
                <a:srgbClr val="0E04D6"/>
              </a:solidFill>
            </a:endParaRPr>
          </a:p>
        </p:txBody>
      </p:sp>
      <p:sp>
        <p:nvSpPr>
          <p:cNvPr id="28" name="Rectangle 29">
            <a:extLst>
              <a:ext uri="{FF2B5EF4-FFF2-40B4-BE49-F238E27FC236}">
                <a16:creationId xmlns:a16="http://schemas.microsoft.com/office/drawing/2014/main" id="{FA81C24D-04DD-7245-837C-97AFAC16781A}"/>
              </a:ext>
            </a:extLst>
          </p:cNvPr>
          <p:cNvSpPr>
            <a:spLocks noChangeArrowheads="1"/>
          </p:cNvSpPr>
          <p:nvPr/>
        </p:nvSpPr>
        <p:spPr bwMode="auto">
          <a:xfrm>
            <a:off x="8139026" y="5687815"/>
            <a:ext cx="829733"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00000"/>
                </a:solidFill>
              </a:rPr>
              <a:t>Payload</a:t>
            </a:r>
            <a:endParaRPr lang="en-US" sz="1399">
              <a:solidFill>
                <a:srgbClr val="000000"/>
              </a:solidFill>
            </a:endParaRPr>
          </a:p>
        </p:txBody>
      </p:sp>
      <p:sp>
        <p:nvSpPr>
          <p:cNvPr id="29" name="Oval 30">
            <a:extLst>
              <a:ext uri="{FF2B5EF4-FFF2-40B4-BE49-F238E27FC236}">
                <a16:creationId xmlns:a16="http://schemas.microsoft.com/office/drawing/2014/main" id="{BC332EDB-4851-E54B-9BC9-7D6D14793C79}"/>
              </a:ext>
            </a:extLst>
          </p:cNvPr>
          <p:cNvSpPr>
            <a:spLocks noChangeArrowheads="1"/>
          </p:cNvSpPr>
          <p:nvPr/>
        </p:nvSpPr>
        <p:spPr bwMode="auto">
          <a:xfrm>
            <a:off x="5475000" y="3417283"/>
            <a:ext cx="6245147" cy="1370886"/>
          </a:xfrm>
          <a:prstGeom prst="ellipse">
            <a:avLst/>
          </a:prstGeom>
          <a:noFill/>
          <a:ln w="31750">
            <a:solidFill>
              <a:srgbClr val="3366FF"/>
            </a:solidFill>
            <a:round/>
            <a:headEnd/>
            <a:tailEnd/>
          </a:ln>
          <a:effectLst/>
        </p:spPr>
        <p:txBody>
          <a:bodyPr wrap="none" anchor="ctr">
            <a:prstTxWarp prst="textNoShape">
              <a:avLst/>
            </a:prstTxWarp>
          </a:bodyPr>
          <a:lstStyle/>
          <a:p>
            <a:endParaRPr lang="en-US" sz="1799"/>
          </a:p>
        </p:txBody>
      </p:sp>
      <p:sp>
        <p:nvSpPr>
          <p:cNvPr id="30" name="Rectangle 28">
            <a:extLst>
              <a:ext uri="{FF2B5EF4-FFF2-40B4-BE49-F238E27FC236}">
                <a16:creationId xmlns:a16="http://schemas.microsoft.com/office/drawing/2014/main" id="{A52FD531-54C9-AB46-8325-3AF418158A55}"/>
              </a:ext>
            </a:extLst>
          </p:cNvPr>
          <p:cNvSpPr>
            <a:spLocks noChangeArrowheads="1"/>
          </p:cNvSpPr>
          <p:nvPr/>
        </p:nvSpPr>
        <p:spPr bwMode="auto">
          <a:xfrm>
            <a:off x="6922046" y="4951599"/>
            <a:ext cx="3272142"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dirty="0"/>
              <a:t>Options (if any) + Padding (if needed)</a:t>
            </a:r>
            <a:endParaRPr lang="en-US" sz="1399" dirty="0"/>
          </a:p>
        </p:txBody>
      </p:sp>
    </p:spTree>
    <p:extLst>
      <p:ext uri="{BB962C8B-B14F-4D97-AF65-F5344CB8AC3E}">
        <p14:creationId xmlns:p14="http://schemas.microsoft.com/office/powerpoint/2010/main" val="41061422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58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858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858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858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8582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8582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8582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8582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8582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858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82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5"/>
          <p:cNvSpPr>
            <a:spLocks noGrp="1"/>
          </p:cNvSpPr>
          <p:nvPr>
            <p:ph type="sldNum" sz="quarter" idx="12"/>
          </p:nvPr>
        </p:nvSpPr>
        <p:spPr/>
        <p:txBody>
          <a:bodyPr/>
          <a:lstStyle/>
          <a:p>
            <a:fld id="{F0CE3385-991A-7E47-B50F-F3FF66219FDD}" type="slidenum">
              <a:rPr lang="en-US"/>
              <a:pPr/>
              <a:t>24</a:t>
            </a:fld>
            <a:endParaRPr lang="en-US"/>
          </a:p>
        </p:txBody>
      </p:sp>
      <p:sp>
        <p:nvSpPr>
          <p:cNvPr id="1542146" name="Rectangle 2"/>
          <p:cNvSpPr>
            <a:spLocks noGrp="1" noChangeArrowheads="1"/>
          </p:cNvSpPr>
          <p:nvPr>
            <p:ph type="title"/>
          </p:nvPr>
        </p:nvSpPr>
        <p:spPr/>
        <p:txBody>
          <a:bodyPr/>
          <a:lstStyle/>
          <a:p>
            <a:r>
              <a:rPr lang="en-US"/>
              <a:t>IP Addresses (IPv4)</a:t>
            </a:r>
          </a:p>
        </p:txBody>
      </p:sp>
      <p:sp>
        <p:nvSpPr>
          <p:cNvPr id="1542147" name="Rectangle 3"/>
          <p:cNvSpPr>
            <a:spLocks noGrp="1" noChangeArrowheads="1"/>
          </p:cNvSpPr>
          <p:nvPr>
            <p:ph type="body" idx="1"/>
          </p:nvPr>
        </p:nvSpPr>
        <p:spPr>
          <a:xfrm>
            <a:off x="1983342" y="1448833"/>
            <a:ext cx="8225316" cy="4409366"/>
          </a:xfrm>
        </p:spPr>
        <p:txBody>
          <a:bodyPr>
            <a:normAutofit/>
          </a:bodyPr>
          <a:lstStyle/>
          <a:p>
            <a:r>
              <a:rPr lang="en-US" sz="2799" dirty="0"/>
              <a:t>A unique 32-bit number</a:t>
            </a:r>
          </a:p>
          <a:p>
            <a:r>
              <a:rPr lang="en-US" sz="2799" dirty="0"/>
              <a:t>Identifies an </a:t>
            </a:r>
            <a:r>
              <a:rPr lang="en-US" sz="2799" dirty="0">
                <a:solidFill>
                  <a:srgbClr val="0000FF"/>
                </a:solidFill>
              </a:rPr>
              <a:t>interface</a:t>
            </a:r>
            <a:r>
              <a:rPr lang="en-US" sz="2799" dirty="0"/>
              <a:t> (on a host, on a router, …)</a:t>
            </a:r>
          </a:p>
          <a:p>
            <a:r>
              <a:rPr lang="en-US" sz="2799" dirty="0"/>
              <a:t>Represented in </a:t>
            </a:r>
            <a:r>
              <a:rPr lang="en-US" sz="2799" dirty="0">
                <a:solidFill>
                  <a:srgbClr val="0000FF"/>
                </a:solidFill>
              </a:rPr>
              <a:t>dotted-quad</a:t>
            </a:r>
            <a:r>
              <a:rPr lang="en-US" sz="2799" dirty="0"/>
              <a:t> notation.  </a:t>
            </a:r>
            <a:r>
              <a:rPr lang="en-US" sz="2799" dirty="0" err="1"/>
              <a:t>E.g</a:t>
            </a:r>
            <a:r>
              <a:rPr lang="en-US" sz="2799" dirty="0"/>
              <a:t>, </a:t>
            </a:r>
            <a:r>
              <a:rPr lang="en-US" sz="2799" b="1" dirty="0"/>
              <a:t>12.34.158.5</a:t>
            </a:r>
            <a:r>
              <a:rPr lang="en-US" sz="2799" dirty="0"/>
              <a:t>:</a:t>
            </a:r>
          </a:p>
        </p:txBody>
      </p:sp>
      <p:grpSp>
        <p:nvGrpSpPr>
          <p:cNvPr id="2" name="Group 4"/>
          <p:cNvGrpSpPr>
            <a:grpSpLocks/>
          </p:cNvGrpSpPr>
          <p:nvPr/>
        </p:nvGrpSpPr>
        <p:grpSpPr bwMode="auto">
          <a:xfrm>
            <a:off x="2376837" y="4909369"/>
            <a:ext cx="7325673" cy="598175"/>
            <a:chOff x="428" y="893"/>
            <a:chExt cx="4617" cy="377"/>
          </a:xfrm>
        </p:grpSpPr>
        <p:grpSp>
          <p:nvGrpSpPr>
            <p:cNvPr id="3" name="Group 5"/>
            <p:cNvGrpSpPr>
              <a:grpSpLocks/>
            </p:cNvGrpSpPr>
            <p:nvPr/>
          </p:nvGrpSpPr>
          <p:grpSpPr bwMode="auto">
            <a:xfrm>
              <a:off x="428" y="904"/>
              <a:ext cx="4616" cy="328"/>
              <a:chOff x="428" y="904"/>
              <a:chExt cx="4616" cy="328"/>
            </a:xfrm>
          </p:grpSpPr>
          <p:sp>
            <p:nvSpPr>
              <p:cNvPr id="1542150" name="Rectangle 6"/>
              <p:cNvSpPr>
                <a:spLocks noChangeArrowheads="1"/>
              </p:cNvSpPr>
              <p:nvPr/>
            </p:nvSpPr>
            <p:spPr bwMode="auto">
              <a:xfrm>
                <a:off x="428" y="908"/>
                <a:ext cx="4616" cy="320"/>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prstTxWarp prst="textNoShape">
                  <a:avLst/>
                </a:prstTxWarp>
              </a:bodyPr>
              <a:lstStyle/>
              <a:p>
                <a:endParaRPr lang="en-US" sz="1799"/>
              </a:p>
            </p:txBody>
          </p:sp>
          <p:sp>
            <p:nvSpPr>
              <p:cNvPr id="1542151" name="Line 7"/>
              <p:cNvSpPr>
                <a:spLocks noChangeShapeType="1"/>
              </p:cNvSpPr>
              <p:nvPr/>
            </p:nvSpPr>
            <p:spPr bwMode="auto">
              <a:xfrm>
                <a:off x="2728" y="904"/>
                <a:ext cx="0" cy="32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sz="1799"/>
              </a:p>
            </p:txBody>
          </p:sp>
          <p:sp>
            <p:nvSpPr>
              <p:cNvPr id="1542152" name="Line 8"/>
              <p:cNvSpPr>
                <a:spLocks noChangeShapeType="1"/>
              </p:cNvSpPr>
              <p:nvPr/>
            </p:nvSpPr>
            <p:spPr bwMode="auto">
              <a:xfrm>
                <a:off x="1592" y="904"/>
                <a:ext cx="0" cy="328"/>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sz="1799"/>
              </a:p>
            </p:txBody>
          </p:sp>
          <p:sp>
            <p:nvSpPr>
              <p:cNvPr id="1542153" name="Line 9"/>
              <p:cNvSpPr>
                <a:spLocks noChangeShapeType="1"/>
              </p:cNvSpPr>
              <p:nvPr/>
            </p:nvSpPr>
            <p:spPr bwMode="auto">
              <a:xfrm>
                <a:off x="3896" y="912"/>
                <a:ext cx="0" cy="32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sz="1799"/>
              </a:p>
            </p:txBody>
          </p:sp>
        </p:grpSp>
        <p:sp>
          <p:nvSpPr>
            <p:cNvPr id="1542154" name="Rectangle 10"/>
            <p:cNvSpPr>
              <a:spLocks noChangeArrowheads="1"/>
            </p:cNvSpPr>
            <p:nvPr/>
          </p:nvSpPr>
          <p:spPr bwMode="auto">
            <a:xfrm>
              <a:off x="438" y="893"/>
              <a:ext cx="1142" cy="369"/>
            </a:xfrm>
            <a:prstGeom prst="rect">
              <a:avLst/>
            </a:prstGeom>
            <a:noFill/>
            <a:ln w="9525">
              <a:noFill/>
              <a:miter lim="800000"/>
              <a:headEnd/>
              <a:tailEnd/>
            </a:ln>
            <a:effectLst/>
          </p:spPr>
          <p:txBody>
            <a:bodyPr wrap="none" lIns="92027" tIns="46014" rIns="92027" bIns="46014">
              <a:prstTxWarp prst="textNoShape">
                <a:avLst/>
              </a:prstTxWarp>
              <a:spAutoFit/>
            </a:bodyPr>
            <a:lstStyle/>
            <a:p>
              <a:pPr algn="l" eaLnBrk="0" hangingPunct="0"/>
              <a:r>
                <a:rPr lang="en-US" sz="3198">
                  <a:solidFill>
                    <a:srgbClr val="FF0000"/>
                  </a:solidFill>
                  <a:latin typeface="Times New Roman" charset="0"/>
                </a:rPr>
                <a:t>00001100</a:t>
              </a:r>
            </a:p>
          </p:txBody>
        </p:sp>
        <p:sp>
          <p:nvSpPr>
            <p:cNvPr id="1542155" name="Rectangle 11"/>
            <p:cNvSpPr>
              <a:spLocks noChangeArrowheads="1"/>
            </p:cNvSpPr>
            <p:nvPr/>
          </p:nvSpPr>
          <p:spPr bwMode="auto">
            <a:xfrm>
              <a:off x="1606" y="893"/>
              <a:ext cx="1151" cy="369"/>
            </a:xfrm>
            <a:prstGeom prst="rect">
              <a:avLst/>
            </a:prstGeom>
            <a:noFill/>
            <a:ln w="9525">
              <a:noFill/>
              <a:miter lim="800000"/>
              <a:headEnd/>
              <a:tailEnd/>
            </a:ln>
            <a:effectLst/>
          </p:spPr>
          <p:txBody>
            <a:bodyPr wrap="none" lIns="92027" tIns="46014" rIns="92027" bIns="46014">
              <a:prstTxWarp prst="textNoShape">
                <a:avLst/>
              </a:prstTxWarp>
              <a:spAutoFit/>
            </a:bodyPr>
            <a:lstStyle/>
            <a:p>
              <a:pPr algn="l" eaLnBrk="0" hangingPunct="0"/>
              <a:r>
                <a:rPr lang="en-US" sz="3198">
                  <a:solidFill>
                    <a:srgbClr val="FF0000"/>
                  </a:solidFill>
                  <a:latin typeface="Times New Roman" charset="0"/>
                </a:rPr>
                <a:t>00100010</a:t>
              </a:r>
            </a:p>
          </p:txBody>
        </p:sp>
        <p:sp>
          <p:nvSpPr>
            <p:cNvPr id="1542156" name="Rectangle 12"/>
            <p:cNvSpPr>
              <a:spLocks noChangeArrowheads="1"/>
            </p:cNvSpPr>
            <p:nvPr/>
          </p:nvSpPr>
          <p:spPr bwMode="auto">
            <a:xfrm>
              <a:off x="2758" y="901"/>
              <a:ext cx="1122" cy="369"/>
            </a:xfrm>
            <a:prstGeom prst="rect">
              <a:avLst/>
            </a:prstGeom>
            <a:noFill/>
            <a:ln w="9525">
              <a:noFill/>
              <a:miter lim="800000"/>
              <a:headEnd/>
              <a:tailEnd/>
            </a:ln>
            <a:effectLst/>
          </p:spPr>
          <p:txBody>
            <a:bodyPr wrap="none" lIns="92027" tIns="46014" rIns="92027" bIns="46014">
              <a:prstTxWarp prst="textNoShape">
                <a:avLst/>
              </a:prstTxWarp>
              <a:spAutoFit/>
            </a:bodyPr>
            <a:lstStyle/>
            <a:p>
              <a:pPr algn="l" eaLnBrk="0" hangingPunct="0"/>
              <a:r>
                <a:rPr lang="en-US" sz="3198">
                  <a:solidFill>
                    <a:srgbClr val="FF0000"/>
                  </a:solidFill>
                  <a:latin typeface="Times New Roman" charset="0"/>
                </a:rPr>
                <a:t>10011110</a:t>
              </a:r>
              <a:endParaRPr lang="en-US" sz="3198">
                <a:solidFill>
                  <a:srgbClr val="9966FF"/>
                </a:solidFill>
                <a:latin typeface="Times New Roman" charset="0"/>
              </a:endParaRPr>
            </a:p>
          </p:txBody>
        </p:sp>
        <p:sp>
          <p:nvSpPr>
            <p:cNvPr id="1542157" name="Rectangle 13"/>
            <p:cNvSpPr>
              <a:spLocks noChangeArrowheads="1"/>
            </p:cNvSpPr>
            <p:nvPr/>
          </p:nvSpPr>
          <p:spPr bwMode="auto">
            <a:xfrm>
              <a:off x="3894" y="901"/>
              <a:ext cx="1151" cy="369"/>
            </a:xfrm>
            <a:prstGeom prst="rect">
              <a:avLst/>
            </a:prstGeom>
            <a:noFill/>
            <a:ln w="9525">
              <a:noFill/>
              <a:miter lim="800000"/>
              <a:headEnd/>
              <a:tailEnd/>
            </a:ln>
            <a:effectLst/>
          </p:spPr>
          <p:txBody>
            <a:bodyPr wrap="none" lIns="92027" tIns="46014" rIns="92027" bIns="46014">
              <a:prstTxWarp prst="textNoShape">
                <a:avLst/>
              </a:prstTxWarp>
              <a:spAutoFit/>
            </a:bodyPr>
            <a:lstStyle/>
            <a:p>
              <a:pPr algn="l" eaLnBrk="0" hangingPunct="0"/>
              <a:r>
                <a:rPr lang="en-US" sz="3198">
                  <a:solidFill>
                    <a:srgbClr val="FF3300"/>
                  </a:solidFill>
                  <a:latin typeface="Times New Roman" charset="0"/>
                </a:rPr>
                <a:t>00000101</a:t>
              </a:r>
            </a:p>
          </p:txBody>
        </p:sp>
      </p:grpSp>
      <p:sp>
        <p:nvSpPr>
          <p:cNvPr id="1542158" name="Text Box 14"/>
          <p:cNvSpPr txBox="1">
            <a:spLocks noChangeArrowheads="1"/>
          </p:cNvSpPr>
          <p:nvPr/>
        </p:nvSpPr>
        <p:spPr bwMode="auto">
          <a:xfrm>
            <a:off x="3019442" y="3506748"/>
            <a:ext cx="521297" cy="461537"/>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399">
                <a:latin typeface="Tahoma" charset="0"/>
              </a:rPr>
              <a:t>12</a:t>
            </a:r>
          </a:p>
        </p:txBody>
      </p:sp>
      <p:sp>
        <p:nvSpPr>
          <p:cNvPr id="1542159" name="Text Box 15"/>
          <p:cNvSpPr txBox="1">
            <a:spLocks noChangeArrowheads="1"/>
          </p:cNvSpPr>
          <p:nvPr/>
        </p:nvSpPr>
        <p:spPr bwMode="auto">
          <a:xfrm>
            <a:off x="4920277" y="3506748"/>
            <a:ext cx="521297" cy="461537"/>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399">
                <a:latin typeface="Tahoma" charset="0"/>
              </a:rPr>
              <a:t>34</a:t>
            </a:r>
          </a:p>
        </p:txBody>
      </p:sp>
      <p:sp>
        <p:nvSpPr>
          <p:cNvPr id="1542160" name="Text Box 16"/>
          <p:cNvSpPr txBox="1">
            <a:spLocks noChangeArrowheads="1"/>
          </p:cNvSpPr>
          <p:nvPr/>
        </p:nvSpPr>
        <p:spPr bwMode="auto">
          <a:xfrm>
            <a:off x="6603735" y="3506748"/>
            <a:ext cx="689612" cy="461537"/>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399">
                <a:latin typeface="Tahoma" charset="0"/>
              </a:rPr>
              <a:t>158</a:t>
            </a:r>
          </a:p>
        </p:txBody>
      </p:sp>
      <p:sp>
        <p:nvSpPr>
          <p:cNvPr id="1542161" name="Text Box 17"/>
          <p:cNvSpPr txBox="1">
            <a:spLocks noChangeArrowheads="1"/>
          </p:cNvSpPr>
          <p:nvPr/>
        </p:nvSpPr>
        <p:spPr bwMode="auto">
          <a:xfrm>
            <a:off x="8553758" y="3506748"/>
            <a:ext cx="352982" cy="461537"/>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399">
                <a:latin typeface="Tahoma" charset="0"/>
              </a:rPr>
              <a:t>5</a:t>
            </a:r>
          </a:p>
        </p:txBody>
      </p:sp>
      <p:sp>
        <p:nvSpPr>
          <p:cNvPr id="1542162" name="Line 18"/>
          <p:cNvSpPr>
            <a:spLocks noChangeShapeType="1"/>
          </p:cNvSpPr>
          <p:nvPr/>
        </p:nvSpPr>
        <p:spPr bwMode="auto">
          <a:xfrm>
            <a:off x="3300281" y="3963709"/>
            <a:ext cx="0" cy="747323"/>
          </a:xfrm>
          <a:prstGeom prst="line">
            <a:avLst/>
          </a:prstGeom>
          <a:noFill/>
          <a:ln w="9525">
            <a:solidFill>
              <a:schemeClr val="tx1"/>
            </a:solidFill>
            <a:round/>
            <a:headEnd/>
            <a:tailEnd type="triangle" w="med" len="lg"/>
          </a:ln>
          <a:effectLst/>
        </p:spPr>
        <p:txBody>
          <a:bodyPr>
            <a:prstTxWarp prst="textNoShape">
              <a:avLst/>
            </a:prstTxWarp>
          </a:bodyPr>
          <a:lstStyle/>
          <a:p>
            <a:endParaRPr lang="en-US" sz="1799"/>
          </a:p>
        </p:txBody>
      </p:sp>
      <p:sp>
        <p:nvSpPr>
          <p:cNvPr id="1542163" name="Line 19"/>
          <p:cNvSpPr>
            <a:spLocks noChangeShapeType="1"/>
          </p:cNvSpPr>
          <p:nvPr/>
        </p:nvSpPr>
        <p:spPr bwMode="auto">
          <a:xfrm>
            <a:off x="5224917" y="3963709"/>
            <a:ext cx="0" cy="747323"/>
          </a:xfrm>
          <a:prstGeom prst="line">
            <a:avLst/>
          </a:prstGeom>
          <a:noFill/>
          <a:ln w="9525">
            <a:solidFill>
              <a:schemeClr val="tx1"/>
            </a:solidFill>
            <a:round/>
            <a:headEnd/>
            <a:tailEnd type="triangle" w="med" len="lg"/>
          </a:ln>
          <a:effectLst/>
        </p:spPr>
        <p:txBody>
          <a:bodyPr>
            <a:prstTxWarp prst="textNoShape">
              <a:avLst/>
            </a:prstTxWarp>
          </a:bodyPr>
          <a:lstStyle/>
          <a:p>
            <a:endParaRPr lang="en-US" sz="1799"/>
          </a:p>
        </p:txBody>
      </p:sp>
      <p:sp>
        <p:nvSpPr>
          <p:cNvPr id="1542164" name="Line 20"/>
          <p:cNvSpPr>
            <a:spLocks noChangeShapeType="1"/>
          </p:cNvSpPr>
          <p:nvPr/>
        </p:nvSpPr>
        <p:spPr bwMode="auto">
          <a:xfrm>
            <a:off x="6997231" y="3963709"/>
            <a:ext cx="0" cy="747323"/>
          </a:xfrm>
          <a:prstGeom prst="line">
            <a:avLst/>
          </a:prstGeom>
          <a:noFill/>
          <a:ln w="9525">
            <a:solidFill>
              <a:schemeClr val="tx1"/>
            </a:solidFill>
            <a:round/>
            <a:headEnd/>
            <a:tailEnd type="triangle" w="med" len="lg"/>
          </a:ln>
          <a:effectLst/>
        </p:spPr>
        <p:txBody>
          <a:bodyPr>
            <a:prstTxWarp prst="textNoShape">
              <a:avLst/>
            </a:prstTxWarp>
          </a:bodyPr>
          <a:lstStyle/>
          <a:p>
            <a:endParaRPr lang="en-US" sz="1799"/>
          </a:p>
        </p:txBody>
      </p:sp>
      <p:sp>
        <p:nvSpPr>
          <p:cNvPr id="1542165" name="Line 21"/>
          <p:cNvSpPr>
            <a:spLocks noChangeShapeType="1"/>
          </p:cNvSpPr>
          <p:nvPr/>
        </p:nvSpPr>
        <p:spPr bwMode="auto">
          <a:xfrm>
            <a:off x="8742572" y="3963709"/>
            <a:ext cx="0" cy="747323"/>
          </a:xfrm>
          <a:prstGeom prst="line">
            <a:avLst/>
          </a:prstGeom>
          <a:noFill/>
          <a:ln w="9525">
            <a:solidFill>
              <a:schemeClr val="tx1"/>
            </a:solidFill>
            <a:round/>
            <a:headEnd/>
            <a:tailEnd type="triangle" w="med" len="lg"/>
          </a:ln>
          <a:effectLst/>
        </p:spPr>
        <p:txBody>
          <a:bodyPr>
            <a:prstTxWarp prst="textNoShape">
              <a:avLst/>
            </a:prstTxWarp>
          </a:bodyPr>
          <a:lstStyle/>
          <a:p>
            <a:endParaRPr lang="en-US" sz="1799"/>
          </a:p>
        </p:txBody>
      </p:sp>
    </p:spTree>
    <p:extLst>
      <p:ext uri="{BB962C8B-B14F-4D97-AF65-F5344CB8AC3E}">
        <p14:creationId xmlns:p14="http://schemas.microsoft.com/office/powerpoint/2010/main" val="2435188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5"/>
          <p:cNvSpPr>
            <a:spLocks noGrp="1"/>
          </p:cNvSpPr>
          <p:nvPr>
            <p:ph type="sldNum" sz="quarter" idx="12"/>
          </p:nvPr>
        </p:nvSpPr>
        <p:spPr/>
        <p:txBody>
          <a:bodyPr/>
          <a:lstStyle/>
          <a:p>
            <a:fld id="{B1FA6848-E423-2A4E-871F-5F39BFB84AC2}" type="slidenum">
              <a:rPr lang="en-US"/>
              <a:pPr/>
              <a:t>25</a:t>
            </a:fld>
            <a:endParaRPr lang="en-US"/>
          </a:p>
        </p:txBody>
      </p:sp>
      <p:sp>
        <p:nvSpPr>
          <p:cNvPr id="1605634" name="Rectangle 2"/>
          <p:cNvSpPr>
            <a:spLocks noGrp="1" noChangeArrowheads="1"/>
          </p:cNvSpPr>
          <p:nvPr>
            <p:ph type="title"/>
          </p:nvPr>
        </p:nvSpPr>
        <p:spPr/>
        <p:txBody>
          <a:bodyPr/>
          <a:lstStyle/>
          <a:p>
            <a:r>
              <a:rPr lang="en-US"/>
              <a:t>Hierarchical Addressing: IP Prefixes</a:t>
            </a:r>
          </a:p>
        </p:txBody>
      </p:sp>
      <p:sp>
        <p:nvSpPr>
          <p:cNvPr id="1605635" name="Rectangle 3"/>
          <p:cNvSpPr>
            <a:spLocks noGrp="1" noChangeArrowheads="1"/>
          </p:cNvSpPr>
          <p:nvPr>
            <p:ph type="body" idx="1"/>
          </p:nvPr>
        </p:nvSpPr>
        <p:spPr>
          <a:xfrm>
            <a:off x="1983342" y="1720154"/>
            <a:ext cx="8225316" cy="1404206"/>
          </a:xfrm>
        </p:spPr>
        <p:txBody>
          <a:bodyPr/>
          <a:lstStyle/>
          <a:p>
            <a:r>
              <a:rPr lang="en-US" sz="2399" dirty="0"/>
              <a:t>Divided into network (left) &amp; host portions (right) </a:t>
            </a:r>
          </a:p>
          <a:p>
            <a:r>
              <a:rPr lang="en-US" sz="2399" dirty="0"/>
              <a:t>12.34.158.0/24 is a 24-bit </a:t>
            </a:r>
            <a:r>
              <a:rPr lang="en-US" sz="2399" dirty="0">
                <a:solidFill>
                  <a:srgbClr val="0000FF"/>
                </a:solidFill>
              </a:rPr>
              <a:t>prefix</a:t>
            </a:r>
            <a:r>
              <a:rPr lang="en-US" sz="2399" dirty="0"/>
              <a:t> with 2</a:t>
            </a:r>
            <a:r>
              <a:rPr lang="en-US" sz="2399" baseline="30000" dirty="0"/>
              <a:t>8</a:t>
            </a:r>
            <a:r>
              <a:rPr lang="en-US" sz="2399" dirty="0"/>
              <a:t> addresses</a:t>
            </a:r>
          </a:p>
          <a:p>
            <a:pPr lvl="1"/>
            <a:r>
              <a:rPr lang="en-US" sz="1999" dirty="0"/>
              <a:t>Terminology: “</a:t>
            </a:r>
            <a:r>
              <a:rPr lang="en-US" sz="1999" dirty="0">
                <a:solidFill>
                  <a:srgbClr val="0000FF"/>
                </a:solidFill>
              </a:rPr>
              <a:t>Slash 24</a:t>
            </a:r>
            <a:r>
              <a:rPr lang="en-US" sz="1999" dirty="0"/>
              <a:t>”</a:t>
            </a:r>
          </a:p>
        </p:txBody>
      </p:sp>
      <p:grpSp>
        <p:nvGrpSpPr>
          <p:cNvPr id="2" name="Group 4"/>
          <p:cNvGrpSpPr>
            <a:grpSpLocks/>
          </p:cNvGrpSpPr>
          <p:nvPr/>
        </p:nvGrpSpPr>
        <p:grpSpPr bwMode="auto">
          <a:xfrm>
            <a:off x="2372077" y="4563474"/>
            <a:ext cx="7325673" cy="598175"/>
            <a:chOff x="428" y="893"/>
            <a:chExt cx="4617" cy="377"/>
          </a:xfrm>
        </p:grpSpPr>
        <p:grpSp>
          <p:nvGrpSpPr>
            <p:cNvPr id="3" name="Group 5"/>
            <p:cNvGrpSpPr>
              <a:grpSpLocks/>
            </p:cNvGrpSpPr>
            <p:nvPr/>
          </p:nvGrpSpPr>
          <p:grpSpPr bwMode="auto">
            <a:xfrm>
              <a:off x="428" y="904"/>
              <a:ext cx="4616" cy="328"/>
              <a:chOff x="428" y="904"/>
              <a:chExt cx="4616" cy="328"/>
            </a:xfrm>
          </p:grpSpPr>
          <p:sp>
            <p:nvSpPr>
              <p:cNvPr id="1605638" name="Rectangle 6"/>
              <p:cNvSpPr>
                <a:spLocks noChangeArrowheads="1"/>
              </p:cNvSpPr>
              <p:nvPr/>
            </p:nvSpPr>
            <p:spPr bwMode="auto">
              <a:xfrm>
                <a:off x="428" y="908"/>
                <a:ext cx="4616" cy="320"/>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prstTxWarp prst="textNoShape">
                  <a:avLst/>
                </a:prstTxWarp>
              </a:bodyPr>
              <a:lstStyle/>
              <a:p>
                <a:endParaRPr lang="en-US" sz="1799"/>
              </a:p>
            </p:txBody>
          </p:sp>
          <p:sp>
            <p:nvSpPr>
              <p:cNvPr id="1605639" name="Line 7"/>
              <p:cNvSpPr>
                <a:spLocks noChangeShapeType="1"/>
              </p:cNvSpPr>
              <p:nvPr/>
            </p:nvSpPr>
            <p:spPr bwMode="auto">
              <a:xfrm>
                <a:off x="2728" y="904"/>
                <a:ext cx="0" cy="32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sz="1799"/>
              </a:p>
            </p:txBody>
          </p:sp>
          <p:sp>
            <p:nvSpPr>
              <p:cNvPr id="1605640" name="Line 8"/>
              <p:cNvSpPr>
                <a:spLocks noChangeShapeType="1"/>
              </p:cNvSpPr>
              <p:nvPr/>
            </p:nvSpPr>
            <p:spPr bwMode="auto">
              <a:xfrm>
                <a:off x="1592" y="904"/>
                <a:ext cx="0" cy="328"/>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sz="1799"/>
              </a:p>
            </p:txBody>
          </p:sp>
          <p:sp>
            <p:nvSpPr>
              <p:cNvPr id="1605641" name="Line 9"/>
              <p:cNvSpPr>
                <a:spLocks noChangeShapeType="1"/>
              </p:cNvSpPr>
              <p:nvPr/>
            </p:nvSpPr>
            <p:spPr bwMode="auto">
              <a:xfrm>
                <a:off x="3896" y="912"/>
                <a:ext cx="0" cy="32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sz="1799"/>
              </a:p>
            </p:txBody>
          </p:sp>
        </p:grpSp>
        <p:sp>
          <p:nvSpPr>
            <p:cNvPr id="1605642" name="Rectangle 10"/>
            <p:cNvSpPr>
              <a:spLocks noChangeArrowheads="1"/>
            </p:cNvSpPr>
            <p:nvPr/>
          </p:nvSpPr>
          <p:spPr bwMode="auto">
            <a:xfrm>
              <a:off x="438" y="893"/>
              <a:ext cx="1142" cy="369"/>
            </a:xfrm>
            <a:prstGeom prst="rect">
              <a:avLst/>
            </a:prstGeom>
            <a:noFill/>
            <a:ln w="9525">
              <a:noFill/>
              <a:miter lim="800000"/>
              <a:headEnd/>
              <a:tailEnd/>
            </a:ln>
            <a:effectLst/>
          </p:spPr>
          <p:txBody>
            <a:bodyPr wrap="none" lIns="92027" tIns="46014" rIns="92027" bIns="46014">
              <a:prstTxWarp prst="textNoShape">
                <a:avLst/>
              </a:prstTxWarp>
              <a:spAutoFit/>
            </a:bodyPr>
            <a:lstStyle/>
            <a:p>
              <a:pPr algn="l" eaLnBrk="0" hangingPunct="0"/>
              <a:r>
                <a:rPr lang="en-US" sz="3198">
                  <a:solidFill>
                    <a:srgbClr val="FF0000"/>
                  </a:solidFill>
                  <a:latin typeface="Times New Roman" charset="0"/>
                </a:rPr>
                <a:t>00001100</a:t>
              </a:r>
            </a:p>
          </p:txBody>
        </p:sp>
        <p:sp>
          <p:nvSpPr>
            <p:cNvPr id="1605643" name="Rectangle 11"/>
            <p:cNvSpPr>
              <a:spLocks noChangeArrowheads="1"/>
            </p:cNvSpPr>
            <p:nvPr/>
          </p:nvSpPr>
          <p:spPr bwMode="auto">
            <a:xfrm>
              <a:off x="1606" y="893"/>
              <a:ext cx="1151" cy="369"/>
            </a:xfrm>
            <a:prstGeom prst="rect">
              <a:avLst/>
            </a:prstGeom>
            <a:noFill/>
            <a:ln w="9525">
              <a:noFill/>
              <a:miter lim="800000"/>
              <a:headEnd/>
              <a:tailEnd/>
            </a:ln>
            <a:effectLst/>
          </p:spPr>
          <p:txBody>
            <a:bodyPr wrap="none" lIns="92027" tIns="46014" rIns="92027" bIns="46014">
              <a:prstTxWarp prst="textNoShape">
                <a:avLst/>
              </a:prstTxWarp>
              <a:spAutoFit/>
            </a:bodyPr>
            <a:lstStyle/>
            <a:p>
              <a:pPr algn="l" eaLnBrk="0" hangingPunct="0"/>
              <a:r>
                <a:rPr lang="en-US" sz="3198">
                  <a:solidFill>
                    <a:srgbClr val="FF0000"/>
                  </a:solidFill>
                  <a:latin typeface="Times New Roman" charset="0"/>
                </a:rPr>
                <a:t>00100010</a:t>
              </a:r>
            </a:p>
          </p:txBody>
        </p:sp>
        <p:sp>
          <p:nvSpPr>
            <p:cNvPr id="1605644" name="Rectangle 12"/>
            <p:cNvSpPr>
              <a:spLocks noChangeArrowheads="1"/>
            </p:cNvSpPr>
            <p:nvPr/>
          </p:nvSpPr>
          <p:spPr bwMode="auto">
            <a:xfrm>
              <a:off x="2758" y="901"/>
              <a:ext cx="1122" cy="369"/>
            </a:xfrm>
            <a:prstGeom prst="rect">
              <a:avLst/>
            </a:prstGeom>
            <a:noFill/>
            <a:ln w="9525">
              <a:noFill/>
              <a:miter lim="800000"/>
              <a:headEnd/>
              <a:tailEnd/>
            </a:ln>
            <a:effectLst/>
          </p:spPr>
          <p:txBody>
            <a:bodyPr wrap="none" lIns="92027" tIns="46014" rIns="92027" bIns="46014">
              <a:prstTxWarp prst="textNoShape">
                <a:avLst/>
              </a:prstTxWarp>
              <a:spAutoFit/>
            </a:bodyPr>
            <a:lstStyle/>
            <a:p>
              <a:pPr algn="l" eaLnBrk="0" hangingPunct="0"/>
              <a:r>
                <a:rPr lang="en-US" sz="3198">
                  <a:solidFill>
                    <a:srgbClr val="FF0000"/>
                  </a:solidFill>
                  <a:latin typeface="Times New Roman" charset="0"/>
                </a:rPr>
                <a:t>1001111</a:t>
              </a:r>
              <a:r>
                <a:rPr lang="en-US" sz="3198">
                  <a:solidFill>
                    <a:srgbClr val="FF3300"/>
                  </a:solidFill>
                  <a:latin typeface="Times New Roman" charset="0"/>
                </a:rPr>
                <a:t>0</a:t>
              </a:r>
            </a:p>
          </p:txBody>
        </p:sp>
        <p:sp>
          <p:nvSpPr>
            <p:cNvPr id="1605645" name="Rectangle 13"/>
            <p:cNvSpPr>
              <a:spLocks noChangeArrowheads="1"/>
            </p:cNvSpPr>
            <p:nvPr/>
          </p:nvSpPr>
          <p:spPr bwMode="auto">
            <a:xfrm>
              <a:off x="3894" y="901"/>
              <a:ext cx="1151" cy="369"/>
            </a:xfrm>
            <a:prstGeom prst="rect">
              <a:avLst/>
            </a:prstGeom>
            <a:noFill/>
            <a:ln w="9525">
              <a:noFill/>
              <a:miter lim="800000"/>
              <a:headEnd/>
              <a:tailEnd/>
            </a:ln>
            <a:effectLst/>
          </p:spPr>
          <p:txBody>
            <a:bodyPr wrap="none" lIns="92027" tIns="46014" rIns="92027" bIns="46014">
              <a:prstTxWarp prst="textNoShape">
                <a:avLst/>
              </a:prstTxWarp>
              <a:spAutoFit/>
            </a:bodyPr>
            <a:lstStyle/>
            <a:p>
              <a:pPr algn="l" eaLnBrk="0" hangingPunct="0"/>
              <a:r>
                <a:rPr lang="en-US" sz="3198">
                  <a:solidFill>
                    <a:srgbClr val="9966FF"/>
                  </a:solidFill>
                  <a:latin typeface="Times New Roman" charset="0"/>
                </a:rPr>
                <a:t>00000101</a:t>
              </a:r>
            </a:p>
          </p:txBody>
        </p:sp>
      </p:grpSp>
      <p:sp>
        <p:nvSpPr>
          <p:cNvPr id="1605646" name="Line 14"/>
          <p:cNvSpPr>
            <a:spLocks noChangeShapeType="1"/>
          </p:cNvSpPr>
          <p:nvPr/>
        </p:nvSpPr>
        <p:spPr bwMode="auto">
          <a:xfrm>
            <a:off x="2387944" y="5339355"/>
            <a:ext cx="0" cy="533122"/>
          </a:xfrm>
          <a:prstGeom prst="line">
            <a:avLst/>
          </a:prstGeom>
          <a:noFill/>
          <a:ln w="50800">
            <a:solidFill>
              <a:schemeClr val="tx1"/>
            </a:solidFill>
            <a:round/>
            <a:headEnd type="none" w="sm" len="sm"/>
            <a:tailEnd type="none" w="sm" len="sm"/>
          </a:ln>
          <a:effectLst/>
        </p:spPr>
        <p:txBody>
          <a:bodyPr wrap="none" anchor="ctr">
            <a:prstTxWarp prst="textNoShape">
              <a:avLst/>
            </a:prstTxWarp>
          </a:bodyPr>
          <a:lstStyle/>
          <a:p>
            <a:endParaRPr lang="en-US" sz="1799"/>
          </a:p>
        </p:txBody>
      </p:sp>
      <p:sp>
        <p:nvSpPr>
          <p:cNvPr id="1605647" name="Rectangle 15"/>
          <p:cNvSpPr>
            <a:spLocks noChangeArrowheads="1"/>
          </p:cNvSpPr>
          <p:nvPr/>
        </p:nvSpPr>
        <p:spPr bwMode="auto">
          <a:xfrm>
            <a:off x="3719164" y="5643998"/>
            <a:ext cx="2072693" cy="461938"/>
          </a:xfrm>
          <a:prstGeom prst="rect">
            <a:avLst/>
          </a:prstGeom>
          <a:noFill/>
          <a:ln w="9525">
            <a:noFill/>
            <a:miter lim="800000"/>
            <a:headEnd/>
            <a:tailEnd/>
          </a:ln>
          <a:effectLst/>
        </p:spPr>
        <p:txBody>
          <a:bodyPr wrap="none" lIns="92027" tIns="46014" rIns="92027" bIns="46014">
            <a:prstTxWarp prst="textNoShape">
              <a:avLst/>
            </a:prstTxWarp>
            <a:spAutoFit/>
          </a:bodyPr>
          <a:lstStyle/>
          <a:p>
            <a:pPr algn="l" eaLnBrk="0" hangingPunct="0"/>
            <a:r>
              <a:rPr lang="en-US" sz="1999">
                <a:solidFill>
                  <a:srgbClr val="FF0000"/>
                </a:solidFill>
              </a:rPr>
              <a:t>Network (24 bits)</a:t>
            </a:r>
            <a:r>
              <a:rPr lang="en-US" sz="2399">
                <a:solidFill>
                  <a:srgbClr val="FF0000"/>
                </a:solidFill>
                <a:latin typeface="Times New Roman" charset="0"/>
              </a:rPr>
              <a:t> </a:t>
            </a:r>
          </a:p>
        </p:txBody>
      </p:sp>
      <p:sp>
        <p:nvSpPr>
          <p:cNvPr id="1605648" name="Line 16"/>
          <p:cNvSpPr>
            <a:spLocks noChangeShapeType="1"/>
          </p:cNvSpPr>
          <p:nvPr/>
        </p:nvSpPr>
        <p:spPr bwMode="auto">
          <a:xfrm flipH="1">
            <a:off x="2387946" y="5561489"/>
            <a:ext cx="5459743" cy="19040"/>
          </a:xfrm>
          <a:prstGeom prst="line">
            <a:avLst/>
          </a:prstGeom>
          <a:noFill/>
          <a:ln w="50800">
            <a:solidFill>
              <a:schemeClr val="tx1"/>
            </a:solidFill>
            <a:round/>
            <a:headEnd type="stealth" w="med" len="med"/>
            <a:tailEnd type="stealth" w="med" len="med"/>
          </a:ln>
          <a:effectLst/>
        </p:spPr>
        <p:txBody>
          <a:bodyPr wrap="none" anchor="ctr">
            <a:prstTxWarp prst="textNoShape">
              <a:avLst/>
            </a:prstTxWarp>
          </a:bodyPr>
          <a:lstStyle/>
          <a:p>
            <a:endParaRPr lang="en-US" sz="1799"/>
          </a:p>
        </p:txBody>
      </p:sp>
      <p:sp>
        <p:nvSpPr>
          <p:cNvPr id="1605649" name="Line 17"/>
          <p:cNvSpPr>
            <a:spLocks noChangeShapeType="1"/>
          </p:cNvSpPr>
          <p:nvPr/>
        </p:nvSpPr>
        <p:spPr bwMode="auto">
          <a:xfrm>
            <a:off x="9696163" y="5313968"/>
            <a:ext cx="0" cy="533122"/>
          </a:xfrm>
          <a:prstGeom prst="line">
            <a:avLst/>
          </a:prstGeom>
          <a:noFill/>
          <a:ln w="50800">
            <a:solidFill>
              <a:schemeClr val="tx1"/>
            </a:solidFill>
            <a:round/>
            <a:headEnd type="none" w="sm" len="sm"/>
            <a:tailEnd type="none" w="sm" len="sm"/>
          </a:ln>
          <a:effectLst/>
        </p:spPr>
        <p:txBody>
          <a:bodyPr wrap="none" anchor="ctr">
            <a:prstTxWarp prst="textNoShape">
              <a:avLst/>
            </a:prstTxWarp>
          </a:bodyPr>
          <a:lstStyle/>
          <a:p>
            <a:endParaRPr lang="en-US" sz="1799"/>
          </a:p>
        </p:txBody>
      </p:sp>
      <p:sp>
        <p:nvSpPr>
          <p:cNvPr id="1605650" name="Line 18"/>
          <p:cNvSpPr>
            <a:spLocks noChangeShapeType="1"/>
          </p:cNvSpPr>
          <p:nvPr/>
        </p:nvSpPr>
        <p:spPr bwMode="auto">
          <a:xfrm>
            <a:off x="7923848" y="5256848"/>
            <a:ext cx="0" cy="533122"/>
          </a:xfrm>
          <a:prstGeom prst="line">
            <a:avLst/>
          </a:prstGeom>
          <a:noFill/>
          <a:ln w="50800">
            <a:solidFill>
              <a:schemeClr val="tx1"/>
            </a:solidFill>
            <a:round/>
            <a:headEnd type="none" w="sm" len="sm"/>
            <a:tailEnd type="none" w="sm" len="sm"/>
          </a:ln>
          <a:effectLst/>
        </p:spPr>
        <p:txBody>
          <a:bodyPr wrap="none" anchor="ctr">
            <a:prstTxWarp prst="textNoShape">
              <a:avLst/>
            </a:prstTxWarp>
          </a:bodyPr>
          <a:lstStyle/>
          <a:p>
            <a:endParaRPr lang="en-US" sz="1799"/>
          </a:p>
        </p:txBody>
      </p:sp>
      <p:sp>
        <p:nvSpPr>
          <p:cNvPr id="1605651" name="Rectangle 19"/>
          <p:cNvSpPr>
            <a:spLocks noChangeArrowheads="1"/>
          </p:cNvSpPr>
          <p:nvPr/>
        </p:nvSpPr>
        <p:spPr bwMode="auto">
          <a:xfrm>
            <a:off x="7871489" y="5643998"/>
            <a:ext cx="1522381" cy="461938"/>
          </a:xfrm>
          <a:prstGeom prst="rect">
            <a:avLst/>
          </a:prstGeom>
          <a:noFill/>
          <a:ln w="9525">
            <a:noFill/>
            <a:miter lim="800000"/>
            <a:headEnd/>
            <a:tailEnd/>
          </a:ln>
          <a:effectLst/>
        </p:spPr>
        <p:txBody>
          <a:bodyPr wrap="none" lIns="92027" tIns="46014" rIns="92027" bIns="46014">
            <a:prstTxWarp prst="textNoShape">
              <a:avLst/>
            </a:prstTxWarp>
            <a:spAutoFit/>
          </a:bodyPr>
          <a:lstStyle/>
          <a:p>
            <a:pPr algn="l" eaLnBrk="0" hangingPunct="0"/>
            <a:r>
              <a:rPr lang="en-US" sz="1999">
                <a:solidFill>
                  <a:srgbClr val="9966FF"/>
                </a:solidFill>
              </a:rPr>
              <a:t>Host (8 bits)</a:t>
            </a:r>
            <a:r>
              <a:rPr lang="en-US" sz="2399">
                <a:latin typeface="Times New Roman" charset="0"/>
              </a:rPr>
              <a:t> </a:t>
            </a:r>
          </a:p>
        </p:txBody>
      </p:sp>
      <p:sp>
        <p:nvSpPr>
          <p:cNvPr id="1605652" name="Line 20"/>
          <p:cNvSpPr>
            <a:spLocks noChangeShapeType="1"/>
          </p:cNvSpPr>
          <p:nvPr/>
        </p:nvSpPr>
        <p:spPr bwMode="auto">
          <a:xfrm>
            <a:off x="7923849" y="5561489"/>
            <a:ext cx="1769142" cy="19040"/>
          </a:xfrm>
          <a:prstGeom prst="line">
            <a:avLst/>
          </a:prstGeom>
          <a:noFill/>
          <a:ln w="50800">
            <a:solidFill>
              <a:schemeClr val="tx1"/>
            </a:solidFill>
            <a:round/>
            <a:headEnd type="stealth" w="med" len="med"/>
            <a:tailEnd type="stealth" w="med" len="med"/>
          </a:ln>
          <a:effectLst/>
        </p:spPr>
        <p:txBody>
          <a:bodyPr wrap="none" anchor="ctr">
            <a:prstTxWarp prst="textNoShape">
              <a:avLst/>
            </a:prstTxWarp>
          </a:bodyPr>
          <a:lstStyle/>
          <a:p>
            <a:endParaRPr lang="en-US" sz="1799"/>
          </a:p>
        </p:txBody>
      </p:sp>
      <p:sp>
        <p:nvSpPr>
          <p:cNvPr id="1605653" name="Text Box 21"/>
          <p:cNvSpPr txBox="1">
            <a:spLocks noChangeArrowheads="1"/>
          </p:cNvSpPr>
          <p:nvPr/>
        </p:nvSpPr>
        <p:spPr bwMode="auto">
          <a:xfrm>
            <a:off x="3014681" y="3160853"/>
            <a:ext cx="521297" cy="461537"/>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399">
                <a:latin typeface="Tahoma" charset="0"/>
              </a:rPr>
              <a:t>12</a:t>
            </a:r>
          </a:p>
        </p:txBody>
      </p:sp>
      <p:sp>
        <p:nvSpPr>
          <p:cNvPr id="1605654" name="Text Box 22"/>
          <p:cNvSpPr txBox="1">
            <a:spLocks noChangeArrowheads="1"/>
          </p:cNvSpPr>
          <p:nvPr/>
        </p:nvSpPr>
        <p:spPr bwMode="auto">
          <a:xfrm>
            <a:off x="4915516" y="3160853"/>
            <a:ext cx="521297" cy="461537"/>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399">
                <a:latin typeface="Tahoma" charset="0"/>
              </a:rPr>
              <a:t>34</a:t>
            </a:r>
          </a:p>
        </p:txBody>
      </p:sp>
      <p:sp>
        <p:nvSpPr>
          <p:cNvPr id="1605655" name="Text Box 23"/>
          <p:cNvSpPr txBox="1">
            <a:spLocks noChangeArrowheads="1"/>
          </p:cNvSpPr>
          <p:nvPr/>
        </p:nvSpPr>
        <p:spPr bwMode="auto">
          <a:xfrm>
            <a:off x="6598976" y="3160853"/>
            <a:ext cx="689612" cy="461537"/>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399">
                <a:latin typeface="Tahoma" charset="0"/>
              </a:rPr>
              <a:t>158</a:t>
            </a:r>
          </a:p>
        </p:txBody>
      </p:sp>
      <p:sp>
        <p:nvSpPr>
          <p:cNvPr id="1605656" name="Text Box 24"/>
          <p:cNvSpPr txBox="1">
            <a:spLocks noChangeArrowheads="1"/>
          </p:cNvSpPr>
          <p:nvPr/>
        </p:nvSpPr>
        <p:spPr bwMode="auto">
          <a:xfrm>
            <a:off x="8548999" y="3160853"/>
            <a:ext cx="352982" cy="461537"/>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399">
                <a:latin typeface="Tahoma" charset="0"/>
              </a:rPr>
              <a:t>5</a:t>
            </a:r>
          </a:p>
        </p:txBody>
      </p:sp>
      <p:sp>
        <p:nvSpPr>
          <p:cNvPr id="1605657" name="Line 25"/>
          <p:cNvSpPr>
            <a:spLocks noChangeShapeType="1"/>
          </p:cNvSpPr>
          <p:nvPr/>
        </p:nvSpPr>
        <p:spPr bwMode="auto">
          <a:xfrm>
            <a:off x="3295522" y="3617815"/>
            <a:ext cx="0" cy="747323"/>
          </a:xfrm>
          <a:prstGeom prst="line">
            <a:avLst/>
          </a:prstGeom>
          <a:noFill/>
          <a:ln w="9525">
            <a:solidFill>
              <a:schemeClr val="tx1"/>
            </a:solidFill>
            <a:round/>
            <a:headEnd/>
            <a:tailEnd type="triangle" w="med" len="lg"/>
          </a:ln>
          <a:effectLst/>
        </p:spPr>
        <p:txBody>
          <a:bodyPr>
            <a:prstTxWarp prst="textNoShape">
              <a:avLst/>
            </a:prstTxWarp>
          </a:bodyPr>
          <a:lstStyle/>
          <a:p>
            <a:endParaRPr lang="en-US" sz="1799"/>
          </a:p>
        </p:txBody>
      </p:sp>
      <p:sp>
        <p:nvSpPr>
          <p:cNvPr id="1605658" name="Line 26"/>
          <p:cNvSpPr>
            <a:spLocks noChangeShapeType="1"/>
          </p:cNvSpPr>
          <p:nvPr/>
        </p:nvSpPr>
        <p:spPr bwMode="auto">
          <a:xfrm>
            <a:off x="5220156" y="3617815"/>
            <a:ext cx="0" cy="747323"/>
          </a:xfrm>
          <a:prstGeom prst="line">
            <a:avLst/>
          </a:prstGeom>
          <a:noFill/>
          <a:ln w="9525">
            <a:solidFill>
              <a:schemeClr val="tx1"/>
            </a:solidFill>
            <a:round/>
            <a:headEnd/>
            <a:tailEnd type="triangle" w="med" len="lg"/>
          </a:ln>
          <a:effectLst/>
        </p:spPr>
        <p:txBody>
          <a:bodyPr>
            <a:prstTxWarp prst="textNoShape">
              <a:avLst/>
            </a:prstTxWarp>
          </a:bodyPr>
          <a:lstStyle/>
          <a:p>
            <a:endParaRPr lang="en-US" sz="1799"/>
          </a:p>
        </p:txBody>
      </p:sp>
      <p:sp>
        <p:nvSpPr>
          <p:cNvPr id="1605659" name="Line 27"/>
          <p:cNvSpPr>
            <a:spLocks noChangeShapeType="1"/>
          </p:cNvSpPr>
          <p:nvPr/>
        </p:nvSpPr>
        <p:spPr bwMode="auto">
          <a:xfrm>
            <a:off x="6992471" y="3617815"/>
            <a:ext cx="0" cy="747323"/>
          </a:xfrm>
          <a:prstGeom prst="line">
            <a:avLst/>
          </a:prstGeom>
          <a:noFill/>
          <a:ln w="9525">
            <a:solidFill>
              <a:schemeClr val="tx1"/>
            </a:solidFill>
            <a:round/>
            <a:headEnd/>
            <a:tailEnd type="triangle" w="med" len="lg"/>
          </a:ln>
          <a:effectLst/>
        </p:spPr>
        <p:txBody>
          <a:bodyPr>
            <a:prstTxWarp prst="textNoShape">
              <a:avLst/>
            </a:prstTxWarp>
          </a:bodyPr>
          <a:lstStyle/>
          <a:p>
            <a:endParaRPr lang="en-US" sz="1799"/>
          </a:p>
        </p:txBody>
      </p:sp>
      <p:sp>
        <p:nvSpPr>
          <p:cNvPr id="1605660" name="Line 28"/>
          <p:cNvSpPr>
            <a:spLocks noChangeShapeType="1"/>
          </p:cNvSpPr>
          <p:nvPr/>
        </p:nvSpPr>
        <p:spPr bwMode="auto">
          <a:xfrm>
            <a:off x="8737812" y="3617815"/>
            <a:ext cx="0" cy="747323"/>
          </a:xfrm>
          <a:prstGeom prst="line">
            <a:avLst/>
          </a:prstGeom>
          <a:noFill/>
          <a:ln w="9525">
            <a:solidFill>
              <a:schemeClr val="tx1"/>
            </a:solidFill>
            <a:round/>
            <a:headEnd/>
            <a:tailEnd type="triangle" w="med" len="lg"/>
          </a:ln>
          <a:effectLst/>
        </p:spPr>
        <p:txBody>
          <a:bodyPr>
            <a:prstTxWarp prst="textNoShape">
              <a:avLst/>
            </a:prstTxWarp>
          </a:bodyPr>
          <a:lstStyle/>
          <a:p>
            <a:endParaRPr lang="en-US" sz="1799"/>
          </a:p>
        </p:txBody>
      </p:sp>
    </p:spTree>
    <p:extLst>
      <p:ext uri="{BB962C8B-B14F-4D97-AF65-F5344CB8AC3E}">
        <p14:creationId xmlns:p14="http://schemas.microsoft.com/office/powerpoint/2010/main" val="3310239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5"/>
          <p:cNvSpPr>
            <a:spLocks noGrp="1"/>
          </p:cNvSpPr>
          <p:nvPr>
            <p:ph type="sldNum" sz="quarter" idx="12"/>
          </p:nvPr>
        </p:nvSpPr>
        <p:spPr/>
        <p:txBody>
          <a:bodyPr/>
          <a:lstStyle/>
          <a:p>
            <a:fld id="{87349E53-98B4-994C-B0ED-BB0FB13E6E05}" type="slidenum">
              <a:rPr lang="en-US"/>
              <a:pPr/>
              <a:t>26</a:t>
            </a:fld>
            <a:endParaRPr lang="en-US"/>
          </a:p>
        </p:txBody>
      </p:sp>
      <p:sp>
        <p:nvSpPr>
          <p:cNvPr id="1607682" name="Rectangle 2"/>
          <p:cNvSpPr>
            <a:spLocks noGrp="1" noChangeArrowheads="1"/>
          </p:cNvSpPr>
          <p:nvPr>
            <p:ph type="title"/>
          </p:nvPr>
        </p:nvSpPr>
        <p:spPr/>
        <p:txBody>
          <a:bodyPr/>
          <a:lstStyle/>
          <a:p>
            <a:r>
              <a:rPr lang="en-US" sz="3498"/>
              <a:t>IP Address and a 24-bit Subnet Mask</a:t>
            </a:r>
          </a:p>
        </p:txBody>
      </p:sp>
      <p:grpSp>
        <p:nvGrpSpPr>
          <p:cNvPr id="2" name="Group 3"/>
          <p:cNvGrpSpPr>
            <a:grpSpLocks/>
          </p:cNvGrpSpPr>
          <p:nvPr/>
        </p:nvGrpSpPr>
        <p:grpSpPr bwMode="auto">
          <a:xfrm>
            <a:off x="2954386" y="3143399"/>
            <a:ext cx="7325673" cy="598176"/>
            <a:chOff x="428" y="893"/>
            <a:chExt cx="4617" cy="377"/>
          </a:xfrm>
        </p:grpSpPr>
        <p:grpSp>
          <p:nvGrpSpPr>
            <p:cNvPr id="3" name="Group 4"/>
            <p:cNvGrpSpPr>
              <a:grpSpLocks/>
            </p:cNvGrpSpPr>
            <p:nvPr/>
          </p:nvGrpSpPr>
          <p:grpSpPr bwMode="auto">
            <a:xfrm>
              <a:off x="428" y="904"/>
              <a:ext cx="4616" cy="328"/>
              <a:chOff x="428" y="904"/>
              <a:chExt cx="4616" cy="328"/>
            </a:xfrm>
          </p:grpSpPr>
          <p:sp>
            <p:nvSpPr>
              <p:cNvPr id="1607685" name="Rectangle 5"/>
              <p:cNvSpPr>
                <a:spLocks noChangeArrowheads="1"/>
              </p:cNvSpPr>
              <p:nvPr/>
            </p:nvSpPr>
            <p:spPr bwMode="auto">
              <a:xfrm>
                <a:off x="428" y="908"/>
                <a:ext cx="4616" cy="320"/>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prstTxWarp prst="textNoShape">
                  <a:avLst/>
                </a:prstTxWarp>
              </a:bodyPr>
              <a:lstStyle/>
              <a:p>
                <a:endParaRPr lang="en-US" sz="1799"/>
              </a:p>
            </p:txBody>
          </p:sp>
          <p:sp>
            <p:nvSpPr>
              <p:cNvPr id="1607686" name="Line 6"/>
              <p:cNvSpPr>
                <a:spLocks noChangeShapeType="1"/>
              </p:cNvSpPr>
              <p:nvPr/>
            </p:nvSpPr>
            <p:spPr bwMode="auto">
              <a:xfrm>
                <a:off x="2728" y="904"/>
                <a:ext cx="0" cy="32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sz="1799"/>
              </a:p>
            </p:txBody>
          </p:sp>
          <p:sp>
            <p:nvSpPr>
              <p:cNvPr id="1607687" name="Line 7"/>
              <p:cNvSpPr>
                <a:spLocks noChangeShapeType="1"/>
              </p:cNvSpPr>
              <p:nvPr/>
            </p:nvSpPr>
            <p:spPr bwMode="auto">
              <a:xfrm>
                <a:off x="1592" y="904"/>
                <a:ext cx="0" cy="328"/>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sz="1799"/>
              </a:p>
            </p:txBody>
          </p:sp>
          <p:sp>
            <p:nvSpPr>
              <p:cNvPr id="1607688" name="Line 8"/>
              <p:cNvSpPr>
                <a:spLocks noChangeShapeType="1"/>
              </p:cNvSpPr>
              <p:nvPr/>
            </p:nvSpPr>
            <p:spPr bwMode="auto">
              <a:xfrm>
                <a:off x="3896" y="912"/>
                <a:ext cx="0" cy="32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sz="1799"/>
              </a:p>
            </p:txBody>
          </p:sp>
        </p:grpSp>
        <p:sp>
          <p:nvSpPr>
            <p:cNvPr id="1607689" name="Rectangle 9"/>
            <p:cNvSpPr>
              <a:spLocks noChangeArrowheads="1"/>
            </p:cNvSpPr>
            <p:nvPr/>
          </p:nvSpPr>
          <p:spPr bwMode="auto">
            <a:xfrm>
              <a:off x="438" y="893"/>
              <a:ext cx="1142" cy="369"/>
            </a:xfrm>
            <a:prstGeom prst="rect">
              <a:avLst/>
            </a:prstGeom>
            <a:noFill/>
            <a:ln w="9525">
              <a:noFill/>
              <a:miter lim="800000"/>
              <a:headEnd/>
              <a:tailEnd/>
            </a:ln>
            <a:effectLst/>
          </p:spPr>
          <p:txBody>
            <a:bodyPr wrap="none" lIns="92027" tIns="46014" rIns="92027" bIns="46014">
              <a:prstTxWarp prst="textNoShape">
                <a:avLst/>
              </a:prstTxWarp>
              <a:spAutoFit/>
            </a:bodyPr>
            <a:lstStyle/>
            <a:p>
              <a:pPr algn="l" eaLnBrk="0" hangingPunct="0"/>
              <a:r>
                <a:rPr lang="en-US" sz="3198">
                  <a:solidFill>
                    <a:srgbClr val="FF0000"/>
                  </a:solidFill>
                  <a:latin typeface="Times New Roman" charset="0"/>
                </a:rPr>
                <a:t>00001100</a:t>
              </a:r>
            </a:p>
          </p:txBody>
        </p:sp>
        <p:sp>
          <p:nvSpPr>
            <p:cNvPr id="1607690" name="Rectangle 10"/>
            <p:cNvSpPr>
              <a:spLocks noChangeArrowheads="1"/>
            </p:cNvSpPr>
            <p:nvPr/>
          </p:nvSpPr>
          <p:spPr bwMode="auto">
            <a:xfrm>
              <a:off x="1606" y="893"/>
              <a:ext cx="1151" cy="369"/>
            </a:xfrm>
            <a:prstGeom prst="rect">
              <a:avLst/>
            </a:prstGeom>
            <a:noFill/>
            <a:ln w="9525">
              <a:noFill/>
              <a:miter lim="800000"/>
              <a:headEnd/>
              <a:tailEnd/>
            </a:ln>
            <a:effectLst/>
          </p:spPr>
          <p:txBody>
            <a:bodyPr wrap="none" lIns="92027" tIns="46014" rIns="92027" bIns="46014">
              <a:prstTxWarp prst="textNoShape">
                <a:avLst/>
              </a:prstTxWarp>
              <a:spAutoFit/>
            </a:bodyPr>
            <a:lstStyle/>
            <a:p>
              <a:pPr algn="l" eaLnBrk="0" hangingPunct="0"/>
              <a:r>
                <a:rPr lang="en-US" sz="3198">
                  <a:solidFill>
                    <a:srgbClr val="FF0000"/>
                  </a:solidFill>
                  <a:latin typeface="Times New Roman" charset="0"/>
                </a:rPr>
                <a:t>00100010</a:t>
              </a:r>
            </a:p>
          </p:txBody>
        </p:sp>
        <p:sp>
          <p:nvSpPr>
            <p:cNvPr id="1607691" name="Rectangle 11"/>
            <p:cNvSpPr>
              <a:spLocks noChangeArrowheads="1"/>
            </p:cNvSpPr>
            <p:nvPr/>
          </p:nvSpPr>
          <p:spPr bwMode="auto">
            <a:xfrm>
              <a:off x="2758" y="901"/>
              <a:ext cx="1122" cy="369"/>
            </a:xfrm>
            <a:prstGeom prst="rect">
              <a:avLst/>
            </a:prstGeom>
            <a:noFill/>
            <a:ln w="9525">
              <a:noFill/>
              <a:miter lim="800000"/>
              <a:headEnd/>
              <a:tailEnd/>
            </a:ln>
            <a:effectLst/>
          </p:spPr>
          <p:txBody>
            <a:bodyPr wrap="none" lIns="92027" tIns="46014" rIns="92027" bIns="46014">
              <a:prstTxWarp prst="textNoShape">
                <a:avLst/>
              </a:prstTxWarp>
              <a:spAutoFit/>
            </a:bodyPr>
            <a:lstStyle/>
            <a:p>
              <a:pPr algn="l" eaLnBrk="0" hangingPunct="0"/>
              <a:r>
                <a:rPr lang="en-US" sz="3198">
                  <a:solidFill>
                    <a:srgbClr val="FF0000"/>
                  </a:solidFill>
                  <a:latin typeface="Times New Roman" charset="0"/>
                </a:rPr>
                <a:t>1001111</a:t>
              </a:r>
              <a:r>
                <a:rPr lang="en-US" sz="3198">
                  <a:solidFill>
                    <a:srgbClr val="FF3300"/>
                  </a:solidFill>
                  <a:latin typeface="Times New Roman" charset="0"/>
                </a:rPr>
                <a:t>0</a:t>
              </a:r>
            </a:p>
          </p:txBody>
        </p:sp>
        <p:sp>
          <p:nvSpPr>
            <p:cNvPr id="1607692" name="Rectangle 12"/>
            <p:cNvSpPr>
              <a:spLocks noChangeArrowheads="1"/>
            </p:cNvSpPr>
            <p:nvPr/>
          </p:nvSpPr>
          <p:spPr bwMode="auto">
            <a:xfrm>
              <a:off x="3894" y="901"/>
              <a:ext cx="1151" cy="369"/>
            </a:xfrm>
            <a:prstGeom prst="rect">
              <a:avLst/>
            </a:prstGeom>
            <a:noFill/>
            <a:ln w="9525">
              <a:noFill/>
              <a:miter lim="800000"/>
              <a:headEnd/>
              <a:tailEnd/>
            </a:ln>
            <a:effectLst/>
          </p:spPr>
          <p:txBody>
            <a:bodyPr wrap="none" lIns="92027" tIns="46014" rIns="92027" bIns="46014">
              <a:prstTxWarp prst="textNoShape">
                <a:avLst/>
              </a:prstTxWarp>
              <a:spAutoFit/>
            </a:bodyPr>
            <a:lstStyle/>
            <a:p>
              <a:pPr algn="l" eaLnBrk="0" hangingPunct="0"/>
              <a:r>
                <a:rPr lang="en-US" sz="3198">
                  <a:solidFill>
                    <a:srgbClr val="9966FF"/>
                  </a:solidFill>
                  <a:latin typeface="Times New Roman" charset="0"/>
                </a:rPr>
                <a:t>00000101</a:t>
              </a:r>
            </a:p>
          </p:txBody>
        </p:sp>
      </p:grpSp>
      <p:sp>
        <p:nvSpPr>
          <p:cNvPr id="1607693" name="Text Box 13"/>
          <p:cNvSpPr txBox="1">
            <a:spLocks noChangeArrowheads="1"/>
          </p:cNvSpPr>
          <p:nvPr/>
        </p:nvSpPr>
        <p:spPr bwMode="auto">
          <a:xfrm>
            <a:off x="3596991" y="1740779"/>
            <a:ext cx="521297" cy="461537"/>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399">
                <a:latin typeface="Tahoma" charset="0"/>
              </a:rPr>
              <a:t>12</a:t>
            </a:r>
          </a:p>
        </p:txBody>
      </p:sp>
      <p:sp>
        <p:nvSpPr>
          <p:cNvPr id="1607694" name="Text Box 14"/>
          <p:cNvSpPr txBox="1">
            <a:spLocks noChangeArrowheads="1"/>
          </p:cNvSpPr>
          <p:nvPr/>
        </p:nvSpPr>
        <p:spPr bwMode="auto">
          <a:xfrm>
            <a:off x="5497826" y="1740779"/>
            <a:ext cx="521297" cy="461537"/>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399">
                <a:latin typeface="Tahoma" charset="0"/>
              </a:rPr>
              <a:t>34</a:t>
            </a:r>
          </a:p>
        </p:txBody>
      </p:sp>
      <p:sp>
        <p:nvSpPr>
          <p:cNvPr id="1607695" name="Text Box 15"/>
          <p:cNvSpPr txBox="1">
            <a:spLocks noChangeArrowheads="1"/>
          </p:cNvSpPr>
          <p:nvPr/>
        </p:nvSpPr>
        <p:spPr bwMode="auto">
          <a:xfrm>
            <a:off x="7181285" y="1740779"/>
            <a:ext cx="689612" cy="461537"/>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399">
                <a:latin typeface="Tahoma" charset="0"/>
              </a:rPr>
              <a:t>158</a:t>
            </a:r>
          </a:p>
        </p:txBody>
      </p:sp>
      <p:sp>
        <p:nvSpPr>
          <p:cNvPr id="1607696" name="Text Box 16"/>
          <p:cNvSpPr txBox="1">
            <a:spLocks noChangeArrowheads="1"/>
          </p:cNvSpPr>
          <p:nvPr/>
        </p:nvSpPr>
        <p:spPr bwMode="auto">
          <a:xfrm>
            <a:off x="9131307" y="1740779"/>
            <a:ext cx="352982" cy="461537"/>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399">
                <a:latin typeface="Tahoma" charset="0"/>
              </a:rPr>
              <a:t>5</a:t>
            </a:r>
          </a:p>
        </p:txBody>
      </p:sp>
      <p:sp>
        <p:nvSpPr>
          <p:cNvPr id="1607697" name="Line 17"/>
          <p:cNvSpPr>
            <a:spLocks noChangeShapeType="1"/>
          </p:cNvSpPr>
          <p:nvPr/>
        </p:nvSpPr>
        <p:spPr bwMode="auto">
          <a:xfrm>
            <a:off x="3877830" y="2197743"/>
            <a:ext cx="0" cy="747324"/>
          </a:xfrm>
          <a:prstGeom prst="line">
            <a:avLst/>
          </a:prstGeom>
          <a:noFill/>
          <a:ln w="9525">
            <a:solidFill>
              <a:schemeClr val="tx1"/>
            </a:solidFill>
            <a:round/>
            <a:headEnd/>
            <a:tailEnd type="triangle" w="med" len="lg"/>
          </a:ln>
          <a:effectLst/>
        </p:spPr>
        <p:txBody>
          <a:bodyPr>
            <a:prstTxWarp prst="textNoShape">
              <a:avLst/>
            </a:prstTxWarp>
          </a:bodyPr>
          <a:lstStyle/>
          <a:p>
            <a:endParaRPr lang="en-US" sz="1799"/>
          </a:p>
        </p:txBody>
      </p:sp>
      <p:sp>
        <p:nvSpPr>
          <p:cNvPr id="1607698" name="Line 18"/>
          <p:cNvSpPr>
            <a:spLocks noChangeShapeType="1"/>
          </p:cNvSpPr>
          <p:nvPr/>
        </p:nvSpPr>
        <p:spPr bwMode="auto">
          <a:xfrm>
            <a:off x="5802466" y="2197743"/>
            <a:ext cx="0" cy="747324"/>
          </a:xfrm>
          <a:prstGeom prst="line">
            <a:avLst/>
          </a:prstGeom>
          <a:noFill/>
          <a:ln w="9525">
            <a:solidFill>
              <a:schemeClr val="tx1"/>
            </a:solidFill>
            <a:round/>
            <a:headEnd/>
            <a:tailEnd type="triangle" w="med" len="lg"/>
          </a:ln>
          <a:effectLst/>
        </p:spPr>
        <p:txBody>
          <a:bodyPr>
            <a:prstTxWarp prst="textNoShape">
              <a:avLst/>
            </a:prstTxWarp>
          </a:bodyPr>
          <a:lstStyle/>
          <a:p>
            <a:endParaRPr lang="en-US" sz="1799"/>
          </a:p>
        </p:txBody>
      </p:sp>
      <p:sp>
        <p:nvSpPr>
          <p:cNvPr id="1607699" name="Line 19"/>
          <p:cNvSpPr>
            <a:spLocks noChangeShapeType="1"/>
          </p:cNvSpPr>
          <p:nvPr/>
        </p:nvSpPr>
        <p:spPr bwMode="auto">
          <a:xfrm>
            <a:off x="7574780" y="2197743"/>
            <a:ext cx="0" cy="747324"/>
          </a:xfrm>
          <a:prstGeom prst="line">
            <a:avLst/>
          </a:prstGeom>
          <a:noFill/>
          <a:ln w="9525">
            <a:solidFill>
              <a:schemeClr val="tx1"/>
            </a:solidFill>
            <a:round/>
            <a:headEnd/>
            <a:tailEnd type="triangle" w="med" len="lg"/>
          </a:ln>
          <a:effectLst/>
        </p:spPr>
        <p:txBody>
          <a:bodyPr>
            <a:prstTxWarp prst="textNoShape">
              <a:avLst/>
            </a:prstTxWarp>
          </a:bodyPr>
          <a:lstStyle/>
          <a:p>
            <a:endParaRPr lang="en-US" sz="1799"/>
          </a:p>
        </p:txBody>
      </p:sp>
      <p:sp>
        <p:nvSpPr>
          <p:cNvPr id="1607700" name="Line 20"/>
          <p:cNvSpPr>
            <a:spLocks noChangeShapeType="1"/>
          </p:cNvSpPr>
          <p:nvPr/>
        </p:nvSpPr>
        <p:spPr bwMode="auto">
          <a:xfrm>
            <a:off x="9320121" y="2197743"/>
            <a:ext cx="0" cy="747324"/>
          </a:xfrm>
          <a:prstGeom prst="line">
            <a:avLst/>
          </a:prstGeom>
          <a:noFill/>
          <a:ln w="9525">
            <a:solidFill>
              <a:schemeClr val="tx1"/>
            </a:solidFill>
            <a:round/>
            <a:headEnd/>
            <a:tailEnd type="triangle" w="med" len="lg"/>
          </a:ln>
          <a:effectLst/>
        </p:spPr>
        <p:txBody>
          <a:bodyPr>
            <a:prstTxWarp prst="textNoShape">
              <a:avLst/>
            </a:prstTxWarp>
          </a:bodyPr>
          <a:lstStyle/>
          <a:p>
            <a:endParaRPr lang="en-US" sz="1799"/>
          </a:p>
        </p:txBody>
      </p:sp>
      <p:grpSp>
        <p:nvGrpSpPr>
          <p:cNvPr id="4" name="Group 21"/>
          <p:cNvGrpSpPr>
            <a:grpSpLocks/>
          </p:cNvGrpSpPr>
          <p:nvPr/>
        </p:nvGrpSpPr>
        <p:grpSpPr bwMode="auto">
          <a:xfrm>
            <a:off x="2948039" y="4143003"/>
            <a:ext cx="7325673" cy="598176"/>
            <a:chOff x="428" y="893"/>
            <a:chExt cx="4617" cy="377"/>
          </a:xfrm>
        </p:grpSpPr>
        <p:grpSp>
          <p:nvGrpSpPr>
            <p:cNvPr id="5" name="Group 22"/>
            <p:cNvGrpSpPr>
              <a:grpSpLocks/>
            </p:cNvGrpSpPr>
            <p:nvPr/>
          </p:nvGrpSpPr>
          <p:grpSpPr bwMode="auto">
            <a:xfrm>
              <a:off x="428" y="904"/>
              <a:ext cx="4616" cy="328"/>
              <a:chOff x="428" y="904"/>
              <a:chExt cx="4616" cy="328"/>
            </a:xfrm>
          </p:grpSpPr>
          <p:sp>
            <p:nvSpPr>
              <p:cNvPr id="1607703" name="Rectangle 23"/>
              <p:cNvSpPr>
                <a:spLocks noChangeArrowheads="1"/>
              </p:cNvSpPr>
              <p:nvPr/>
            </p:nvSpPr>
            <p:spPr bwMode="auto">
              <a:xfrm>
                <a:off x="428" y="908"/>
                <a:ext cx="4616" cy="320"/>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prstTxWarp prst="textNoShape">
                  <a:avLst/>
                </a:prstTxWarp>
              </a:bodyPr>
              <a:lstStyle/>
              <a:p>
                <a:endParaRPr lang="en-US" sz="1799"/>
              </a:p>
            </p:txBody>
          </p:sp>
          <p:sp>
            <p:nvSpPr>
              <p:cNvPr id="1607704" name="Line 24"/>
              <p:cNvSpPr>
                <a:spLocks noChangeShapeType="1"/>
              </p:cNvSpPr>
              <p:nvPr/>
            </p:nvSpPr>
            <p:spPr bwMode="auto">
              <a:xfrm>
                <a:off x="2728" y="904"/>
                <a:ext cx="0" cy="32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sz="1799"/>
              </a:p>
            </p:txBody>
          </p:sp>
          <p:sp>
            <p:nvSpPr>
              <p:cNvPr id="1607705" name="Line 25"/>
              <p:cNvSpPr>
                <a:spLocks noChangeShapeType="1"/>
              </p:cNvSpPr>
              <p:nvPr/>
            </p:nvSpPr>
            <p:spPr bwMode="auto">
              <a:xfrm>
                <a:off x="1592" y="904"/>
                <a:ext cx="0" cy="328"/>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sz="1799"/>
              </a:p>
            </p:txBody>
          </p:sp>
          <p:sp>
            <p:nvSpPr>
              <p:cNvPr id="1607706" name="Line 26"/>
              <p:cNvSpPr>
                <a:spLocks noChangeShapeType="1"/>
              </p:cNvSpPr>
              <p:nvPr/>
            </p:nvSpPr>
            <p:spPr bwMode="auto">
              <a:xfrm>
                <a:off x="3896" y="912"/>
                <a:ext cx="0" cy="32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sz="1799"/>
              </a:p>
            </p:txBody>
          </p:sp>
        </p:grpSp>
        <p:sp>
          <p:nvSpPr>
            <p:cNvPr id="1607707" name="Rectangle 27"/>
            <p:cNvSpPr>
              <a:spLocks noChangeArrowheads="1"/>
            </p:cNvSpPr>
            <p:nvPr/>
          </p:nvSpPr>
          <p:spPr bwMode="auto">
            <a:xfrm>
              <a:off x="438" y="893"/>
              <a:ext cx="1084" cy="369"/>
            </a:xfrm>
            <a:prstGeom prst="rect">
              <a:avLst/>
            </a:prstGeom>
            <a:noFill/>
            <a:ln w="9525">
              <a:noFill/>
              <a:miter lim="800000"/>
              <a:headEnd/>
              <a:tailEnd/>
            </a:ln>
            <a:effectLst/>
          </p:spPr>
          <p:txBody>
            <a:bodyPr wrap="none" lIns="92027" tIns="46014" rIns="92027" bIns="46014">
              <a:prstTxWarp prst="textNoShape">
                <a:avLst/>
              </a:prstTxWarp>
              <a:spAutoFit/>
            </a:bodyPr>
            <a:lstStyle/>
            <a:p>
              <a:pPr algn="l" eaLnBrk="0" hangingPunct="0"/>
              <a:r>
                <a:rPr lang="en-US" sz="3198">
                  <a:solidFill>
                    <a:srgbClr val="FF0000"/>
                  </a:solidFill>
                  <a:latin typeface="Times New Roman" charset="0"/>
                </a:rPr>
                <a:t>11111111</a:t>
              </a:r>
            </a:p>
          </p:txBody>
        </p:sp>
        <p:sp>
          <p:nvSpPr>
            <p:cNvPr id="1607708" name="Rectangle 28"/>
            <p:cNvSpPr>
              <a:spLocks noChangeArrowheads="1"/>
            </p:cNvSpPr>
            <p:nvPr/>
          </p:nvSpPr>
          <p:spPr bwMode="auto">
            <a:xfrm>
              <a:off x="1606" y="893"/>
              <a:ext cx="1084" cy="369"/>
            </a:xfrm>
            <a:prstGeom prst="rect">
              <a:avLst/>
            </a:prstGeom>
            <a:noFill/>
            <a:ln w="9525">
              <a:noFill/>
              <a:miter lim="800000"/>
              <a:headEnd/>
              <a:tailEnd/>
            </a:ln>
            <a:effectLst/>
          </p:spPr>
          <p:txBody>
            <a:bodyPr wrap="none" lIns="92027" tIns="46014" rIns="92027" bIns="46014">
              <a:prstTxWarp prst="textNoShape">
                <a:avLst/>
              </a:prstTxWarp>
              <a:spAutoFit/>
            </a:bodyPr>
            <a:lstStyle/>
            <a:p>
              <a:pPr algn="l" eaLnBrk="0" hangingPunct="0"/>
              <a:r>
                <a:rPr lang="en-US" sz="3198">
                  <a:solidFill>
                    <a:srgbClr val="FF0000"/>
                  </a:solidFill>
                  <a:latin typeface="Times New Roman" charset="0"/>
                </a:rPr>
                <a:t>11111111</a:t>
              </a:r>
            </a:p>
          </p:txBody>
        </p:sp>
        <p:sp>
          <p:nvSpPr>
            <p:cNvPr id="1607709" name="Rectangle 29"/>
            <p:cNvSpPr>
              <a:spLocks noChangeArrowheads="1"/>
            </p:cNvSpPr>
            <p:nvPr/>
          </p:nvSpPr>
          <p:spPr bwMode="auto">
            <a:xfrm>
              <a:off x="2758" y="901"/>
              <a:ext cx="1084" cy="369"/>
            </a:xfrm>
            <a:prstGeom prst="rect">
              <a:avLst/>
            </a:prstGeom>
            <a:noFill/>
            <a:ln w="9525">
              <a:noFill/>
              <a:miter lim="800000"/>
              <a:headEnd/>
              <a:tailEnd/>
            </a:ln>
            <a:effectLst/>
          </p:spPr>
          <p:txBody>
            <a:bodyPr wrap="none" lIns="92027" tIns="46014" rIns="92027" bIns="46014">
              <a:prstTxWarp prst="textNoShape">
                <a:avLst/>
              </a:prstTxWarp>
              <a:spAutoFit/>
            </a:bodyPr>
            <a:lstStyle/>
            <a:p>
              <a:pPr algn="l" eaLnBrk="0" hangingPunct="0"/>
              <a:r>
                <a:rPr lang="en-US" sz="3198">
                  <a:solidFill>
                    <a:srgbClr val="FF0000"/>
                  </a:solidFill>
                  <a:latin typeface="Times New Roman" charset="0"/>
                </a:rPr>
                <a:t>1111111</a:t>
              </a:r>
              <a:r>
                <a:rPr lang="en-US" sz="3198">
                  <a:solidFill>
                    <a:srgbClr val="FF3300"/>
                  </a:solidFill>
                  <a:latin typeface="Times New Roman" charset="0"/>
                </a:rPr>
                <a:t>1</a:t>
              </a:r>
            </a:p>
          </p:txBody>
        </p:sp>
        <p:sp>
          <p:nvSpPr>
            <p:cNvPr id="1607710" name="Rectangle 30"/>
            <p:cNvSpPr>
              <a:spLocks noChangeArrowheads="1"/>
            </p:cNvSpPr>
            <p:nvPr/>
          </p:nvSpPr>
          <p:spPr bwMode="auto">
            <a:xfrm>
              <a:off x="3894" y="901"/>
              <a:ext cx="1151" cy="369"/>
            </a:xfrm>
            <a:prstGeom prst="rect">
              <a:avLst/>
            </a:prstGeom>
            <a:noFill/>
            <a:ln w="9525">
              <a:noFill/>
              <a:miter lim="800000"/>
              <a:headEnd/>
              <a:tailEnd/>
            </a:ln>
            <a:effectLst/>
          </p:spPr>
          <p:txBody>
            <a:bodyPr wrap="none" lIns="92027" tIns="46014" rIns="92027" bIns="46014">
              <a:prstTxWarp prst="textNoShape">
                <a:avLst/>
              </a:prstTxWarp>
              <a:spAutoFit/>
            </a:bodyPr>
            <a:lstStyle/>
            <a:p>
              <a:pPr algn="l" eaLnBrk="0" hangingPunct="0"/>
              <a:r>
                <a:rPr lang="en-US" sz="3198">
                  <a:solidFill>
                    <a:srgbClr val="9966FF"/>
                  </a:solidFill>
                  <a:latin typeface="Times New Roman" charset="0"/>
                </a:rPr>
                <a:t>00000000</a:t>
              </a:r>
            </a:p>
          </p:txBody>
        </p:sp>
      </p:grpSp>
      <p:sp>
        <p:nvSpPr>
          <p:cNvPr id="1607711" name="Line 31"/>
          <p:cNvSpPr>
            <a:spLocks noChangeShapeType="1"/>
          </p:cNvSpPr>
          <p:nvPr/>
        </p:nvSpPr>
        <p:spPr bwMode="auto">
          <a:xfrm flipV="1">
            <a:off x="3881004" y="5042647"/>
            <a:ext cx="0" cy="747323"/>
          </a:xfrm>
          <a:prstGeom prst="line">
            <a:avLst/>
          </a:prstGeom>
          <a:noFill/>
          <a:ln w="9525">
            <a:solidFill>
              <a:schemeClr val="tx1"/>
            </a:solidFill>
            <a:round/>
            <a:headEnd/>
            <a:tailEnd type="triangle" w="med" len="lg"/>
          </a:ln>
          <a:effectLst/>
        </p:spPr>
        <p:txBody>
          <a:bodyPr>
            <a:prstTxWarp prst="textNoShape">
              <a:avLst/>
            </a:prstTxWarp>
          </a:bodyPr>
          <a:lstStyle/>
          <a:p>
            <a:endParaRPr lang="en-US" sz="1799"/>
          </a:p>
        </p:txBody>
      </p:sp>
      <p:sp>
        <p:nvSpPr>
          <p:cNvPr id="1607712" name="Line 32"/>
          <p:cNvSpPr>
            <a:spLocks noChangeShapeType="1"/>
          </p:cNvSpPr>
          <p:nvPr/>
        </p:nvSpPr>
        <p:spPr bwMode="auto">
          <a:xfrm flipV="1">
            <a:off x="5805639" y="5042647"/>
            <a:ext cx="0" cy="747323"/>
          </a:xfrm>
          <a:prstGeom prst="line">
            <a:avLst/>
          </a:prstGeom>
          <a:noFill/>
          <a:ln w="9525">
            <a:solidFill>
              <a:schemeClr val="tx1"/>
            </a:solidFill>
            <a:round/>
            <a:headEnd/>
            <a:tailEnd type="triangle" w="med" len="lg"/>
          </a:ln>
          <a:effectLst/>
        </p:spPr>
        <p:txBody>
          <a:bodyPr>
            <a:prstTxWarp prst="textNoShape">
              <a:avLst/>
            </a:prstTxWarp>
          </a:bodyPr>
          <a:lstStyle/>
          <a:p>
            <a:endParaRPr lang="en-US" sz="1799"/>
          </a:p>
        </p:txBody>
      </p:sp>
      <p:sp>
        <p:nvSpPr>
          <p:cNvPr id="1607713" name="Line 33"/>
          <p:cNvSpPr>
            <a:spLocks noChangeShapeType="1"/>
          </p:cNvSpPr>
          <p:nvPr/>
        </p:nvSpPr>
        <p:spPr bwMode="auto">
          <a:xfrm flipV="1">
            <a:off x="7577953" y="5042647"/>
            <a:ext cx="0" cy="747323"/>
          </a:xfrm>
          <a:prstGeom prst="line">
            <a:avLst/>
          </a:prstGeom>
          <a:noFill/>
          <a:ln w="9525">
            <a:solidFill>
              <a:schemeClr val="tx1"/>
            </a:solidFill>
            <a:round/>
            <a:headEnd/>
            <a:tailEnd type="triangle" w="med" len="lg"/>
          </a:ln>
          <a:effectLst/>
        </p:spPr>
        <p:txBody>
          <a:bodyPr>
            <a:prstTxWarp prst="textNoShape">
              <a:avLst/>
            </a:prstTxWarp>
          </a:bodyPr>
          <a:lstStyle/>
          <a:p>
            <a:endParaRPr lang="en-US" sz="1799"/>
          </a:p>
        </p:txBody>
      </p:sp>
      <p:sp>
        <p:nvSpPr>
          <p:cNvPr id="1607714" name="Line 34"/>
          <p:cNvSpPr>
            <a:spLocks noChangeShapeType="1"/>
          </p:cNvSpPr>
          <p:nvPr/>
        </p:nvSpPr>
        <p:spPr bwMode="auto">
          <a:xfrm flipV="1">
            <a:off x="9323294" y="5042647"/>
            <a:ext cx="0" cy="747323"/>
          </a:xfrm>
          <a:prstGeom prst="line">
            <a:avLst/>
          </a:prstGeom>
          <a:noFill/>
          <a:ln w="9525">
            <a:solidFill>
              <a:schemeClr val="tx1"/>
            </a:solidFill>
            <a:round/>
            <a:headEnd/>
            <a:tailEnd type="triangle" w="med" len="lg"/>
          </a:ln>
          <a:effectLst/>
        </p:spPr>
        <p:txBody>
          <a:bodyPr>
            <a:prstTxWarp prst="textNoShape">
              <a:avLst/>
            </a:prstTxWarp>
          </a:bodyPr>
          <a:lstStyle/>
          <a:p>
            <a:endParaRPr lang="en-US" sz="1799"/>
          </a:p>
        </p:txBody>
      </p:sp>
      <p:sp>
        <p:nvSpPr>
          <p:cNvPr id="1607715" name="Text Box 35"/>
          <p:cNvSpPr txBox="1">
            <a:spLocks noChangeArrowheads="1"/>
          </p:cNvSpPr>
          <p:nvPr/>
        </p:nvSpPr>
        <p:spPr bwMode="auto">
          <a:xfrm>
            <a:off x="3484335" y="5889931"/>
            <a:ext cx="689612" cy="461537"/>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399">
                <a:latin typeface="Tahoma" charset="0"/>
              </a:rPr>
              <a:t>255</a:t>
            </a:r>
          </a:p>
        </p:txBody>
      </p:sp>
      <p:sp>
        <p:nvSpPr>
          <p:cNvPr id="1607716" name="Text Box 36"/>
          <p:cNvSpPr txBox="1">
            <a:spLocks noChangeArrowheads="1"/>
          </p:cNvSpPr>
          <p:nvPr/>
        </p:nvSpPr>
        <p:spPr bwMode="auto">
          <a:xfrm>
            <a:off x="5385170" y="5889931"/>
            <a:ext cx="689612" cy="461537"/>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399">
                <a:latin typeface="Tahoma" charset="0"/>
              </a:rPr>
              <a:t>255</a:t>
            </a:r>
          </a:p>
        </p:txBody>
      </p:sp>
      <p:sp>
        <p:nvSpPr>
          <p:cNvPr id="1607717" name="Text Box 37"/>
          <p:cNvSpPr txBox="1">
            <a:spLocks noChangeArrowheads="1"/>
          </p:cNvSpPr>
          <p:nvPr/>
        </p:nvSpPr>
        <p:spPr bwMode="auto">
          <a:xfrm>
            <a:off x="7184458" y="5889933"/>
            <a:ext cx="689253" cy="461425"/>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399">
                <a:latin typeface="Tahoma" charset="0"/>
              </a:rPr>
              <a:t>255</a:t>
            </a:r>
          </a:p>
        </p:txBody>
      </p:sp>
      <p:sp>
        <p:nvSpPr>
          <p:cNvPr id="1607718" name="Text Box 38"/>
          <p:cNvSpPr txBox="1">
            <a:spLocks noChangeArrowheads="1"/>
          </p:cNvSpPr>
          <p:nvPr/>
        </p:nvSpPr>
        <p:spPr bwMode="auto">
          <a:xfrm>
            <a:off x="9134480" y="5889931"/>
            <a:ext cx="352982" cy="461537"/>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399">
                <a:latin typeface="Tahoma" charset="0"/>
              </a:rPr>
              <a:t>0</a:t>
            </a:r>
          </a:p>
        </p:txBody>
      </p:sp>
      <p:sp>
        <p:nvSpPr>
          <p:cNvPr id="1607719" name="Text Box 39"/>
          <p:cNvSpPr txBox="1">
            <a:spLocks noChangeArrowheads="1"/>
          </p:cNvSpPr>
          <p:nvPr/>
        </p:nvSpPr>
        <p:spPr bwMode="auto">
          <a:xfrm>
            <a:off x="2002888" y="1260017"/>
            <a:ext cx="1503155" cy="522948"/>
          </a:xfrm>
          <a:prstGeom prst="rect">
            <a:avLst/>
          </a:prstGeom>
          <a:noFill/>
          <a:ln w="9525">
            <a:noFill/>
            <a:miter lim="800000"/>
            <a:headEnd/>
            <a:tailEnd/>
          </a:ln>
          <a:effectLst/>
        </p:spPr>
        <p:txBody>
          <a:bodyPr wrap="none">
            <a:prstTxWarp prst="textNoShape">
              <a:avLst/>
            </a:prstTxWarp>
            <a:spAutoFit/>
          </a:bodyPr>
          <a:lstStyle/>
          <a:p>
            <a:pPr algn="ctr"/>
            <a:r>
              <a:rPr lang="en-US" sz="2799">
                <a:latin typeface="Helvetica" charset="0"/>
              </a:rPr>
              <a:t>Address</a:t>
            </a:r>
          </a:p>
        </p:txBody>
      </p:sp>
      <p:sp>
        <p:nvSpPr>
          <p:cNvPr id="1607720" name="Text Box 40"/>
          <p:cNvSpPr txBox="1">
            <a:spLocks noChangeArrowheads="1"/>
          </p:cNvSpPr>
          <p:nvPr/>
        </p:nvSpPr>
        <p:spPr bwMode="auto">
          <a:xfrm>
            <a:off x="1989689" y="6154907"/>
            <a:ext cx="1072591" cy="518843"/>
          </a:xfrm>
          <a:prstGeom prst="rect">
            <a:avLst/>
          </a:prstGeom>
          <a:noFill/>
          <a:ln w="9525">
            <a:noFill/>
            <a:miter lim="800000"/>
            <a:headEnd/>
            <a:tailEnd/>
          </a:ln>
          <a:effectLst/>
        </p:spPr>
        <p:txBody>
          <a:bodyPr wrap="none">
            <a:prstTxWarp prst="textNoShape">
              <a:avLst/>
            </a:prstTxWarp>
            <a:spAutoFit/>
          </a:bodyPr>
          <a:lstStyle/>
          <a:p>
            <a:pPr algn="ctr"/>
            <a:r>
              <a:rPr lang="en-US" sz="2799">
                <a:latin typeface="Helvetica" charset="0"/>
              </a:rPr>
              <a:t>Mask</a:t>
            </a:r>
          </a:p>
        </p:txBody>
      </p:sp>
    </p:spTree>
    <p:extLst>
      <p:ext uri="{BB962C8B-B14F-4D97-AF65-F5344CB8AC3E}">
        <p14:creationId xmlns:p14="http://schemas.microsoft.com/office/powerpoint/2010/main" val="4072208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5"/>
          <p:cNvSpPr>
            <a:spLocks noGrp="1"/>
          </p:cNvSpPr>
          <p:nvPr>
            <p:ph type="sldNum" sz="quarter" idx="12"/>
          </p:nvPr>
        </p:nvSpPr>
        <p:spPr/>
        <p:txBody>
          <a:bodyPr/>
          <a:lstStyle/>
          <a:p>
            <a:fld id="{6CABAF2E-5DE2-A648-9559-3D4D5BE4E8CC}" type="slidenum">
              <a:rPr lang="en-US"/>
              <a:pPr/>
              <a:t>27</a:t>
            </a:fld>
            <a:endParaRPr lang="en-US"/>
          </a:p>
        </p:txBody>
      </p:sp>
      <p:sp>
        <p:nvSpPr>
          <p:cNvPr id="1678338" name="Rectangle 2"/>
          <p:cNvSpPr>
            <a:spLocks noGrp="1" noChangeArrowheads="1"/>
          </p:cNvSpPr>
          <p:nvPr>
            <p:ph type="title"/>
          </p:nvPr>
        </p:nvSpPr>
        <p:spPr/>
        <p:txBody>
          <a:bodyPr/>
          <a:lstStyle/>
          <a:p>
            <a:r>
              <a:rPr lang="en-US"/>
              <a:t>Addressing Hosts in the Internet</a:t>
            </a:r>
          </a:p>
        </p:txBody>
      </p:sp>
      <p:sp>
        <p:nvSpPr>
          <p:cNvPr id="1678339" name="Rectangle 3"/>
          <p:cNvSpPr>
            <a:spLocks noGrp="1" noChangeArrowheads="1"/>
          </p:cNvSpPr>
          <p:nvPr>
            <p:ph type="body" idx="1"/>
          </p:nvPr>
        </p:nvSpPr>
        <p:spPr>
          <a:xfrm>
            <a:off x="1983342" y="1524993"/>
            <a:ext cx="8225316" cy="4409366"/>
          </a:xfrm>
        </p:spPr>
        <p:txBody>
          <a:bodyPr/>
          <a:lstStyle/>
          <a:p>
            <a:r>
              <a:rPr lang="en-US"/>
              <a:t>The Internet is an “inter-network”</a:t>
            </a:r>
          </a:p>
          <a:p>
            <a:pPr lvl="1"/>
            <a:r>
              <a:rPr lang="en-US"/>
              <a:t>Used to connect </a:t>
            </a:r>
            <a:r>
              <a:rPr lang="en-US" i="1"/>
              <a:t>networks</a:t>
            </a:r>
            <a:r>
              <a:rPr lang="en-US"/>
              <a:t> together, not </a:t>
            </a:r>
            <a:r>
              <a:rPr lang="en-US" i="1"/>
              <a:t>hosts</a:t>
            </a:r>
          </a:p>
          <a:p>
            <a:pPr lvl="1"/>
            <a:r>
              <a:rPr lang="en-US"/>
              <a:t>Needs a way to address a network (i.e., group of hosts)</a:t>
            </a:r>
          </a:p>
        </p:txBody>
      </p:sp>
      <p:sp>
        <p:nvSpPr>
          <p:cNvPr id="1678340" name="Line 4"/>
          <p:cNvSpPr>
            <a:spLocks noChangeShapeType="1"/>
          </p:cNvSpPr>
          <p:nvPr/>
        </p:nvSpPr>
        <p:spPr bwMode="auto">
          <a:xfrm>
            <a:off x="2522811" y="4114443"/>
            <a:ext cx="2589451" cy="0"/>
          </a:xfrm>
          <a:prstGeom prst="line">
            <a:avLst/>
          </a:prstGeom>
          <a:noFill/>
          <a:ln w="76200" cmpd="tri">
            <a:solidFill>
              <a:schemeClr val="tx1"/>
            </a:solidFill>
            <a:round/>
            <a:headEnd/>
            <a:tailEnd/>
          </a:ln>
          <a:effectLst/>
        </p:spPr>
        <p:txBody>
          <a:bodyPr wrap="none" anchor="ctr">
            <a:prstTxWarp prst="textNoShape">
              <a:avLst/>
            </a:prstTxWarp>
          </a:bodyPr>
          <a:lstStyle/>
          <a:p>
            <a:endParaRPr lang="en-US" sz="1799"/>
          </a:p>
        </p:txBody>
      </p:sp>
      <p:sp>
        <p:nvSpPr>
          <p:cNvPr id="1678341" name="Line 5"/>
          <p:cNvSpPr>
            <a:spLocks noChangeShapeType="1"/>
          </p:cNvSpPr>
          <p:nvPr/>
        </p:nvSpPr>
        <p:spPr bwMode="auto">
          <a:xfrm>
            <a:off x="2827452" y="3809802"/>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8342" name="Line 6"/>
          <p:cNvSpPr>
            <a:spLocks noChangeShapeType="1"/>
          </p:cNvSpPr>
          <p:nvPr/>
        </p:nvSpPr>
        <p:spPr bwMode="auto">
          <a:xfrm>
            <a:off x="3741376" y="3809802"/>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8343" name="Line 7"/>
          <p:cNvSpPr>
            <a:spLocks noChangeShapeType="1"/>
          </p:cNvSpPr>
          <p:nvPr/>
        </p:nvSpPr>
        <p:spPr bwMode="auto">
          <a:xfrm>
            <a:off x="4807621" y="3809802"/>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8344" name="Rectangle 8"/>
          <p:cNvSpPr>
            <a:spLocks noChangeArrowheads="1"/>
          </p:cNvSpPr>
          <p:nvPr/>
        </p:nvSpPr>
        <p:spPr bwMode="auto">
          <a:xfrm>
            <a:off x="2546066" y="3529546"/>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8345" name="Rectangle 9"/>
          <p:cNvSpPr>
            <a:spLocks noChangeArrowheads="1"/>
          </p:cNvSpPr>
          <p:nvPr/>
        </p:nvSpPr>
        <p:spPr bwMode="auto">
          <a:xfrm>
            <a:off x="3440950" y="3510505"/>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8346" name="Rectangle 10"/>
          <p:cNvSpPr>
            <a:spLocks noChangeArrowheads="1"/>
          </p:cNvSpPr>
          <p:nvPr/>
        </p:nvSpPr>
        <p:spPr bwMode="auto">
          <a:xfrm>
            <a:off x="4507195" y="3510505"/>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8347" name="Text Box 11"/>
          <p:cNvSpPr txBox="1">
            <a:spLocks noChangeArrowheads="1"/>
          </p:cNvSpPr>
          <p:nvPr/>
        </p:nvSpPr>
        <p:spPr bwMode="auto">
          <a:xfrm>
            <a:off x="2651334" y="4128723"/>
            <a:ext cx="771123"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LAN 1</a:t>
            </a:r>
          </a:p>
        </p:txBody>
      </p:sp>
      <p:sp>
        <p:nvSpPr>
          <p:cNvPr id="1678348" name="Text Box 12"/>
          <p:cNvSpPr txBox="1">
            <a:spLocks noChangeArrowheads="1"/>
          </p:cNvSpPr>
          <p:nvPr/>
        </p:nvSpPr>
        <p:spPr bwMode="auto">
          <a:xfrm>
            <a:off x="4045717" y="3427998"/>
            <a:ext cx="357604" cy="338378"/>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a:t>
            </a:r>
          </a:p>
        </p:txBody>
      </p:sp>
      <p:sp>
        <p:nvSpPr>
          <p:cNvPr id="1678349" name="Line 13"/>
          <p:cNvSpPr>
            <a:spLocks noChangeShapeType="1"/>
          </p:cNvSpPr>
          <p:nvPr/>
        </p:nvSpPr>
        <p:spPr bwMode="auto">
          <a:xfrm>
            <a:off x="7168592" y="4114443"/>
            <a:ext cx="2589451" cy="0"/>
          </a:xfrm>
          <a:prstGeom prst="line">
            <a:avLst/>
          </a:prstGeom>
          <a:noFill/>
          <a:ln w="76200" cmpd="tri">
            <a:solidFill>
              <a:schemeClr val="tx1"/>
            </a:solidFill>
            <a:round/>
            <a:headEnd/>
            <a:tailEnd/>
          </a:ln>
          <a:effectLst/>
        </p:spPr>
        <p:txBody>
          <a:bodyPr wrap="none" anchor="ctr">
            <a:prstTxWarp prst="textNoShape">
              <a:avLst/>
            </a:prstTxWarp>
          </a:bodyPr>
          <a:lstStyle/>
          <a:p>
            <a:endParaRPr lang="en-US" sz="1799"/>
          </a:p>
        </p:txBody>
      </p:sp>
      <p:sp>
        <p:nvSpPr>
          <p:cNvPr id="1678350" name="Line 14"/>
          <p:cNvSpPr>
            <a:spLocks noChangeShapeType="1"/>
          </p:cNvSpPr>
          <p:nvPr/>
        </p:nvSpPr>
        <p:spPr bwMode="auto">
          <a:xfrm>
            <a:off x="7473233" y="3809802"/>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8351" name="Line 15"/>
          <p:cNvSpPr>
            <a:spLocks noChangeShapeType="1"/>
          </p:cNvSpPr>
          <p:nvPr/>
        </p:nvSpPr>
        <p:spPr bwMode="auto">
          <a:xfrm>
            <a:off x="8387157" y="3809802"/>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8352" name="Line 16"/>
          <p:cNvSpPr>
            <a:spLocks noChangeShapeType="1"/>
          </p:cNvSpPr>
          <p:nvPr/>
        </p:nvSpPr>
        <p:spPr bwMode="auto">
          <a:xfrm>
            <a:off x="9453401" y="3809802"/>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8353" name="Rectangle 17"/>
          <p:cNvSpPr>
            <a:spLocks noChangeArrowheads="1"/>
          </p:cNvSpPr>
          <p:nvPr/>
        </p:nvSpPr>
        <p:spPr bwMode="auto">
          <a:xfrm>
            <a:off x="7191847" y="3529546"/>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8354" name="Rectangle 18"/>
          <p:cNvSpPr>
            <a:spLocks noChangeArrowheads="1"/>
          </p:cNvSpPr>
          <p:nvPr/>
        </p:nvSpPr>
        <p:spPr bwMode="auto">
          <a:xfrm>
            <a:off x="8086731" y="3510505"/>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8355" name="Rectangle 19"/>
          <p:cNvSpPr>
            <a:spLocks noChangeArrowheads="1"/>
          </p:cNvSpPr>
          <p:nvPr/>
        </p:nvSpPr>
        <p:spPr bwMode="auto">
          <a:xfrm>
            <a:off x="9152975" y="3510505"/>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8356" name="Text Box 20"/>
          <p:cNvSpPr txBox="1">
            <a:spLocks noChangeArrowheads="1"/>
          </p:cNvSpPr>
          <p:nvPr/>
        </p:nvSpPr>
        <p:spPr bwMode="auto">
          <a:xfrm>
            <a:off x="8591840" y="4114443"/>
            <a:ext cx="771123"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LAN 2</a:t>
            </a:r>
          </a:p>
        </p:txBody>
      </p:sp>
      <p:sp>
        <p:nvSpPr>
          <p:cNvPr id="1678357" name="Text Box 21"/>
          <p:cNvSpPr txBox="1">
            <a:spLocks noChangeArrowheads="1"/>
          </p:cNvSpPr>
          <p:nvPr/>
        </p:nvSpPr>
        <p:spPr bwMode="auto">
          <a:xfrm>
            <a:off x="8691497" y="3427998"/>
            <a:ext cx="357604" cy="338378"/>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a:t>
            </a:r>
          </a:p>
        </p:txBody>
      </p:sp>
      <p:sp>
        <p:nvSpPr>
          <p:cNvPr id="1678358" name="AutoShape 22"/>
          <p:cNvSpPr>
            <a:spLocks noChangeArrowheads="1"/>
          </p:cNvSpPr>
          <p:nvPr/>
        </p:nvSpPr>
        <p:spPr bwMode="auto">
          <a:xfrm>
            <a:off x="4046018" y="4419084"/>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678359" name="AutoShape 23"/>
          <p:cNvSpPr>
            <a:spLocks noChangeArrowheads="1"/>
          </p:cNvSpPr>
          <p:nvPr/>
        </p:nvSpPr>
        <p:spPr bwMode="auto">
          <a:xfrm>
            <a:off x="5873866" y="4419084"/>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678360" name="Line 24"/>
          <p:cNvSpPr>
            <a:spLocks noChangeShapeType="1"/>
          </p:cNvSpPr>
          <p:nvPr/>
        </p:nvSpPr>
        <p:spPr bwMode="auto">
          <a:xfrm>
            <a:off x="4350659" y="4114443"/>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8361" name="AutoShape 25"/>
          <p:cNvSpPr>
            <a:spLocks noChangeArrowheads="1"/>
          </p:cNvSpPr>
          <p:nvPr/>
        </p:nvSpPr>
        <p:spPr bwMode="auto">
          <a:xfrm>
            <a:off x="7701714" y="4419084"/>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678362" name="Line 26"/>
          <p:cNvSpPr>
            <a:spLocks noChangeShapeType="1"/>
          </p:cNvSpPr>
          <p:nvPr/>
        </p:nvSpPr>
        <p:spPr bwMode="auto">
          <a:xfrm>
            <a:off x="8006355" y="4114443"/>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8363" name="Line 27"/>
          <p:cNvSpPr>
            <a:spLocks noChangeShapeType="1"/>
          </p:cNvSpPr>
          <p:nvPr/>
        </p:nvSpPr>
        <p:spPr bwMode="auto">
          <a:xfrm>
            <a:off x="4655301" y="4571405"/>
            <a:ext cx="1218565" cy="0"/>
          </a:xfrm>
          <a:prstGeom prst="line">
            <a:avLst/>
          </a:prstGeom>
          <a:noFill/>
          <a:ln w="76200">
            <a:solidFill>
              <a:schemeClr val="tx1"/>
            </a:solidFill>
            <a:round/>
            <a:headEnd/>
            <a:tailEnd/>
          </a:ln>
          <a:effectLst/>
        </p:spPr>
        <p:txBody>
          <a:bodyPr wrap="none" anchor="ctr">
            <a:prstTxWarp prst="textNoShape">
              <a:avLst/>
            </a:prstTxWarp>
          </a:bodyPr>
          <a:lstStyle/>
          <a:p>
            <a:endParaRPr lang="en-US" sz="1799"/>
          </a:p>
        </p:txBody>
      </p:sp>
      <p:sp>
        <p:nvSpPr>
          <p:cNvPr id="1678364" name="Line 28"/>
          <p:cNvSpPr>
            <a:spLocks noChangeShapeType="1"/>
          </p:cNvSpPr>
          <p:nvPr/>
        </p:nvSpPr>
        <p:spPr bwMode="auto">
          <a:xfrm>
            <a:off x="6483149" y="4571405"/>
            <a:ext cx="1218565" cy="0"/>
          </a:xfrm>
          <a:prstGeom prst="line">
            <a:avLst/>
          </a:prstGeom>
          <a:noFill/>
          <a:ln w="76200">
            <a:solidFill>
              <a:schemeClr val="tx1"/>
            </a:solidFill>
            <a:round/>
            <a:headEnd/>
            <a:tailEnd/>
          </a:ln>
          <a:effectLst/>
        </p:spPr>
        <p:txBody>
          <a:bodyPr wrap="none" anchor="ctr">
            <a:prstTxWarp prst="textNoShape">
              <a:avLst/>
            </a:prstTxWarp>
          </a:bodyPr>
          <a:lstStyle/>
          <a:p>
            <a:endParaRPr lang="en-US" sz="1799"/>
          </a:p>
        </p:txBody>
      </p:sp>
      <p:sp>
        <p:nvSpPr>
          <p:cNvPr id="1678365" name="Text Box 29"/>
          <p:cNvSpPr txBox="1">
            <a:spLocks noChangeArrowheads="1"/>
          </p:cNvSpPr>
          <p:nvPr/>
        </p:nvSpPr>
        <p:spPr bwMode="auto">
          <a:xfrm>
            <a:off x="4932970" y="4571405"/>
            <a:ext cx="669576"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WAN</a:t>
            </a:r>
          </a:p>
        </p:txBody>
      </p:sp>
      <p:sp>
        <p:nvSpPr>
          <p:cNvPr id="1678366" name="Text Box 30"/>
          <p:cNvSpPr txBox="1">
            <a:spLocks noChangeArrowheads="1"/>
          </p:cNvSpPr>
          <p:nvPr/>
        </p:nvSpPr>
        <p:spPr bwMode="auto">
          <a:xfrm>
            <a:off x="6759231" y="4571405"/>
            <a:ext cx="669576"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WAN</a:t>
            </a:r>
          </a:p>
        </p:txBody>
      </p:sp>
      <p:sp>
        <p:nvSpPr>
          <p:cNvPr id="1678367" name="Text Box 31"/>
          <p:cNvSpPr txBox="1">
            <a:spLocks noChangeArrowheads="1"/>
          </p:cNvSpPr>
          <p:nvPr/>
        </p:nvSpPr>
        <p:spPr bwMode="auto">
          <a:xfrm>
            <a:off x="2096448" y="5809010"/>
            <a:ext cx="3253364" cy="707262"/>
          </a:xfrm>
          <a:prstGeom prst="rect">
            <a:avLst/>
          </a:prstGeom>
          <a:noFill/>
          <a:ln w="9525">
            <a:noFill/>
            <a:miter lim="800000"/>
            <a:headEnd/>
            <a:tailEnd/>
          </a:ln>
          <a:effectLst/>
        </p:spPr>
        <p:txBody>
          <a:bodyPr wrap="none">
            <a:prstTxWarp prst="textNoShape">
              <a:avLst/>
            </a:prstTxWarp>
            <a:spAutoFit/>
          </a:bodyPr>
          <a:lstStyle/>
          <a:p>
            <a:pPr algn="ctr"/>
            <a:r>
              <a:rPr lang="en-US" sz="1999">
                <a:latin typeface="Helvetica" charset="0"/>
              </a:rPr>
              <a:t>LAN = Local Area Network</a:t>
            </a:r>
          </a:p>
          <a:p>
            <a:pPr algn="ctr"/>
            <a:r>
              <a:rPr lang="en-US" sz="1999">
                <a:latin typeface="Helvetica" charset="0"/>
              </a:rPr>
              <a:t>WAN = Wide Area Network</a:t>
            </a:r>
          </a:p>
        </p:txBody>
      </p:sp>
    </p:spTree>
    <p:extLst>
      <p:ext uri="{BB962C8B-B14F-4D97-AF65-F5344CB8AC3E}">
        <p14:creationId xmlns:p14="http://schemas.microsoft.com/office/powerpoint/2010/main" val="1046058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5"/>
          <p:cNvSpPr>
            <a:spLocks noGrp="1"/>
          </p:cNvSpPr>
          <p:nvPr>
            <p:ph type="sldNum" sz="quarter" idx="12"/>
          </p:nvPr>
        </p:nvSpPr>
        <p:spPr/>
        <p:txBody>
          <a:bodyPr/>
          <a:lstStyle/>
          <a:p>
            <a:fld id="{D9F7FEB8-46AF-CE46-914C-D35FF4255917}" type="slidenum">
              <a:rPr lang="en-US"/>
              <a:pPr/>
              <a:t>28</a:t>
            </a:fld>
            <a:endParaRPr lang="en-US"/>
          </a:p>
        </p:txBody>
      </p:sp>
      <p:sp>
        <p:nvSpPr>
          <p:cNvPr id="1670146" name="Rectangle 2"/>
          <p:cNvSpPr>
            <a:spLocks noGrp="1" noChangeArrowheads="1"/>
          </p:cNvSpPr>
          <p:nvPr>
            <p:ph type="title"/>
          </p:nvPr>
        </p:nvSpPr>
        <p:spPr/>
        <p:txBody>
          <a:bodyPr/>
          <a:lstStyle/>
          <a:p>
            <a:r>
              <a:rPr lang="en-US"/>
              <a:t>Routers</a:t>
            </a:r>
          </a:p>
        </p:txBody>
      </p:sp>
      <p:sp>
        <p:nvSpPr>
          <p:cNvPr id="1670147" name="Rectangle 3"/>
          <p:cNvSpPr>
            <a:spLocks noGrp="1" noChangeArrowheads="1"/>
          </p:cNvSpPr>
          <p:nvPr>
            <p:ph type="body" idx="1"/>
          </p:nvPr>
        </p:nvSpPr>
        <p:spPr>
          <a:xfrm>
            <a:off x="1983342" y="1448831"/>
            <a:ext cx="8225316" cy="2437131"/>
          </a:xfrm>
        </p:spPr>
        <p:txBody>
          <a:bodyPr/>
          <a:lstStyle/>
          <a:p>
            <a:pPr>
              <a:lnSpc>
                <a:spcPct val="80000"/>
              </a:lnSpc>
            </a:pPr>
            <a:r>
              <a:rPr lang="en-US" sz="2399" dirty="0"/>
              <a:t>Router consists of</a:t>
            </a:r>
          </a:p>
          <a:p>
            <a:pPr lvl="1">
              <a:lnSpc>
                <a:spcPct val="80000"/>
              </a:lnSpc>
            </a:pPr>
            <a:r>
              <a:rPr lang="en-US" sz="1999" dirty="0"/>
              <a:t>Set of input interfaces where packets arrive</a:t>
            </a:r>
          </a:p>
          <a:p>
            <a:pPr lvl="1">
              <a:lnSpc>
                <a:spcPct val="80000"/>
              </a:lnSpc>
            </a:pPr>
            <a:r>
              <a:rPr lang="en-US" sz="1999" dirty="0"/>
              <a:t>Set of output interfaces from which packets depart</a:t>
            </a:r>
          </a:p>
          <a:p>
            <a:pPr lvl="1">
              <a:lnSpc>
                <a:spcPct val="80000"/>
              </a:lnSpc>
            </a:pPr>
            <a:r>
              <a:rPr lang="en-US" sz="1999" dirty="0"/>
              <a:t>Some form of interconnect connecting inputs to outputs</a:t>
            </a:r>
          </a:p>
          <a:p>
            <a:pPr>
              <a:lnSpc>
                <a:spcPct val="80000"/>
              </a:lnSpc>
            </a:pPr>
            <a:r>
              <a:rPr lang="en-US" sz="2399" dirty="0"/>
              <a:t>Router implements</a:t>
            </a:r>
          </a:p>
          <a:p>
            <a:pPr lvl="1">
              <a:lnSpc>
                <a:spcPct val="80000"/>
              </a:lnSpc>
            </a:pPr>
            <a:r>
              <a:rPr lang="en-US" sz="1999" dirty="0"/>
              <a:t>Forward packet to corresponding output interface</a:t>
            </a:r>
          </a:p>
          <a:p>
            <a:pPr lvl="1">
              <a:lnSpc>
                <a:spcPct val="80000"/>
              </a:lnSpc>
            </a:pPr>
            <a:r>
              <a:rPr lang="en-US" sz="1999" dirty="0">
                <a:solidFill>
                  <a:schemeClr val="bg1">
                    <a:lumMod val="65000"/>
                  </a:schemeClr>
                </a:solidFill>
              </a:rPr>
              <a:t>(Manage bandwidth and buffer space resources)</a:t>
            </a:r>
          </a:p>
        </p:txBody>
      </p:sp>
      <p:sp>
        <p:nvSpPr>
          <p:cNvPr id="1670148" name="Line 4"/>
          <p:cNvSpPr>
            <a:spLocks noChangeShapeType="1"/>
          </p:cNvSpPr>
          <p:nvPr/>
        </p:nvSpPr>
        <p:spPr bwMode="auto">
          <a:xfrm>
            <a:off x="2522811" y="4539672"/>
            <a:ext cx="2589451" cy="0"/>
          </a:xfrm>
          <a:prstGeom prst="line">
            <a:avLst/>
          </a:prstGeom>
          <a:noFill/>
          <a:ln w="76200" cmpd="tri">
            <a:solidFill>
              <a:schemeClr val="tx1"/>
            </a:solidFill>
            <a:round/>
            <a:headEnd/>
            <a:tailEnd/>
          </a:ln>
          <a:effectLst/>
        </p:spPr>
        <p:txBody>
          <a:bodyPr wrap="none" anchor="ctr">
            <a:prstTxWarp prst="textNoShape">
              <a:avLst/>
            </a:prstTxWarp>
          </a:bodyPr>
          <a:lstStyle/>
          <a:p>
            <a:endParaRPr lang="en-US" sz="1799"/>
          </a:p>
        </p:txBody>
      </p:sp>
      <p:sp>
        <p:nvSpPr>
          <p:cNvPr id="1670149" name="Line 5"/>
          <p:cNvSpPr>
            <a:spLocks noChangeShapeType="1"/>
          </p:cNvSpPr>
          <p:nvPr/>
        </p:nvSpPr>
        <p:spPr bwMode="auto">
          <a:xfrm>
            <a:off x="2827452" y="4235030"/>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0150" name="Line 6"/>
          <p:cNvSpPr>
            <a:spLocks noChangeShapeType="1"/>
          </p:cNvSpPr>
          <p:nvPr/>
        </p:nvSpPr>
        <p:spPr bwMode="auto">
          <a:xfrm>
            <a:off x="3741376" y="4235030"/>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0151" name="Line 7"/>
          <p:cNvSpPr>
            <a:spLocks noChangeShapeType="1"/>
          </p:cNvSpPr>
          <p:nvPr/>
        </p:nvSpPr>
        <p:spPr bwMode="auto">
          <a:xfrm>
            <a:off x="4807621" y="4235030"/>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0152" name="Rectangle 8"/>
          <p:cNvSpPr>
            <a:spLocks noChangeArrowheads="1"/>
          </p:cNvSpPr>
          <p:nvPr/>
        </p:nvSpPr>
        <p:spPr bwMode="auto">
          <a:xfrm>
            <a:off x="2546066" y="3954774"/>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0153" name="Rectangle 9"/>
          <p:cNvSpPr>
            <a:spLocks noChangeArrowheads="1"/>
          </p:cNvSpPr>
          <p:nvPr/>
        </p:nvSpPr>
        <p:spPr bwMode="auto">
          <a:xfrm>
            <a:off x="3440950" y="3935734"/>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0154" name="Rectangle 10"/>
          <p:cNvSpPr>
            <a:spLocks noChangeArrowheads="1"/>
          </p:cNvSpPr>
          <p:nvPr/>
        </p:nvSpPr>
        <p:spPr bwMode="auto">
          <a:xfrm>
            <a:off x="4507195" y="3935734"/>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0155" name="Text Box 11"/>
          <p:cNvSpPr txBox="1">
            <a:spLocks noChangeArrowheads="1"/>
          </p:cNvSpPr>
          <p:nvPr/>
        </p:nvSpPr>
        <p:spPr bwMode="auto">
          <a:xfrm>
            <a:off x="2651334" y="4553952"/>
            <a:ext cx="771123"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LAN 1</a:t>
            </a:r>
          </a:p>
        </p:txBody>
      </p:sp>
      <p:sp>
        <p:nvSpPr>
          <p:cNvPr id="1670156" name="Text Box 12"/>
          <p:cNvSpPr txBox="1">
            <a:spLocks noChangeArrowheads="1"/>
          </p:cNvSpPr>
          <p:nvPr/>
        </p:nvSpPr>
        <p:spPr bwMode="auto">
          <a:xfrm>
            <a:off x="4045717" y="3853227"/>
            <a:ext cx="357604" cy="338378"/>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a:t>
            </a:r>
          </a:p>
        </p:txBody>
      </p:sp>
      <p:sp>
        <p:nvSpPr>
          <p:cNvPr id="1670157" name="Line 13"/>
          <p:cNvSpPr>
            <a:spLocks noChangeShapeType="1"/>
          </p:cNvSpPr>
          <p:nvPr/>
        </p:nvSpPr>
        <p:spPr bwMode="auto">
          <a:xfrm>
            <a:off x="7168592" y="4539672"/>
            <a:ext cx="2589451" cy="0"/>
          </a:xfrm>
          <a:prstGeom prst="line">
            <a:avLst/>
          </a:prstGeom>
          <a:noFill/>
          <a:ln w="76200" cmpd="tri">
            <a:solidFill>
              <a:schemeClr val="tx1"/>
            </a:solidFill>
            <a:round/>
            <a:headEnd/>
            <a:tailEnd/>
          </a:ln>
          <a:effectLst/>
        </p:spPr>
        <p:txBody>
          <a:bodyPr wrap="none" anchor="ctr">
            <a:prstTxWarp prst="textNoShape">
              <a:avLst/>
            </a:prstTxWarp>
          </a:bodyPr>
          <a:lstStyle/>
          <a:p>
            <a:endParaRPr lang="en-US" sz="1799"/>
          </a:p>
        </p:txBody>
      </p:sp>
      <p:sp>
        <p:nvSpPr>
          <p:cNvPr id="1670158" name="Line 14"/>
          <p:cNvSpPr>
            <a:spLocks noChangeShapeType="1"/>
          </p:cNvSpPr>
          <p:nvPr/>
        </p:nvSpPr>
        <p:spPr bwMode="auto">
          <a:xfrm>
            <a:off x="7473233" y="4235030"/>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0159" name="Line 15"/>
          <p:cNvSpPr>
            <a:spLocks noChangeShapeType="1"/>
          </p:cNvSpPr>
          <p:nvPr/>
        </p:nvSpPr>
        <p:spPr bwMode="auto">
          <a:xfrm>
            <a:off x="8387157" y="4235030"/>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0160" name="Line 16"/>
          <p:cNvSpPr>
            <a:spLocks noChangeShapeType="1"/>
          </p:cNvSpPr>
          <p:nvPr/>
        </p:nvSpPr>
        <p:spPr bwMode="auto">
          <a:xfrm>
            <a:off x="9453401" y="4235030"/>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0161" name="Rectangle 17"/>
          <p:cNvSpPr>
            <a:spLocks noChangeArrowheads="1"/>
          </p:cNvSpPr>
          <p:nvPr/>
        </p:nvSpPr>
        <p:spPr bwMode="auto">
          <a:xfrm>
            <a:off x="7191847" y="3954774"/>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0162" name="Rectangle 18"/>
          <p:cNvSpPr>
            <a:spLocks noChangeArrowheads="1"/>
          </p:cNvSpPr>
          <p:nvPr/>
        </p:nvSpPr>
        <p:spPr bwMode="auto">
          <a:xfrm>
            <a:off x="8086731" y="3935734"/>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0163" name="Rectangle 19"/>
          <p:cNvSpPr>
            <a:spLocks noChangeArrowheads="1"/>
          </p:cNvSpPr>
          <p:nvPr/>
        </p:nvSpPr>
        <p:spPr bwMode="auto">
          <a:xfrm>
            <a:off x="9152975" y="3935734"/>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0164" name="Text Box 20"/>
          <p:cNvSpPr txBox="1">
            <a:spLocks noChangeArrowheads="1"/>
          </p:cNvSpPr>
          <p:nvPr/>
        </p:nvSpPr>
        <p:spPr bwMode="auto">
          <a:xfrm>
            <a:off x="8591840" y="4539671"/>
            <a:ext cx="771123"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LAN 2</a:t>
            </a:r>
          </a:p>
        </p:txBody>
      </p:sp>
      <p:sp>
        <p:nvSpPr>
          <p:cNvPr id="1670165" name="Text Box 21"/>
          <p:cNvSpPr txBox="1">
            <a:spLocks noChangeArrowheads="1"/>
          </p:cNvSpPr>
          <p:nvPr/>
        </p:nvSpPr>
        <p:spPr bwMode="auto">
          <a:xfrm>
            <a:off x="8691497" y="3853227"/>
            <a:ext cx="357604" cy="338378"/>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a:t>
            </a:r>
          </a:p>
        </p:txBody>
      </p:sp>
      <p:sp>
        <p:nvSpPr>
          <p:cNvPr id="1670166" name="AutoShape 22"/>
          <p:cNvSpPr>
            <a:spLocks noChangeArrowheads="1"/>
          </p:cNvSpPr>
          <p:nvPr/>
        </p:nvSpPr>
        <p:spPr bwMode="auto">
          <a:xfrm>
            <a:off x="4046018" y="4844313"/>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670167" name="AutoShape 23"/>
          <p:cNvSpPr>
            <a:spLocks noChangeArrowheads="1"/>
          </p:cNvSpPr>
          <p:nvPr/>
        </p:nvSpPr>
        <p:spPr bwMode="auto">
          <a:xfrm>
            <a:off x="5873866" y="4844313"/>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670168" name="Line 24"/>
          <p:cNvSpPr>
            <a:spLocks noChangeShapeType="1"/>
          </p:cNvSpPr>
          <p:nvPr/>
        </p:nvSpPr>
        <p:spPr bwMode="auto">
          <a:xfrm>
            <a:off x="4350659" y="4539672"/>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0169" name="AutoShape 25"/>
          <p:cNvSpPr>
            <a:spLocks noChangeArrowheads="1"/>
          </p:cNvSpPr>
          <p:nvPr/>
        </p:nvSpPr>
        <p:spPr bwMode="auto">
          <a:xfrm>
            <a:off x="7701714" y="4844313"/>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670170" name="Line 26"/>
          <p:cNvSpPr>
            <a:spLocks noChangeShapeType="1"/>
          </p:cNvSpPr>
          <p:nvPr/>
        </p:nvSpPr>
        <p:spPr bwMode="auto">
          <a:xfrm>
            <a:off x="8006355" y="4539672"/>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0171" name="Line 27"/>
          <p:cNvSpPr>
            <a:spLocks noChangeShapeType="1"/>
          </p:cNvSpPr>
          <p:nvPr/>
        </p:nvSpPr>
        <p:spPr bwMode="auto">
          <a:xfrm>
            <a:off x="4655301" y="4996634"/>
            <a:ext cx="1218565" cy="0"/>
          </a:xfrm>
          <a:prstGeom prst="line">
            <a:avLst/>
          </a:prstGeom>
          <a:noFill/>
          <a:ln w="76200">
            <a:solidFill>
              <a:schemeClr val="tx1"/>
            </a:solidFill>
            <a:round/>
            <a:headEnd/>
            <a:tailEnd/>
          </a:ln>
          <a:effectLst/>
        </p:spPr>
        <p:txBody>
          <a:bodyPr wrap="none" anchor="ctr">
            <a:prstTxWarp prst="textNoShape">
              <a:avLst/>
            </a:prstTxWarp>
          </a:bodyPr>
          <a:lstStyle/>
          <a:p>
            <a:endParaRPr lang="en-US" sz="1799"/>
          </a:p>
        </p:txBody>
      </p:sp>
      <p:sp>
        <p:nvSpPr>
          <p:cNvPr id="1670172" name="Line 28"/>
          <p:cNvSpPr>
            <a:spLocks noChangeShapeType="1"/>
          </p:cNvSpPr>
          <p:nvPr/>
        </p:nvSpPr>
        <p:spPr bwMode="auto">
          <a:xfrm>
            <a:off x="6483149" y="4996634"/>
            <a:ext cx="1218565" cy="0"/>
          </a:xfrm>
          <a:prstGeom prst="line">
            <a:avLst/>
          </a:prstGeom>
          <a:noFill/>
          <a:ln w="76200">
            <a:solidFill>
              <a:schemeClr val="tx1"/>
            </a:solidFill>
            <a:round/>
            <a:headEnd/>
            <a:tailEnd/>
          </a:ln>
          <a:effectLst/>
        </p:spPr>
        <p:txBody>
          <a:bodyPr wrap="none" anchor="ctr">
            <a:prstTxWarp prst="textNoShape">
              <a:avLst/>
            </a:prstTxWarp>
          </a:bodyPr>
          <a:lstStyle/>
          <a:p>
            <a:endParaRPr lang="en-US" sz="1799"/>
          </a:p>
        </p:txBody>
      </p:sp>
      <p:sp>
        <p:nvSpPr>
          <p:cNvPr id="1670173" name="Text Box 29"/>
          <p:cNvSpPr txBox="1">
            <a:spLocks noChangeArrowheads="1"/>
          </p:cNvSpPr>
          <p:nvPr/>
        </p:nvSpPr>
        <p:spPr bwMode="auto">
          <a:xfrm>
            <a:off x="4932970" y="4996633"/>
            <a:ext cx="669576"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WAN</a:t>
            </a:r>
          </a:p>
        </p:txBody>
      </p:sp>
      <p:sp>
        <p:nvSpPr>
          <p:cNvPr id="1670174" name="Text Box 30"/>
          <p:cNvSpPr txBox="1">
            <a:spLocks noChangeArrowheads="1"/>
          </p:cNvSpPr>
          <p:nvPr/>
        </p:nvSpPr>
        <p:spPr bwMode="auto">
          <a:xfrm>
            <a:off x="6759231" y="4996633"/>
            <a:ext cx="669576"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WAN</a:t>
            </a:r>
          </a:p>
        </p:txBody>
      </p:sp>
      <p:sp>
        <p:nvSpPr>
          <p:cNvPr id="1670175" name="Oval 31"/>
          <p:cNvSpPr>
            <a:spLocks noChangeArrowheads="1"/>
          </p:cNvSpPr>
          <p:nvPr/>
        </p:nvSpPr>
        <p:spPr bwMode="auto">
          <a:xfrm>
            <a:off x="1678701" y="5180688"/>
            <a:ext cx="2360970" cy="1599367"/>
          </a:xfrm>
          <a:prstGeom prst="ellipse">
            <a:avLst/>
          </a:prstGeom>
          <a:solidFill>
            <a:srgbClr val="FFFFCC"/>
          </a:solidFill>
          <a:ln w="12700">
            <a:solidFill>
              <a:schemeClr val="bg2"/>
            </a:solidFill>
            <a:round/>
            <a:headEnd/>
            <a:tailEnd/>
          </a:ln>
          <a:effectLst/>
        </p:spPr>
        <p:txBody>
          <a:bodyPr wrap="none" lIns="90441" tIns="44427" rIns="90441" bIns="44427" anchor="ctr">
            <a:prstTxWarp prst="textNoShape">
              <a:avLst/>
            </a:prstTxWarp>
          </a:bodyPr>
          <a:lstStyle/>
          <a:p>
            <a:endParaRPr lang="en-US" sz="1799"/>
          </a:p>
        </p:txBody>
      </p:sp>
      <p:sp>
        <p:nvSpPr>
          <p:cNvPr id="1670176" name="Rectangle 32"/>
          <p:cNvSpPr>
            <a:spLocks noChangeArrowheads="1"/>
          </p:cNvSpPr>
          <p:nvPr/>
        </p:nvSpPr>
        <p:spPr bwMode="auto">
          <a:xfrm>
            <a:off x="2364143" y="5561489"/>
            <a:ext cx="1047205" cy="913924"/>
          </a:xfrm>
          <a:prstGeom prst="rect">
            <a:avLst/>
          </a:prstGeom>
          <a:solidFill>
            <a:srgbClr val="E6E6E6"/>
          </a:solidFill>
          <a:ln w="25400">
            <a:solidFill>
              <a:schemeClr val="tx1"/>
            </a:solidFill>
            <a:miter lim="800000"/>
            <a:headEnd/>
            <a:tailEnd/>
          </a:ln>
          <a:effectLst>
            <a:outerShdw blurRad="63500" dist="107763" dir="18900000" algn="ctr" rotWithShape="0">
              <a:schemeClr val="bg2">
                <a:alpha val="74998"/>
              </a:schemeClr>
            </a:outerShdw>
          </a:effectLst>
        </p:spPr>
        <p:txBody>
          <a:bodyPr wrap="none" lIns="90285" tIns="44351" rIns="90285" bIns="44351" anchor="ctr">
            <a:prstTxWarp prst="textNoShape">
              <a:avLst/>
            </a:prstTxWarp>
          </a:bodyPr>
          <a:lstStyle/>
          <a:p>
            <a:pPr algn="ctr" defTabSz="912357" eaLnBrk="0" hangingPunct="0"/>
            <a:endParaRPr lang="en-US" sz="1599"/>
          </a:p>
        </p:txBody>
      </p:sp>
      <p:sp>
        <p:nvSpPr>
          <p:cNvPr id="1670177" name="Text Box 33"/>
          <p:cNvSpPr txBox="1">
            <a:spLocks noChangeArrowheads="1"/>
          </p:cNvSpPr>
          <p:nvPr/>
        </p:nvSpPr>
        <p:spPr bwMode="auto">
          <a:xfrm>
            <a:off x="2440304" y="5851853"/>
            <a:ext cx="745010" cy="335686"/>
          </a:xfrm>
          <a:prstGeom prst="rect">
            <a:avLst/>
          </a:prstGeom>
          <a:noFill/>
          <a:ln w="12700">
            <a:noFill/>
            <a:miter lim="800000"/>
            <a:headEnd/>
            <a:tailEnd/>
          </a:ln>
          <a:effectLst/>
        </p:spPr>
        <p:txBody>
          <a:bodyPr wrap="none" lIns="90441" tIns="44427" rIns="90441" bIns="44427">
            <a:prstTxWarp prst="textNoShape">
              <a:avLst/>
            </a:prstTxWarp>
            <a:spAutoFit/>
          </a:bodyPr>
          <a:lstStyle/>
          <a:p>
            <a:pPr algn="l" eaLnBrk="0" hangingPunct="0"/>
            <a:r>
              <a:rPr lang="en-US" sz="1599"/>
              <a:t>Router</a:t>
            </a:r>
          </a:p>
        </p:txBody>
      </p:sp>
      <p:sp>
        <p:nvSpPr>
          <p:cNvPr id="1670178" name="Line 34"/>
          <p:cNvSpPr>
            <a:spLocks noChangeShapeType="1"/>
          </p:cNvSpPr>
          <p:nvPr/>
        </p:nvSpPr>
        <p:spPr bwMode="auto">
          <a:xfrm>
            <a:off x="2135663" y="5789970"/>
            <a:ext cx="228481" cy="0"/>
          </a:xfrm>
          <a:prstGeom prst="line">
            <a:avLst/>
          </a:prstGeom>
          <a:noFill/>
          <a:ln w="38100">
            <a:solidFill>
              <a:schemeClr val="tx1"/>
            </a:solidFill>
            <a:round/>
            <a:headEnd/>
            <a:tailEnd/>
          </a:ln>
          <a:effectLst/>
        </p:spPr>
        <p:txBody>
          <a:bodyPr lIns="90441" tIns="44427" rIns="90441" bIns="44427">
            <a:prstTxWarp prst="textNoShape">
              <a:avLst/>
            </a:prstTxWarp>
          </a:bodyPr>
          <a:lstStyle/>
          <a:p>
            <a:endParaRPr lang="en-US" sz="1799"/>
          </a:p>
        </p:txBody>
      </p:sp>
      <p:sp>
        <p:nvSpPr>
          <p:cNvPr id="1670179" name="Line 35"/>
          <p:cNvSpPr>
            <a:spLocks noChangeShapeType="1"/>
          </p:cNvSpPr>
          <p:nvPr/>
        </p:nvSpPr>
        <p:spPr bwMode="auto">
          <a:xfrm>
            <a:off x="2135663" y="6018451"/>
            <a:ext cx="228481" cy="0"/>
          </a:xfrm>
          <a:prstGeom prst="line">
            <a:avLst/>
          </a:prstGeom>
          <a:noFill/>
          <a:ln w="38100">
            <a:solidFill>
              <a:schemeClr val="tx1"/>
            </a:solidFill>
            <a:round/>
            <a:headEnd/>
            <a:tailEnd/>
          </a:ln>
          <a:effectLst/>
        </p:spPr>
        <p:txBody>
          <a:bodyPr lIns="90441" tIns="44427" rIns="90441" bIns="44427">
            <a:prstTxWarp prst="textNoShape">
              <a:avLst/>
            </a:prstTxWarp>
          </a:bodyPr>
          <a:lstStyle/>
          <a:p>
            <a:endParaRPr lang="en-US" sz="1799"/>
          </a:p>
        </p:txBody>
      </p:sp>
      <p:sp>
        <p:nvSpPr>
          <p:cNvPr id="1670180" name="Line 36"/>
          <p:cNvSpPr>
            <a:spLocks noChangeShapeType="1"/>
          </p:cNvSpPr>
          <p:nvPr/>
        </p:nvSpPr>
        <p:spPr bwMode="auto">
          <a:xfrm>
            <a:off x="2135663" y="6246932"/>
            <a:ext cx="228481" cy="0"/>
          </a:xfrm>
          <a:prstGeom prst="line">
            <a:avLst/>
          </a:prstGeom>
          <a:noFill/>
          <a:ln w="38100">
            <a:solidFill>
              <a:schemeClr val="tx1"/>
            </a:solidFill>
            <a:round/>
            <a:headEnd/>
            <a:tailEnd/>
          </a:ln>
          <a:effectLst/>
        </p:spPr>
        <p:txBody>
          <a:bodyPr lIns="90441" tIns="44427" rIns="90441" bIns="44427">
            <a:prstTxWarp prst="textNoShape">
              <a:avLst/>
            </a:prstTxWarp>
          </a:bodyPr>
          <a:lstStyle/>
          <a:p>
            <a:endParaRPr lang="en-US" sz="1799"/>
          </a:p>
        </p:txBody>
      </p:sp>
      <p:sp>
        <p:nvSpPr>
          <p:cNvPr id="1670181" name="Line 37"/>
          <p:cNvSpPr>
            <a:spLocks noChangeShapeType="1"/>
          </p:cNvSpPr>
          <p:nvPr/>
        </p:nvSpPr>
        <p:spPr bwMode="auto">
          <a:xfrm>
            <a:off x="3430388" y="5789970"/>
            <a:ext cx="228481" cy="0"/>
          </a:xfrm>
          <a:prstGeom prst="line">
            <a:avLst/>
          </a:prstGeom>
          <a:noFill/>
          <a:ln w="38100">
            <a:solidFill>
              <a:schemeClr val="tx1"/>
            </a:solidFill>
            <a:round/>
            <a:headEnd/>
            <a:tailEnd/>
          </a:ln>
          <a:effectLst/>
        </p:spPr>
        <p:txBody>
          <a:bodyPr lIns="90441" tIns="44427" rIns="90441" bIns="44427">
            <a:prstTxWarp prst="textNoShape">
              <a:avLst/>
            </a:prstTxWarp>
          </a:bodyPr>
          <a:lstStyle/>
          <a:p>
            <a:endParaRPr lang="en-US" sz="1799"/>
          </a:p>
        </p:txBody>
      </p:sp>
      <p:sp>
        <p:nvSpPr>
          <p:cNvPr id="1670182" name="Line 38"/>
          <p:cNvSpPr>
            <a:spLocks noChangeShapeType="1"/>
          </p:cNvSpPr>
          <p:nvPr/>
        </p:nvSpPr>
        <p:spPr bwMode="auto">
          <a:xfrm>
            <a:off x="3430388" y="6018451"/>
            <a:ext cx="228481" cy="0"/>
          </a:xfrm>
          <a:prstGeom prst="line">
            <a:avLst/>
          </a:prstGeom>
          <a:noFill/>
          <a:ln w="38100">
            <a:solidFill>
              <a:schemeClr val="tx1"/>
            </a:solidFill>
            <a:round/>
            <a:headEnd/>
            <a:tailEnd/>
          </a:ln>
          <a:effectLst/>
        </p:spPr>
        <p:txBody>
          <a:bodyPr lIns="90441" tIns="44427" rIns="90441" bIns="44427">
            <a:prstTxWarp prst="textNoShape">
              <a:avLst/>
            </a:prstTxWarp>
          </a:bodyPr>
          <a:lstStyle/>
          <a:p>
            <a:endParaRPr lang="en-US" sz="1799"/>
          </a:p>
        </p:txBody>
      </p:sp>
      <p:sp>
        <p:nvSpPr>
          <p:cNvPr id="1670183" name="Line 39"/>
          <p:cNvSpPr>
            <a:spLocks noChangeShapeType="1"/>
          </p:cNvSpPr>
          <p:nvPr/>
        </p:nvSpPr>
        <p:spPr bwMode="auto">
          <a:xfrm>
            <a:off x="3430388" y="6246932"/>
            <a:ext cx="228481" cy="0"/>
          </a:xfrm>
          <a:prstGeom prst="line">
            <a:avLst/>
          </a:prstGeom>
          <a:noFill/>
          <a:ln w="38100">
            <a:solidFill>
              <a:schemeClr val="tx1"/>
            </a:solidFill>
            <a:round/>
            <a:headEnd/>
            <a:tailEnd/>
          </a:ln>
          <a:effectLst/>
        </p:spPr>
        <p:txBody>
          <a:bodyPr lIns="90441" tIns="44427" rIns="90441" bIns="44427">
            <a:prstTxWarp prst="textNoShape">
              <a:avLst/>
            </a:prstTxWarp>
          </a:bodyPr>
          <a:lstStyle/>
          <a:p>
            <a:endParaRPr lang="en-US" sz="1799"/>
          </a:p>
        </p:txBody>
      </p:sp>
      <p:sp>
        <p:nvSpPr>
          <p:cNvPr id="1670184" name="Line 40"/>
          <p:cNvSpPr>
            <a:spLocks noChangeShapeType="1"/>
          </p:cNvSpPr>
          <p:nvPr/>
        </p:nvSpPr>
        <p:spPr bwMode="auto">
          <a:xfrm flipV="1">
            <a:off x="4039671" y="5180688"/>
            <a:ext cx="609283" cy="913924"/>
          </a:xfrm>
          <a:prstGeom prst="line">
            <a:avLst/>
          </a:prstGeom>
          <a:noFill/>
          <a:ln w="12700">
            <a:solidFill>
              <a:schemeClr val="tx1"/>
            </a:solidFill>
            <a:prstDash val="dash"/>
            <a:round/>
            <a:headEnd/>
            <a:tailEnd/>
          </a:ln>
          <a:effectLst/>
        </p:spPr>
        <p:txBody>
          <a:bodyPr lIns="90441" tIns="44427" rIns="90441" bIns="44427">
            <a:prstTxWarp prst="textNoShape">
              <a:avLst/>
            </a:prstTxWarp>
          </a:bodyPr>
          <a:lstStyle/>
          <a:p>
            <a:endParaRPr lang="en-US" sz="1799"/>
          </a:p>
        </p:txBody>
      </p:sp>
      <p:sp>
        <p:nvSpPr>
          <p:cNvPr id="1670185" name="Line 41"/>
          <p:cNvSpPr>
            <a:spLocks noChangeShapeType="1"/>
          </p:cNvSpPr>
          <p:nvPr/>
        </p:nvSpPr>
        <p:spPr bwMode="auto">
          <a:xfrm flipH="1">
            <a:off x="2364144" y="4876046"/>
            <a:ext cx="1675527" cy="380802"/>
          </a:xfrm>
          <a:prstGeom prst="line">
            <a:avLst/>
          </a:prstGeom>
          <a:noFill/>
          <a:ln w="12700">
            <a:solidFill>
              <a:schemeClr val="tx1"/>
            </a:solidFill>
            <a:prstDash val="dash"/>
            <a:round/>
            <a:headEnd/>
            <a:tailEnd/>
          </a:ln>
          <a:effectLst/>
        </p:spPr>
        <p:txBody>
          <a:bodyPr lIns="90441" tIns="44427" rIns="90441" bIns="44427">
            <a:prstTxWarp prst="textNoShape">
              <a:avLst/>
            </a:prstTxWarp>
          </a:bodyPr>
          <a:lstStyle/>
          <a:p>
            <a:endParaRPr lang="en-US" sz="1799"/>
          </a:p>
        </p:txBody>
      </p:sp>
    </p:spTree>
    <p:extLst>
      <p:ext uri="{BB962C8B-B14F-4D97-AF65-F5344CB8AC3E}">
        <p14:creationId xmlns:p14="http://schemas.microsoft.com/office/powerpoint/2010/main" val="1657451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lide Number Placeholder 5"/>
          <p:cNvSpPr>
            <a:spLocks noGrp="1"/>
          </p:cNvSpPr>
          <p:nvPr>
            <p:ph type="sldNum" sz="quarter" idx="12"/>
          </p:nvPr>
        </p:nvSpPr>
        <p:spPr/>
        <p:txBody>
          <a:bodyPr/>
          <a:lstStyle/>
          <a:p>
            <a:fld id="{5216AF78-9DBE-7544-B4E3-574698B53516}" type="slidenum">
              <a:rPr lang="en-US"/>
              <a:pPr/>
              <a:t>29</a:t>
            </a:fld>
            <a:endParaRPr lang="en-US"/>
          </a:p>
        </p:txBody>
      </p:sp>
      <p:sp>
        <p:nvSpPr>
          <p:cNvPr id="1672194" name="Rectangle 2"/>
          <p:cNvSpPr>
            <a:spLocks noGrp="1" noChangeArrowheads="1"/>
          </p:cNvSpPr>
          <p:nvPr>
            <p:ph type="title"/>
          </p:nvPr>
        </p:nvSpPr>
        <p:spPr/>
        <p:txBody>
          <a:bodyPr/>
          <a:lstStyle/>
          <a:p>
            <a:r>
              <a:rPr lang="en-US"/>
              <a:t>Forwarding Table</a:t>
            </a:r>
          </a:p>
        </p:txBody>
      </p:sp>
      <p:sp>
        <p:nvSpPr>
          <p:cNvPr id="1672195" name="Rectangle 3"/>
          <p:cNvSpPr>
            <a:spLocks noGrp="1" noChangeArrowheads="1"/>
          </p:cNvSpPr>
          <p:nvPr>
            <p:ph type="body" idx="1"/>
          </p:nvPr>
        </p:nvSpPr>
        <p:spPr>
          <a:xfrm>
            <a:off x="1983342" y="1601152"/>
            <a:ext cx="8225316" cy="1294726"/>
          </a:xfrm>
        </p:spPr>
        <p:txBody>
          <a:bodyPr/>
          <a:lstStyle/>
          <a:p>
            <a:r>
              <a:rPr lang="en-US" sz="2399"/>
              <a:t>Store a mapping between IP addresses and output interfaces</a:t>
            </a:r>
          </a:p>
          <a:p>
            <a:pPr lvl="1"/>
            <a:r>
              <a:rPr lang="en-US" sz="1999"/>
              <a:t>Forward an incoming packet based on its destination address </a:t>
            </a:r>
          </a:p>
        </p:txBody>
      </p:sp>
      <p:grpSp>
        <p:nvGrpSpPr>
          <p:cNvPr id="2" name="Group 4"/>
          <p:cNvGrpSpPr>
            <a:grpSpLocks/>
          </p:cNvGrpSpPr>
          <p:nvPr/>
        </p:nvGrpSpPr>
        <p:grpSpPr bwMode="auto">
          <a:xfrm>
            <a:off x="4804449" y="4498420"/>
            <a:ext cx="2738599" cy="2129316"/>
            <a:chOff x="1200" y="1728"/>
            <a:chExt cx="3120" cy="1872"/>
          </a:xfrm>
        </p:grpSpPr>
        <p:sp>
          <p:nvSpPr>
            <p:cNvPr id="1672197" name="Rectangle 5"/>
            <p:cNvSpPr>
              <a:spLocks noChangeArrowheads="1"/>
            </p:cNvSpPr>
            <p:nvPr/>
          </p:nvSpPr>
          <p:spPr bwMode="auto">
            <a:xfrm>
              <a:off x="1392" y="1728"/>
              <a:ext cx="2784" cy="1872"/>
            </a:xfrm>
            <a:prstGeom prst="rect">
              <a:avLst/>
            </a:prstGeom>
            <a:solidFill>
              <a:srgbClr val="E6E6E6"/>
            </a:solidFill>
            <a:ln w="25400">
              <a:solidFill>
                <a:schemeClr val="tx1"/>
              </a:solidFill>
              <a:miter lim="800000"/>
              <a:headEnd/>
              <a:tailEnd/>
            </a:ln>
            <a:effectLst>
              <a:outerShdw blurRad="63500" dist="107763" dir="18900000" algn="ctr" rotWithShape="0">
                <a:schemeClr val="bg2">
                  <a:alpha val="74998"/>
                </a:schemeClr>
              </a:outerShdw>
            </a:effectLst>
          </p:spPr>
          <p:txBody>
            <a:bodyPr wrap="none" lIns="90296" tIns="44356" rIns="90296" bIns="44356" anchor="ctr">
              <a:prstTxWarp prst="textNoShape">
                <a:avLst/>
              </a:prstTxWarp>
            </a:bodyPr>
            <a:lstStyle/>
            <a:p>
              <a:pPr algn="ctr" defTabSz="912357" eaLnBrk="0" hangingPunct="0"/>
              <a:endParaRPr lang="en-US" sz="1599"/>
            </a:p>
          </p:txBody>
        </p:sp>
        <p:sp>
          <p:nvSpPr>
            <p:cNvPr id="1672198" name="Rectangle 6"/>
            <p:cNvSpPr>
              <a:spLocks noChangeArrowheads="1"/>
            </p:cNvSpPr>
            <p:nvPr/>
          </p:nvSpPr>
          <p:spPr bwMode="auto">
            <a:xfrm>
              <a:off x="1536" y="1920"/>
              <a:ext cx="528" cy="240"/>
            </a:xfrm>
            <a:prstGeom prst="rect">
              <a:avLst/>
            </a:prstGeom>
            <a:solidFill>
              <a:schemeClr val="bg1"/>
            </a:solidFill>
            <a:ln w="25400">
              <a:solidFill>
                <a:schemeClr val="tx1"/>
              </a:solidFill>
              <a:miter lim="800000"/>
              <a:headEnd/>
              <a:tailEnd/>
            </a:ln>
            <a:effectLst>
              <a:outerShdw blurRad="63500" dist="107763" dir="18900000" algn="ctr" rotWithShape="0">
                <a:schemeClr val="bg2">
                  <a:alpha val="74998"/>
                </a:schemeClr>
              </a:outerShdw>
            </a:effectLst>
          </p:spPr>
          <p:txBody>
            <a:bodyPr wrap="none" lIns="90441" tIns="44427" rIns="90441" bIns="44427" anchor="ctr">
              <a:prstTxWarp prst="textNoShape">
                <a:avLst/>
              </a:prstTxWarp>
            </a:bodyPr>
            <a:lstStyle/>
            <a:p>
              <a:endParaRPr lang="en-US" sz="1799"/>
            </a:p>
          </p:txBody>
        </p:sp>
        <p:sp>
          <p:nvSpPr>
            <p:cNvPr id="1672199" name="Rectangle 7"/>
            <p:cNvSpPr>
              <a:spLocks noChangeArrowheads="1"/>
            </p:cNvSpPr>
            <p:nvPr/>
          </p:nvSpPr>
          <p:spPr bwMode="auto">
            <a:xfrm>
              <a:off x="1536" y="2304"/>
              <a:ext cx="528" cy="240"/>
            </a:xfrm>
            <a:prstGeom prst="rect">
              <a:avLst/>
            </a:prstGeom>
            <a:solidFill>
              <a:schemeClr val="bg1"/>
            </a:solidFill>
            <a:ln w="25400">
              <a:solidFill>
                <a:schemeClr val="tx1"/>
              </a:solidFill>
              <a:miter lim="800000"/>
              <a:headEnd/>
              <a:tailEnd/>
            </a:ln>
            <a:effectLst>
              <a:outerShdw blurRad="63500" dist="107763" dir="18900000" algn="ctr" rotWithShape="0">
                <a:schemeClr val="bg2">
                  <a:alpha val="74998"/>
                </a:schemeClr>
              </a:outerShdw>
            </a:effectLst>
          </p:spPr>
          <p:txBody>
            <a:bodyPr wrap="none" lIns="90441" tIns="44427" rIns="90441" bIns="44427" anchor="ctr">
              <a:prstTxWarp prst="textNoShape">
                <a:avLst/>
              </a:prstTxWarp>
            </a:bodyPr>
            <a:lstStyle/>
            <a:p>
              <a:endParaRPr lang="en-US" sz="1799"/>
            </a:p>
          </p:txBody>
        </p:sp>
        <p:sp>
          <p:nvSpPr>
            <p:cNvPr id="1672200" name="Rectangle 8"/>
            <p:cNvSpPr>
              <a:spLocks noChangeArrowheads="1"/>
            </p:cNvSpPr>
            <p:nvPr/>
          </p:nvSpPr>
          <p:spPr bwMode="auto">
            <a:xfrm>
              <a:off x="1536" y="3216"/>
              <a:ext cx="528" cy="240"/>
            </a:xfrm>
            <a:prstGeom prst="rect">
              <a:avLst/>
            </a:prstGeom>
            <a:solidFill>
              <a:schemeClr val="bg1"/>
            </a:solidFill>
            <a:ln w="25400">
              <a:solidFill>
                <a:schemeClr val="tx1"/>
              </a:solidFill>
              <a:miter lim="800000"/>
              <a:headEnd/>
              <a:tailEnd/>
            </a:ln>
            <a:effectLst>
              <a:outerShdw blurRad="63500" dist="107763" dir="18900000" algn="ctr" rotWithShape="0">
                <a:schemeClr val="bg2">
                  <a:alpha val="74998"/>
                </a:schemeClr>
              </a:outerShdw>
            </a:effectLst>
          </p:spPr>
          <p:txBody>
            <a:bodyPr wrap="none" lIns="90441" tIns="44427" rIns="90441" bIns="44427" anchor="ctr">
              <a:prstTxWarp prst="textNoShape">
                <a:avLst/>
              </a:prstTxWarp>
            </a:bodyPr>
            <a:lstStyle/>
            <a:p>
              <a:endParaRPr lang="en-US" sz="1799"/>
            </a:p>
          </p:txBody>
        </p:sp>
        <p:sp>
          <p:nvSpPr>
            <p:cNvPr id="1672201" name="Rectangle 9"/>
            <p:cNvSpPr>
              <a:spLocks noChangeArrowheads="1"/>
            </p:cNvSpPr>
            <p:nvPr/>
          </p:nvSpPr>
          <p:spPr bwMode="auto">
            <a:xfrm>
              <a:off x="3456" y="1968"/>
              <a:ext cx="528" cy="240"/>
            </a:xfrm>
            <a:prstGeom prst="rect">
              <a:avLst/>
            </a:prstGeom>
            <a:solidFill>
              <a:srgbClr val="CCFFFF"/>
            </a:solidFill>
            <a:ln w="25400">
              <a:solidFill>
                <a:schemeClr val="tx1"/>
              </a:solidFill>
              <a:miter lim="800000"/>
              <a:headEnd/>
              <a:tailEnd/>
            </a:ln>
            <a:effectLst>
              <a:outerShdw blurRad="63500" dist="107763" dir="18900000" algn="ctr" rotWithShape="0">
                <a:schemeClr val="bg2">
                  <a:alpha val="74998"/>
                </a:schemeClr>
              </a:outerShdw>
            </a:effectLst>
          </p:spPr>
          <p:txBody>
            <a:bodyPr wrap="none" lIns="90441" tIns="44427" rIns="90441" bIns="44427" anchor="ctr">
              <a:prstTxWarp prst="textNoShape">
                <a:avLst/>
              </a:prstTxWarp>
            </a:bodyPr>
            <a:lstStyle/>
            <a:p>
              <a:endParaRPr lang="en-US" sz="1799"/>
            </a:p>
          </p:txBody>
        </p:sp>
        <p:sp>
          <p:nvSpPr>
            <p:cNvPr id="1672202" name="Rectangle 10"/>
            <p:cNvSpPr>
              <a:spLocks noChangeArrowheads="1"/>
            </p:cNvSpPr>
            <p:nvPr/>
          </p:nvSpPr>
          <p:spPr bwMode="auto">
            <a:xfrm>
              <a:off x="3456" y="2352"/>
              <a:ext cx="528" cy="240"/>
            </a:xfrm>
            <a:prstGeom prst="rect">
              <a:avLst/>
            </a:prstGeom>
            <a:solidFill>
              <a:srgbClr val="CCFFFF"/>
            </a:solidFill>
            <a:ln w="25400">
              <a:solidFill>
                <a:schemeClr val="tx1"/>
              </a:solidFill>
              <a:miter lim="800000"/>
              <a:headEnd/>
              <a:tailEnd/>
            </a:ln>
            <a:effectLst>
              <a:outerShdw blurRad="63500" dist="107763" dir="18900000" algn="ctr" rotWithShape="0">
                <a:schemeClr val="bg2">
                  <a:alpha val="74998"/>
                </a:schemeClr>
              </a:outerShdw>
            </a:effectLst>
          </p:spPr>
          <p:txBody>
            <a:bodyPr wrap="none" lIns="90441" tIns="44427" rIns="90441" bIns="44427" anchor="ctr">
              <a:prstTxWarp prst="textNoShape">
                <a:avLst/>
              </a:prstTxWarp>
            </a:bodyPr>
            <a:lstStyle/>
            <a:p>
              <a:endParaRPr lang="en-US" sz="1799"/>
            </a:p>
          </p:txBody>
        </p:sp>
        <p:sp>
          <p:nvSpPr>
            <p:cNvPr id="1672203" name="Rectangle 11"/>
            <p:cNvSpPr>
              <a:spLocks noChangeArrowheads="1"/>
            </p:cNvSpPr>
            <p:nvPr/>
          </p:nvSpPr>
          <p:spPr bwMode="auto">
            <a:xfrm>
              <a:off x="3456" y="3264"/>
              <a:ext cx="528" cy="240"/>
            </a:xfrm>
            <a:prstGeom prst="rect">
              <a:avLst/>
            </a:prstGeom>
            <a:solidFill>
              <a:srgbClr val="CCFFFF"/>
            </a:solidFill>
            <a:ln w="25400">
              <a:solidFill>
                <a:schemeClr val="tx1"/>
              </a:solidFill>
              <a:miter lim="800000"/>
              <a:headEnd/>
              <a:tailEnd/>
            </a:ln>
            <a:effectLst>
              <a:outerShdw blurRad="63500" dist="107763" dir="18900000" algn="ctr" rotWithShape="0">
                <a:schemeClr val="bg2">
                  <a:alpha val="74998"/>
                </a:schemeClr>
              </a:outerShdw>
            </a:effectLst>
          </p:spPr>
          <p:txBody>
            <a:bodyPr wrap="none" lIns="90441" tIns="44427" rIns="90441" bIns="44427" anchor="ctr">
              <a:prstTxWarp prst="textNoShape">
                <a:avLst/>
              </a:prstTxWarp>
            </a:bodyPr>
            <a:lstStyle/>
            <a:p>
              <a:endParaRPr lang="en-US" sz="1799"/>
            </a:p>
          </p:txBody>
        </p:sp>
        <p:sp>
          <p:nvSpPr>
            <p:cNvPr id="1672204" name="Rectangle 12"/>
            <p:cNvSpPr>
              <a:spLocks noChangeArrowheads="1"/>
            </p:cNvSpPr>
            <p:nvPr/>
          </p:nvSpPr>
          <p:spPr bwMode="auto">
            <a:xfrm>
              <a:off x="2352" y="2016"/>
              <a:ext cx="816" cy="1344"/>
            </a:xfrm>
            <a:prstGeom prst="rect">
              <a:avLst/>
            </a:prstGeom>
            <a:solidFill>
              <a:srgbClr val="99FF66"/>
            </a:solidFill>
            <a:ln w="25400">
              <a:solidFill>
                <a:schemeClr val="tx1"/>
              </a:solidFill>
              <a:miter lim="800000"/>
              <a:headEnd/>
              <a:tailEnd/>
            </a:ln>
            <a:effectLst>
              <a:outerShdw blurRad="63500" dist="107763" dir="18900000" algn="ctr" rotWithShape="0">
                <a:schemeClr val="bg2">
                  <a:alpha val="74998"/>
                </a:schemeClr>
              </a:outerShdw>
            </a:effectLst>
          </p:spPr>
          <p:txBody>
            <a:bodyPr wrap="none" lIns="90441" tIns="44427" rIns="90441" bIns="44427" anchor="ctr">
              <a:prstTxWarp prst="textNoShape">
                <a:avLst/>
              </a:prstTxWarp>
            </a:bodyPr>
            <a:lstStyle/>
            <a:p>
              <a:endParaRPr lang="en-US" sz="1799"/>
            </a:p>
          </p:txBody>
        </p:sp>
        <p:sp>
          <p:nvSpPr>
            <p:cNvPr id="1672205" name="Line 13"/>
            <p:cNvSpPr>
              <a:spLocks noChangeShapeType="1"/>
            </p:cNvSpPr>
            <p:nvPr/>
          </p:nvSpPr>
          <p:spPr bwMode="auto">
            <a:xfrm>
              <a:off x="1200" y="2064"/>
              <a:ext cx="336" cy="0"/>
            </a:xfrm>
            <a:prstGeom prst="line">
              <a:avLst/>
            </a:prstGeom>
            <a:noFill/>
            <a:ln w="50800">
              <a:solidFill>
                <a:schemeClr val="tx1"/>
              </a:solidFill>
              <a:round/>
              <a:headEnd/>
              <a:tailEnd type="triangle" w="med" len="med"/>
            </a:ln>
            <a:effectLst/>
          </p:spPr>
          <p:txBody>
            <a:bodyPr lIns="90441" tIns="44427" rIns="90441" bIns="44427">
              <a:prstTxWarp prst="textNoShape">
                <a:avLst/>
              </a:prstTxWarp>
            </a:bodyPr>
            <a:lstStyle/>
            <a:p>
              <a:endParaRPr lang="en-US" sz="1799"/>
            </a:p>
          </p:txBody>
        </p:sp>
        <p:sp>
          <p:nvSpPr>
            <p:cNvPr id="1672206" name="Line 14"/>
            <p:cNvSpPr>
              <a:spLocks noChangeShapeType="1"/>
            </p:cNvSpPr>
            <p:nvPr/>
          </p:nvSpPr>
          <p:spPr bwMode="auto">
            <a:xfrm>
              <a:off x="1200" y="2400"/>
              <a:ext cx="336" cy="0"/>
            </a:xfrm>
            <a:prstGeom prst="line">
              <a:avLst/>
            </a:prstGeom>
            <a:noFill/>
            <a:ln w="50800">
              <a:solidFill>
                <a:schemeClr val="tx1"/>
              </a:solidFill>
              <a:round/>
              <a:headEnd/>
              <a:tailEnd type="triangle" w="med" len="med"/>
            </a:ln>
            <a:effectLst/>
          </p:spPr>
          <p:txBody>
            <a:bodyPr lIns="90441" tIns="44427" rIns="90441" bIns="44427">
              <a:prstTxWarp prst="textNoShape">
                <a:avLst/>
              </a:prstTxWarp>
            </a:bodyPr>
            <a:lstStyle/>
            <a:p>
              <a:endParaRPr lang="en-US" sz="1799"/>
            </a:p>
          </p:txBody>
        </p:sp>
        <p:sp>
          <p:nvSpPr>
            <p:cNvPr id="1672207" name="Line 15"/>
            <p:cNvSpPr>
              <a:spLocks noChangeShapeType="1"/>
            </p:cNvSpPr>
            <p:nvPr/>
          </p:nvSpPr>
          <p:spPr bwMode="auto">
            <a:xfrm>
              <a:off x="1200" y="3360"/>
              <a:ext cx="336" cy="0"/>
            </a:xfrm>
            <a:prstGeom prst="line">
              <a:avLst/>
            </a:prstGeom>
            <a:noFill/>
            <a:ln w="50800">
              <a:solidFill>
                <a:schemeClr val="tx1"/>
              </a:solidFill>
              <a:round/>
              <a:headEnd/>
              <a:tailEnd type="triangle" w="med" len="med"/>
            </a:ln>
            <a:effectLst/>
          </p:spPr>
          <p:txBody>
            <a:bodyPr lIns="90441" tIns="44427" rIns="90441" bIns="44427">
              <a:prstTxWarp prst="textNoShape">
                <a:avLst/>
              </a:prstTxWarp>
            </a:bodyPr>
            <a:lstStyle/>
            <a:p>
              <a:endParaRPr lang="en-US" sz="1799"/>
            </a:p>
          </p:txBody>
        </p:sp>
        <p:sp>
          <p:nvSpPr>
            <p:cNvPr id="1672208" name="Line 16"/>
            <p:cNvSpPr>
              <a:spLocks noChangeShapeType="1"/>
            </p:cNvSpPr>
            <p:nvPr/>
          </p:nvSpPr>
          <p:spPr bwMode="auto">
            <a:xfrm>
              <a:off x="3984" y="3408"/>
              <a:ext cx="336" cy="0"/>
            </a:xfrm>
            <a:prstGeom prst="line">
              <a:avLst/>
            </a:prstGeom>
            <a:noFill/>
            <a:ln w="50800">
              <a:solidFill>
                <a:schemeClr val="tx1"/>
              </a:solidFill>
              <a:round/>
              <a:headEnd/>
              <a:tailEnd type="triangle" w="med" len="med"/>
            </a:ln>
            <a:effectLst/>
          </p:spPr>
          <p:txBody>
            <a:bodyPr lIns="90441" tIns="44427" rIns="90441" bIns="44427">
              <a:prstTxWarp prst="textNoShape">
                <a:avLst/>
              </a:prstTxWarp>
            </a:bodyPr>
            <a:lstStyle/>
            <a:p>
              <a:endParaRPr lang="en-US" sz="1799"/>
            </a:p>
          </p:txBody>
        </p:sp>
        <p:sp>
          <p:nvSpPr>
            <p:cNvPr id="1672209" name="Line 17"/>
            <p:cNvSpPr>
              <a:spLocks noChangeShapeType="1"/>
            </p:cNvSpPr>
            <p:nvPr/>
          </p:nvSpPr>
          <p:spPr bwMode="auto">
            <a:xfrm>
              <a:off x="3984" y="2448"/>
              <a:ext cx="336" cy="0"/>
            </a:xfrm>
            <a:prstGeom prst="line">
              <a:avLst/>
            </a:prstGeom>
            <a:noFill/>
            <a:ln w="50800">
              <a:solidFill>
                <a:schemeClr val="tx1"/>
              </a:solidFill>
              <a:round/>
              <a:headEnd/>
              <a:tailEnd type="triangle" w="med" len="med"/>
            </a:ln>
            <a:effectLst/>
          </p:spPr>
          <p:txBody>
            <a:bodyPr lIns="90441" tIns="44427" rIns="90441" bIns="44427">
              <a:prstTxWarp prst="textNoShape">
                <a:avLst/>
              </a:prstTxWarp>
            </a:bodyPr>
            <a:lstStyle/>
            <a:p>
              <a:endParaRPr lang="en-US" sz="1799"/>
            </a:p>
          </p:txBody>
        </p:sp>
        <p:sp>
          <p:nvSpPr>
            <p:cNvPr id="1672210" name="Line 18"/>
            <p:cNvSpPr>
              <a:spLocks noChangeShapeType="1"/>
            </p:cNvSpPr>
            <p:nvPr/>
          </p:nvSpPr>
          <p:spPr bwMode="auto">
            <a:xfrm>
              <a:off x="3984" y="2064"/>
              <a:ext cx="336" cy="0"/>
            </a:xfrm>
            <a:prstGeom prst="line">
              <a:avLst/>
            </a:prstGeom>
            <a:noFill/>
            <a:ln w="50800">
              <a:solidFill>
                <a:schemeClr val="tx1"/>
              </a:solidFill>
              <a:round/>
              <a:headEnd/>
              <a:tailEnd type="triangle" w="med" len="med"/>
            </a:ln>
            <a:effectLst/>
          </p:spPr>
          <p:txBody>
            <a:bodyPr lIns="90441" tIns="44427" rIns="90441" bIns="44427">
              <a:prstTxWarp prst="textNoShape">
                <a:avLst/>
              </a:prstTxWarp>
            </a:bodyPr>
            <a:lstStyle/>
            <a:p>
              <a:endParaRPr lang="en-US" sz="1799"/>
            </a:p>
          </p:txBody>
        </p:sp>
        <p:sp>
          <p:nvSpPr>
            <p:cNvPr id="1672211" name="Freeform 19"/>
            <p:cNvSpPr>
              <a:spLocks/>
            </p:cNvSpPr>
            <p:nvPr/>
          </p:nvSpPr>
          <p:spPr bwMode="auto">
            <a:xfrm>
              <a:off x="2448" y="2208"/>
              <a:ext cx="576" cy="960"/>
            </a:xfrm>
            <a:custGeom>
              <a:avLst/>
              <a:gdLst/>
              <a:ahLst/>
              <a:cxnLst>
                <a:cxn ang="0">
                  <a:pos x="0" y="0"/>
                </a:cxn>
                <a:cxn ang="0">
                  <a:pos x="144" y="0"/>
                </a:cxn>
                <a:cxn ang="0">
                  <a:pos x="432" y="960"/>
                </a:cxn>
                <a:cxn ang="0">
                  <a:pos x="576" y="960"/>
                </a:cxn>
              </a:cxnLst>
              <a:rect l="0" t="0" r="r" b="b"/>
              <a:pathLst>
                <a:path w="576" h="960">
                  <a:moveTo>
                    <a:pt x="0" y="0"/>
                  </a:moveTo>
                  <a:lnTo>
                    <a:pt x="144" y="0"/>
                  </a:lnTo>
                  <a:lnTo>
                    <a:pt x="432" y="960"/>
                  </a:lnTo>
                  <a:lnTo>
                    <a:pt x="576" y="960"/>
                  </a:lnTo>
                </a:path>
              </a:pathLst>
            </a:custGeom>
            <a:noFill/>
            <a:ln w="25400" cap="flat" cmpd="sng">
              <a:solidFill>
                <a:schemeClr val="tx1"/>
              </a:solidFill>
              <a:prstDash val="solid"/>
              <a:round/>
              <a:headEnd type="none" w="med" len="med"/>
              <a:tailEnd type="none" w="med" len="med"/>
            </a:ln>
            <a:effectLst/>
          </p:spPr>
          <p:txBody>
            <a:bodyPr lIns="90441" tIns="44427" rIns="90441" bIns="44427">
              <a:prstTxWarp prst="textNoShape">
                <a:avLst/>
              </a:prstTxWarp>
            </a:bodyPr>
            <a:lstStyle/>
            <a:p>
              <a:endParaRPr lang="en-US" sz="1799"/>
            </a:p>
          </p:txBody>
        </p:sp>
        <p:sp>
          <p:nvSpPr>
            <p:cNvPr id="1672212" name="Freeform 20"/>
            <p:cNvSpPr>
              <a:spLocks/>
            </p:cNvSpPr>
            <p:nvPr/>
          </p:nvSpPr>
          <p:spPr bwMode="auto">
            <a:xfrm flipH="1">
              <a:off x="2448" y="2208"/>
              <a:ext cx="576" cy="960"/>
            </a:xfrm>
            <a:custGeom>
              <a:avLst/>
              <a:gdLst/>
              <a:ahLst/>
              <a:cxnLst>
                <a:cxn ang="0">
                  <a:pos x="0" y="0"/>
                </a:cxn>
                <a:cxn ang="0">
                  <a:pos x="144" y="0"/>
                </a:cxn>
                <a:cxn ang="0">
                  <a:pos x="432" y="960"/>
                </a:cxn>
                <a:cxn ang="0">
                  <a:pos x="576" y="960"/>
                </a:cxn>
              </a:cxnLst>
              <a:rect l="0" t="0" r="r" b="b"/>
              <a:pathLst>
                <a:path w="576" h="960">
                  <a:moveTo>
                    <a:pt x="0" y="0"/>
                  </a:moveTo>
                  <a:lnTo>
                    <a:pt x="144" y="0"/>
                  </a:lnTo>
                  <a:lnTo>
                    <a:pt x="432" y="960"/>
                  </a:lnTo>
                  <a:lnTo>
                    <a:pt x="576" y="960"/>
                  </a:lnTo>
                </a:path>
              </a:pathLst>
            </a:custGeom>
            <a:noFill/>
            <a:ln w="25400" cap="flat" cmpd="sng">
              <a:solidFill>
                <a:schemeClr val="tx1"/>
              </a:solidFill>
              <a:prstDash val="solid"/>
              <a:round/>
              <a:headEnd type="none" w="med" len="med"/>
              <a:tailEnd type="none" w="med" len="med"/>
            </a:ln>
            <a:effectLst/>
          </p:spPr>
          <p:txBody>
            <a:bodyPr lIns="90441" tIns="44427" rIns="90441" bIns="44427">
              <a:prstTxWarp prst="textNoShape">
                <a:avLst/>
              </a:prstTxWarp>
            </a:bodyPr>
            <a:lstStyle/>
            <a:p>
              <a:endParaRPr lang="en-US" sz="1799"/>
            </a:p>
          </p:txBody>
        </p:sp>
        <p:sp>
          <p:nvSpPr>
            <p:cNvPr id="1672213" name="Oval 21"/>
            <p:cNvSpPr>
              <a:spLocks noChangeArrowheads="1"/>
            </p:cNvSpPr>
            <p:nvPr/>
          </p:nvSpPr>
          <p:spPr bwMode="auto">
            <a:xfrm>
              <a:off x="1728" y="2640"/>
              <a:ext cx="48" cy="48"/>
            </a:xfrm>
            <a:prstGeom prst="ellipse">
              <a:avLst/>
            </a:prstGeom>
            <a:solidFill>
              <a:schemeClr val="tx1"/>
            </a:solidFill>
            <a:ln w="25400">
              <a:solidFill>
                <a:schemeClr val="tx1"/>
              </a:solidFill>
              <a:round/>
              <a:headEnd/>
              <a:tailEnd/>
            </a:ln>
            <a:effectLst/>
          </p:spPr>
          <p:txBody>
            <a:bodyPr wrap="none" lIns="90441" tIns="44427" rIns="90441" bIns="44427" anchor="ctr">
              <a:prstTxWarp prst="textNoShape">
                <a:avLst/>
              </a:prstTxWarp>
            </a:bodyPr>
            <a:lstStyle/>
            <a:p>
              <a:endParaRPr lang="en-US" sz="1799"/>
            </a:p>
          </p:txBody>
        </p:sp>
        <p:sp>
          <p:nvSpPr>
            <p:cNvPr id="1672214" name="Oval 22"/>
            <p:cNvSpPr>
              <a:spLocks noChangeArrowheads="1"/>
            </p:cNvSpPr>
            <p:nvPr/>
          </p:nvSpPr>
          <p:spPr bwMode="auto">
            <a:xfrm>
              <a:off x="1728" y="2832"/>
              <a:ext cx="48" cy="48"/>
            </a:xfrm>
            <a:prstGeom prst="ellipse">
              <a:avLst/>
            </a:prstGeom>
            <a:solidFill>
              <a:schemeClr val="tx1"/>
            </a:solidFill>
            <a:ln w="25400">
              <a:solidFill>
                <a:schemeClr val="tx1"/>
              </a:solidFill>
              <a:round/>
              <a:headEnd/>
              <a:tailEnd/>
            </a:ln>
            <a:effectLst/>
          </p:spPr>
          <p:txBody>
            <a:bodyPr wrap="none" lIns="90441" tIns="44427" rIns="90441" bIns="44427" anchor="ctr">
              <a:prstTxWarp prst="textNoShape">
                <a:avLst/>
              </a:prstTxWarp>
            </a:bodyPr>
            <a:lstStyle/>
            <a:p>
              <a:endParaRPr lang="en-US" sz="1799"/>
            </a:p>
          </p:txBody>
        </p:sp>
        <p:sp>
          <p:nvSpPr>
            <p:cNvPr id="1672215" name="Oval 23"/>
            <p:cNvSpPr>
              <a:spLocks noChangeArrowheads="1"/>
            </p:cNvSpPr>
            <p:nvPr/>
          </p:nvSpPr>
          <p:spPr bwMode="auto">
            <a:xfrm>
              <a:off x="1728" y="3024"/>
              <a:ext cx="48" cy="48"/>
            </a:xfrm>
            <a:prstGeom prst="ellipse">
              <a:avLst/>
            </a:prstGeom>
            <a:solidFill>
              <a:schemeClr val="tx1"/>
            </a:solidFill>
            <a:ln w="25400">
              <a:solidFill>
                <a:schemeClr val="tx1"/>
              </a:solidFill>
              <a:round/>
              <a:headEnd/>
              <a:tailEnd/>
            </a:ln>
            <a:effectLst/>
          </p:spPr>
          <p:txBody>
            <a:bodyPr wrap="none" lIns="90441" tIns="44427" rIns="90441" bIns="44427" anchor="ctr">
              <a:prstTxWarp prst="textNoShape">
                <a:avLst/>
              </a:prstTxWarp>
            </a:bodyPr>
            <a:lstStyle/>
            <a:p>
              <a:endParaRPr lang="en-US" sz="1799"/>
            </a:p>
          </p:txBody>
        </p:sp>
        <p:sp>
          <p:nvSpPr>
            <p:cNvPr id="1672216" name="Oval 24"/>
            <p:cNvSpPr>
              <a:spLocks noChangeArrowheads="1"/>
            </p:cNvSpPr>
            <p:nvPr/>
          </p:nvSpPr>
          <p:spPr bwMode="auto">
            <a:xfrm>
              <a:off x="3696" y="2640"/>
              <a:ext cx="48" cy="48"/>
            </a:xfrm>
            <a:prstGeom prst="ellipse">
              <a:avLst/>
            </a:prstGeom>
            <a:solidFill>
              <a:schemeClr val="tx1"/>
            </a:solidFill>
            <a:ln w="25400">
              <a:solidFill>
                <a:schemeClr val="tx1"/>
              </a:solidFill>
              <a:round/>
              <a:headEnd/>
              <a:tailEnd/>
            </a:ln>
            <a:effectLst/>
          </p:spPr>
          <p:txBody>
            <a:bodyPr wrap="none" lIns="90441" tIns="44427" rIns="90441" bIns="44427" anchor="ctr">
              <a:prstTxWarp prst="textNoShape">
                <a:avLst/>
              </a:prstTxWarp>
            </a:bodyPr>
            <a:lstStyle/>
            <a:p>
              <a:endParaRPr lang="en-US" sz="1799"/>
            </a:p>
          </p:txBody>
        </p:sp>
        <p:sp>
          <p:nvSpPr>
            <p:cNvPr id="1672217" name="Oval 25"/>
            <p:cNvSpPr>
              <a:spLocks noChangeArrowheads="1"/>
            </p:cNvSpPr>
            <p:nvPr/>
          </p:nvSpPr>
          <p:spPr bwMode="auto">
            <a:xfrm>
              <a:off x="3696" y="2832"/>
              <a:ext cx="48" cy="48"/>
            </a:xfrm>
            <a:prstGeom prst="ellipse">
              <a:avLst/>
            </a:prstGeom>
            <a:solidFill>
              <a:schemeClr val="tx1"/>
            </a:solidFill>
            <a:ln w="25400">
              <a:solidFill>
                <a:schemeClr val="tx1"/>
              </a:solidFill>
              <a:round/>
              <a:headEnd/>
              <a:tailEnd/>
            </a:ln>
            <a:effectLst/>
          </p:spPr>
          <p:txBody>
            <a:bodyPr wrap="none" lIns="90441" tIns="44427" rIns="90441" bIns="44427" anchor="ctr">
              <a:prstTxWarp prst="textNoShape">
                <a:avLst/>
              </a:prstTxWarp>
            </a:bodyPr>
            <a:lstStyle/>
            <a:p>
              <a:endParaRPr lang="en-US" sz="1799"/>
            </a:p>
          </p:txBody>
        </p:sp>
        <p:sp>
          <p:nvSpPr>
            <p:cNvPr id="1672218" name="Oval 26"/>
            <p:cNvSpPr>
              <a:spLocks noChangeArrowheads="1"/>
            </p:cNvSpPr>
            <p:nvPr/>
          </p:nvSpPr>
          <p:spPr bwMode="auto">
            <a:xfrm>
              <a:off x="3696" y="3024"/>
              <a:ext cx="48" cy="48"/>
            </a:xfrm>
            <a:prstGeom prst="ellipse">
              <a:avLst/>
            </a:prstGeom>
            <a:solidFill>
              <a:schemeClr val="tx1"/>
            </a:solidFill>
            <a:ln w="25400">
              <a:solidFill>
                <a:schemeClr val="tx1"/>
              </a:solidFill>
              <a:round/>
              <a:headEnd/>
              <a:tailEnd/>
            </a:ln>
            <a:effectLst/>
          </p:spPr>
          <p:txBody>
            <a:bodyPr wrap="none" lIns="90441" tIns="44427" rIns="90441" bIns="44427" anchor="ctr">
              <a:prstTxWarp prst="textNoShape">
                <a:avLst/>
              </a:prstTxWarp>
            </a:bodyPr>
            <a:lstStyle/>
            <a:p>
              <a:endParaRPr lang="en-US" sz="1799"/>
            </a:p>
          </p:txBody>
        </p:sp>
      </p:grpSp>
      <p:sp>
        <p:nvSpPr>
          <p:cNvPr id="1672219" name="Rectangle 27"/>
          <p:cNvSpPr>
            <a:spLocks noChangeArrowheads="1"/>
          </p:cNvSpPr>
          <p:nvPr/>
        </p:nvSpPr>
        <p:spPr bwMode="auto">
          <a:xfrm>
            <a:off x="6913139" y="3844708"/>
            <a:ext cx="477588" cy="280842"/>
          </a:xfrm>
          <a:prstGeom prst="rect">
            <a:avLst/>
          </a:prstGeom>
          <a:noFill/>
          <a:ln w="25400">
            <a:noFill/>
            <a:miter lim="800000"/>
            <a:headEnd/>
            <a:tailEnd/>
          </a:ln>
          <a:effectLst/>
        </p:spPr>
        <p:txBody>
          <a:bodyPr lIns="90296" tIns="44356" rIns="90296" bIns="44356">
            <a:prstTxWarp prst="textNoShape">
              <a:avLst/>
            </a:prstTxWarp>
          </a:bodyPr>
          <a:lstStyle/>
          <a:p>
            <a:pPr defTabSz="915530">
              <a:spcBef>
                <a:spcPct val="20000"/>
              </a:spcBef>
              <a:buClr>
                <a:schemeClr val="tx2"/>
              </a:buClr>
              <a:buSzPct val="70000"/>
            </a:pPr>
            <a:r>
              <a:rPr lang="en-US" sz="1599"/>
              <a:t>…</a:t>
            </a:r>
          </a:p>
        </p:txBody>
      </p:sp>
      <p:sp>
        <p:nvSpPr>
          <p:cNvPr id="1672220" name="Rectangle 28"/>
          <p:cNvSpPr>
            <a:spLocks noChangeArrowheads="1"/>
          </p:cNvSpPr>
          <p:nvPr/>
        </p:nvSpPr>
        <p:spPr bwMode="auto">
          <a:xfrm>
            <a:off x="5413730" y="3844708"/>
            <a:ext cx="1499407" cy="280842"/>
          </a:xfrm>
          <a:prstGeom prst="rect">
            <a:avLst/>
          </a:prstGeom>
          <a:noFill/>
          <a:ln w="25400">
            <a:noFill/>
            <a:miter lim="800000"/>
            <a:headEnd/>
            <a:tailEnd/>
          </a:ln>
          <a:effectLst/>
        </p:spPr>
        <p:txBody>
          <a:bodyPr lIns="90296" tIns="44356" rIns="90296" bIns="44356">
            <a:prstTxWarp prst="textNoShape">
              <a:avLst/>
            </a:prstTxWarp>
          </a:bodyPr>
          <a:lstStyle/>
          <a:p>
            <a:pPr defTabSz="915530">
              <a:spcBef>
                <a:spcPct val="20000"/>
              </a:spcBef>
              <a:buClr>
                <a:schemeClr val="tx2"/>
              </a:buClr>
              <a:buSzPct val="70000"/>
            </a:pPr>
            <a:r>
              <a:rPr lang="en-US" sz="1599"/>
              <a:t>…</a:t>
            </a:r>
          </a:p>
        </p:txBody>
      </p:sp>
      <p:sp>
        <p:nvSpPr>
          <p:cNvPr id="1672221" name="Rectangle 29"/>
          <p:cNvSpPr>
            <a:spLocks noChangeArrowheads="1"/>
          </p:cNvSpPr>
          <p:nvPr/>
        </p:nvSpPr>
        <p:spPr bwMode="auto">
          <a:xfrm>
            <a:off x="6913139" y="3263987"/>
            <a:ext cx="477588" cy="284015"/>
          </a:xfrm>
          <a:prstGeom prst="rect">
            <a:avLst/>
          </a:prstGeom>
          <a:noFill/>
          <a:ln w="25400">
            <a:noFill/>
            <a:miter lim="800000"/>
            <a:headEnd/>
            <a:tailEnd/>
          </a:ln>
          <a:effectLst/>
        </p:spPr>
        <p:txBody>
          <a:bodyPr lIns="90296" tIns="44356" rIns="90296" bIns="44356">
            <a:prstTxWarp prst="textNoShape">
              <a:avLst/>
            </a:prstTxWarp>
          </a:bodyPr>
          <a:lstStyle/>
          <a:p>
            <a:pPr defTabSz="915530">
              <a:spcBef>
                <a:spcPct val="20000"/>
              </a:spcBef>
              <a:buClr>
                <a:schemeClr val="tx2"/>
              </a:buClr>
              <a:buSzPct val="70000"/>
            </a:pPr>
            <a:r>
              <a:rPr lang="en-US" sz="1599"/>
              <a:t> 3</a:t>
            </a:r>
          </a:p>
        </p:txBody>
      </p:sp>
      <p:sp>
        <p:nvSpPr>
          <p:cNvPr id="1672222" name="Rectangle 30"/>
          <p:cNvSpPr>
            <a:spLocks noChangeArrowheads="1"/>
          </p:cNvSpPr>
          <p:nvPr/>
        </p:nvSpPr>
        <p:spPr bwMode="auto">
          <a:xfrm>
            <a:off x="5358199" y="3263987"/>
            <a:ext cx="1499406" cy="284015"/>
          </a:xfrm>
          <a:prstGeom prst="rect">
            <a:avLst/>
          </a:prstGeom>
          <a:noFill/>
          <a:ln w="25400">
            <a:noFill/>
            <a:miter lim="800000"/>
            <a:headEnd/>
            <a:tailEnd/>
          </a:ln>
          <a:effectLst/>
        </p:spPr>
        <p:txBody>
          <a:bodyPr lIns="90296" tIns="44356" rIns="90296" bIns="44356">
            <a:prstTxWarp prst="textNoShape">
              <a:avLst/>
            </a:prstTxWarp>
          </a:bodyPr>
          <a:lstStyle/>
          <a:p>
            <a:pPr algn="ctr" defTabSz="915530">
              <a:spcBef>
                <a:spcPct val="20000"/>
              </a:spcBef>
              <a:buClr>
                <a:schemeClr val="tx2"/>
              </a:buClr>
              <a:buSzPct val="70000"/>
            </a:pPr>
            <a:r>
              <a:rPr lang="en-US" sz="1599"/>
              <a:t>1.2.3.6</a:t>
            </a:r>
          </a:p>
        </p:txBody>
      </p:sp>
      <p:sp>
        <p:nvSpPr>
          <p:cNvPr id="1672223" name="Rectangle 31"/>
          <p:cNvSpPr>
            <a:spLocks noChangeArrowheads="1"/>
          </p:cNvSpPr>
          <p:nvPr/>
        </p:nvSpPr>
        <p:spPr bwMode="auto">
          <a:xfrm>
            <a:off x="6913139" y="2983147"/>
            <a:ext cx="477588" cy="280841"/>
          </a:xfrm>
          <a:prstGeom prst="rect">
            <a:avLst/>
          </a:prstGeom>
          <a:noFill/>
          <a:ln w="25400">
            <a:noFill/>
            <a:miter lim="800000"/>
            <a:headEnd/>
            <a:tailEnd/>
          </a:ln>
          <a:effectLst/>
        </p:spPr>
        <p:txBody>
          <a:bodyPr lIns="90296" tIns="44356" rIns="90296" bIns="44356">
            <a:prstTxWarp prst="textNoShape">
              <a:avLst/>
            </a:prstTxWarp>
          </a:bodyPr>
          <a:lstStyle/>
          <a:p>
            <a:pPr defTabSz="915530">
              <a:spcBef>
                <a:spcPct val="20000"/>
              </a:spcBef>
              <a:buClr>
                <a:schemeClr val="tx2"/>
              </a:buClr>
              <a:buSzPct val="70000"/>
            </a:pPr>
            <a:r>
              <a:rPr lang="en-US" sz="1599"/>
              <a:t> 1</a:t>
            </a:r>
          </a:p>
        </p:txBody>
      </p:sp>
      <p:sp>
        <p:nvSpPr>
          <p:cNvPr id="1672224" name="Rectangle 32"/>
          <p:cNvSpPr>
            <a:spLocks noChangeArrowheads="1"/>
          </p:cNvSpPr>
          <p:nvPr/>
        </p:nvSpPr>
        <p:spPr bwMode="auto">
          <a:xfrm>
            <a:off x="5334397" y="2972038"/>
            <a:ext cx="1523207" cy="228481"/>
          </a:xfrm>
          <a:prstGeom prst="rect">
            <a:avLst/>
          </a:prstGeom>
          <a:noFill/>
          <a:ln w="25400">
            <a:noFill/>
            <a:miter lim="800000"/>
            <a:headEnd/>
            <a:tailEnd/>
          </a:ln>
          <a:effectLst/>
        </p:spPr>
        <p:txBody>
          <a:bodyPr lIns="90296" tIns="44356" rIns="90296" bIns="44356">
            <a:prstTxWarp prst="textNoShape">
              <a:avLst/>
            </a:prstTxWarp>
          </a:bodyPr>
          <a:lstStyle/>
          <a:p>
            <a:pPr algn="ctr" defTabSz="915530">
              <a:spcBef>
                <a:spcPct val="20000"/>
              </a:spcBef>
              <a:buClr>
                <a:schemeClr val="tx2"/>
              </a:buClr>
              <a:buSzPct val="70000"/>
            </a:pPr>
            <a:r>
              <a:rPr lang="en-US" sz="1599"/>
              <a:t>1.2.3.5</a:t>
            </a:r>
          </a:p>
        </p:txBody>
      </p:sp>
      <p:sp>
        <p:nvSpPr>
          <p:cNvPr id="1672225" name="Line 33"/>
          <p:cNvSpPr>
            <a:spLocks noChangeShapeType="1"/>
          </p:cNvSpPr>
          <p:nvPr/>
        </p:nvSpPr>
        <p:spPr bwMode="auto">
          <a:xfrm>
            <a:off x="5413732" y="2983145"/>
            <a:ext cx="1976995" cy="0"/>
          </a:xfrm>
          <a:prstGeom prst="line">
            <a:avLst/>
          </a:prstGeom>
          <a:noFill/>
          <a:ln w="28575" cap="sq">
            <a:solidFill>
              <a:schemeClr val="tx1"/>
            </a:solidFill>
            <a:round/>
            <a:headEnd/>
            <a:tailEnd/>
          </a:ln>
          <a:effectLst/>
        </p:spPr>
        <p:txBody>
          <a:bodyPr lIns="90441" tIns="44427" rIns="90441" bIns="44427">
            <a:prstTxWarp prst="textNoShape">
              <a:avLst/>
            </a:prstTxWarp>
          </a:bodyPr>
          <a:lstStyle/>
          <a:p>
            <a:endParaRPr lang="en-US" sz="1799"/>
          </a:p>
        </p:txBody>
      </p:sp>
      <p:sp>
        <p:nvSpPr>
          <p:cNvPr id="1672226" name="Line 34"/>
          <p:cNvSpPr>
            <a:spLocks noChangeShapeType="1"/>
          </p:cNvSpPr>
          <p:nvPr/>
        </p:nvSpPr>
        <p:spPr bwMode="auto">
          <a:xfrm>
            <a:off x="5413732" y="3263986"/>
            <a:ext cx="1976995" cy="0"/>
          </a:xfrm>
          <a:prstGeom prst="line">
            <a:avLst/>
          </a:prstGeom>
          <a:noFill/>
          <a:ln w="12700">
            <a:solidFill>
              <a:schemeClr val="tx1"/>
            </a:solidFill>
            <a:round/>
            <a:headEnd/>
            <a:tailEnd/>
          </a:ln>
          <a:effectLst/>
        </p:spPr>
        <p:txBody>
          <a:bodyPr lIns="90441" tIns="44427" rIns="90441" bIns="44427">
            <a:prstTxWarp prst="textNoShape">
              <a:avLst/>
            </a:prstTxWarp>
          </a:bodyPr>
          <a:lstStyle/>
          <a:p>
            <a:endParaRPr lang="en-US" sz="1799"/>
          </a:p>
        </p:txBody>
      </p:sp>
      <p:sp>
        <p:nvSpPr>
          <p:cNvPr id="1672227" name="Line 35"/>
          <p:cNvSpPr>
            <a:spLocks noChangeShapeType="1"/>
          </p:cNvSpPr>
          <p:nvPr/>
        </p:nvSpPr>
        <p:spPr bwMode="auto">
          <a:xfrm>
            <a:off x="5413732" y="3548001"/>
            <a:ext cx="1976995" cy="0"/>
          </a:xfrm>
          <a:prstGeom prst="line">
            <a:avLst/>
          </a:prstGeom>
          <a:noFill/>
          <a:ln w="12700">
            <a:solidFill>
              <a:schemeClr val="tx1"/>
            </a:solidFill>
            <a:round/>
            <a:headEnd/>
            <a:tailEnd/>
          </a:ln>
          <a:effectLst/>
        </p:spPr>
        <p:txBody>
          <a:bodyPr lIns="90441" tIns="44427" rIns="90441" bIns="44427">
            <a:prstTxWarp prst="textNoShape">
              <a:avLst/>
            </a:prstTxWarp>
          </a:bodyPr>
          <a:lstStyle/>
          <a:p>
            <a:endParaRPr lang="en-US" sz="1799"/>
          </a:p>
        </p:txBody>
      </p:sp>
      <p:sp>
        <p:nvSpPr>
          <p:cNvPr id="1672228" name="Line 36"/>
          <p:cNvSpPr>
            <a:spLocks noChangeShapeType="1"/>
          </p:cNvSpPr>
          <p:nvPr/>
        </p:nvSpPr>
        <p:spPr bwMode="auto">
          <a:xfrm>
            <a:off x="5413732" y="4125550"/>
            <a:ext cx="1976995" cy="0"/>
          </a:xfrm>
          <a:prstGeom prst="line">
            <a:avLst/>
          </a:prstGeom>
          <a:noFill/>
          <a:ln w="28575" cap="sq">
            <a:solidFill>
              <a:schemeClr val="tx1"/>
            </a:solidFill>
            <a:round/>
            <a:headEnd/>
            <a:tailEnd/>
          </a:ln>
          <a:effectLst/>
        </p:spPr>
        <p:txBody>
          <a:bodyPr lIns="90441" tIns="44427" rIns="90441" bIns="44427">
            <a:prstTxWarp prst="textNoShape">
              <a:avLst/>
            </a:prstTxWarp>
          </a:bodyPr>
          <a:lstStyle/>
          <a:p>
            <a:endParaRPr lang="en-US" sz="1799"/>
          </a:p>
        </p:txBody>
      </p:sp>
      <p:sp>
        <p:nvSpPr>
          <p:cNvPr id="1672229" name="Line 37"/>
          <p:cNvSpPr>
            <a:spLocks noChangeShapeType="1"/>
          </p:cNvSpPr>
          <p:nvPr/>
        </p:nvSpPr>
        <p:spPr bwMode="auto">
          <a:xfrm>
            <a:off x="5418491" y="2983145"/>
            <a:ext cx="0" cy="1142405"/>
          </a:xfrm>
          <a:prstGeom prst="line">
            <a:avLst/>
          </a:prstGeom>
          <a:noFill/>
          <a:ln w="28575" cap="sq">
            <a:solidFill>
              <a:schemeClr val="tx1"/>
            </a:solidFill>
            <a:round/>
            <a:headEnd/>
            <a:tailEnd/>
          </a:ln>
          <a:effectLst/>
        </p:spPr>
        <p:txBody>
          <a:bodyPr lIns="90441" tIns="44427" rIns="90441" bIns="44427">
            <a:prstTxWarp prst="textNoShape">
              <a:avLst/>
            </a:prstTxWarp>
          </a:bodyPr>
          <a:lstStyle/>
          <a:p>
            <a:endParaRPr lang="en-US" sz="1799"/>
          </a:p>
        </p:txBody>
      </p:sp>
      <p:sp>
        <p:nvSpPr>
          <p:cNvPr id="1672230" name="Line 38"/>
          <p:cNvSpPr>
            <a:spLocks noChangeShapeType="1"/>
          </p:cNvSpPr>
          <p:nvPr/>
        </p:nvSpPr>
        <p:spPr bwMode="auto">
          <a:xfrm>
            <a:off x="6941698" y="2983145"/>
            <a:ext cx="0" cy="1142405"/>
          </a:xfrm>
          <a:prstGeom prst="line">
            <a:avLst/>
          </a:prstGeom>
          <a:noFill/>
          <a:ln w="12700">
            <a:solidFill>
              <a:schemeClr val="tx1"/>
            </a:solidFill>
            <a:round/>
            <a:headEnd/>
            <a:tailEnd/>
          </a:ln>
          <a:effectLst/>
        </p:spPr>
        <p:txBody>
          <a:bodyPr lIns="90441" tIns="44427" rIns="90441" bIns="44427">
            <a:prstTxWarp prst="textNoShape">
              <a:avLst/>
            </a:prstTxWarp>
          </a:bodyPr>
          <a:lstStyle/>
          <a:p>
            <a:endParaRPr lang="en-US" sz="1799"/>
          </a:p>
        </p:txBody>
      </p:sp>
      <p:sp>
        <p:nvSpPr>
          <p:cNvPr id="1672231" name="Line 39"/>
          <p:cNvSpPr>
            <a:spLocks noChangeShapeType="1"/>
          </p:cNvSpPr>
          <p:nvPr/>
        </p:nvSpPr>
        <p:spPr bwMode="auto">
          <a:xfrm>
            <a:off x="7398660" y="2983145"/>
            <a:ext cx="0" cy="1142405"/>
          </a:xfrm>
          <a:prstGeom prst="line">
            <a:avLst/>
          </a:prstGeom>
          <a:noFill/>
          <a:ln w="28575" cap="sq">
            <a:solidFill>
              <a:schemeClr val="tx1"/>
            </a:solidFill>
            <a:round/>
            <a:headEnd/>
            <a:tailEnd/>
          </a:ln>
          <a:effectLst/>
        </p:spPr>
        <p:txBody>
          <a:bodyPr lIns="90441" tIns="44427" rIns="90441" bIns="44427">
            <a:prstTxWarp prst="textNoShape">
              <a:avLst/>
            </a:prstTxWarp>
          </a:bodyPr>
          <a:lstStyle/>
          <a:p>
            <a:endParaRPr lang="en-US" sz="1799"/>
          </a:p>
        </p:txBody>
      </p:sp>
      <p:sp>
        <p:nvSpPr>
          <p:cNvPr id="1672232" name="Text Box 40"/>
          <p:cNvSpPr txBox="1">
            <a:spLocks noChangeArrowheads="1"/>
          </p:cNvSpPr>
          <p:nvPr/>
        </p:nvSpPr>
        <p:spPr bwMode="auto">
          <a:xfrm>
            <a:off x="6869875" y="4739592"/>
            <a:ext cx="281690" cy="304909"/>
          </a:xfrm>
          <a:prstGeom prst="rect">
            <a:avLst/>
          </a:prstGeom>
          <a:noFill/>
          <a:ln w="25400">
            <a:noFill/>
            <a:miter lim="800000"/>
            <a:headEnd/>
            <a:tailEnd/>
          </a:ln>
          <a:effectLst/>
        </p:spPr>
        <p:txBody>
          <a:bodyPr wrap="none" lIns="90296" tIns="44356" rIns="90296" bIns="44356">
            <a:prstTxWarp prst="textNoShape">
              <a:avLst/>
            </a:prstTxWarp>
            <a:spAutoFit/>
          </a:bodyPr>
          <a:lstStyle/>
          <a:p>
            <a:pPr algn="ctr" defTabSz="912357" eaLnBrk="0" hangingPunct="0"/>
            <a:r>
              <a:rPr lang="en-US" sz="1399"/>
              <a:t>1</a:t>
            </a:r>
          </a:p>
        </p:txBody>
      </p:sp>
      <p:sp>
        <p:nvSpPr>
          <p:cNvPr id="1672233" name="Text Box 41"/>
          <p:cNvSpPr txBox="1">
            <a:spLocks noChangeArrowheads="1"/>
          </p:cNvSpPr>
          <p:nvPr/>
        </p:nvSpPr>
        <p:spPr bwMode="auto">
          <a:xfrm>
            <a:off x="6863456" y="5169582"/>
            <a:ext cx="296110" cy="335671"/>
          </a:xfrm>
          <a:prstGeom prst="rect">
            <a:avLst/>
          </a:prstGeom>
          <a:noFill/>
          <a:ln w="25400">
            <a:noFill/>
            <a:miter lim="800000"/>
            <a:headEnd/>
            <a:tailEnd/>
          </a:ln>
          <a:effectLst/>
        </p:spPr>
        <p:txBody>
          <a:bodyPr wrap="none" lIns="90296" tIns="44356" rIns="90296" bIns="44356">
            <a:prstTxWarp prst="textNoShape">
              <a:avLst/>
            </a:prstTxWarp>
            <a:spAutoFit/>
          </a:bodyPr>
          <a:lstStyle/>
          <a:p>
            <a:pPr algn="ctr" defTabSz="912357" eaLnBrk="0" hangingPunct="0"/>
            <a:r>
              <a:rPr lang="en-US" sz="1599"/>
              <a:t>2</a:t>
            </a:r>
          </a:p>
        </p:txBody>
      </p:sp>
      <p:sp>
        <p:nvSpPr>
          <p:cNvPr id="1672234" name="Line 42"/>
          <p:cNvSpPr>
            <a:spLocks noChangeShapeType="1"/>
          </p:cNvSpPr>
          <p:nvPr/>
        </p:nvSpPr>
        <p:spPr bwMode="auto">
          <a:xfrm flipH="1">
            <a:off x="5337570" y="4119204"/>
            <a:ext cx="304641" cy="607695"/>
          </a:xfrm>
          <a:prstGeom prst="line">
            <a:avLst/>
          </a:prstGeom>
          <a:noFill/>
          <a:ln w="12700">
            <a:solidFill>
              <a:schemeClr val="tx1"/>
            </a:solidFill>
            <a:prstDash val="dash"/>
            <a:round/>
            <a:headEnd/>
            <a:tailEnd type="triangle" w="med" len="med"/>
          </a:ln>
          <a:effectLst/>
        </p:spPr>
        <p:txBody>
          <a:bodyPr lIns="90441" tIns="44427" rIns="90441" bIns="44427">
            <a:prstTxWarp prst="textNoShape">
              <a:avLst/>
            </a:prstTxWarp>
          </a:bodyPr>
          <a:lstStyle/>
          <a:p>
            <a:endParaRPr lang="en-US" sz="1799"/>
          </a:p>
        </p:txBody>
      </p:sp>
      <p:sp>
        <p:nvSpPr>
          <p:cNvPr id="1672235" name="Line 43"/>
          <p:cNvSpPr>
            <a:spLocks noChangeShapeType="1"/>
          </p:cNvSpPr>
          <p:nvPr/>
        </p:nvSpPr>
        <p:spPr bwMode="auto">
          <a:xfrm flipH="1">
            <a:off x="5566051" y="4119205"/>
            <a:ext cx="228481" cy="1063071"/>
          </a:xfrm>
          <a:prstGeom prst="line">
            <a:avLst/>
          </a:prstGeom>
          <a:noFill/>
          <a:ln w="12700">
            <a:solidFill>
              <a:schemeClr val="tx1"/>
            </a:solidFill>
            <a:prstDash val="dash"/>
            <a:round/>
            <a:headEnd/>
            <a:tailEnd type="triangle" w="med" len="med"/>
          </a:ln>
          <a:effectLst/>
        </p:spPr>
        <p:txBody>
          <a:bodyPr lIns="90441" tIns="44427" rIns="90441" bIns="44427">
            <a:prstTxWarp prst="textNoShape">
              <a:avLst/>
            </a:prstTxWarp>
          </a:bodyPr>
          <a:lstStyle/>
          <a:p>
            <a:endParaRPr lang="en-US" sz="1799"/>
          </a:p>
        </p:txBody>
      </p:sp>
      <p:sp>
        <p:nvSpPr>
          <p:cNvPr id="1672236" name="Line 44"/>
          <p:cNvSpPr>
            <a:spLocks noChangeShapeType="1"/>
          </p:cNvSpPr>
          <p:nvPr/>
        </p:nvSpPr>
        <p:spPr bwMode="auto">
          <a:xfrm flipH="1">
            <a:off x="5489892" y="4119205"/>
            <a:ext cx="379215" cy="2051568"/>
          </a:xfrm>
          <a:prstGeom prst="line">
            <a:avLst/>
          </a:prstGeom>
          <a:noFill/>
          <a:ln w="12700">
            <a:solidFill>
              <a:schemeClr val="tx1"/>
            </a:solidFill>
            <a:prstDash val="dash"/>
            <a:round/>
            <a:headEnd/>
            <a:tailEnd type="triangle" w="med" len="med"/>
          </a:ln>
          <a:effectLst/>
        </p:spPr>
        <p:txBody>
          <a:bodyPr lIns="90441" tIns="44427" rIns="90441" bIns="44427">
            <a:prstTxWarp prst="textNoShape">
              <a:avLst/>
            </a:prstTxWarp>
          </a:bodyPr>
          <a:lstStyle/>
          <a:p>
            <a:endParaRPr lang="en-US" sz="1799"/>
          </a:p>
        </p:txBody>
      </p:sp>
      <p:grpSp>
        <p:nvGrpSpPr>
          <p:cNvPr id="3" name="Group 45"/>
          <p:cNvGrpSpPr>
            <a:grpSpLocks/>
          </p:cNvGrpSpPr>
          <p:nvPr/>
        </p:nvGrpSpPr>
        <p:grpSpPr bwMode="auto">
          <a:xfrm>
            <a:off x="2751292" y="4726901"/>
            <a:ext cx="4944075" cy="760017"/>
            <a:chOff x="576" y="2640"/>
            <a:chExt cx="3120" cy="480"/>
          </a:xfrm>
        </p:grpSpPr>
        <p:sp>
          <p:nvSpPr>
            <p:cNvPr id="1672238" name="Text Box 46"/>
            <p:cNvSpPr txBox="1">
              <a:spLocks noChangeArrowheads="1"/>
            </p:cNvSpPr>
            <p:nvPr/>
          </p:nvSpPr>
          <p:spPr bwMode="auto">
            <a:xfrm>
              <a:off x="1143" y="2928"/>
              <a:ext cx="431" cy="192"/>
            </a:xfrm>
            <a:prstGeom prst="rect">
              <a:avLst/>
            </a:prstGeom>
            <a:noFill/>
            <a:ln w="12700">
              <a:noFill/>
              <a:miter lim="800000"/>
              <a:headEnd/>
              <a:tailEnd/>
            </a:ln>
            <a:effectLst/>
          </p:spPr>
          <p:txBody>
            <a:bodyPr wrap="none" lIns="90296" tIns="44356" rIns="90296" bIns="44356">
              <a:prstTxWarp prst="textNoShape">
                <a:avLst/>
              </a:prstTxWarp>
              <a:spAutoFit/>
            </a:bodyPr>
            <a:lstStyle/>
            <a:p>
              <a:pPr algn="ctr" defTabSz="912357" eaLnBrk="0" hangingPunct="0"/>
              <a:r>
                <a:rPr lang="en-US" sz="1399"/>
                <a:t>1.2.3.5</a:t>
              </a:r>
            </a:p>
          </p:txBody>
        </p:sp>
        <p:sp>
          <p:nvSpPr>
            <p:cNvPr id="1672239" name="Rectangle 47"/>
            <p:cNvSpPr>
              <a:spLocks noChangeArrowheads="1"/>
            </p:cNvSpPr>
            <p:nvPr/>
          </p:nvSpPr>
          <p:spPr bwMode="auto">
            <a:xfrm>
              <a:off x="912" y="2928"/>
              <a:ext cx="912" cy="192"/>
            </a:xfrm>
            <a:prstGeom prst="rect">
              <a:avLst/>
            </a:prstGeom>
            <a:noFill/>
            <a:ln w="12700">
              <a:solidFill>
                <a:schemeClr val="tx1"/>
              </a:solidFill>
              <a:miter lim="800000"/>
              <a:headEnd/>
              <a:tailEnd/>
            </a:ln>
            <a:effectLst/>
          </p:spPr>
          <p:txBody>
            <a:bodyPr wrap="none" lIns="90441" tIns="44427" rIns="90441" bIns="44427" anchor="ctr">
              <a:prstTxWarp prst="textNoShape">
                <a:avLst/>
              </a:prstTxWarp>
            </a:bodyPr>
            <a:lstStyle/>
            <a:p>
              <a:endParaRPr lang="en-US" sz="1799"/>
            </a:p>
          </p:txBody>
        </p:sp>
        <p:sp>
          <p:nvSpPr>
            <p:cNvPr id="1672240" name="Rectangle 48"/>
            <p:cNvSpPr>
              <a:spLocks noChangeArrowheads="1"/>
            </p:cNvSpPr>
            <p:nvPr/>
          </p:nvSpPr>
          <p:spPr bwMode="auto">
            <a:xfrm>
              <a:off x="576" y="2928"/>
              <a:ext cx="336" cy="192"/>
            </a:xfrm>
            <a:prstGeom prst="rect">
              <a:avLst/>
            </a:prstGeom>
            <a:solidFill>
              <a:srgbClr val="FF0000"/>
            </a:solidFill>
            <a:ln w="12700">
              <a:solidFill>
                <a:schemeClr val="tx1"/>
              </a:solidFill>
              <a:miter lim="800000"/>
              <a:headEnd/>
              <a:tailEnd/>
            </a:ln>
            <a:effectLst/>
          </p:spPr>
          <p:txBody>
            <a:bodyPr wrap="none" lIns="90441" tIns="44427" rIns="90441" bIns="44427" anchor="ctr">
              <a:prstTxWarp prst="textNoShape">
                <a:avLst/>
              </a:prstTxWarp>
            </a:bodyPr>
            <a:lstStyle/>
            <a:p>
              <a:endParaRPr lang="en-US" sz="1799"/>
            </a:p>
          </p:txBody>
        </p:sp>
        <p:sp>
          <p:nvSpPr>
            <p:cNvPr id="1672241" name="Freeform 49"/>
            <p:cNvSpPr>
              <a:spLocks/>
            </p:cNvSpPr>
            <p:nvPr/>
          </p:nvSpPr>
          <p:spPr bwMode="auto">
            <a:xfrm>
              <a:off x="1824" y="2784"/>
              <a:ext cx="1872" cy="192"/>
            </a:xfrm>
            <a:custGeom>
              <a:avLst/>
              <a:gdLst/>
              <a:ahLst/>
              <a:cxnLst>
                <a:cxn ang="0">
                  <a:pos x="0" y="192"/>
                </a:cxn>
                <a:cxn ang="0">
                  <a:pos x="768" y="192"/>
                </a:cxn>
                <a:cxn ang="0">
                  <a:pos x="1296" y="0"/>
                </a:cxn>
                <a:cxn ang="0">
                  <a:pos x="1872" y="0"/>
                </a:cxn>
              </a:cxnLst>
              <a:rect l="0" t="0" r="r" b="b"/>
              <a:pathLst>
                <a:path w="1872" h="192">
                  <a:moveTo>
                    <a:pt x="0" y="192"/>
                  </a:moveTo>
                  <a:lnTo>
                    <a:pt x="768" y="192"/>
                  </a:lnTo>
                  <a:lnTo>
                    <a:pt x="1296" y="0"/>
                  </a:lnTo>
                  <a:lnTo>
                    <a:pt x="1872" y="0"/>
                  </a:lnTo>
                </a:path>
              </a:pathLst>
            </a:custGeom>
            <a:noFill/>
            <a:ln w="25400" cap="flat" cmpd="sng">
              <a:solidFill>
                <a:srgbClr val="FF0000"/>
              </a:solidFill>
              <a:prstDash val="dash"/>
              <a:round/>
              <a:headEnd type="none" w="med" len="med"/>
              <a:tailEnd type="triangle" w="med" len="med"/>
            </a:ln>
            <a:effectLst/>
          </p:spPr>
          <p:txBody>
            <a:bodyPr lIns="90441" tIns="44427" rIns="90441" bIns="44427">
              <a:prstTxWarp prst="textNoShape">
                <a:avLst/>
              </a:prstTxWarp>
            </a:bodyPr>
            <a:lstStyle/>
            <a:p>
              <a:endParaRPr lang="en-US" sz="1799"/>
            </a:p>
          </p:txBody>
        </p:sp>
        <p:sp>
          <p:nvSpPr>
            <p:cNvPr id="1672242" name="Text Box 50"/>
            <p:cNvSpPr txBox="1">
              <a:spLocks noChangeArrowheads="1"/>
            </p:cNvSpPr>
            <p:nvPr/>
          </p:nvSpPr>
          <p:spPr bwMode="auto">
            <a:xfrm>
              <a:off x="1143" y="2640"/>
              <a:ext cx="431" cy="192"/>
            </a:xfrm>
            <a:prstGeom prst="rect">
              <a:avLst/>
            </a:prstGeom>
            <a:noFill/>
            <a:ln w="12700">
              <a:noFill/>
              <a:miter lim="800000"/>
              <a:headEnd/>
              <a:tailEnd/>
            </a:ln>
            <a:effectLst/>
          </p:spPr>
          <p:txBody>
            <a:bodyPr wrap="none" lIns="90296" tIns="44356" rIns="90296" bIns="44356">
              <a:prstTxWarp prst="textNoShape">
                <a:avLst/>
              </a:prstTxWarp>
              <a:spAutoFit/>
            </a:bodyPr>
            <a:lstStyle/>
            <a:p>
              <a:pPr algn="ctr" defTabSz="912357" eaLnBrk="0" hangingPunct="0"/>
              <a:r>
                <a:rPr lang="en-US" sz="1399"/>
                <a:t>1.2.3.4</a:t>
              </a:r>
            </a:p>
          </p:txBody>
        </p:sp>
        <p:sp>
          <p:nvSpPr>
            <p:cNvPr id="1672243" name="Rectangle 51"/>
            <p:cNvSpPr>
              <a:spLocks noChangeArrowheads="1"/>
            </p:cNvSpPr>
            <p:nvPr/>
          </p:nvSpPr>
          <p:spPr bwMode="auto">
            <a:xfrm>
              <a:off x="912" y="2640"/>
              <a:ext cx="912" cy="192"/>
            </a:xfrm>
            <a:prstGeom prst="rect">
              <a:avLst/>
            </a:prstGeom>
            <a:noFill/>
            <a:ln w="12700">
              <a:solidFill>
                <a:schemeClr val="tx1"/>
              </a:solidFill>
              <a:miter lim="800000"/>
              <a:headEnd/>
              <a:tailEnd/>
            </a:ln>
            <a:effectLst/>
          </p:spPr>
          <p:txBody>
            <a:bodyPr wrap="none" lIns="90441" tIns="44427" rIns="90441" bIns="44427" anchor="ctr">
              <a:prstTxWarp prst="textNoShape">
                <a:avLst/>
              </a:prstTxWarp>
            </a:bodyPr>
            <a:lstStyle/>
            <a:p>
              <a:endParaRPr lang="en-US" sz="1799"/>
            </a:p>
          </p:txBody>
        </p:sp>
        <p:sp>
          <p:nvSpPr>
            <p:cNvPr id="1672244" name="Rectangle 52"/>
            <p:cNvSpPr>
              <a:spLocks noChangeArrowheads="1"/>
            </p:cNvSpPr>
            <p:nvPr/>
          </p:nvSpPr>
          <p:spPr bwMode="auto">
            <a:xfrm>
              <a:off x="576" y="2640"/>
              <a:ext cx="336" cy="192"/>
            </a:xfrm>
            <a:prstGeom prst="rect">
              <a:avLst/>
            </a:prstGeom>
            <a:solidFill>
              <a:schemeClr val="accent2"/>
            </a:solidFill>
            <a:ln w="12700">
              <a:solidFill>
                <a:schemeClr val="tx1"/>
              </a:solidFill>
              <a:miter lim="800000"/>
              <a:headEnd/>
              <a:tailEnd/>
            </a:ln>
            <a:effectLst/>
          </p:spPr>
          <p:txBody>
            <a:bodyPr wrap="none" lIns="90441" tIns="44427" rIns="90441" bIns="44427" anchor="ctr">
              <a:prstTxWarp prst="textNoShape">
                <a:avLst/>
              </a:prstTxWarp>
            </a:bodyPr>
            <a:lstStyle/>
            <a:p>
              <a:endParaRPr lang="en-US" sz="1799"/>
            </a:p>
          </p:txBody>
        </p:sp>
        <p:sp>
          <p:nvSpPr>
            <p:cNvPr id="1672245" name="Freeform 53"/>
            <p:cNvSpPr>
              <a:spLocks/>
            </p:cNvSpPr>
            <p:nvPr/>
          </p:nvSpPr>
          <p:spPr bwMode="auto">
            <a:xfrm>
              <a:off x="1824" y="2736"/>
              <a:ext cx="1824" cy="336"/>
            </a:xfrm>
            <a:custGeom>
              <a:avLst/>
              <a:gdLst/>
              <a:ahLst/>
              <a:cxnLst>
                <a:cxn ang="0">
                  <a:pos x="0" y="0"/>
                </a:cxn>
                <a:cxn ang="0">
                  <a:pos x="528" y="0"/>
                </a:cxn>
                <a:cxn ang="0">
                  <a:pos x="1104" y="336"/>
                </a:cxn>
                <a:cxn ang="0">
                  <a:pos x="1824" y="336"/>
                </a:cxn>
              </a:cxnLst>
              <a:rect l="0" t="0" r="r" b="b"/>
              <a:pathLst>
                <a:path w="1824" h="336">
                  <a:moveTo>
                    <a:pt x="0" y="0"/>
                  </a:moveTo>
                  <a:lnTo>
                    <a:pt x="528" y="0"/>
                  </a:lnTo>
                  <a:lnTo>
                    <a:pt x="1104" y="336"/>
                  </a:lnTo>
                  <a:lnTo>
                    <a:pt x="1824" y="336"/>
                  </a:lnTo>
                </a:path>
              </a:pathLst>
            </a:custGeom>
            <a:noFill/>
            <a:ln w="25400" cap="flat" cmpd="sng">
              <a:solidFill>
                <a:schemeClr val="accent2"/>
              </a:solidFill>
              <a:prstDash val="dash"/>
              <a:round/>
              <a:headEnd type="none" w="med" len="med"/>
              <a:tailEnd type="triangle" w="med" len="med"/>
            </a:ln>
            <a:effectLst/>
          </p:spPr>
          <p:txBody>
            <a:bodyPr lIns="90441" tIns="44427" rIns="90441" bIns="44427">
              <a:prstTxWarp prst="textNoShape">
                <a:avLst/>
              </a:prstTxWarp>
            </a:bodyPr>
            <a:lstStyle/>
            <a:p>
              <a:endParaRPr lang="en-US" sz="1799"/>
            </a:p>
          </p:txBody>
        </p:sp>
      </p:grpSp>
      <p:sp>
        <p:nvSpPr>
          <p:cNvPr id="1672246" name="Line 54"/>
          <p:cNvSpPr>
            <a:spLocks noChangeShapeType="1"/>
          </p:cNvSpPr>
          <p:nvPr/>
        </p:nvSpPr>
        <p:spPr bwMode="auto">
          <a:xfrm>
            <a:off x="5418493" y="3820909"/>
            <a:ext cx="1976995" cy="0"/>
          </a:xfrm>
          <a:prstGeom prst="line">
            <a:avLst/>
          </a:prstGeom>
          <a:noFill/>
          <a:ln w="12700">
            <a:solidFill>
              <a:schemeClr val="tx1"/>
            </a:solidFill>
            <a:round/>
            <a:headEnd/>
            <a:tailEnd/>
          </a:ln>
          <a:effectLst/>
        </p:spPr>
        <p:txBody>
          <a:bodyPr lIns="90441" tIns="44427" rIns="90441" bIns="44427">
            <a:prstTxWarp prst="textNoShape">
              <a:avLst/>
            </a:prstTxWarp>
          </a:bodyPr>
          <a:lstStyle/>
          <a:p>
            <a:endParaRPr lang="en-US" sz="1799"/>
          </a:p>
        </p:txBody>
      </p:sp>
      <p:sp>
        <p:nvSpPr>
          <p:cNvPr id="1672247" name="Rectangle 55"/>
          <p:cNvSpPr>
            <a:spLocks noChangeArrowheads="1"/>
          </p:cNvSpPr>
          <p:nvPr/>
        </p:nvSpPr>
        <p:spPr bwMode="auto">
          <a:xfrm>
            <a:off x="5418491" y="3536894"/>
            <a:ext cx="1439112" cy="349068"/>
          </a:xfrm>
          <a:prstGeom prst="rect">
            <a:avLst/>
          </a:prstGeom>
          <a:noFill/>
          <a:ln w="25400">
            <a:noFill/>
            <a:miter lim="800000"/>
            <a:headEnd/>
            <a:tailEnd/>
          </a:ln>
          <a:effectLst/>
        </p:spPr>
        <p:txBody>
          <a:bodyPr lIns="90296" tIns="44356" rIns="90296" bIns="44356">
            <a:prstTxWarp prst="textNoShape">
              <a:avLst/>
            </a:prstTxWarp>
          </a:bodyPr>
          <a:lstStyle/>
          <a:p>
            <a:pPr algn="ctr" defTabSz="915530">
              <a:spcBef>
                <a:spcPct val="20000"/>
              </a:spcBef>
              <a:buClr>
                <a:schemeClr val="tx2"/>
              </a:buClr>
              <a:buSzPct val="70000"/>
            </a:pPr>
            <a:r>
              <a:rPr lang="en-US" sz="1599"/>
              <a:t>1.2.3.4 </a:t>
            </a:r>
          </a:p>
        </p:txBody>
      </p:sp>
      <p:sp>
        <p:nvSpPr>
          <p:cNvPr id="1672248" name="Rectangle 56"/>
          <p:cNvSpPr>
            <a:spLocks noChangeArrowheads="1"/>
          </p:cNvSpPr>
          <p:nvPr/>
        </p:nvSpPr>
        <p:spPr bwMode="auto">
          <a:xfrm>
            <a:off x="6941699" y="3536895"/>
            <a:ext cx="477588" cy="284015"/>
          </a:xfrm>
          <a:prstGeom prst="rect">
            <a:avLst/>
          </a:prstGeom>
          <a:noFill/>
          <a:ln w="25400">
            <a:noFill/>
            <a:miter lim="800000"/>
            <a:headEnd/>
            <a:tailEnd/>
          </a:ln>
          <a:effectLst/>
        </p:spPr>
        <p:txBody>
          <a:bodyPr lIns="90296" tIns="44356" rIns="90296" bIns="44356">
            <a:prstTxWarp prst="textNoShape">
              <a:avLst/>
            </a:prstTxWarp>
          </a:bodyPr>
          <a:lstStyle/>
          <a:p>
            <a:pPr defTabSz="915530">
              <a:spcBef>
                <a:spcPct val="20000"/>
              </a:spcBef>
              <a:buClr>
                <a:schemeClr val="tx2"/>
              </a:buClr>
              <a:buSzPct val="70000"/>
            </a:pPr>
            <a:r>
              <a:rPr lang="en-US" sz="1599"/>
              <a:t> 2</a:t>
            </a:r>
          </a:p>
        </p:txBody>
      </p:sp>
    </p:spTree>
    <p:extLst>
      <p:ext uri="{BB962C8B-B14F-4D97-AF65-F5344CB8AC3E}">
        <p14:creationId xmlns:p14="http://schemas.microsoft.com/office/powerpoint/2010/main" val="32110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9DDA6-093B-467E-BCB8-B7B94975E9ED}"/>
              </a:ext>
            </a:extLst>
          </p:cNvPr>
          <p:cNvSpPr>
            <a:spLocks noGrp="1"/>
          </p:cNvSpPr>
          <p:nvPr>
            <p:ph type="title"/>
          </p:nvPr>
        </p:nvSpPr>
        <p:spPr/>
        <p:txBody>
          <a:bodyPr/>
          <a:lstStyle/>
          <a:p>
            <a:r>
              <a:rPr lang="en-US" dirty="0"/>
              <a:t>Tracert – example of networked connection</a:t>
            </a:r>
          </a:p>
        </p:txBody>
      </p:sp>
      <p:sp>
        <p:nvSpPr>
          <p:cNvPr id="3" name="Text Placeholder 2">
            <a:extLst>
              <a:ext uri="{FF2B5EF4-FFF2-40B4-BE49-F238E27FC236}">
                <a16:creationId xmlns:a16="http://schemas.microsoft.com/office/drawing/2014/main" id="{D9934811-4D31-4927-BD16-6850F40D44A0}"/>
              </a:ext>
            </a:extLst>
          </p:cNvPr>
          <p:cNvSpPr>
            <a:spLocks noGrp="1"/>
          </p:cNvSpPr>
          <p:nvPr>
            <p:ph type="body" sz="quarter" idx="11"/>
          </p:nvPr>
        </p:nvSpPr>
        <p:spPr/>
        <p:txBody>
          <a:bodyPr/>
          <a:lstStyle/>
          <a:p>
            <a:endParaRPr lang="en-US" dirty="0"/>
          </a:p>
        </p:txBody>
      </p:sp>
      <p:pic>
        <p:nvPicPr>
          <p:cNvPr id="5" name="Picture 4">
            <a:extLst>
              <a:ext uri="{FF2B5EF4-FFF2-40B4-BE49-F238E27FC236}">
                <a16:creationId xmlns:a16="http://schemas.microsoft.com/office/drawing/2014/main" id="{21E9EFB4-54BA-4491-893F-81D47779EE27}"/>
              </a:ext>
            </a:extLst>
          </p:cNvPr>
          <p:cNvPicPr>
            <a:picLocks noChangeAspect="1"/>
          </p:cNvPicPr>
          <p:nvPr/>
        </p:nvPicPr>
        <p:blipFill>
          <a:blip r:embed="rId2"/>
          <a:stretch>
            <a:fillRect/>
          </a:stretch>
        </p:blipFill>
        <p:spPr>
          <a:xfrm>
            <a:off x="127680" y="1704674"/>
            <a:ext cx="12192000" cy="4523855"/>
          </a:xfrm>
          <a:prstGeom prst="rect">
            <a:avLst/>
          </a:prstGeom>
        </p:spPr>
      </p:pic>
    </p:spTree>
    <p:extLst>
      <p:ext uri="{BB962C8B-B14F-4D97-AF65-F5344CB8AC3E}">
        <p14:creationId xmlns:p14="http://schemas.microsoft.com/office/powerpoint/2010/main" val="2164666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lide Number Placeholder 5"/>
          <p:cNvSpPr>
            <a:spLocks noGrp="1"/>
          </p:cNvSpPr>
          <p:nvPr>
            <p:ph type="sldNum" sz="quarter" idx="12"/>
          </p:nvPr>
        </p:nvSpPr>
        <p:spPr/>
        <p:txBody>
          <a:bodyPr/>
          <a:lstStyle/>
          <a:p>
            <a:fld id="{AC3E10F0-78B4-9E42-ADEA-7CC34BFC5D29}" type="slidenum">
              <a:rPr lang="en-US"/>
              <a:pPr/>
              <a:t>30</a:t>
            </a:fld>
            <a:endParaRPr lang="en-US"/>
          </a:p>
        </p:txBody>
      </p:sp>
      <p:sp>
        <p:nvSpPr>
          <p:cNvPr id="1674242" name="Rectangle 2"/>
          <p:cNvSpPr>
            <a:spLocks noGrp="1" noChangeArrowheads="1"/>
          </p:cNvSpPr>
          <p:nvPr>
            <p:ph type="title"/>
          </p:nvPr>
        </p:nvSpPr>
        <p:spPr/>
        <p:txBody>
          <a:bodyPr/>
          <a:lstStyle/>
          <a:p>
            <a:r>
              <a:rPr lang="en-US"/>
              <a:t>Scalability Challenge</a:t>
            </a:r>
          </a:p>
        </p:txBody>
      </p:sp>
      <p:sp>
        <p:nvSpPr>
          <p:cNvPr id="1674243" name="Rectangle 3"/>
          <p:cNvSpPr>
            <a:spLocks noGrp="1" noChangeArrowheads="1"/>
          </p:cNvSpPr>
          <p:nvPr>
            <p:ph type="body" idx="1"/>
          </p:nvPr>
        </p:nvSpPr>
        <p:spPr>
          <a:xfrm>
            <a:off x="1983342" y="1524993"/>
            <a:ext cx="8225316" cy="1374059"/>
          </a:xfrm>
        </p:spPr>
        <p:txBody>
          <a:bodyPr>
            <a:normAutofit/>
          </a:bodyPr>
          <a:lstStyle/>
          <a:p>
            <a:r>
              <a:rPr lang="en-US"/>
              <a:t>Suppose hosts had arbitrary addresses</a:t>
            </a:r>
          </a:p>
          <a:p>
            <a:pPr lvl="1"/>
            <a:r>
              <a:rPr lang="en-US"/>
              <a:t>Then every router would need a lot of information</a:t>
            </a:r>
          </a:p>
          <a:p>
            <a:pPr lvl="1"/>
            <a:r>
              <a:rPr lang="en-US"/>
              <a:t>…to know how to direct packets toward the host</a:t>
            </a:r>
          </a:p>
        </p:txBody>
      </p:sp>
      <p:sp>
        <p:nvSpPr>
          <p:cNvPr id="1674244" name="Line 4"/>
          <p:cNvSpPr>
            <a:spLocks noChangeShapeType="1"/>
          </p:cNvSpPr>
          <p:nvPr/>
        </p:nvSpPr>
        <p:spPr bwMode="auto">
          <a:xfrm>
            <a:off x="2522811" y="3977989"/>
            <a:ext cx="2589451" cy="0"/>
          </a:xfrm>
          <a:prstGeom prst="line">
            <a:avLst/>
          </a:prstGeom>
          <a:noFill/>
          <a:ln w="76200" cmpd="tri">
            <a:solidFill>
              <a:schemeClr val="tx1"/>
            </a:solidFill>
            <a:round/>
            <a:headEnd/>
            <a:tailEnd/>
          </a:ln>
          <a:effectLst/>
        </p:spPr>
        <p:txBody>
          <a:bodyPr wrap="none" anchor="ctr">
            <a:prstTxWarp prst="textNoShape">
              <a:avLst/>
            </a:prstTxWarp>
          </a:bodyPr>
          <a:lstStyle/>
          <a:p>
            <a:endParaRPr lang="en-US" sz="1799"/>
          </a:p>
        </p:txBody>
      </p:sp>
      <p:sp>
        <p:nvSpPr>
          <p:cNvPr id="1674245" name="Line 5"/>
          <p:cNvSpPr>
            <a:spLocks noChangeShapeType="1"/>
          </p:cNvSpPr>
          <p:nvPr/>
        </p:nvSpPr>
        <p:spPr bwMode="auto">
          <a:xfrm>
            <a:off x="2827452"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4246" name="Line 6"/>
          <p:cNvSpPr>
            <a:spLocks noChangeShapeType="1"/>
          </p:cNvSpPr>
          <p:nvPr/>
        </p:nvSpPr>
        <p:spPr bwMode="auto">
          <a:xfrm>
            <a:off x="3741376"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4247" name="Line 7"/>
          <p:cNvSpPr>
            <a:spLocks noChangeShapeType="1"/>
          </p:cNvSpPr>
          <p:nvPr/>
        </p:nvSpPr>
        <p:spPr bwMode="auto">
          <a:xfrm>
            <a:off x="4807621"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4248" name="Rectangle 8"/>
          <p:cNvSpPr>
            <a:spLocks noChangeArrowheads="1"/>
          </p:cNvSpPr>
          <p:nvPr/>
        </p:nvSpPr>
        <p:spPr bwMode="auto">
          <a:xfrm>
            <a:off x="2546066" y="3393092"/>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4249" name="Rectangle 9"/>
          <p:cNvSpPr>
            <a:spLocks noChangeArrowheads="1"/>
          </p:cNvSpPr>
          <p:nvPr/>
        </p:nvSpPr>
        <p:spPr bwMode="auto">
          <a:xfrm>
            <a:off x="3440950" y="3374051"/>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4250" name="Rectangle 10"/>
          <p:cNvSpPr>
            <a:spLocks noChangeArrowheads="1"/>
          </p:cNvSpPr>
          <p:nvPr/>
        </p:nvSpPr>
        <p:spPr bwMode="auto">
          <a:xfrm>
            <a:off x="4507195" y="3374051"/>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4251" name="Text Box 11"/>
          <p:cNvSpPr txBox="1">
            <a:spLocks noChangeArrowheads="1"/>
          </p:cNvSpPr>
          <p:nvPr/>
        </p:nvSpPr>
        <p:spPr bwMode="auto">
          <a:xfrm>
            <a:off x="2651334" y="3992270"/>
            <a:ext cx="771123"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LAN 1</a:t>
            </a:r>
          </a:p>
        </p:txBody>
      </p:sp>
      <p:sp>
        <p:nvSpPr>
          <p:cNvPr id="1674252" name="Text Box 12"/>
          <p:cNvSpPr txBox="1">
            <a:spLocks noChangeArrowheads="1"/>
          </p:cNvSpPr>
          <p:nvPr/>
        </p:nvSpPr>
        <p:spPr bwMode="auto">
          <a:xfrm>
            <a:off x="4045717" y="3291544"/>
            <a:ext cx="357604" cy="338378"/>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a:t>
            </a:r>
          </a:p>
        </p:txBody>
      </p:sp>
      <p:sp>
        <p:nvSpPr>
          <p:cNvPr id="1674253" name="Line 13"/>
          <p:cNvSpPr>
            <a:spLocks noChangeShapeType="1"/>
          </p:cNvSpPr>
          <p:nvPr/>
        </p:nvSpPr>
        <p:spPr bwMode="auto">
          <a:xfrm>
            <a:off x="7168592" y="3977989"/>
            <a:ext cx="2589451" cy="0"/>
          </a:xfrm>
          <a:prstGeom prst="line">
            <a:avLst/>
          </a:prstGeom>
          <a:noFill/>
          <a:ln w="76200" cmpd="tri">
            <a:solidFill>
              <a:schemeClr val="tx1"/>
            </a:solidFill>
            <a:round/>
            <a:headEnd/>
            <a:tailEnd/>
          </a:ln>
          <a:effectLst/>
        </p:spPr>
        <p:txBody>
          <a:bodyPr wrap="none" anchor="ctr">
            <a:prstTxWarp prst="textNoShape">
              <a:avLst/>
            </a:prstTxWarp>
          </a:bodyPr>
          <a:lstStyle/>
          <a:p>
            <a:endParaRPr lang="en-US" sz="1799"/>
          </a:p>
        </p:txBody>
      </p:sp>
      <p:sp>
        <p:nvSpPr>
          <p:cNvPr id="1674254" name="Line 14"/>
          <p:cNvSpPr>
            <a:spLocks noChangeShapeType="1"/>
          </p:cNvSpPr>
          <p:nvPr/>
        </p:nvSpPr>
        <p:spPr bwMode="auto">
          <a:xfrm>
            <a:off x="7473233"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4255" name="Line 15"/>
          <p:cNvSpPr>
            <a:spLocks noChangeShapeType="1"/>
          </p:cNvSpPr>
          <p:nvPr/>
        </p:nvSpPr>
        <p:spPr bwMode="auto">
          <a:xfrm>
            <a:off x="8387157"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4256" name="Line 16"/>
          <p:cNvSpPr>
            <a:spLocks noChangeShapeType="1"/>
          </p:cNvSpPr>
          <p:nvPr/>
        </p:nvSpPr>
        <p:spPr bwMode="auto">
          <a:xfrm>
            <a:off x="9453401"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4257" name="Rectangle 17"/>
          <p:cNvSpPr>
            <a:spLocks noChangeArrowheads="1"/>
          </p:cNvSpPr>
          <p:nvPr/>
        </p:nvSpPr>
        <p:spPr bwMode="auto">
          <a:xfrm>
            <a:off x="7191847" y="3393092"/>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4258" name="Rectangle 18"/>
          <p:cNvSpPr>
            <a:spLocks noChangeArrowheads="1"/>
          </p:cNvSpPr>
          <p:nvPr/>
        </p:nvSpPr>
        <p:spPr bwMode="auto">
          <a:xfrm>
            <a:off x="8086731" y="3374051"/>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4259" name="Rectangle 19"/>
          <p:cNvSpPr>
            <a:spLocks noChangeArrowheads="1"/>
          </p:cNvSpPr>
          <p:nvPr/>
        </p:nvSpPr>
        <p:spPr bwMode="auto">
          <a:xfrm>
            <a:off x="9152975" y="3374051"/>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4260" name="Text Box 20"/>
          <p:cNvSpPr txBox="1">
            <a:spLocks noChangeArrowheads="1"/>
          </p:cNvSpPr>
          <p:nvPr/>
        </p:nvSpPr>
        <p:spPr bwMode="auto">
          <a:xfrm>
            <a:off x="8591840" y="3977989"/>
            <a:ext cx="771123"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LAN 2</a:t>
            </a:r>
          </a:p>
        </p:txBody>
      </p:sp>
      <p:sp>
        <p:nvSpPr>
          <p:cNvPr id="1674261" name="Text Box 21"/>
          <p:cNvSpPr txBox="1">
            <a:spLocks noChangeArrowheads="1"/>
          </p:cNvSpPr>
          <p:nvPr/>
        </p:nvSpPr>
        <p:spPr bwMode="auto">
          <a:xfrm>
            <a:off x="8691497" y="3291544"/>
            <a:ext cx="357604" cy="338378"/>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a:t>
            </a:r>
          </a:p>
        </p:txBody>
      </p:sp>
      <p:sp>
        <p:nvSpPr>
          <p:cNvPr id="1674262" name="AutoShape 22"/>
          <p:cNvSpPr>
            <a:spLocks noChangeArrowheads="1"/>
          </p:cNvSpPr>
          <p:nvPr/>
        </p:nvSpPr>
        <p:spPr bwMode="auto">
          <a:xfrm>
            <a:off x="4046018" y="4282630"/>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674263" name="AutoShape 23"/>
          <p:cNvSpPr>
            <a:spLocks noChangeArrowheads="1"/>
          </p:cNvSpPr>
          <p:nvPr/>
        </p:nvSpPr>
        <p:spPr bwMode="auto">
          <a:xfrm>
            <a:off x="5873866" y="4282630"/>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674264" name="Line 24"/>
          <p:cNvSpPr>
            <a:spLocks noChangeShapeType="1"/>
          </p:cNvSpPr>
          <p:nvPr/>
        </p:nvSpPr>
        <p:spPr bwMode="auto">
          <a:xfrm>
            <a:off x="4350659" y="3977989"/>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4265" name="AutoShape 25"/>
          <p:cNvSpPr>
            <a:spLocks noChangeArrowheads="1"/>
          </p:cNvSpPr>
          <p:nvPr/>
        </p:nvSpPr>
        <p:spPr bwMode="auto">
          <a:xfrm>
            <a:off x="7701714" y="4282630"/>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674266" name="Line 26"/>
          <p:cNvSpPr>
            <a:spLocks noChangeShapeType="1"/>
          </p:cNvSpPr>
          <p:nvPr/>
        </p:nvSpPr>
        <p:spPr bwMode="auto">
          <a:xfrm>
            <a:off x="8006355" y="3977989"/>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4267" name="Line 27"/>
          <p:cNvSpPr>
            <a:spLocks noChangeShapeType="1"/>
          </p:cNvSpPr>
          <p:nvPr/>
        </p:nvSpPr>
        <p:spPr bwMode="auto">
          <a:xfrm>
            <a:off x="4655301" y="4434951"/>
            <a:ext cx="1218565" cy="0"/>
          </a:xfrm>
          <a:prstGeom prst="line">
            <a:avLst/>
          </a:prstGeom>
          <a:noFill/>
          <a:ln w="76200">
            <a:solidFill>
              <a:schemeClr val="tx1"/>
            </a:solidFill>
            <a:round/>
            <a:headEnd/>
            <a:tailEnd/>
          </a:ln>
          <a:effectLst/>
        </p:spPr>
        <p:txBody>
          <a:bodyPr wrap="none" anchor="ctr">
            <a:prstTxWarp prst="textNoShape">
              <a:avLst/>
            </a:prstTxWarp>
          </a:bodyPr>
          <a:lstStyle/>
          <a:p>
            <a:endParaRPr lang="en-US" sz="1799"/>
          </a:p>
        </p:txBody>
      </p:sp>
      <p:sp>
        <p:nvSpPr>
          <p:cNvPr id="1674268" name="Line 28"/>
          <p:cNvSpPr>
            <a:spLocks noChangeShapeType="1"/>
          </p:cNvSpPr>
          <p:nvPr/>
        </p:nvSpPr>
        <p:spPr bwMode="auto">
          <a:xfrm>
            <a:off x="6483149" y="4434951"/>
            <a:ext cx="1218565" cy="0"/>
          </a:xfrm>
          <a:prstGeom prst="line">
            <a:avLst/>
          </a:prstGeom>
          <a:noFill/>
          <a:ln w="76200">
            <a:solidFill>
              <a:schemeClr val="tx1"/>
            </a:solidFill>
            <a:round/>
            <a:headEnd/>
            <a:tailEnd/>
          </a:ln>
          <a:effectLst/>
        </p:spPr>
        <p:txBody>
          <a:bodyPr wrap="none" anchor="ctr">
            <a:prstTxWarp prst="textNoShape">
              <a:avLst/>
            </a:prstTxWarp>
          </a:bodyPr>
          <a:lstStyle/>
          <a:p>
            <a:endParaRPr lang="en-US" sz="1799"/>
          </a:p>
        </p:txBody>
      </p:sp>
      <p:sp>
        <p:nvSpPr>
          <p:cNvPr id="1674269" name="Text Box 29"/>
          <p:cNvSpPr txBox="1">
            <a:spLocks noChangeArrowheads="1"/>
          </p:cNvSpPr>
          <p:nvPr/>
        </p:nvSpPr>
        <p:spPr bwMode="auto">
          <a:xfrm>
            <a:off x="4932970" y="4434951"/>
            <a:ext cx="669576"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WAN</a:t>
            </a:r>
          </a:p>
        </p:txBody>
      </p:sp>
      <p:sp>
        <p:nvSpPr>
          <p:cNvPr id="1674270" name="Text Box 30"/>
          <p:cNvSpPr txBox="1">
            <a:spLocks noChangeArrowheads="1"/>
          </p:cNvSpPr>
          <p:nvPr/>
        </p:nvSpPr>
        <p:spPr bwMode="auto">
          <a:xfrm>
            <a:off x="6759231" y="4434951"/>
            <a:ext cx="669576"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WAN</a:t>
            </a:r>
          </a:p>
        </p:txBody>
      </p:sp>
      <p:sp>
        <p:nvSpPr>
          <p:cNvPr id="1674271" name="Text Box 31"/>
          <p:cNvSpPr txBox="1">
            <a:spLocks noChangeArrowheads="1"/>
          </p:cNvSpPr>
          <p:nvPr/>
        </p:nvSpPr>
        <p:spPr bwMode="auto">
          <a:xfrm>
            <a:off x="2026184" y="2967279"/>
            <a:ext cx="1143991"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0000FF"/>
                </a:solidFill>
                <a:latin typeface="Courier New" charset="0"/>
              </a:rPr>
              <a:t>1.2.3.4</a:t>
            </a:r>
          </a:p>
        </p:txBody>
      </p:sp>
      <p:sp>
        <p:nvSpPr>
          <p:cNvPr id="1674272" name="Text Box 32"/>
          <p:cNvSpPr txBox="1">
            <a:spLocks noChangeArrowheads="1"/>
          </p:cNvSpPr>
          <p:nvPr/>
        </p:nvSpPr>
        <p:spPr bwMode="auto">
          <a:xfrm>
            <a:off x="3292350" y="2967279"/>
            <a:ext cx="1143991" cy="366521"/>
          </a:xfrm>
          <a:prstGeom prst="rect">
            <a:avLst/>
          </a:prstGeom>
          <a:noFill/>
          <a:ln w="9525">
            <a:noFill/>
            <a:miter lim="800000"/>
            <a:headEnd/>
            <a:tailEnd/>
          </a:ln>
          <a:effectLst/>
        </p:spPr>
        <p:txBody>
          <a:bodyPr wrap="none">
            <a:prstTxWarp prst="textNoShape">
              <a:avLst/>
            </a:prstTxWarp>
            <a:spAutoFit/>
          </a:bodyPr>
          <a:lstStyle/>
          <a:p>
            <a:pPr algn="ctr"/>
            <a:r>
              <a:rPr lang="en-US" sz="1799">
                <a:latin typeface="Courier New" charset="0"/>
              </a:rPr>
              <a:t>5.6.7.8</a:t>
            </a:r>
          </a:p>
        </p:txBody>
      </p:sp>
      <p:sp>
        <p:nvSpPr>
          <p:cNvPr id="1674273" name="Text Box 33"/>
          <p:cNvSpPr txBox="1">
            <a:spLocks noChangeArrowheads="1"/>
          </p:cNvSpPr>
          <p:nvPr/>
        </p:nvSpPr>
        <p:spPr bwMode="auto">
          <a:xfrm>
            <a:off x="4495048" y="2967279"/>
            <a:ext cx="1143991" cy="366521"/>
          </a:xfrm>
          <a:prstGeom prst="rect">
            <a:avLst/>
          </a:prstGeom>
          <a:noFill/>
          <a:ln w="9525">
            <a:noFill/>
            <a:miter lim="800000"/>
            <a:headEnd/>
            <a:tailEnd/>
          </a:ln>
          <a:effectLst/>
        </p:spPr>
        <p:txBody>
          <a:bodyPr wrap="none">
            <a:prstTxWarp prst="textNoShape">
              <a:avLst/>
            </a:prstTxWarp>
            <a:spAutoFit/>
          </a:bodyPr>
          <a:lstStyle/>
          <a:p>
            <a:pPr algn="ctr"/>
            <a:r>
              <a:rPr lang="en-US" sz="1799">
                <a:latin typeface="Courier New" charset="0"/>
              </a:rPr>
              <a:t>2.4.6.8</a:t>
            </a:r>
          </a:p>
        </p:txBody>
      </p:sp>
      <p:sp>
        <p:nvSpPr>
          <p:cNvPr id="1674274" name="Text Box 34"/>
          <p:cNvSpPr txBox="1">
            <a:spLocks noChangeArrowheads="1"/>
          </p:cNvSpPr>
          <p:nvPr/>
        </p:nvSpPr>
        <p:spPr bwMode="auto">
          <a:xfrm>
            <a:off x="6632296" y="2967279"/>
            <a:ext cx="1143992"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FF3300"/>
                </a:solidFill>
                <a:latin typeface="Courier New" charset="0"/>
              </a:rPr>
              <a:t>1.2.3.5</a:t>
            </a:r>
          </a:p>
        </p:txBody>
      </p:sp>
      <p:sp>
        <p:nvSpPr>
          <p:cNvPr id="1674275" name="Text Box 35"/>
          <p:cNvSpPr txBox="1">
            <a:spLocks noChangeArrowheads="1"/>
          </p:cNvSpPr>
          <p:nvPr/>
        </p:nvSpPr>
        <p:spPr bwMode="auto">
          <a:xfrm>
            <a:off x="7898461" y="2967279"/>
            <a:ext cx="1143992" cy="366521"/>
          </a:xfrm>
          <a:prstGeom prst="rect">
            <a:avLst/>
          </a:prstGeom>
          <a:noFill/>
          <a:ln w="9525">
            <a:noFill/>
            <a:miter lim="800000"/>
            <a:headEnd/>
            <a:tailEnd/>
          </a:ln>
          <a:effectLst/>
        </p:spPr>
        <p:txBody>
          <a:bodyPr wrap="none">
            <a:prstTxWarp prst="textNoShape">
              <a:avLst/>
            </a:prstTxWarp>
            <a:spAutoFit/>
          </a:bodyPr>
          <a:lstStyle/>
          <a:p>
            <a:pPr algn="ctr"/>
            <a:r>
              <a:rPr lang="en-US" sz="1799">
                <a:latin typeface="Courier New" charset="0"/>
              </a:rPr>
              <a:t>5.6.7.9</a:t>
            </a:r>
          </a:p>
        </p:txBody>
      </p:sp>
      <p:sp>
        <p:nvSpPr>
          <p:cNvPr id="1674276" name="Text Box 36"/>
          <p:cNvSpPr txBox="1">
            <a:spLocks noChangeArrowheads="1"/>
          </p:cNvSpPr>
          <p:nvPr/>
        </p:nvSpPr>
        <p:spPr bwMode="auto">
          <a:xfrm>
            <a:off x="9101160" y="2967279"/>
            <a:ext cx="1143992" cy="366521"/>
          </a:xfrm>
          <a:prstGeom prst="rect">
            <a:avLst/>
          </a:prstGeom>
          <a:noFill/>
          <a:ln w="9525">
            <a:noFill/>
            <a:miter lim="800000"/>
            <a:headEnd/>
            <a:tailEnd/>
          </a:ln>
          <a:effectLst/>
        </p:spPr>
        <p:txBody>
          <a:bodyPr wrap="none">
            <a:prstTxWarp prst="textNoShape">
              <a:avLst/>
            </a:prstTxWarp>
            <a:spAutoFit/>
          </a:bodyPr>
          <a:lstStyle/>
          <a:p>
            <a:pPr algn="ctr"/>
            <a:r>
              <a:rPr lang="en-US" sz="1799">
                <a:latin typeface="Courier New" charset="0"/>
              </a:rPr>
              <a:t>2.4.6.9</a:t>
            </a:r>
          </a:p>
        </p:txBody>
      </p:sp>
      <p:sp>
        <p:nvSpPr>
          <p:cNvPr id="1674277" name="Text Box 37"/>
          <p:cNvSpPr txBox="1">
            <a:spLocks noChangeArrowheads="1"/>
          </p:cNvSpPr>
          <p:nvPr/>
        </p:nvSpPr>
        <p:spPr bwMode="auto">
          <a:xfrm>
            <a:off x="5353437" y="5004568"/>
            <a:ext cx="1143992" cy="366522"/>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0000FF"/>
                </a:solidFill>
                <a:latin typeface="Courier New" charset="0"/>
              </a:rPr>
              <a:t>1.2.3.4</a:t>
            </a:r>
          </a:p>
        </p:txBody>
      </p:sp>
      <p:sp>
        <p:nvSpPr>
          <p:cNvPr id="1674278" name="Text Box 38"/>
          <p:cNvSpPr txBox="1">
            <a:spLocks noChangeArrowheads="1"/>
          </p:cNvSpPr>
          <p:nvPr/>
        </p:nvSpPr>
        <p:spPr bwMode="auto">
          <a:xfrm>
            <a:off x="5366130" y="5388543"/>
            <a:ext cx="1143992" cy="366522"/>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FF3300"/>
                </a:solidFill>
                <a:latin typeface="Courier New" charset="0"/>
              </a:rPr>
              <a:t>1.2.3.5</a:t>
            </a:r>
          </a:p>
        </p:txBody>
      </p:sp>
      <p:sp>
        <p:nvSpPr>
          <p:cNvPr id="1674279" name="AutoShape 39"/>
          <p:cNvSpPr>
            <a:spLocks noChangeArrowheads="1"/>
          </p:cNvSpPr>
          <p:nvPr/>
        </p:nvSpPr>
        <p:spPr bwMode="auto">
          <a:xfrm>
            <a:off x="6660857" y="5410755"/>
            <a:ext cx="728284" cy="230068"/>
          </a:xfrm>
          <a:prstGeom prst="rightArrow">
            <a:avLst>
              <a:gd name="adj1" fmla="val 50000"/>
              <a:gd name="adj2" fmla="val 79138"/>
            </a:avLst>
          </a:prstGeom>
          <a:solidFill>
            <a:srgbClr val="FF3300"/>
          </a:solidFill>
          <a:ln w="9525">
            <a:noFill/>
            <a:miter lim="800000"/>
            <a:headEnd/>
            <a:tailEnd/>
          </a:ln>
          <a:effectLst/>
        </p:spPr>
        <p:txBody>
          <a:bodyPr wrap="none" anchor="ctr">
            <a:prstTxWarp prst="textNoShape">
              <a:avLst/>
            </a:prstTxWarp>
          </a:bodyPr>
          <a:lstStyle/>
          <a:p>
            <a:endParaRPr lang="en-US" sz="1799"/>
          </a:p>
        </p:txBody>
      </p:sp>
      <p:sp>
        <p:nvSpPr>
          <p:cNvPr id="1674280" name="AutoShape 40"/>
          <p:cNvSpPr>
            <a:spLocks noChangeArrowheads="1"/>
          </p:cNvSpPr>
          <p:nvPr/>
        </p:nvSpPr>
        <p:spPr bwMode="auto">
          <a:xfrm flipH="1">
            <a:off x="6659269" y="5064860"/>
            <a:ext cx="728283" cy="230068"/>
          </a:xfrm>
          <a:prstGeom prst="rightArrow">
            <a:avLst>
              <a:gd name="adj1" fmla="val 50000"/>
              <a:gd name="adj2" fmla="val 79138"/>
            </a:avLst>
          </a:prstGeom>
          <a:solidFill>
            <a:srgbClr val="0000FF"/>
          </a:solidFill>
          <a:ln w="9525">
            <a:noFill/>
            <a:miter lim="800000"/>
            <a:headEnd/>
            <a:tailEnd/>
          </a:ln>
          <a:effectLst/>
        </p:spPr>
        <p:txBody>
          <a:bodyPr wrap="none" anchor="ctr">
            <a:prstTxWarp prst="textNoShape">
              <a:avLst/>
            </a:prstTxWarp>
          </a:bodyPr>
          <a:lstStyle/>
          <a:p>
            <a:endParaRPr lang="en-US" sz="1799"/>
          </a:p>
        </p:txBody>
      </p:sp>
      <p:grpSp>
        <p:nvGrpSpPr>
          <p:cNvPr id="2" name="Group 41"/>
          <p:cNvGrpSpPr>
            <a:grpSpLocks/>
          </p:cNvGrpSpPr>
          <p:nvPr/>
        </p:nvGrpSpPr>
        <p:grpSpPr bwMode="auto">
          <a:xfrm>
            <a:off x="5777080" y="5832810"/>
            <a:ext cx="77747" cy="306229"/>
            <a:chOff x="2565" y="3828"/>
            <a:chExt cx="73" cy="267"/>
          </a:xfrm>
        </p:grpSpPr>
        <p:sp>
          <p:nvSpPr>
            <p:cNvPr id="1674282" name="Oval 42"/>
            <p:cNvSpPr>
              <a:spLocks noChangeArrowheads="1"/>
            </p:cNvSpPr>
            <p:nvPr/>
          </p:nvSpPr>
          <p:spPr bwMode="auto">
            <a:xfrm>
              <a:off x="2565" y="3828"/>
              <a:ext cx="73" cy="73"/>
            </a:xfrm>
            <a:prstGeom prst="ellipse">
              <a:avLst/>
            </a:prstGeom>
            <a:solidFill>
              <a:schemeClr val="tx2"/>
            </a:solidFill>
            <a:ln w="9525">
              <a:solidFill>
                <a:schemeClr val="tx1"/>
              </a:solidFill>
              <a:round/>
              <a:headEnd/>
              <a:tailEnd/>
            </a:ln>
            <a:effectLst/>
          </p:spPr>
          <p:txBody>
            <a:bodyPr wrap="none" anchor="ctr">
              <a:prstTxWarp prst="textNoShape">
                <a:avLst/>
              </a:prstTxWarp>
            </a:bodyPr>
            <a:lstStyle/>
            <a:p>
              <a:endParaRPr lang="en-US" sz="1799"/>
            </a:p>
          </p:txBody>
        </p:sp>
        <p:sp>
          <p:nvSpPr>
            <p:cNvPr id="1674283" name="Oval 43"/>
            <p:cNvSpPr>
              <a:spLocks noChangeArrowheads="1"/>
            </p:cNvSpPr>
            <p:nvPr/>
          </p:nvSpPr>
          <p:spPr bwMode="auto">
            <a:xfrm>
              <a:off x="2565" y="3925"/>
              <a:ext cx="73" cy="73"/>
            </a:xfrm>
            <a:prstGeom prst="ellipse">
              <a:avLst/>
            </a:prstGeom>
            <a:solidFill>
              <a:schemeClr val="tx2"/>
            </a:solidFill>
            <a:ln w="9525">
              <a:solidFill>
                <a:schemeClr val="tx1"/>
              </a:solidFill>
              <a:round/>
              <a:headEnd/>
              <a:tailEnd/>
            </a:ln>
            <a:effectLst/>
          </p:spPr>
          <p:txBody>
            <a:bodyPr wrap="none" anchor="ctr">
              <a:prstTxWarp prst="textNoShape">
                <a:avLst/>
              </a:prstTxWarp>
            </a:bodyPr>
            <a:lstStyle/>
            <a:p>
              <a:endParaRPr lang="en-US" sz="1799"/>
            </a:p>
          </p:txBody>
        </p:sp>
        <p:sp>
          <p:nvSpPr>
            <p:cNvPr id="1674284" name="Oval 44"/>
            <p:cNvSpPr>
              <a:spLocks noChangeArrowheads="1"/>
            </p:cNvSpPr>
            <p:nvPr/>
          </p:nvSpPr>
          <p:spPr bwMode="auto">
            <a:xfrm>
              <a:off x="2565" y="4022"/>
              <a:ext cx="73" cy="73"/>
            </a:xfrm>
            <a:prstGeom prst="ellipse">
              <a:avLst/>
            </a:prstGeom>
            <a:solidFill>
              <a:schemeClr val="tx2"/>
            </a:solidFill>
            <a:ln w="9525">
              <a:solidFill>
                <a:schemeClr val="tx1"/>
              </a:solidFill>
              <a:round/>
              <a:headEnd/>
              <a:tailEnd/>
            </a:ln>
            <a:effectLst/>
          </p:spPr>
          <p:txBody>
            <a:bodyPr wrap="none" anchor="ctr">
              <a:prstTxWarp prst="textNoShape">
                <a:avLst/>
              </a:prstTxWarp>
            </a:bodyPr>
            <a:lstStyle/>
            <a:p>
              <a:endParaRPr lang="en-US" sz="1799"/>
            </a:p>
          </p:txBody>
        </p:sp>
      </p:grpSp>
      <p:grpSp>
        <p:nvGrpSpPr>
          <p:cNvPr id="3" name="Group 45"/>
          <p:cNvGrpSpPr>
            <a:grpSpLocks/>
          </p:cNvGrpSpPr>
          <p:nvPr/>
        </p:nvGrpSpPr>
        <p:grpSpPr bwMode="auto">
          <a:xfrm>
            <a:off x="5316945" y="4949033"/>
            <a:ext cx="2226104" cy="1758034"/>
            <a:chOff x="969" y="3103"/>
            <a:chExt cx="1403" cy="1108"/>
          </a:xfrm>
        </p:grpSpPr>
        <p:sp>
          <p:nvSpPr>
            <p:cNvPr id="1674286" name="Rectangle 46"/>
            <p:cNvSpPr>
              <a:spLocks noChangeArrowheads="1"/>
            </p:cNvSpPr>
            <p:nvPr/>
          </p:nvSpPr>
          <p:spPr bwMode="auto">
            <a:xfrm>
              <a:off x="969" y="3103"/>
              <a:ext cx="1403" cy="823"/>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sz="1799"/>
            </a:p>
          </p:txBody>
        </p:sp>
        <p:sp>
          <p:nvSpPr>
            <p:cNvPr id="1674287" name="Line 47"/>
            <p:cNvSpPr>
              <a:spLocks noChangeShapeType="1"/>
            </p:cNvSpPr>
            <p:nvPr/>
          </p:nvSpPr>
          <p:spPr bwMode="auto">
            <a:xfrm>
              <a:off x="1719" y="3103"/>
              <a:ext cx="0" cy="823"/>
            </a:xfrm>
            <a:prstGeom prst="line">
              <a:avLst/>
            </a:prstGeom>
            <a:noFill/>
            <a:ln w="9525">
              <a:solidFill>
                <a:schemeClr val="tx1"/>
              </a:solidFill>
              <a:round/>
              <a:headEnd/>
              <a:tailEnd/>
            </a:ln>
            <a:effectLst/>
          </p:spPr>
          <p:txBody>
            <a:bodyPr wrap="none" anchor="ctr">
              <a:prstTxWarp prst="textNoShape">
                <a:avLst/>
              </a:prstTxWarp>
            </a:bodyPr>
            <a:lstStyle/>
            <a:p>
              <a:endParaRPr lang="en-US" sz="1799"/>
            </a:p>
          </p:txBody>
        </p:sp>
        <p:sp>
          <p:nvSpPr>
            <p:cNvPr id="1674288" name="Line 48"/>
            <p:cNvSpPr>
              <a:spLocks noChangeShapeType="1"/>
            </p:cNvSpPr>
            <p:nvPr/>
          </p:nvSpPr>
          <p:spPr bwMode="auto">
            <a:xfrm>
              <a:off x="969" y="3369"/>
              <a:ext cx="1403" cy="0"/>
            </a:xfrm>
            <a:prstGeom prst="line">
              <a:avLst/>
            </a:prstGeom>
            <a:noFill/>
            <a:ln w="9525">
              <a:solidFill>
                <a:schemeClr val="tx1"/>
              </a:solidFill>
              <a:round/>
              <a:headEnd/>
              <a:tailEnd/>
            </a:ln>
            <a:effectLst/>
          </p:spPr>
          <p:txBody>
            <a:bodyPr wrap="none" anchor="ctr">
              <a:prstTxWarp prst="textNoShape">
                <a:avLst/>
              </a:prstTxWarp>
            </a:bodyPr>
            <a:lstStyle/>
            <a:p>
              <a:endParaRPr lang="en-US" sz="1799"/>
            </a:p>
          </p:txBody>
        </p:sp>
        <p:sp>
          <p:nvSpPr>
            <p:cNvPr id="1674289" name="Line 49"/>
            <p:cNvSpPr>
              <a:spLocks noChangeShapeType="1"/>
            </p:cNvSpPr>
            <p:nvPr/>
          </p:nvSpPr>
          <p:spPr bwMode="auto">
            <a:xfrm>
              <a:off x="969" y="3611"/>
              <a:ext cx="1403" cy="0"/>
            </a:xfrm>
            <a:prstGeom prst="line">
              <a:avLst/>
            </a:prstGeom>
            <a:noFill/>
            <a:ln w="9525">
              <a:solidFill>
                <a:schemeClr val="tx1"/>
              </a:solidFill>
              <a:round/>
              <a:headEnd/>
              <a:tailEnd/>
            </a:ln>
            <a:effectLst/>
          </p:spPr>
          <p:txBody>
            <a:bodyPr wrap="none" anchor="ctr">
              <a:prstTxWarp prst="textNoShape">
                <a:avLst/>
              </a:prstTxWarp>
            </a:bodyPr>
            <a:lstStyle/>
            <a:p>
              <a:endParaRPr lang="en-US" sz="1799"/>
            </a:p>
          </p:txBody>
        </p:sp>
        <p:sp>
          <p:nvSpPr>
            <p:cNvPr id="1674290" name="Text Box 50"/>
            <p:cNvSpPr txBox="1">
              <a:spLocks noChangeArrowheads="1"/>
            </p:cNvSpPr>
            <p:nvPr/>
          </p:nvSpPr>
          <p:spPr bwMode="auto">
            <a:xfrm>
              <a:off x="1016" y="3959"/>
              <a:ext cx="1265" cy="252"/>
            </a:xfrm>
            <a:prstGeom prst="rect">
              <a:avLst/>
            </a:prstGeom>
            <a:noFill/>
            <a:ln w="9525">
              <a:noFill/>
              <a:miter lim="800000"/>
              <a:headEnd/>
              <a:tailEnd/>
            </a:ln>
            <a:effectLst/>
          </p:spPr>
          <p:txBody>
            <a:bodyPr wrap="none">
              <a:prstTxWarp prst="textNoShape">
                <a:avLst/>
              </a:prstTxWarp>
              <a:spAutoFit/>
            </a:bodyPr>
            <a:lstStyle/>
            <a:p>
              <a:pPr algn="ctr"/>
              <a:r>
                <a:rPr lang="en-US" sz="1999">
                  <a:latin typeface="Helvetica" charset="0"/>
                </a:rPr>
                <a:t>forwarding table</a:t>
              </a:r>
            </a:p>
          </p:txBody>
        </p:sp>
      </p:grpSp>
    </p:spTree>
    <p:extLst>
      <p:ext uri="{BB962C8B-B14F-4D97-AF65-F5344CB8AC3E}">
        <p14:creationId xmlns:p14="http://schemas.microsoft.com/office/powerpoint/2010/main" val="66700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427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7428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742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7427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4277" grpId="0"/>
      <p:bldP spid="1674278" grpId="0"/>
      <p:bldP spid="1674279" grpId="0" animBg="1"/>
      <p:bldP spid="167428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5"/>
          <p:cNvSpPr>
            <a:spLocks noGrp="1"/>
          </p:cNvSpPr>
          <p:nvPr>
            <p:ph type="sldNum" sz="quarter" idx="12"/>
          </p:nvPr>
        </p:nvSpPr>
        <p:spPr/>
        <p:txBody>
          <a:bodyPr/>
          <a:lstStyle/>
          <a:p>
            <a:fld id="{A049A6E1-006A-7C40-B8F0-C5E2C2D27421}" type="slidenum">
              <a:rPr lang="en-US"/>
              <a:pPr/>
              <a:t>31</a:t>
            </a:fld>
            <a:endParaRPr lang="en-US"/>
          </a:p>
        </p:txBody>
      </p:sp>
      <p:sp>
        <p:nvSpPr>
          <p:cNvPr id="1554434" name="Rectangle 2"/>
          <p:cNvSpPr>
            <a:spLocks noGrp="1" noChangeArrowheads="1"/>
          </p:cNvSpPr>
          <p:nvPr>
            <p:ph type="title"/>
          </p:nvPr>
        </p:nvSpPr>
        <p:spPr/>
        <p:txBody>
          <a:bodyPr/>
          <a:lstStyle/>
          <a:p>
            <a:r>
              <a:rPr lang="en-US"/>
              <a:t>Scalability Improved</a:t>
            </a:r>
          </a:p>
        </p:txBody>
      </p:sp>
      <p:sp>
        <p:nvSpPr>
          <p:cNvPr id="1554435" name="Rectangle 3"/>
          <p:cNvSpPr>
            <a:spLocks noGrp="1" noChangeArrowheads="1"/>
          </p:cNvSpPr>
          <p:nvPr>
            <p:ph type="body" idx="1"/>
          </p:nvPr>
        </p:nvSpPr>
        <p:spPr>
          <a:xfrm>
            <a:off x="1983342" y="1524993"/>
            <a:ext cx="8225316" cy="1343913"/>
          </a:xfrm>
        </p:spPr>
        <p:txBody>
          <a:bodyPr>
            <a:noAutofit/>
          </a:bodyPr>
          <a:lstStyle/>
          <a:p>
            <a:r>
              <a:rPr lang="en-US" sz="2799" dirty="0"/>
              <a:t>Number related hosts from a common subnet</a:t>
            </a:r>
          </a:p>
          <a:p>
            <a:pPr lvl="1"/>
            <a:r>
              <a:rPr lang="en-US" sz="2399" dirty="0"/>
              <a:t>1.2.3.0/24 on the left LAN</a:t>
            </a:r>
          </a:p>
          <a:p>
            <a:pPr lvl="1"/>
            <a:r>
              <a:rPr lang="en-US" sz="2399" dirty="0"/>
              <a:t>5.6.7.0/24 on the right LAN</a:t>
            </a:r>
          </a:p>
        </p:txBody>
      </p:sp>
      <p:sp>
        <p:nvSpPr>
          <p:cNvPr id="1554436" name="Line 4"/>
          <p:cNvSpPr>
            <a:spLocks noChangeShapeType="1"/>
          </p:cNvSpPr>
          <p:nvPr/>
        </p:nvSpPr>
        <p:spPr bwMode="auto">
          <a:xfrm>
            <a:off x="2522811" y="3977989"/>
            <a:ext cx="2589451" cy="0"/>
          </a:xfrm>
          <a:prstGeom prst="line">
            <a:avLst/>
          </a:prstGeom>
          <a:noFill/>
          <a:ln w="76200" cmpd="tri">
            <a:solidFill>
              <a:schemeClr val="tx1"/>
            </a:solidFill>
            <a:round/>
            <a:headEnd/>
            <a:tailEnd/>
          </a:ln>
          <a:effectLst/>
        </p:spPr>
        <p:txBody>
          <a:bodyPr wrap="none" anchor="ctr">
            <a:prstTxWarp prst="textNoShape">
              <a:avLst/>
            </a:prstTxWarp>
          </a:bodyPr>
          <a:lstStyle/>
          <a:p>
            <a:endParaRPr lang="en-US" sz="1799"/>
          </a:p>
        </p:txBody>
      </p:sp>
      <p:sp>
        <p:nvSpPr>
          <p:cNvPr id="1554437" name="Line 5"/>
          <p:cNvSpPr>
            <a:spLocks noChangeShapeType="1"/>
          </p:cNvSpPr>
          <p:nvPr/>
        </p:nvSpPr>
        <p:spPr bwMode="auto">
          <a:xfrm>
            <a:off x="2827452"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4438" name="Line 6"/>
          <p:cNvSpPr>
            <a:spLocks noChangeShapeType="1"/>
          </p:cNvSpPr>
          <p:nvPr/>
        </p:nvSpPr>
        <p:spPr bwMode="auto">
          <a:xfrm>
            <a:off x="3741376"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4439" name="Line 7"/>
          <p:cNvSpPr>
            <a:spLocks noChangeShapeType="1"/>
          </p:cNvSpPr>
          <p:nvPr/>
        </p:nvSpPr>
        <p:spPr bwMode="auto">
          <a:xfrm>
            <a:off x="4807621"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4440" name="Rectangle 8"/>
          <p:cNvSpPr>
            <a:spLocks noChangeArrowheads="1"/>
          </p:cNvSpPr>
          <p:nvPr/>
        </p:nvSpPr>
        <p:spPr bwMode="auto">
          <a:xfrm>
            <a:off x="2546066" y="3393092"/>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554441" name="Rectangle 9"/>
          <p:cNvSpPr>
            <a:spLocks noChangeArrowheads="1"/>
          </p:cNvSpPr>
          <p:nvPr/>
        </p:nvSpPr>
        <p:spPr bwMode="auto">
          <a:xfrm>
            <a:off x="3440950" y="3374051"/>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554442" name="Rectangle 10"/>
          <p:cNvSpPr>
            <a:spLocks noChangeArrowheads="1"/>
          </p:cNvSpPr>
          <p:nvPr/>
        </p:nvSpPr>
        <p:spPr bwMode="auto">
          <a:xfrm>
            <a:off x="4507195" y="3374051"/>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554443" name="Text Box 11"/>
          <p:cNvSpPr txBox="1">
            <a:spLocks noChangeArrowheads="1"/>
          </p:cNvSpPr>
          <p:nvPr/>
        </p:nvSpPr>
        <p:spPr bwMode="auto">
          <a:xfrm>
            <a:off x="2651334" y="3992270"/>
            <a:ext cx="771123"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LAN 1</a:t>
            </a:r>
          </a:p>
        </p:txBody>
      </p:sp>
      <p:sp>
        <p:nvSpPr>
          <p:cNvPr id="1554444" name="Text Box 12"/>
          <p:cNvSpPr txBox="1">
            <a:spLocks noChangeArrowheads="1"/>
          </p:cNvSpPr>
          <p:nvPr/>
        </p:nvSpPr>
        <p:spPr bwMode="auto">
          <a:xfrm>
            <a:off x="4045717" y="3291544"/>
            <a:ext cx="357604" cy="338378"/>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a:t>
            </a:r>
          </a:p>
        </p:txBody>
      </p:sp>
      <p:sp>
        <p:nvSpPr>
          <p:cNvPr id="1554445" name="Line 13"/>
          <p:cNvSpPr>
            <a:spLocks noChangeShapeType="1"/>
          </p:cNvSpPr>
          <p:nvPr/>
        </p:nvSpPr>
        <p:spPr bwMode="auto">
          <a:xfrm>
            <a:off x="7168592" y="3977989"/>
            <a:ext cx="2589451" cy="0"/>
          </a:xfrm>
          <a:prstGeom prst="line">
            <a:avLst/>
          </a:prstGeom>
          <a:noFill/>
          <a:ln w="76200" cmpd="tri">
            <a:solidFill>
              <a:schemeClr val="tx1"/>
            </a:solidFill>
            <a:round/>
            <a:headEnd/>
            <a:tailEnd/>
          </a:ln>
          <a:effectLst/>
        </p:spPr>
        <p:txBody>
          <a:bodyPr wrap="none" anchor="ctr">
            <a:prstTxWarp prst="textNoShape">
              <a:avLst/>
            </a:prstTxWarp>
          </a:bodyPr>
          <a:lstStyle/>
          <a:p>
            <a:endParaRPr lang="en-US" sz="1799"/>
          </a:p>
        </p:txBody>
      </p:sp>
      <p:sp>
        <p:nvSpPr>
          <p:cNvPr id="1554446" name="Line 14"/>
          <p:cNvSpPr>
            <a:spLocks noChangeShapeType="1"/>
          </p:cNvSpPr>
          <p:nvPr/>
        </p:nvSpPr>
        <p:spPr bwMode="auto">
          <a:xfrm>
            <a:off x="7473233"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4447" name="Line 15"/>
          <p:cNvSpPr>
            <a:spLocks noChangeShapeType="1"/>
          </p:cNvSpPr>
          <p:nvPr/>
        </p:nvSpPr>
        <p:spPr bwMode="auto">
          <a:xfrm>
            <a:off x="8387157"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4448" name="Line 16"/>
          <p:cNvSpPr>
            <a:spLocks noChangeShapeType="1"/>
          </p:cNvSpPr>
          <p:nvPr/>
        </p:nvSpPr>
        <p:spPr bwMode="auto">
          <a:xfrm>
            <a:off x="9453401"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4449" name="Rectangle 17"/>
          <p:cNvSpPr>
            <a:spLocks noChangeArrowheads="1"/>
          </p:cNvSpPr>
          <p:nvPr/>
        </p:nvSpPr>
        <p:spPr bwMode="auto">
          <a:xfrm>
            <a:off x="7191847" y="3393092"/>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554450" name="Rectangle 18"/>
          <p:cNvSpPr>
            <a:spLocks noChangeArrowheads="1"/>
          </p:cNvSpPr>
          <p:nvPr/>
        </p:nvSpPr>
        <p:spPr bwMode="auto">
          <a:xfrm>
            <a:off x="8086731" y="3374051"/>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554451" name="Rectangle 19"/>
          <p:cNvSpPr>
            <a:spLocks noChangeArrowheads="1"/>
          </p:cNvSpPr>
          <p:nvPr/>
        </p:nvSpPr>
        <p:spPr bwMode="auto">
          <a:xfrm>
            <a:off x="9152975" y="3374051"/>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554452" name="Text Box 20"/>
          <p:cNvSpPr txBox="1">
            <a:spLocks noChangeArrowheads="1"/>
          </p:cNvSpPr>
          <p:nvPr/>
        </p:nvSpPr>
        <p:spPr bwMode="auto">
          <a:xfrm>
            <a:off x="8591840" y="3977989"/>
            <a:ext cx="771123"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LAN 2</a:t>
            </a:r>
          </a:p>
        </p:txBody>
      </p:sp>
      <p:sp>
        <p:nvSpPr>
          <p:cNvPr id="1554453" name="Text Box 21"/>
          <p:cNvSpPr txBox="1">
            <a:spLocks noChangeArrowheads="1"/>
          </p:cNvSpPr>
          <p:nvPr/>
        </p:nvSpPr>
        <p:spPr bwMode="auto">
          <a:xfrm>
            <a:off x="8691497" y="3291544"/>
            <a:ext cx="357604" cy="338378"/>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a:t>
            </a:r>
          </a:p>
        </p:txBody>
      </p:sp>
      <p:sp>
        <p:nvSpPr>
          <p:cNvPr id="1554454" name="AutoShape 22"/>
          <p:cNvSpPr>
            <a:spLocks noChangeArrowheads="1"/>
          </p:cNvSpPr>
          <p:nvPr/>
        </p:nvSpPr>
        <p:spPr bwMode="auto">
          <a:xfrm>
            <a:off x="4046018" y="4282630"/>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554455" name="AutoShape 23"/>
          <p:cNvSpPr>
            <a:spLocks noChangeArrowheads="1"/>
          </p:cNvSpPr>
          <p:nvPr/>
        </p:nvSpPr>
        <p:spPr bwMode="auto">
          <a:xfrm>
            <a:off x="5873866" y="4282630"/>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554456" name="Line 24"/>
          <p:cNvSpPr>
            <a:spLocks noChangeShapeType="1"/>
          </p:cNvSpPr>
          <p:nvPr/>
        </p:nvSpPr>
        <p:spPr bwMode="auto">
          <a:xfrm>
            <a:off x="4350659" y="3977989"/>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4457" name="AutoShape 25"/>
          <p:cNvSpPr>
            <a:spLocks noChangeArrowheads="1"/>
          </p:cNvSpPr>
          <p:nvPr/>
        </p:nvSpPr>
        <p:spPr bwMode="auto">
          <a:xfrm>
            <a:off x="7701714" y="4282630"/>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554458" name="Line 26"/>
          <p:cNvSpPr>
            <a:spLocks noChangeShapeType="1"/>
          </p:cNvSpPr>
          <p:nvPr/>
        </p:nvSpPr>
        <p:spPr bwMode="auto">
          <a:xfrm>
            <a:off x="8006355" y="3977989"/>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4459" name="Line 27"/>
          <p:cNvSpPr>
            <a:spLocks noChangeShapeType="1"/>
          </p:cNvSpPr>
          <p:nvPr/>
        </p:nvSpPr>
        <p:spPr bwMode="auto">
          <a:xfrm>
            <a:off x="4655301" y="4434951"/>
            <a:ext cx="1218565" cy="0"/>
          </a:xfrm>
          <a:prstGeom prst="line">
            <a:avLst/>
          </a:prstGeom>
          <a:noFill/>
          <a:ln w="76200">
            <a:solidFill>
              <a:schemeClr val="tx1"/>
            </a:solidFill>
            <a:round/>
            <a:headEnd/>
            <a:tailEnd/>
          </a:ln>
          <a:effectLst/>
        </p:spPr>
        <p:txBody>
          <a:bodyPr wrap="none" anchor="ctr">
            <a:prstTxWarp prst="textNoShape">
              <a:avLst/>
            </a:prstTxWarp>
          </a:bodyPr>
          <a:lstStyle/>
          <a:p>
            <a:endParaRPr lang="en-US" sz="1799"/>
          </a:p>
        </p:txBody>
      </p:sp>
      <p:sp>
        <p:nvSpPr>
          <p:cNvPr id="1554460" name="Line 28"/>
          <p:cNvSpPr>
            <a:spLocks noChangeShapeType="1"/>
          </p:cNvSpPr>
          <p:nvPr/>
        </p:nvSpPr>
        <p:spPr bwMode="auto">
          <a:xfrm>
            <a:off x="6483149" y="4434951"/>
            <a:ext cx="1218565" cy="0"/>
          </a:xfrm>
          <a:prstGeom prst="line">
            <a:avLst/>
          </a:prstGeom>
          <a:noFill/>
          <a:ln w="76200">
            <a:solidFill>
              <a:schemeClr val="tx1"/>
            </a:solidFill>
            <a:round/>
            <a:headEnd/>
            <a:tailEnd/>
          </a:ln>
          <a:effectLst/>
        </p:spPr>
        <p:txBody>
          <a:bodyPr wrap="none" anchor="ctr">
            <a:prstTxWarp prst="textNoShape">
              <a:avLst/>
            </a:prstTxWarp>
          </a:bodyPr>
          <a:lstStyle/>
          <a:p>
            <a:endParaRPr lang="en-US" sz="1799"/>
          </a:p>
        </p:txBody>
      </p:sp>
      <p:sp>
        <p:nvSpPr>
          <p:cNvPr id="1554461" name="Text Box 29"/>
          <p:cNvSpPr txBox="1">
            <a:spLocks noChangeArrowheads="1"/>
          </p:cNvSpPr>
          <p:nvPr/>
        </p:nvSpPr>
        <p:spPr bwMode="auto">
          <a:xfrm>
            <a:off x="4932970" y="4434951"/>
            <a:ext cx="669576"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WAN</a:t>
            </a:r>
          </a:p>
        </p:txBody>
      </p:sp>
      <p:sp>
        <p:nvSpPr>
          <p:cNvPr id="1554462" name="Text Box 30"/>
          <p:cNvSpPr txBox="1">
            <a:spLocks noChangeArrowheads="1"/>
          </p:cNvSpPr>
          <p:nvPr/>
        </p:nvSpPr>
        <p:spPr bwMode="auto">
          <a:xfrm>
            <a:off x="6759231" y="4434951"/>
            <a:ext cx="669576"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WAN</a:t>
            </a:r>
          </a:p>
        </p:txBody>
      </p:sp>
      <p:sp>
        <p:nvSpPr>
          <p:cNvPr id="1554463" name="Text Box 31"/>
          <p:cNvSpPr txBox="1">
            <a:spLocks noChangeArrowheads="1"/>
          </p:cNvSpPr>
          <p:nvPr/>
        </p:nvSpPr>
        <p:spPr bwMode="auto">
          <a:xfrm>
            <a:off x="2026184" y="2967279"/>
            <a:ext cx="1143991"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0000FF"/>
                </a:solidFill>
                <a:latin typeface="Courier New" charset="0"/>
              </a:rPr>
              <a:t>1.2.3.4</a:t>
            </a:r>
          </a:p>
        </p:txBody>
      </p:sp>
      <p:sp>
        <p:nvSpPr>
          <p:cNvPr id="1554464" name="Text Box 32"/>
          <p:cNvSpPr txBox="1">
            <a:spLocks noChangeArrowheads="1"/>
          </p:cNvSpPr>
          <p:nvPr/>
        </p:nvSpPr>
        <p:spPr bwMode="auto">
          <a:xfrm>
            <a:off x="3216189" y="2967279"/>
            <a:ext cx="1143991"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0000FF"/>
                </a:solidFill>
                <a:latin typeface="Courier New" charset="0"/>
              </a:rPr>
              <a:t>1.2.3.7</a:t>
            </a:r>
          </a:p>
        </p:txBody>
      </p:sp>
      <p:sp>
        <p:nvSpPr>
          <p:cNvPr id="1554465" name="Text Box 33"/>
          <p:cNvSpPr txBox="1">
            <a:spLocks noChangeArrowheads="1"/>
          </p:cNvSpPr>
          <p:nvPr/>
        </p:nvSpPr>
        <p:spPr bwMode="auto">
          <a:xfrm>
            <a:off x="4357007" y="2967279"/>
            <a:ext cx="1418486"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0000FF"/>
                </a:solidFill>
                <a:latin typeface="Courier New" charset="0"/>
              </a:rPr>
              <a:t>1.2.3.156</a:t>
            </a:r>
          </a:p>
        </p:txBody>
      </p:sp>
      <p:sp>
        <p:nvSpPr>
          <p:cNvPr id="1554466" name="Text Box 34"/>
          <p:cNvSpPr txBox="1">
            <a:spLocks noChangeArrowheads="1"/>
          </p:cNvSpPr>
          <p:nvPr/>
        </p:nvSpPr>
        <p:spPr bwMode="auto">
          <a:xfrm>
            <a:off x="6632296" y="2967279"/>
            <a:ext cx="1143992"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FF3300"/>
                </a:solidFill>
                <a:latin typeface="Courier New" charset="0"/>
              </a:rPr>
              <a:t>5.6.7.8</a:t>
            </a:r>
          </a:p>
        </p:txBody>
      </p:sp>
      <p:sp>
        <p:nvSpPr>
          <p:cNvPr id="1554467" name="Text Box 35"/>
          <p:cNvSpPr txBox="1">
            <a:spLocks noChangeArrowheads="1"/>
          </p:cNvSpPr>
          <p:nvPr/>
        </p:nvSpPr>
        <p:spPr bwMode="auto">
          <a:xfrm>
            <a:off x="7782636" y="2967279"/>
            <a:ext cx="1143991"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FF3300"/>
                </a:solidFill>
                <a:latin typeface="Courier New" charset="0"/>
              </a:rPr>
              <a:t>5.6.7.9</a:t>
            </a:r>
          </a:p>
        </p:txBody>
      </p:sp>
      <p:sp>
        <p:nvSpPr>
          <p:cNvPr id="1554468" name="Text Box 36"/>
          <p:cNvSpPr txBox="1">
            <a:spLocks noChangeArrowheads="1"/>
          </p:cNvSpPr>
          <p:nvPr/>
        </p:nvSpPr>
        <p:spPr bwMode="auto">
          <a:xfrm>
            <a:off x="8963121" y="2967279"/>
            <a:ext cx="1418486"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FF3300"/>
                </a:solidFill>
                <a:latin typeface="Courier New" charset="0"/>
              </a:rPr>
              <a:t>5.6.7.212</a:t>
            </a:r>
          </a:p>
        </p:txBody>
      </p:sp>
      <p:sp>
        <p:nvSpPr>
          <p:cNvPr id="1554469" name="Text Box 37"/>
          <p:cNvSpPr txBox="1">
            <a:spLocks noChangeArrowheads="1"/>
          </p:cNvSpPr>
          <p:nvPr/>
        </p:nvSpPr>
        <p:spPr bwMode="auto">
          <a:xfrm>
            <a:off x="5399451" y="4982354"/>
            <a:ext cx="1554940"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0000FF"/>
                </a:solidFill>
                <a:latin typeface="Courier New" charset="0"/>
              </a:rPr>
              <a:t>1.2.3.0/24</a:t>
            </a:r>
          </a:p>
        </p:txBody>
      </p:sp>
      <p:sp>
        <p:nvSpPr>
          <p:cNvPr id="1554470" name="Text Box 38"/>
          <p:cNvSpPr txBox="1">
            <a:spLocks noChangeArrowheads="1"/>
          </p:cNvSpPr>
          <p:nvPr/>
        </p:nvSpPr>
        <p:spPr bwMode="auto">
          <a:xfrm>
            <a:off x="5412144" y="5366329"/>
            <a:ext cx="1554940"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FF3300"/>
                </a:solidFill>
                <a:latin typeface="Courier New" charset="0"/>
              </a:rPr>
              <a:t>5.6.7.0/24</a:t>
            </a:r>
          </a:p>
        </p:txBody>
      </p:sp>
      <p:sp>
        <p:nvSpPr>
          <p:cNvPr id="1554471" name="AutoShape 39"/>
          <p:cNvSpPr>
            <a:spLocks noChangeArrowheads="1"/>
          </p:cNvSpPr>
          <p:nvPr/>
        </p:nvSpPr>
        <p:spPr bwMode="auto">
          <a:xfrm>
            <a:off x="7117819" y="5388544"/>
            <a:ext cx="728284" cy="230067"/>
          </a:xfrm>
          <a:prstGeom prst="rightArrow">
            <a:avLst>
              <a:gd name="adj1" fmla="val 50000"/>
              <a:gd name="adj2" fmla="val 79138"/>
            </a:avLst>
          </a:prstGeom>
          <a:solidFill>
            <a:srgbClr val="FF3300"/>
          </a:solidFill>
          <a:ln w="9525">
            <a:noFill/>
            <a:miter lim="800000"/>
            <a:headEnd/>
            <a:tailEnd/>
          </a:ln>
          <a:effectLst/>
        </p:spPr>
        <p:txBody>
          <a:bodyPr wrap="none" anchor="ctr">
            <a:prstTxWarp prst="textNoShape">
              <a:avLst/>
            </a:prstTxWarp>
          </a:bodyPr>
          <a:lstStyle/>
          <a:p>
            <a:endParaRPr lang="en-US" sz="1799"/>
          </a:p>
        </p:txBody>
      </p:sp>
      <p:sp>
        <p:nvSpPr>
          <p:cNvPr id="1554472" name="AutoShape 40"/>
          <p:cNvSpPr>
            <a:spLocks noChangeArrowheads="1"/>
          </p:cNvSpPr>
          <p:nvPr/>
        </p:nvSpPr>
        <p:spPr bwMode="auto">
          <a:xfrm flipH="1">
            <a:off x="7116231" y="5042649"/>
            <a:ext cx="728283" cy="230067"/>
          </a:xfrm>
          <a:prstGeom prst="rightArrow">
            <a:avLst>
              <a:gd name="adj1" fmla="val 50000"/>
              <a:gd name="adj2" fmla="val 79138"/>
            </a:avLst>
          </a:prstGeom>
          <a:solidFill>
            <a:srgbClr val="0000FF"/>
          </a:solidFill>
          <a:ln w="9525">
            <a:noFill/>
            <a:miter lim="800000"/>
            <a:headEnd/>
            <a:tailEnd/>
          </a:ln>
          <a:effectLst/>
        </p:spPr>
        <p:txBody>
          <a:bodyPr wrap="none" anchor="ctr">
            <a:prstTxWarp prst="textNoShape">
              <a:avLst/>
            </a:prstTxWarp>
          </a:bodyPr>
          <a:lstStyle/>
          <a:p>
            <a:endParaRPr lang="en-US" sz="1799"/>
          </a:p>
        </p:txBody>
      </p:sp>
      <p:sp>
        <p:nvSpPr>
          <p:cNvPr id="1554473" name="Rectangle 41"/>
          <p:cNvSpPr>
            <a:spLocks noChangeArrowheads="1"/>
          </p:cNvSpPr>
          <p:nvPr/>
        </p:nvSpPr>
        <p:spPr bwMode="auto">
          <a:xfrm>
            <a:off x="5428013" y="4926820"/>
            <a:ext cx="2571997" cy="80761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sz="1799"/>
          </a:p>
        </p:txBody>
      </p:sp>
      <p:sp>
        <p:nvSpPr>
          <p:cNvPr id="1554474" name="Line 42"/>
          <p:cNvSpPr>
            <a:spLocks noChangeShapeType="1"/>
          </p:cNvSpPr>
          <p:nvPr/>
        </p:nvSpPr>
        <p:spPr bwMode="auto">
          <a:xfrm>
            <a:off x="6963911" y="4926820"/>
            <a:ext cx="0" cy="807617"/>
          </a:xfrm>
          <a:prstGeom prst="line">
            <a:avLst/>
          </a:prstGeom>
          <a:noFill/>
          <a:ln w="9525">
            <a:solidFill>
              <a:schemeClr val="tx1"/>
            </a:solidFill>
            <a:round/>
            <a:headEnd/>
            <a:tailEnd/>
          </a:ln>
          <a:effectLst/>
        </p:spPr>
        <p:txBody>
          <a:bodyPr wrap="none" anchor="ctr">
            <a:prstTxWarp prst="textNoShape">
              <a:avLst/>
            </a:prstTxWarp>
          </a:bodyPr>
          <a:lstStyle/>
          <a:p>
            <a:endParaRPr lang="en-US" sz="1799"/>
          </a:p>
        </p:txBody>
      </p:sp>
      <p:sp>
        <p:nvSpPr>
          <p:cNvPr id="1554475" name="Line 43"/>
          <p:cNvSpPr>
            <a:spLocks noChangeShapeType="1"/>
          </p:cNvSpPr>
          <p:nvPr/>
        </p:nvSpPr>
        <p:spPr bwMode="auto">
          <a:xfrm flipV="1">
            <a:off x="5428013" y="5348875"/>
            <a:ext cx="2571997" cy="1587"/>
          </a:xfrm>
          <a:prstGeom prst="line">
            <a:avLst/>
          </a:prstGeom>
          <a:noFill/>
          <a:ln w="9525">
            <a:solidFill>
              <a:schemeClr val="tx1"/>
            </a:solidFill>
            <a:round/>
            <a:headEnd/>
            <a:tailEnd/>
          </a:ln>
          <a:effectLst/>
        </p:spPr>
        <p:txBody>
          <a:bodyPr wrap="none" anchor="ctr">
            <a:prstTxWarp prst="textNoShape">
              <a:avLst/>
            </a:prstTxWarp>
          </a:bodyPr>
          <a:lstStyle/>
          <a:p>
            <a:endParaRPr lang="en-US" sz="1799"/>
          </a:p>
        </p:txBody>
      </p:sp>
      <p:sp>
        <p:nvSpPr>
          <p:cNvPr id="1554476" name="Text Box 44"/>
          <p:cNvSpPr txBox="1">
            <a:spLocks noChangeArrowheads="1"/>
          </p:cNvSpPr>
          <p:nvPr/>
        </p:nvSpPr>
        <p:spPr bwMode="auto">
          <a:xfrm>
            <a:off x="5656146" y="5809010"/>
            <a:ext cx="2007837" cy="399902"/>
          </a:xfrm>
          <a:prstGeom prst="rect">
            <a:avLst/>
          </a:prstGeom>
          <a:noFill/>
          <a:ln w="9525">
            <a:noFill/>
            <a:miter lim="800000"/>
            <a:headEnd/>
            <a:tailEnd/>
          </a:ln>
          <a:effectLst/>
        </p:spPr>
        <p:txBody>
          <a:bodyPr wrap="none">
            <a:prstTxWarp prst="textNoShape">
              <a:avLst/>
            </a:prstTxWarp>
            <a:spAutoFit/>
          </a:bodyPr>
          <a:lstStyle/>
          <a:p>
            <a:pPr algn="ctr"/>
            <a:r>
              <a:rPr lang="en-US" sz="1999">
                <a:latin typeface="Helvetica" charset="0"/>
              </a:rPr>
              <a:t>forwarding table</a:t>
            </a:r>
          </a:p>
        </p:txBody>
      </p:sp>
    </p:spTree>
    <p:extLst>
      <p:ext uri="{BB962C8B-B14F-4D97-AF65-F5344CB8AC3E}">
        <p14:creationId xmlns:p14="http://schemas.microsoft.com/office/powerpoint/2010/main" val="3891628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44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5447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5447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544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5447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5447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544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544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4469" grpId="0"/>
      <p:bldP spid="1554470" grpId="0"/>
      <p:bldP spid="1554471" grpId="0" animBg="1"/>
      <p:bldP spid="1554472" grpId="0" animBg="1"/>
      <p:bldP spid="1554473" grpId="0" animBg="1"/>
      <p:bldP spid="1554474" grpId="0" animBg="1"/>
      <p:bldP spid="1554475" grpId="0" animBg="1"/>
      <p:bldP spid="155447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laceholder 5"/>
          <p:cNvSpPr>
            <a:spLocks noGrp="1"/>
          </p:cNvSpPr>
          <p:nvPr>
            <p:ph type="sldNum" sz="quarter" idx="12"/>
          </p:nvPr>
        </p:nvSpPr>
        <p:spPr/>
        <p:txBody>
          <a:bodyPr/>
          <a:lstStyle/>
          <a:p>
            <a:fld id="{1A6C021E-BA04-4E47-953E-B958EB5E50AD}" type="slidenum">
              <a:rPr lang="en-US"/>
              <a:pPr/>
              <a:t>32</a:t>
            </a:fld>
            <a:endParaRPr lang="en-US"/>
          </a:p>
        </p:txBody>
      </p:sp>
      <p:sp>
        <p:nvSpPr>
          <p:cNvPr id="1556482" name="Rectangle 2"/>
          <p:cNvSpPr>
            <a:spLocks noGrp="1" noChangeArrowheads="1"/>
          </p:cNvSpPr>
          <p:nvPr>
            <p:ph type="title"/>
          </p:nvPr>
        </p:nvSpPr>
        <p:spPr/>
        <p:txBody>
          <a:bodyPr/>
          <a:lstStyle/>
          <a:p>
            <a:r>
              <a:rPr lang="en-US"/>
              <a:t>Easy to Add New Hosts</a:t>
            </a:r>
          </a:p>
        </p:txBody>
      </p:sp>
      <p:sp>
        <p:nvSpPr>
          <p:cNvPr id="1556483" name="Rectangle 3"/>
          <p:cNvSpPr>
            <a:spLocks noGrp="1" noChangeArrowheads="1"/>
          </p:cNvSpPr>
          <p:nvPr>
            <p:ph type="body" idx="1"/>
          </p:nvPr>
        </p:nvSpPr>
        <p:spPr>
          <a:xfrm>
            <a:off x="1983342" y="1601154"/>
            <a:ext cx="8225316" cy="1128125"/>
          </a:xfrm>
        </p:spPr>
        <p:txBody>
          <a:bodyPr>
            <a:normAutofit fontScale="92500" lnSpcReduction="10000"/>
          </a:bodyPr>
          <a:lstStyle/>
          <a:p>
            <a:r>
              <a:rPr lang="en-US"/>
              <a:t>No need to update the routers</a:t>
            </a:r>
          </a:p>
          <a:p>
            <a:pPr lvl="1"/>
            <a:r>
              <a:rPr lang="en-US"/>
              <a:t>E.g., adding a new host 5.6.7.213 on the right</a:t>
            </a:r>
          </a:p>
          <a:p>
            <a:pPr lvl="1"/>
            <a:r>
              <a:rPr lang="en-US"/>
              <a:t>Doesn’t require adding a new forwarding entry</a:t>
            </a:r>
          </a:p>
        </p:txBody>
      </p:sp>
      <p:sp>
        <p:nvSpPr>
          <p:cNvPr id="1556484" name="Line 4"/>
          <p:cNvSpPr>
            <a:spLocks noChangeShapeType="1"/>
          </p:cNvSpPr>
          <p:nvPr/>
        </p:nvSpPr>
        <p:spPr bwMode="auto">
          <a:xfrm>
            <a:off x="2522811" y="3977989"/>
            <a:ext cx="2589451" cy="0"/>
          </a:xfrm>
          <a:prstGeom prst="line">
            <a:avLst/>
          </a:prstGeom>
          <a:noFill/>
          <a:ln w="76200" cmpd="tri">
            <a:solidFill>
              <a:schemeClr val="tx1"/>
            </a:solidFill>
            <a:round/>
            <a:headEnd/>
            <a:tailEnd/>
          </a:ln>
          <a:effectLst/>
        </p:spPr>
        <p:txBody>
          <a:bodyPr wrap="none" anchor="ctr">
            <a:prstTxWarp prst="textNoShape">
              <a:avLst/>
            </a:prstTxWarp>
          </a:bodyPr>
          <a:lstStyle/>
          <a:p>
            <a:endParaRPr lang="en-US" sz="1799"/>
          </a:p>
        </p:txBody>
      </p:sp>
      <p:sp>
        <p:nvSpPr>
          <p:cNvPr id="1556485" name="Line 5"/>
          <p:cNvSpPr>
            <a:spLocks noChangeShapeType="1"/>
          </p:cNvSpPr>
          <p:nvPr/>
        </p:nvSpPr>
        <p:spPr bwMode="auto">
          <a:xfrm>
            <a:off x="2827452"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6486" name="Line 6"/>
          <p:cNvSpPr>
            <a:spLocks noChangeShapeType="1"/>
          </p:cNvSpPr>
          <p:nvPr/>
        </p:nvSpPr>
        <p:spPr bwMode="auto">
          <a:xfrm>
            <a:off x="3741376"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6487" name="Line 7"/>
          <p:cNvSpPr>
            <a:spLocks noChangeShapeType="1"/>
          </p:cNvSpPr>
          <p:nvPr/>
        </p:nvSpPr>
        <p:spPr bwMode="auto">
          <a:xfrm>
            <a:off x="4807621"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6488" name="Rectangle 8"/>
          <p:cNvSpPr>
            <a:spLocks noChangeArrowheads="1"/>
          </p:cNvSpPr>
          <p:nvPr/>
        </p:nvSpPr>
        <p:spPr bwMode="auto">
          <a:xfrm>
            <a:off x="2546066" y="3393092"/>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556489" name="Rectangle 9"/>
          <p:cNvSpPr>
            <a:spLocks noChangeArrowheads="1"/>
          </p:cNvSpPr>
          <p:nvPr/>
        </p:nvSpPr>
        <p:spPr bwMode="auto">
          <a:xfrm>
            <a:off x="3440950" y="3374051"/>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556490" name="Rectangle 10"/>
          <p:cNvSpPr>
            <a:spLocks noChangeArrowheads="1"/>
          </p:cNvSpPr>
          <p:nvPr/>
        </p:nvSpPr>
        <p:spPr bwMode="auto">
          <a:xfrm>
            <a:off x="4507195" y="3374051"/>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556491" name="Text Box 11"/>
          <p:cNvSpPr txBox="1">
            <a:spLocks noChangeArrowheads="1"/>
          </p:cNvSpPr>
          <p:nvPr/>
        </p:nvSpPr>
        <p:spPr bwMode="auto">
          <a:xfrm>
            <a:off x="2651334" y="3992270"/>
            <a:ext cx="771123"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LAN 1</a:t>
            </a:r>
          </a:p>
        </p:txBody>
      </p:sp>
      <p:sp>
        <p:nvSpPr>
          <p:cNvPr id="1556492" name="Text Box 12"/>
          <p:cNvSpPr txBox="1">
            <a:spLocks noChangeArrowheads="1"/>
          </p:cNvSpPr>
          <p:nvPr/>
        </p:nvSpPr>
        <p:spPr bwMode="auto">
          <a:xfrm>
            <a:off x="4045717" y="3291544"/>
            <a:ext cx="357604" cy="338378"/>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a:t>
            </a:r>
          </a:p>
        </p:txBody>
      </p:sp>
      <p:sp>
        <p:nvSpPr>
          <p:cNvPr id="1556493" name="Line 13"/>
          <p:cNvSpPr>
            <a:spLocks noChangeShapeType="1"/>
          </p:cNvSpPr>
          <p:nvPr/>
        </p:nvSpPr>
        <p:spPr bwMode="auto">
          <a:xfrm>
            <a:off x="7168592" y="3977989"/>
            <a:ext cx="2589451" cy="0"/>
          </a:xfrm>
          <a:prstGeom prst="line">
            <a:avLst/>
          </a:prstGeom>
          <a:noFill/>
          <a:ln w="76200" cmpd="tri">
            <a:solidFill>
              <a:schemeClr val="tx1"/>
            </a:solidFill>
            <a:round/>
            <a:headEnd/>
            <a:tailEnd/>
          </a:ln>
          <a:effectLst/>
        </p:spPr>
        <p:txBody>
          <a:bodyPr wrap="none" anchor="ctr">
            <a:prstTxWarp prst="textNoShape">
              <a:avLst/>
            </a:prstTxWarp>
          </a:bodyPr>
          <a:lstStyle/>
          <a:p>
            <a:endParaRPr lang="en-US" sz="1799"/>
          </a:p>
        </p:txBody>
      </p:sp>
      <p:sp>
        <p:nvSpPr>
          <p:cNvPr id="1556494" name="Line 14"/>
          <p:cNvSpPr>
            <a:spLocks noChangeShapeType="1"/>
          </p:cNvSpPr>
          <p:nvPr/>
        </p:nvSpPr>
        <p:spPr bwMode="auto">
          <a:xfrm>
            <a:off x="7473233"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6495" name="Line 15"/>
          <p:cNvSpPr>
            <a:spLocks noChangeShapeType="1"/>
          </p:cNvSpPr>
          <p:nvPr/>
        </p:nvSpPr>
        <p:spPr bwMode="auto">
          <a:xfrm>
            <a:off x="8387157"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6496" name="Line 16"/>
          <p:cNvSpPr>
            <a:spLocks noChangeShapeType="1"/>
          </p:cNvSpPr>
          <p:nvPr/>
        </p:nvSpPr>
        <p:spPr bwMode="auto">
          <a:xfrm>
            <a:off x="9453401" y="3657481"/>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6497" name="Rectangle 17"/>
          <p:cNvSpPr>
            <a:spLocks noChangeArrowheads="1"/>
          </p:cNvSpPr>
          <p:nvPr/>
        </p:nvSpPr>
        <p:spPr bwMode="auto">
          <a:xfrm>
            <a:off x="7191847" y="3393092"/>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556498" name="Rectangle 18"/>
          <p:cNvSpPr>
            <a:spLocks noChangeArrowheads="1"/>
          </p:cNvSpPr>
          <p:nvPr/>
        </p:nvSpPr>
        <p:spPr bwMode="auto">
          <a:xfrm>
            <a:off x="8086731" y="3374051"/>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556499" name="Rectangle 19"/>
          <p:cNvSpPr>
            <a:spLocks noChangeArrowheads="1"/>
          </p:cNvSpPr>
          <p:nvPr/>
        </p:nvSpPr>
        <p:spPr bwMode="auto">
          <a:xfrm>
            <a:off x="9152975" y="3358185"/>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556500" name="Text Box 20"/>
          <p:cNvSpPr txBox="1">
            <a:spLocks noChangeArrowheads="1"/>
          </p:cNvSpPr>
          <p:nvPr/>
        </p:nvSpPr>
        <p:spPr bwMode="auto">
          <a:xfrm>
            <a:off x="8437932" y="3977989"/>
            <a:ext cx="771123"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LAN 2</a:t>
            </a:r>
          </a:p>
        </p:txBody>
      </p:sp>
      <p:sp>
        <p:nvSpPr>
          <p:cNvPr id="1556501" name="Text Box 21"/>
          <p:cNvSpPr txBox="1">
            <a:spLocks noChangeArrowheads="1"/>
          </p:cNvSpPr>
          <p:nvPr/>
        </p:nvSpPr>
        <p:spPr bwMode="auto">
          <a:xfrm>
            <a:off x="8691497" y="3291544"/>
            <a:ext cx="357604" cy="338378"/>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a:t>
            </a:r>
          </a:p>
        </p:txBody>
      </p:sp>
      <p:sp>
        <p:nvSpPr>
          <p:cNvPr id="1556502" name="AutoShape 22"/>
          <p:cNvSpPr>
            <a:spLocks noChangeArrowheads="1"/>
          </p:cNvSpPr>
          <p:nvPr/>
        </p:nvSpPr>
        <p:spPr bwMode="auto">
          <a:xfrm>
            <a:off x="4046018" y="4282630"/>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556503" name="AutoShape 23"/>
          <p:cNvSpPr>
            <a:spLocks noChangeArrowheads="1"/>
          </p:cNvSpPr>
          <p:nvPr/>
        </p:nvSpPr>
        <p:spPr bwMode="auto">
          <a:xfrm>
            <a:off x="5873866" y="4282630"/>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556504" name="Line 24"/>
          <p:cNvSpPr>
            <a:spLocks noChangeShapeType="1"/>
          </p:cNvSpPr>
          <p:nvPr/>
        </p:nvSpPr>
        <p:spPr bwMode="auto">
          <a:xfrm>
            <a:off x="4350659" y="3977989"/>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6505" name="AutoShape 25"/>
          <p:cNvSpPr>
            <a:spLocks noChangeArrowheads="1"/>
          </p:cNvSpPr>
          <p:nvPr/>
        </p:nvSpPr>
        <p:spPr bwMode="auto">
          <a:xfrm>
            <a:off x="7701714" y="4282630"/>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556506" name="Line 26"/>
          <p:cNvSpPr>
            <a:spLocks noChangeShapeType="1"/>
          </p:cNvSpPr>
          <p:nvPr/>
        </p:nvSpPr>
        <p:spPr bwMode="auto">
          <a:xfrm>
            <a:off x="8006355" y="3977989"/>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6507" name="Line 27"/>
          <p:cNvSpPr>
            <a:spLocks noChangeShapeType="1"/>
          </p:cNvSpPr>
          <p:nvPr/>
        </p:nvSpPr>
        <p:spPr bwMode="auto">
          <a:xfrm>
            <a:off x="4655301" y="4434951"/>
            <a:ext cx="1218565" cy="0"/>
          </a:xfrm>
          <a:prstGeom prst="line">
            <a:avLst/>
          </a:prstGeom>
          <a:noFill/>
          <a:ln w="76200">
            <a:solidFill>
              <a:schemeClr val="tx1"/>
            </a:solidFill>
            <a:round/>
            <a:headEnd/>
            <a:tailEnd/>
          </a:ln>
          <a:effectLst/>
        </p:spPr>
        <p:txBody>
          <a:bodyPr wrap="none" anchor="ctr">
            <a:prstTxWarp prst="textNoShape">
              <a:avLst/>
            </a:prstTxWarp>
          </a:bodyPr>
          <a:lstStyle/>
          <a:p>
            <a:endParaRPr lang="en-US" sz="1799"/>
          </a:p>
        </p:txBody>
      </p:sp>
      <p:sp>
        <p:nvSpPr>
          <p:cNvPr id="1556508" name="Line 28"/>
          <p:cNvSpPr>
            <a:spLocks noChangeShapeType="1"/>
          </p:cNvSpPr>
          <p:nvPr/>
        </p:nvSpPr>
        <p:spPr bwMode="auto">
          <a:xfrm>
            <a:off x="6483149" y="4434951"/>
            <a:ext cx="1218565" cy="0"/>
          </a:xfrm>
          <a:prstGeom prst="line">
            <a:avLst/>
          </a:prstGeom>
          <a:noFill/>
          <a:ln w="76200">
            <a:solidFill>
              <a:schemeClr val="tx1"/>
            </a:solidFill>
            <a:round/>
            <a:headEnd/>
            <a:tailEnd/>
          </a:ln>
          <a:effectLst/>
        </p:spPr>
        <p:txBody>
          <a:bodyPr wrap="none" anchor="ctr">
            <a:prstTxWarp prst="textNoShape">
              <a:avLst/>
            </a:prstTxWarp>
          </a:bodyPr>
          <a:lstStyle/>
          <a:p>
            <a:endParaRPr lang="en-US" sz="1799"/>
          </a:p>
        </p:txBody>
      </p:sp>
      <p:sp>
        <p:nvSpPr>
          <p:cNvPr id="1556509" name="Text Box 29"/>
          <p:cNvSpPr txBox="1">
            <a:spLocks noChangeArrowheads="1"/>
          </p:cNvSpPr>
          <p:nvPr/>
        </p:nvSpPr>
        <p:spPr bwMode="auto">
          <a:xfrm>
            <a:off x="4932970" y="4434951"/>
            <a:ext cx="669576"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WAN</a:t>
            </a:r>
          </a:p>
        </p:txBody>
      </p:sp>
      <p:sp>
        <p:nvSpPr>
          <p:cNvPr id="1556510" name="Text Box 30"/>
          <p:cNvSpPr txBox="1">
            <a:spLocks noChangeArrowheads="1"/>
          </p:cNvSpPr>
          <p:nvPr/>
        </p:nvSpPr>
        <p:spPr bwMode="auto">
          <a:xfrm>
            <a:off x="6759231" y="4434951"/>
            <a:ext cx="669576"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WAN</a:t>
            </a:r>
          </a:p>
        </p:txBody>
      </p:sp>
      <p:sp>
        <p:nvSpPr>
          <p:cNvPr id="1556511" name="Text Box 31"/>
          <p:cNvSpPr txBox="1">
            <a:spLocks noChangeArrowheads="1"/>
          </p:cNvSpPr>
          <p:nvPr/>
        </p:nvSpPr>
        <p:spPr bwMode="auto">
          <a:xfrm>
            <a:off x="2026184" y="2967279"/>
            <a:ext cx="1143991"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0000FF"/>
                </a:solidFill>
                <a:latin typeface="Courier New" charset="0"/>
              </a:rPr>
              <a:t>1.2.3.4</a:t>
            </a:r>
          </a:p>
        </p:txBody>
      </p:sp>
      <p:sp>
        <p:nvSpPr>
          <p:cNvPr id="1556512" name="Text Box 32"/>
          <p:cNvSpPr txBox="1">
            <a:spLocks noChangeArrowheads="1"/>
          </p:cNvSpPr>
          <p:nvPr/>
        </p:nvSpPr>
        <p:spPr bwMode="auto">
          <a:xfrm>
            <a:off x="3216189" y="2967279"/>
            <a:ext cx="1143991"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0000FF"/>
                </a:solidFill>
                <a:latin typeface="Courier New" charset="0"/>
              </a:rPr>
              <a:t>1.2.3.7</a:t>
            </a:r>
          </a:p>
        </p:txBody>
      </p:sp>
      <p:sp>
        <p:nvSpPr>
          <p:cNvPr id="1556513" name="Text Box 33"/>
          <p:cNvSpPr txBox="1">
            <a:spLocks noChangeArrowheads="1"/>
          </p:cNvSpPr>
          <p:nvPr/>
        </p:nvSpPr>
        <p:spPr bwMode="auto">
          <a:xfrm>
            <a:off x="4357007" y="2967279"/>
            <a:ext cx="1418486"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0000FF"/>
                </a:solidFill>
                <a:latin typeface="Courier New" charset="0"/>
              </a:rPr>
              <a:t>1.2.3.156</a:t>
            </a:r>
          </a:p>
        </p:txBody>
      </p:sp>
      <p:sp>
        <p:nvSpPr>
          <p:cNvPr id="1556514" name="Text Box 34"/>
          <p:cNvSpPr txBox="1">
            <a:spLocks noChangeArrowheads="1"/>
          </p:cNvSpPr>
          <p:nvPr/>
        </p:nvSpPr>
        <p:spPr bwMode="auto">
          <a:xfrm>
            <a:off x="6632296" y="2967279"/>
            <a:ext cx="1143992"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FF3300"/>
                </a:solidFill>
                <a:latin typeface="Courier New" charset="0"/>
              </a:rPr>
              <a:t>5.6.7.8</a:t>
            </a:r>
          </a:p>
        </p:txBody>
      </p:sp>
      <p:sp>
        <p:nvSpPr>
          <p:cNvPr id="1556515" name="Text Box 35"/>
          <p:cNvSpPr txBox="1">
            <a:spLocks noChangeArrowheads="1"/>
          </p:cNvSpPr>
          <p:nvPr/>
        </p:nvSpPr>
        <p:spPr bwMode="auto">
          <a:xfrm>
            <a:off x="7782636" y="2967279"/>
            <a:ext cx="1143991"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FF3300"/>
                </a:solidFill>
                <a:latin typeface="Courier New" charset="0"/>
              </a:rPr>
              <a:t>5.6.7.9</a:t>
            </a:r>
          </a:p>
        </p:txBody>
      </p:sp>
      <p:sp>
        <p:nvSpPr>
          <p:cNvPr id="1556516" name="Text Box 36"/>
          <p:cNvSpPr txBox="1">
            <a:spLocks noChangeArrowheads="1"/>
          </p:cNvSpPr>
          <p:nvPr/>
        </p:nvSpPr>
        <p:spPr bwMode="auto">
          <a:xfrm>
            <a:off x="8963121" y="2967279"/>
            <a:ext cx="1418486"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FF3300"/>
                </a:solidFill>
                <a:latin typeface="Courier New" charset="0"/>
              </a:rPr>
              <a:t>5.6.7.212</a:t>
            </a:r>
          </a:p>
        </p:txBody>
      </p:sp>
      <p:sp>
        <p:nvSpPr>
          <p:cNvPr id="1556517" name="Text Box 37"/>
          <p:cNvSpPr txBox="1">
            <a:spLocks noChangeArrowheads="1"/>
          </p:cNvSpPr>
          <p:nvPr/>
        </p:nvSpPr>
        <p:spPr bwMode="auto">
          <a:xfrm>
            <a:off x="5399451" y="4982354"/>
            <a:ext cx="1554940"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0000FF"/>
                </a:solidFill>
                <a:latin typeface="Courier New" charset="0"/>
              </a:rPr>
              <a:t>1.2.3.0/24</a:t>
            </a:r>
          </a:p>
        </p:txBody>
      </p:sp>
      <p:sp>
        <p:nvSpPr>
          <p:cNvPr id="1556518" name="Text Box 38"/>
          <p:cNvSpPr txBox="1">
            <a:spLocks noChangeArrowheads="1"/>
          </p:cNvSpPr>
          <p:nvPr/>
        </p:nvSpPr>
        <p:spPr bwMode="auto">
          <a:xfrm>
            <a:off x="5412144" y="5366329"/>
            <a:ext cx="1554940"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FF3300"/>
                </a:solidFill>
                <a:latin typeface="Courier New" charset="0"/>
              </a:rPr>
              <a:t>5.6.7.0/24</a:t>
            </a:r>
          </a:p>
        </p:txBody>
      </p:sp>
      <p:sp>
        <p:nvSpPr>
          <p:cNvPr id="1556519" name="AutoShape 39"/>
          <p:cNvSpPr>
            <a:spLocks noChangeArrowheads="1"/>
          </p:cNvSpPr>
          <p:nvPr/>
        </p:nvSpPr>
        <p:spPr bwMode="auto">
          <a:xfrm>
            <a:off x="7117819" y="5388544"/>
            <a:ext cx="728284" cy="230067"/>
          </a:xfrm>
          <a:prstGeom prst="rightArrow">
            <a:avLst>
              <a:gd name="adj1" fmla="val 50000"/>
              <a:gd name="adj2" fmla="val 79138"/>
            </a:avLst>
          </a:prstGeom>
          <a:solidFill>
            <a:srgbClr val="FF3300"/>
          </a:solidFill>
          <a:ln w="9525">
            <a:noFill/>
            <a:miter lim="800000"/>
            <a:headEnd/>
            <a:tailEnd/>
          </a:ln>
          <a:effectLst/>
        </p:spPr>
        <p:txBody>
          <a:bodyPr wrap="none" anchor="ctr">
            <a:prstTxWarp prst="textNoShape">
              <a:avLst/>
            </a:prstTxWarp>
          </a:bodyPr>
          <a:lstStyle/>
          <a:p>
            <a:endParaRPr lang="en-US" sz="1799"/>
          </a:p>
        </p:txBody>
      </p:sp>
      <p:sp>
        <p:nvSpPr>
          <p:cNvPr id="1556520" name="AutoShape 40"/>
          <p:cNvSpPr>
            <a:spLocks noChangeArrowheads="1"/>
          </p:cNvSpPr>
          <p:nvPr/>
        </p:nvSpPr>
        <p:spPr bwMode="auto">
          <a:xfrm flipH="1">
            <a:off x="7116231" y="5042649"/>
            <a:ext cx="728283" cy="230067"/>
          </a:xfrm>
          <a:prstGeom prst="rightArrow">
            <a:avLst>
              <a:gd name="adj1" fmla="val 50000"/>
              <a:gd name="adj2" fmla="val 79138"/>
            </a:avLst>
          </a:prstGeom>
          <a:solidFill>
            <a:srgbClr val="0000FF"/>
          </a:solidFill>
          <a:ln w="9525">
            <a:noFill/>
            <a:miter lim="800000"/>
            <a:headEnd/>
            <a:tailEnd/>
          </a:ln>
          <a:effectLst/>
        </p:spPr>
        <p:txBody>
          <a:bodyPr wrap="none" anchor="ctr">
            <a:prstTxWarp prst="textNoShape">
              <a:avLst/>
            </a:prstTxWarp>
          </a:bodyPr>
          <a:lstStyle/>
          <a:p>
            <a:endParaRPr lang="en-US" sz="1799"/>
          </a:p>
        </p:txBody>
      </p:sp>
      <p:sp>
        <p:nvSpPr>
          <p:cNvPr id="1556521" name="Rectangle 41"/>
          <p:cNvSpPr>
            <a:spLocks noChangeArrowheads="1"/>
          </p:cNvSpPr>
          <p:nvPr/>
        </p:nvSpPr>
        <p:spPr bwMode="auto">
          <a:xfrm>
            <a:off x="5428013" y="4926820"/>
            <a:ext cx="2571997" cy="80761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sz="1799"/>
          </a:p>
        </p:txBody>
      </p:sp>
      <p:sp>
        <p:nvSpPr>
          <p:cNvPr id="1556522" name="Line 42"/>
          <p:cNvSpPr>
            <a:spLocks noChangeShapeType="1"/>
          </p:cNvSpPr>
          <p:nvPr/>
        </p:nvSpPr>
        <p:spPr bwMode="auto">
          <a:xfrm>
            <a:off x="6963911" y="4926820"/>
            <a:ext cx="0" cy="807617"/>
          </a:xfrm>
          <a:prstGeom prst="line">
            <a:avLst/>
          </a:prstGeom>
          <a:noFill/>
          <a:ln w="9525">
            <a:solidFill>
              <a:schemeClr val="tx1"/>
            </a:solidFill>
            <a:round/>
            <a:headEnd/>
            <a:tailEnd/>
          </a:ln>
          <a:effectLst/>
        </p:spPr>
        <p:txBody>
          <a:bodyPr wrap="none" anchor="ctr">
            <a:prstTxWarp prst="textNoShape">
              <a:avLst/>
            </a:prstTxWarp>
          </a:bodyPr>
          <a:lstStyle/>
          <a:p>
            <a:endParaRPr lang="en-US" sz="1799"/>
          </a:p>
        </p:txBody>
      </p:sp>
      <p:sp>
        <p:nvSpPr>
          <p:cNvPr id="1556523" name="Line 43"/>
          <p:cNvSpPr>
            <a:spLocks noChangeShapeType="1"/>
          </p:cNvSpPr>
          <p:nvPr/>
        </p:nvSpPr>
        <p:spPr bwMode="auto">
          <a:xfrm flipV="1">
            <a:off x="5428013" y="5348875"/>
            <a:ext cx="2571997" cy="1587"/>
          </a:xfrm>
          <a:prstGeom prst="line">
            <a:avLst/>
          </a:prstGeom>
          <a:noFill/>
          <a:ln w="9525">
            <a:solidFill>
              <a:schemeClr val="tx1"/>
            </a:solidFill>
            <a:round/>
            <a:headEnd/>
            <a:tailEnd/>
          </a:ln>
          <a:effectLst/>
        </p:spPr>
        <p:txBody>
          <a:bodyPr wrap="none" anchor="ctr">
            <a:prstTxWarp prst="textNoShape">
              <a:avLst/>
            </a:prstTxWarp>
          </a:bodyPr>
          <a:lstStyle/>
          <a:p>
            <a:endParaRPr lang="en-US" sz="1799"/>
          </a:p>
        </p:txBody>
      </p:sp>
      <p:sp>
        <p:nvSpPr>
          <p:cNvPr id="1556524" name="Text Box 44"/>
          <p:cNvSpPr txBox="1">
            <a:spLocks noChangeArrowheads="1"/>
          </p:cNvSpPr>
          <p:nvPr/>
        </p:nvSpPr>
        <p:spPr bwMode="auto">
          <a:xfrm>
            <a:off x="5656146" y="5809010"/>
            <a:ext cx="2007837" cy="399902"/>
          </a:xfrm>
          <a:prstGeom prst="rect">
            <a:avLst/>
          </a:prstGeom>
          <a:noFill/>
          <a:ln w="9525">
            <a:noFill/>
            <a:miter lim="800000"/>
            <a:headEnd/>
            <a:tailEnd/>
          </a:ln>
          <a:effectLst/>
        </p:spPr>
        <p:txBody>
          <a:bodyPr wrap="none">
            <a:prstTxWarp prst="textNoShape">
              <a:avLst/>
            </a:prstTxWarp>
            <a:spAutoFit/>
          </a:bodyPr>
          <a:lstStyle/>
          <a:p>
            <a:pPr algn="ctr"/>
            <a:r>
              <a:rPr lang="en-US" sz="1999">
                <a:latin typeface="Helvetica" charset="0"/>
              </a:rPr>
              <a:t>forwarding table</a:t>
            </a:r>
          </a:p>
        </p:txBody>
      </p:sp>
      <p:sp>
        <p:nvSpPr>
          <p:cNvPr id="1556525" name="Line 45"/>
          <p:cNvSpPr>
            <a:spLocks noChangeShapeType="1"/>
          </p:cNvSpPr>
          <p:nvPr/>
        </p:nvSpPr>
        <p:spPr bwMode="auto">
          <a:xfrm>
            <a:off x="9666016" y="4004963"/>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6526" name="Rectangle 46"/>
          <p:cNvSpPr>
            <a:spLocks noChangeArrowheads="1"/>
          </p:cNvSpPr>
          <p:nvPr/>
        </p:nvSpPr>
        <p:spPr bwMode="auto">
          <a:xfrm>
            <a:off x="9346549" y="4316536"/>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556527" name="Text Box 47"/>
          <p:cNvSpPr txBox="1">
            <a:spLocks noChangeArrowheads="1"/>
          </p:cNvSpPr>
          <p:nvPr/>
        </p:nvSpPr>
        <p:spPr bwMode="auto">
          <a:xfrm>
            <a:off x="8856814" y="4712620"/>
            <a:ext cx="1418486"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FF3300"/>
                </a:solidFill>
                <a:latin typeface="Courier New" charset="0"/>
              </a:rPr>
              <a:t>5.6.7.213</a:t>
            </a:r>
          </a:p>
        </p:txBody>
      </p:sp>
      <p:sp>
        <p:nvSpPr>
          <p:cNvPr id="1556528" name="Oval 48"/>
          <p:cNvSpPr>
            <a:spLocks noChangeArrowheads="1"/>
          </p:cNvSpPr>
          <p:nvPr/>
        </p:nvSpPr>
        <p:spPr bwMode="auto">
          <a:xfrm>
            <a:off x="8744159" y="4196950"/>
            <a:ext cx="1612060" cy="1036098"/>
          </a:xfrm>
          <a:prstGeom prst="ellipse">
            <a:avLst/>
          </a:prstGeom>
          <a:noFill/>
          <a:ln w="25400">
            <a:solidFill>
              <a:srgbClr val="FF3300"/>
            </a:solidFill>
            <a:prstDash val="dashDot"/>
            <a:round/>
            <a:headEnd/>
            <a:tailEnd/>
          </a:ln>
          <a:effectLst/>
        </p:spPr>
        <p:txBody>
          <a:bodyPr wrap="none" anchor="ctr">
            <a:prstTxWarp prst="textNoShape">
              <a:avLst/>
            </a:prstTxWarp>
          </a:bodyPr>
          <a:lstStyle/>
          <a:p>
            <a:endParaRPr lang="en-US" sz="1799"/>
          </a:p>
        </p:txBody>
      </p:sp>
    </p:spTree>
    <p:extLst>
      <p:ext uri="{BB962C8B-B14F-4D97-AF65-F5344CB8AC3E}">
        <p14:creationId xmlns:p14="http://schemas.microsoft.com/office/powerpoint/2010/main" val="3357224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15874" name="Rectangle 2"/>
          <p:cNvSpPr>
            <a:spLocks noGrp="1" noChangeArrowheads="1"/>
          </p:cNvSpPr>
          <p:nvPr>
            <p:ph type="title"/>
          </p:nvPr>
        </p:nvSpPr>
        <p:spPr>
          <a:xfrm>
            <a:off x="640079" y="2053641"/>
            <a:ext cx="3669161" cy="2760098"/>
          </a:xfrm>
        </p:spPr>
        <p:txBody>
          <a:bodyPr>
            <a:normAutofit/>
          </a:bodyPr>
          <a:lstStyle/>
          <a:p>
            <a:r>
              <a:rPr lang="en-US">
                <a:solidFill>
                  <a:srgbClr val="FFFFFF"/>
                </a:solidFill>
              </a:rPr>
              <a:t>Special-Purpose Address Blocks</a:t>
            </a:r>
          </a:p>
        </p:txBody>
      </p:sp>
      <p:sp>
        <p:nvSpPr>
          <p:cNvPr id="1615875" name="Rectangle 3"/>
          <p:cNvSpPr>
            <a:spLocks noGrp="1" noChangeArrowheads="1"/>
          </p:cNvSpPr>
          <p:nvPr>
            <p:ph type="body" idx="1"/>
          </p:nvPr>
        </p:nvSpPr>
        <p:spPr>
          <a:xfrm>
            <a:off x="6090574" y="801866"/>
            <a:ext cx="5306084" cy="5230634"/>
          </a:xfrm>
        </p:spPr>
        <p:txBody>
          <a:bodyPr anchor="ctr">
            <a:normAutofit/>
          </a:bodyPr>
          <a:lstStyle/>
          <a:p>
            <a:r>
              <a:rPr lang="en-US" sz="1500">
                <a:solidFill>
                  <a:srgbClr val="000000"/>
                </a:solidFill>
              </a:rPr>
              <a:t>Private addresses</a:t>
            </a:r>
          </a:p>
          <a:p>
            <a:pPr lvl="1"/>
            <a:r>
              <a:rPr lang="en-US" sz="1500">
                <a:solidFill>
                  <a:srgbClr val="000000"/>
                </a:solidFill>
              </a:rPr>
              <a:t>By agreement, not routed in the public Internet</a:t>
            </a:r>
          </a:p>
          <a:p>
            <a:pPr lvl="1"/>
            <a:r>
              <a:rPr lang="en-US" sz="1500">
                <a:solidFill>
                  <a:srgbClr val="000000"/>
                </a:solidFill>
              </a:rPr>
              <a:t>For networks not meant for general Internet connectivity</a:t>
            </a:r>
          </a:p>
          <a:p>
            <a:pPr lvl="1"/>
            <a:r>
              <a:rPr lang="en-US" sz="1500">
                <a:solidFill>
                  <a:srgbClr val="000000"/>
                </a:solidFill>
              </a:rPr>
              <a:t>Blocks: </a:t>
            </a:r>
            <a:r>
              <a:rPr lang="en-US" sz="1500" b="1">
                <a:solidFill>
                  <a:srgbClr val="000000"/>
                </a:solidFill>
              </a:rPr>
              <a:t>10.0.0.0/8</a:t>
            </a:r>
            <a:r>
              <a:rPr lang="en-US" sz="1500">
                <a:solidFill>
                  <a:srgbClr val="000000"/>
                </a:solidFill>
              </a:rPr>
              <a:t>, </a:t>
            </a:r>
            <a:r>
              <a:rPr lang="en-US" sz="1500" b="1">
                <a:solidFill>
                  <a:srgbClr val="000000"/>
                </a:solidFill>
              </a:rPr>
              <a:t>172.16.0.0/12</a:t>
            </a:r>
            <a:r>
              <a:rPr lang="en-US" sz="1500">
                <a:solidFill>
                  <a:srgbClr val="000000"/>
                </a:solidFill>
              </a:rPr>
              <a:t>, </a:t>
            </a:r>
            <a:r>
              <a:rPr lang="en-US" sz="1500" b="1">
                <a:solidFill>
                  <a:srgbClr val="000000"/>
                </a:solidFill>
              </a:rPr>
              <a:t>192.168.0.0/16</a:t>
            </a:r>
          </a:p>
          <a:p>
            <a:r>
              <a:rPr lang="en-US" sz="1500">
                <a:solidFill>
                  <a:srgbClr val="000000"/>
                </a:solidFill>
              </a:rPr>
              <a:t>Link-local</a:t>
            </a:r>
          </a:p>
          <a:p>
            <a:pPr lvl="1"/>
            <a:r>
              <a:rPr lang="en-US" sz="1500">
                <a:solidFill>
                  <a:srgbClr val="000000"/>
                </a:solidFill>
              </a:rPr>
              <a:t>By agreement, not forwarded by any router</a:t>
            </a:r>
          </a:p>
          <a:p>
            <a:pPr lvl="1"/>
            <a:r>
              <a:rPr lang="en-US" sz="1500">
                <a:solidFill>
                  <a:srgbClr val="000000"/>
                </a:solidFill>
              </a:rPr>
              <a:t>Used for single-link communication only</a:t>
            </a:r>
          </a:p>
          <a:p>
            <a:pPr lvl="1"/>
            <a:r>
              <a:rPr lang="en-US" sz="1500">
                <a:solidFill>
                  <a:srgbClr val="000000"/>
                </a:solidFill>
              </a:rPr>
              <a:t>Intent: autoconfiguration (especially when </a:t>
            </a:r>
            <a:r>
              <a:rPr lang="en-US" sz="1500" i="1">
                <a:solidFill>
                  <a:srgbClr val="000000"/>
                </a:solidFill>
              </a:rPr>
              <a:t>DHCP</a:t>
            </a:r>
            <a:r>
              <a:rPr lang="en-US" sz="1500">
                <a:solidFill>
                  <a:srgbClr val="000000"/>
                </a:solidFill>
              </a:rPr>
              <a:t> fails)</a:t>
            </a:r>
          </a:p>
          <a:p>
            <a:pPr lvl="1"/>
            <a:r>
              <a:rPr lang="en-US" sz="1500">
                <a:solidFill>
                  <a:srgbClr val="000000"/>
                </a:solidFill>
              </a:rPr>
              <a:t>Block: </a:t>
            </a:r>
            <a:r>
              <a:rPr lang="en-US" sz="1500" b="1">
                <a:solidFill>
                  <a:srgbClr val="000000"/>
                </a:solidFill>
              </a:rPr>
              <a:t>169.254.0.0/16</a:t>
            </a:r>
            <a:endParaRPr lang="en-US" sz="1500">
              <a:solidFill>
                <a:srgbClr val="000000"/>
              </a:solidFill>
            </a:endParaRPr>
          </a:p>
          <a:p>
            <a:r>
              <a:rPr lang="en-US" sz="1500">
                <a:solidFill>
                  <a:srgbClr val="000000"/>
                </a:solidFill>
              </a:rPr>
              <a:t>Loopback</a:t>
            </a:r>
          </a:p>
          <a:p>
            <a:pPr lvl="1"/>
            <a:r>
              <a:rPr lang="en-US" sz="1500">
                <a:solidFill>
                  <a:srgbClr val="000000"/>
                </a:solidFill>
              </a:rPr>
              <a:t>Address blocks that refer to the local machine</a:t>
            </a:r>
          </a:p>
          <a:p>
            <a:pPr lvl="1"/>
            <a:r>
              <a:rPr lang="en-US" sz="1500">
                <a:solidFill>
                  <a:srgbClr val="000000"/>
                </a:solidFill>
              </a:rPr>
              <a:t>Block: </a:t>
            </a:r>
            <a:r>
              <a:rPr lang="en-US" sz="1500" b="1">
                <a:solidFill>
                  <a:srgbClr val="000000"/>
                </a:solidFill>
              </a:rPr>
              <a:t>127.0.0.0/8</a:t>
            </a:r>
            <a:endParaRPr lang="en-US" sz="1500">
              <a:solidFill>
                <a:srgbClr val="000000"/>
              </a:solidFill>
            </a:endParaRPr>
          </a:p>
          <a:p>
            <a:pPr lvl="1"/>
            <a:r>
              <a:rPr lang="en-US" sz="1500">
                <a:solidFill>
                  <a:srgbClr val="000000"/>
                </a:solidFill>
              </a:rPr>
              <a:t>Usually only </a:t>
            </a:r>
            <a:r>
              <a:rPr lang="en-US" sz="1500" b="1">
                <a:solidFill>
                  <a:srgbClr val="000000"/>
                </a:solidFill>
              </a:rPr>
              <a:t>127.0.0.1/32</a:t>
            </a:r>
            <a:r>
              <a:rPr lang="en-US" sz="1500">
                <a:solidFill>
                  <a:srgbClr val="000000"/>
                </a:solidFill>
              </a:rPr>
              <a:t> is used</a:t>
            </a:r>
          </a:p>
          <a:p>
            <a:r>
              <a:rPr lang="en-US" sz="1500">
                <a:solidFill>
                  <a:srgbClr val="000000"/>
                </a:solidFill>
              </a:rPr>
              <a:t>Limited broadcast</a:t>
            </a:r>
          </a:p>
          <a:p>
            <a:pPr lvl="1"/>
            <a:r>
              <a:rPr lang="en-US" sz="1500">
                <a:solidFill>
                  <a:srgbClr val="000000"/>
                </a:solidFill>
              </a:rPr>
              <a:t>Sent to every host attached to the local network</a:t>
            </a:r>
          </a:p>
          <a:p>
            <a:pPr lvl="1"/>
            <a:r>
              <a:rPr lang="en-US" sz="1500">
                <a:solidFill>
                  <a:srgbClr val="000000"/>
                </a:solidFill>
              </a:rPr>
              <a:t>Block: </a:t>
            </a:r>
            <a:r>
              <a:rPr lang="en-US" sz="1500" b="1">
                <a:solidFill>
                  <a:srgbClr val="000000"/>
                </a:solidFill>
              </a:rPr>
              <a:t>255.255.255.255/32</a:t>
            </a:r>
            <a:endParaRPr lang="en-US" sz="1500">
              <a:solidFill>
                <a:srgbClr val="000000"/>
              </a:solidFill>
            </a:endParaRPr>
          </a:p>
        </p:txBody>
      </p:sp>
      <p:sp>
        <p:nvSpPr>
          <p:cNvPr id="6" name="Slide Number Placeholder 5"/>
          <p:cNvSpPr>
            <a:spLocks noGrp="1"/>
          </p:cNvSpPr>
          <p:nvPr>
            <p:ph type="sldNum" sz="quarter" idx="12"/>
          </p:nvPr>
        </p:nvSpPr>
        <p:spPr>
          <a:xfrm>
            <a:off x="10825930" y="6223702"/>
            <a:ext cx="570728" cy="314067"/>
          </a:xfrm>
        </p:spPr>
        <p:txBody>
          <a:bodyPr>
            <a:normAutofit/>
          </a:bodyPr>
          <a:lstStyle/>
          <a:p>
            <a:pPr>
              <a:spcAft>
                <a:spcPts val="600"/>
              </a:spcAft>
            </a:pPr>
            <a:fld id="{2A5CADA0-A2EC-9E46-9706-2EE57E97AC81}" type="slidenum">
              <a:rPr lang="en-US" sz="1000">
                <a:solidFill>
                  <a:srgbClr val="898989"/>
                </a:solidFill>
              </a:rPr>
              <a:pPr>
                <a:spcAft>
                  <a:spcPts val="600"/>
                </a:spcAft>
              </a:pPr>
              <a:t>33</a:t>
            </a:fld>
            <a:endParaRPr lang="en-US" sz="1000">
              <a:solidFill>
                <a:srgbClr val="898989"/>
              </a:solidFill>
            </a:endParaRPr>
          </a:p>
        </p:txBody>
      </p:sp>
    </p:spTree>
    <p:extLst>
      <p:ext uri="{BB962C8B-B14F-4D97-AF65-F5344CB8AC3E}">
        <p14:creationId xmlns:p14="http://schemas.microsoft.com/office/powerpoint/2010/main" val="264230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587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0" end="0"/>
                                            </p:txEl>
                                          </p:spTgt>
                                        </p:tgtEl>
                                        <p:attrNameLst>
                                          <p:attrName>ppt_c</p:attrName>
                                        </p:attrNameLst>
                                      </p:cBhvr>
                                      <p:to>
                                        <a:schemeClr val="bg2"/>
                                      </p:to>
                                    </p:animClr>
                                  </p:subTnLst>
                                </p:cTn>
                              </p:par>
                              <p:par>
                                <p:cTn id="7" presetID="1" presetClass="entr" presetSubtype="0" fill="hold" grpId="0" nodeType="withEffect">
                                  <p:stCondLst>
                                    <p:cond delay="0"/>
                                  </p:stCondLst>
                                  <p:childTnLst>
                                    <p:set>
                                      <p:cBhvr>
                                        <p:cTn id="8" dur="1" fill="hold">
                                          <p:stCondLst>
                                            <p:cond delay="0"/>
                                          </p:stCondLst>
                                        </p:cTn>
                                        <p:tgtEl>
                                          <p:spTgt spid="161587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1" end="1"/>
                                            </p:txEl>
                                          </p:spTgt>
                                        </p:tgtEl>
                                        <p:attrNameLst>
                                          <p:attrName>ppt_c</p:attrName>
                                        </p:attrNameLst>
                                      </p:cBhvr>
                                      <p:to>
                                        <a:schemeClr val="bg2"/>
                                      </p:to>
                                    </p:animClr>
                                  </p:subTnLst>
                                </p:cTn>
                              </p:par>
                              <p:par>
                                <p:cTn id="9" presetID="1" presetClass="entr" presetSubtype="0" fill="hold" grpId="0" nodeType="withEffect">
                                  <p:stCondLst>
                                    <p:cond delay="0"/>
                                  </p:stCondLst>
                                  <p:childTnLst>
                                    <p:set>
                                      <p:cBhvr>
                                        <p:cTn id="10" dur="1" fill="hold">
                                          <p:stCondLst>
                                            <p:cond delay="0"/>
                                          </p:stCondLst>
                                        </p:cTn>
                                        <p:tgtEl>
                                          <p:spTgt spid="16158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2" end="2"/>
                                            </p:txEl>
                                          </p:spTgt>
                                        </p:tgtEl>
                                        <p:attrNameLst>
                                          <p:attrName>ppt_c</p:attrName>
                                        </p:attrNameLst>
                                      </p:cBhvr>
                                      <p:to>
                                        <a:schemeClr val="bg2"/>
                                      </p:to>
                                    </p:animClr>
                                  </p:subTnLst>
                                </p:cTn>
                              </p:par>
                              <p:par>
                                <p:cTn id="11" presetID="1" presetClass="entr" presetSubtype="0" fill="hold" grpId="0" nodeType="withEffect">
                                  <p:stCondLst>
                                    <p:cond delay="0"/>
                                  </p:stCondLst>
                                  <p:childTnLst>
                                    <p:set>
                                      <p:cBhvr>
                                        <p:cTn id="12" dur="1" fill="hold">
                                          <p:stCondLst>
                                            <p:cond delay="0"/>
                                          </p:stCondLst>
                                        </p:cTn>
                                        <p:tgtEl>
                                          <p:spTgt spid="16158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3" end="3"/>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1587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4" end="4"/>
                                            </p:txEl>
                                          </p:spTgt>
                                        </p:tgtEl>
                                        <p:attrNameLst>
                                          <p:attrName>ppt_c</p:attrName>
                                        </p:attrNameLst>
                                      </p:cBhvr>
                                      <p:to>
                                        <a:schemeClr val="bg2"/>
                                      </p:to>
                                    </p:animClr>
                                  </p:subTnLst>
                                </p:cTn>
                              </p:par>
                              <p:par>
                                <p:cTn id="17" presetID="1" presetClass="entr" presetSubtype="0" fill="hold" grpId="0" nodeType="withEffect">
                                  <p:stCondLst>
                                    <p:cond delay="0"/>
                                  </p:stCondLst>
                                  <p:childTnLst>
                                    <p:set>
                                      <p:cBhvr>
                                        <p:cTn id="18" dur="1" fill="hold">
                                          <p:stCondLst>
                                            <p:cond delay="0"/>
                                          </p:stCondLst>
                                        </p:cTn>
                                        <p:tgtEl>
                                          <p:spTgt spid="1615875">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5" end="5"/>
                                            </p:txEl>
                                          </p:spTgt>
                                        </p:tgtEl>
                                        <p:attrNameLst>
                                          <p:attrName>ppt_c</p:attrName>
                                        </p:attrNameLst>
                                      </p:cBhvr>
                                      <p:to>
                                        <a:schemeClr val="bg2"/>
                                      </p:to>
                                    </p:animClr>
                                  </p:subTnLst>
                                </p:cTn>
                              </p:par>
                              <p:par>
                                <p:cTn id="19" presetID="1" presetClass="entr" presetSubtype="0" fill="hold" grpId="0" nodeType="withEffect">
                                  <p:stCondLst>
                                    <p:cond delay="0"/>
                                  </p:stCondLst>
                                  <p:childTnLst>
                                    <p:set>
                                      <p:cBhvr>
                                        <p:cTn id="20" dur="1" fill="hold">
                                          <p:stCondLst>
                                            <p:cond delay="0"/>
                                          </p:stCondLst>
                                        </p:cTn>
                                        <p:tgtEl>
                                          <p:spTgt spid="1615875">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6" end="6"/>
                                            </p:txEl>
                                          </p:spTgt>
                                        </p:tgtEl>
                                        <p:attrNameLst>
                                          <p:attrName>ppt_c</p:attrName>
                                        </p:attrNameLst>
                                      </p:cBhvr>
                                      <p:to>
                                        <a:schemeClr val="bg2"/>
                                      </p:to>
                                    </p:animClr>
                                  </p:subTnLst>
                                </p:cTn>
                              </p:par>
                              <p:par>
                                <p:cTn id="21" presetID="1" presetClass="entr" presetSubtype="0" fill="hold" grpId="0" nodeType="withEffect">
                                  <p:stCondLst>
                                    <p:cond delay="0"/>
                                  </p:stCondLst>
                                  <p:childTnLst>
                                    <p:set>
                                      <p:cBhvr>
                                        <p:cTn id="22" dur="1" fill="hold">
                                          <p:stCondLst>
                                            <p:cond delay="0"/>
                                          </p:stCondLst>
                                        </p:cTn>
                                        <p:tgtEl>
                                          <p:spTgt spid="1615875">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7" end="7"/>
                                            </p:txEl>
                                          </p:spTgt>
                                        </p:tgtEl>
                                        <p:attrNameLst>
                                          <p:attrName>ppt_c</p:attrName>
                                        </p:attrNameLst>
                                      </p:cBhvr>
                                      <p:to>
                                        <a:schemeClr val="bg2"/>
                                      </p:to>
                                    </p:animClr>
                                  </p:subTnLst>
                                </p:cTn>
                              </p:par>
                              <p:par>
                                <p:cTn id="23" presetID="1" presetClass="entr" presetSubtype="0" fill="hold" grpId="0" nodeType="withEffect">
                                  <p:stCondLst>
                                    <p:cond delay="0"/>
                                  </p:stCondLst>
                                  <p:childTnLst>
                                    <p:set>
                                      <p:cBhvr>
                                        <p:cTn id="24" dur="1" fill="hold">
                                          <p:stCondLst>
                                            <p:cond delay="0"/>
                                          </p:stCondLst>
                                        </p:cTn>
                                        <p:tgtEl>
                                          <p:spTgt spid="1615875">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8" end="8"/>
                                            </p:txEl>
                                          </p:spTgt>
                                        </p:tgtEl>
                                        <p:attrNameLst>
                                          <p:attrName>ppt_c</p:attrName>
                                        </p:attrNameLst>
                                      </p:cBhvr>
                                      <p:to>
                                        <a:schemeClr val="bg2"/>
                                      </p:to>
                                    </p:animClr>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15875">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9" end="9"/>
                                            </p:txEl>
                                          </p:spTgt>
                                        </p:tgtEl>
                                        <p:attrNameLst>
                                          <p:attrName>ppt_c</p:attrName>
                                        </p:attrNameLst>
                                      </p:cBhvr>
                                      <p:to>
                                        <a:schemeClr val="bg2"/>
                                      </p:to>
                                    </p:animClr>
                                  </p:subTnLst>
                                </p:cTn>
                              </p:par>
                              <p:par>
                                <p:cTn id="29" presetID="1" presetClass="entr" presetSubtype="0" fill="hold" grpId="0" nodeType="withEffect">
                                  <p:stCondLst>
                                    <p:cond delay="0"/>
                                  </p:stCondLst>
                                  <p:childTnLst>
                                    <p:set>
                                      <p:cBhvr>
                                        <p:cTn id="30" dur="1" fill="hold">
                                          <p:stCondLst>
                                            <p:cond delay="0"/>
                                          </p:stCondLst>
                                        </p:cTn>
                                        <p:tgtEl>
                                          <p:spTgt spid="1615875">
                                            <p:txEl>
                                              <p:pRg st="10" end="10"/>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10" end="10"/>
                                            </p:txEl>
                                          </p:spTgt>
                                        </p:tgtEl>
                                        <p:attrNameLst>
                                          <p:attrName>ppt_c</p:attrName>
                                        </p:attrNameLst>
                                      </p:cBhvr>
                                      <p:to>
                                        <a:schemeClr val="bg2"/>
                                      </p:to>
                                    </p:animClr>
                                  </p:subTnLst>
                                </p:cTn>
                              </p:par>
                              <p:par>
                                <p:cTn id="31" presetID="1" presetClass="entr" presetSubtype="0" fill="hold" grpId="0" nodeType="withEffect">
                                  <p:stCondLst>
                                    <p:cond delay="0"/>
                                  </p:stCondLst>
                                  <p:childTnLst>
                                    <p:set>
                                      <p:cBhvr>
                                        <p:cTn id="32" dur="1" fill="hold">
                                          <p:stCondLst>
                                            <p:cond delay="0"/>
                                          </p:stCondLst>
                                        </p:cTn>
                                        <p:tgtEl>
                                          <p:spTgt spid="1615875">
                                            <p:txEl>
                                              <p:pRg st="11" end="11"/>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11" end="11"/>
                                            </p:txEl>
                                          </p:spTgt>
                                        </p:tgtEl>
                                        <p:attrNameLst>
                                          <p:attrName>ppt_c</p:attrName>
                                        </p:attrNameLst>
                                      </p:cBhvr>
                                      <p:to>
                                        <a:schemeClr val="bg2"/>
                                      </p:to>
                                    </p:animClr>
                                  </p:subTnLst>
                                </p:cTn>
                              </p:par>
                              <p:par>
                                <p:cTn id="33" presetID="1" presetClass="entr" presetSubtype="0" fill="hold" grpId="0" nodeType="withEffect">
                                  <p:stCondLst>
                                    <p:cond delay="0"/>
                                  </p:stCondLst>
                                  <p:childTnLst>
                                    <p:set>
                                      <p:cBhvr>
                                        <p:cTn id="34" dur="1" fill="hold">
                                          <p:stCondLst>
                                            <p:cond delay="0"/>
                                          </p:stCondLst>
                                        </p:cTn>
                                        <p:tgtEl>
                                          <p:spTgt spid="1615875">
                                            <p:txEl>
                                              <p:pRg st="12" end="12"/>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12" end="12"/>
                                            </p:txEl>
                                          </p:spTgt>
                                        </p:tgtEl>
                                        <p:attrNameLst>
                                          <p:attrName>ppt_c</p:attrName>
                                        </p:attrNameLst>
                                      </p:cBhvr>
                                      <p:to>
                                        <a:schemeClr val="bg2"/>
                                      </p:to>
                                    </p:animClr>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15875">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15875">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1587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587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22626" name="Rectangle 2"/>
          <p:cNvSpPr>
            <a:spLocks noGrp="1" noChangeArrowheads="1"/>
          </p:cNvSpPr>
          <p:nvPr>
            <p:ph type="title"/>
          </p:nvPr>
        </p:nvSpPr>
        <p:spPr>
          <a:xfrm>
            <a:off x="640079" y="2053641"/>
            <a:ext cx="3669161" cy="2760098"/>
          </a:xfrm>
        </p:spPr>
        <p:txBody>
          <a:bodyPr>
            <a:normAutofit/>
          </a:bodyPr>
          <a:lstStyle/>
          <a:p>
            <a:r>
              <a:rPr lang="en-US">
                <a:solidFill>
                  <a:srgbClr val="FFFFFF"/>
                </a:solidFill>
              </a:rPr>
              <a:t>Host Names vs. IP addresses</a:t>
            </a:r>
          </a:p>
        </p:txBody>
      </p:sp>
      <p:sp>
        <p:nvSpPr>
          <p:cNvPr id="922627" name="Rectangle 3"/>
          <p:cNvSpPr>
            <a:spLocks noGrp="1" noChangeArrowheads="1"/>
          </p:cNvSpPr>
          <p:nvPr>
            <p:ph type="body" idx="1"/>
          </p:nvPr>
        </p:nvSpPr>
        <p:spPr>
          <a:xfrm>
            <a:off x="6090574" y="801866"/>
            <a:ext cx="5306084" cy="5230634"/>
          </a:xfrm>
        </p:spPr>
        <p:txBody>
          <a:bodyPr anchor="ctr">
            <a:normAutofit/>
          </a:bodyPr>
          <a:lstStyle/>
          <a:p>
            <a:r>
              <a:rPr lang="en-US" sz="2000">
                <a:solidFill>
                  <a:srgbClr val="000000"/>
                </a:solidFill>
              </a:rPr>
              <a:t>Host names</a:t>
            </a:r>
          </a:p>
          <a:p>
            <a:pPr lvl="1"/>
            <a:r>
              <a:rPr lang="en-US" sz="2000">
                <a:solidFill>
                  <a:srgbClr val="000000"/>
                </a:solidFill>
              </a:rPr>
              <a:t>Mnemonic name appreciated by humans</a:t>
            </a:r>
          </a:p>
          <a:p>
            <a:pPr lvl="1"/>
            <a:r>
              <a:rPr lang="en-US" sz="2000">
                <a:solidFill>
                  <a:srgbClr val="000000"/>
                </a:solidFill>
              </a:rPr>
              <a:t>Variable length, full alphabet of characters</a:t>
            </a:r>
          </a:p>
          <a:p>
            <a:pPr lvl="1"/>
            <a:r>
              <a:rPr lang="en-US" sz="2000">
                <a:solidFill>
                  <a:srgbClr val="000000"/>
                </a:solidFill>
              </a:rPr>
              <a:t>Provide little (if any) information about location</a:t>
            </a:r>
          </a:p>
          <a:p>
            <a:pPr lvl="1"/>
            <a:r>
              <a:rPr lang="en-US" sz="2000">
                <a:solidFill>
                  <a:srgbClr val="000000"/>
                </a:solidFill>
              </a:rPr>
              <a:t>Examples: www.cnn.com and bbc.co.uk</a:t>
            </a:r>
          </a:p>
          <a:p>
            <a:r>
              <a:rPr lang="en-US" sz="2000">
                <a:solidFill>
                  <a:srgbClr val="000000"/>
                </a:solidFill>
              </a:rPr>
              <a:t>IP addresses</a:t>
            </a:r>
          </a:p>
          <a:p>
            <a:pPr lvl="1"/>
            <a:r>
              <a:rPr lang="en-US" sz="2000">
                <a:solidFill>
                  <a:srgbClr val="000000"/>
                </a:solidFill>
              </a:rPr>
              <a:t>Numerical address appreciated by routers</a:t>
            </a:r>
          </a:p>
          <a:p>
            <a:pPr lvl="1"/>
            <a:r>
              <a:rPr lang="en-US" sz="2000">
                <a:solidFill>
                  <a:srgbClr val="000000"/>
                </a:solidFill>
              </a:rPr>
              <a:t>Fixed length, binary number</a:t>
            </a:r>
          </a:p>
          <a:p>
            <a:pPr lvl="1"/>
            <a:r>
              <a:rPr lang="en-US" sz="2000">
                <a:solidFill>
                  <a:srgbClr val="000000"/>
                </a:solidFill>
              </a:rPr>
              <a:t>Hierarchical, related to host location</a:t>
            </a:r>
          </a:p>
          <a:p>
            <a:pPr lvl="1"/>
            <a:r>
              <a:rPr lang="en-US" sz="2000">
                <a:solidFill>
                  <a:srgbClr val="000000"/>
                </a:solidFill>
              </a:rPr>
              <a:t>Examples: 129.59.15.60 and 192.168.0.1</a:t>
            </a:r>
          </a:p>
        </p:txBody>
      </p:sp>
      <p:sp>
        <p:nvSpPr>
          <p:cNvPr id="4" name="Slide Number Placeholder 3"/>
          <p:cNvSpPr>
            <a:spLocks noGrp="1"/>
          </p:cNvSpPr>
          <p:nvPr>
            <p:ph type="sldNum" sz="quarter" idx="10"/>
          </p:nvPr>
        </p:nvSpPr>
        <p:spPr>
          <a:xfrm>
            <a:off x="10825930" y="6223702"/>
            <a:ext cx="570728" cy="314067"/>
          </a:xfrm>
        </p:spPr>
        <p:txBody>
          <a:bodyPr>
            <a:normAutofit/>
          </a:bodyPr>
          <a:lstStyle/>
          <a:p>
            <a:pPr>
              <a:spcAft>
                <a:spcPts val="600"/>
              </a:spcAft>
            </a:pPr>
            <a:fld id="{FCF0F0B8-AFD2-BD4F-834B-8B8209B0D01C}" type="slidenum">
              <a:rPr lang="en-US" sz="1000">
                <a:solidFill>
                  <a:srgbClr val="898989"/>
                </a:solidFill>
              </a:rPr>
              <a:pPr>
                <a:spcAft>
                  <a:spcPts val="600"/>
                </a:spcAft>
              </a:pPr>
              <a:t>34</a:t>
            </a:fld>
            <a:endParaRPr lang="en-US" sz="1000">
              <a:solidFill>
                <a:srgbClr val="898989"/>
              </a:solidFill>
            </a:endParaRPr>
          </a:p>
        </p:txBody>
      </p:sp>
    </p:spTree>
    <p:extLst>
      <p:ext uri="{BB962C8B-B14F-4D97-AF65-F5344CB8AC3E}">
        <p14:creationId xmlns:p14="http://schemas.microsoft.com/office/powerpoint/2010/main" val="286201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6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2627">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2262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262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62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22627">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22627">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226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756F81B-3CAF-0B4D-B07B-51A85014AAAE}" type="slidenum">
              <a:rPr lang="en-US"/>
              <a:pPr/>
              <a:t>35</a:t>
            </a:fld>
            <a:endParaRPr lang="en-US"/>
          </a:p>
        </p:txBody>
      </p:sp>
      <p:sp>
        <p:nvSpPr>
          <p:cNvPr id="928770" name="Rectangle 2"/>
          <p:cNvSpPr>
            <a:spLocks noGrp="1" noChangeArrowheads="1"/>
          </p:cNvSpPr>
          <p:nvPr>
            <p:ph type="title"/>
          </p:nvPr>
        </p:nvSpPr>
        <p:spPr/>
        <p:txBody>
          <a:bodyPr/>
          <a:lstStyle/>
          <a:p>
            <a:r>
              <a:rPr lang="en-US"/>
              <a:t>Domain Name System (DNS)</a:t>
            </a:r>
          </a:p>
        </p:txBody>
      </p:sp>
      <p:sp>
        <p:nvSpPr>
          <p:cNvPr id="928771" name="Rectangle 3"/>
          <p:cNvSpPr>
            <a:spLocks noGrp="1" noChangeArrowheads="1"/>
          </p:cNvSpPr>
          <p:nvPr>
            <p:ph type="body" idx="1"/>
          </p:nvPr>
        </p:nvSpPr>
        <p:spPr>
          <a:xfrm>
            <a:off x="626737" y="1774100"/>
            <a:ext cx="4721411" cy="4031737"/>
          </a:xfrm>
        </p:spPr>
        <p:txBody>
          <a:bodyPr>
            <a:normAutofit fontScale="77500" lnSpcReduction="20000"/>
          </a:bodyPr>
          <a:lstStyle/>
          <a:p>
            <a:r>
              <a:rPr lang="en-US" sz="3198" dirty="0"/>
              <a:t>Properties of DNS</a:t>
            </a:r>
          </a:p>
          <a:p>
            <a:pPr lvl="1">
              <a:buClr>
                <a:schemeClr val="tx2"/>
              </a:buClr>
            </a:pPr>
            <a:r>
              <a:rPr lang="en-US" sz="2799" dirty="0">
                <a:solidFill>
                  <a:srgbClr val="0000FF"/>
                </a:solidFill>
              </a:rPr>
              <a:t>Hierarchical</a:t>
            </a:r>
            <a:r>
              <a:rPr lang="en-US" sz="2799" dirty="0"/>
              <a:t> name space divided into </a:t>
            </a:r>
            <a:r>
              <a:rPr lang="en-US" sz="2799" dirty="0">
                <a:solidFill>
                  <a:srgbClr val="0000FF"/>
                </a:solidFill>
              </a:rPr>
              <a:t>zones</a:t>
            </a:r>
            <a:endParaRPr lang="en-US" sz="2799" dirty="0"/>
          </a:p>
          <a:p>
            <a:pPr lvl="1"/>
            <a:r>
              <a:rPr lang="en-US" sz="2799" dirty="0"/>
              <a:t>Zones distributed over collection of DNS servers</a:t>
            </a:r>
          </a:p>
          <a:p>
            <a:r>
              <a:rPr lang="en-US" sz="3198" dirty="0"/>
              <a:t>Hierarchy of DNS servers</a:t>
            </a:r>
          </a:p>
          <a:p>
            <a:pPr lvl="1"/>
            <a:r>
              <a:rPr lang="en-US" sz="2799" dirty="0"/>
              <a:t>Root (</a:t>
            </a:r>
            <a:r>
              <a:rPr lang="en-US" sz="2799" dirty="0">
                <a:solidFill>
                  <a:srgbClr val="FF0000"/>
                </a:solidFill>
              </a:rPr>
              <a:t>hardwired</a:t>
            </a:r>
            <a:r>
              <a:rPr lang="en-US" sz="2799" dirty="0"/>
              <a:t> into other servers)</a:t>
            </a:r>
          </a:p>
          <a:p>
            <a:pPr lvl="1"/>
            <a:r>
              <a:rPr lang="en-US" sz="2799" dirty="0"/>
              <a:t>Top-level domain (</a:t>
            </a:r>
            <a:r>
              <a:rPr lang="en-US" sz="2799" dirty="0">
                <a:solidFill>
                  <a:srgbClr val="0000FF"/>
                </a:solidFill>
              </a:rPr>
              <a:t>TLD</a:t>
            </a:r>
            <a:r>
              <a:rPr lang="en-US" sz="2799" dirty="0"/>
              <a:t>) servers</a:t>
            </a:r>
          </a:p>
          <a:p>
            <a:pPr lvl="1"/>
            <a:r>
              <a:rPr lang="en-US" sz="2799" dirty="0"/>
              <a:t>Authoritative DNS servers</a:t>
            </a:r>
          </a:p>
          <a:p>
            <a:r>
              <a:rPr lang="en-US" sz="3198" dirty="0"/>
              <a:t>Performing the translations</a:t>
            </a:r>
          </a:p>
          <a:p>
            <a:pPr lvl="1"/>
            <a:r>
              <a:rPr lang="en-US" sz="2799" dirty="0"/>
              <a:t>Local DNS servers</a:t>
            </a:r>
          </a:p>
          <a:p>
            <a:pPr lvl="1">
              <a:buClr>
                <a:schemeClr val="tx2"/>
              </a:buClr>
            </a:pPr>
            <a:r>
              <a:rPr lang="en-US" sz="2799" dirty="0">
                <a:solidFill>
                  <a:srgbClr val="0000FF"/>
                </a:solidFill>
              </a:rPr>
              <a:t>Resolver</a:t>
            </a:r>
            <a:r>
              <a:rPr lang="en-US" sz="2799" dirty="0"/>
              <a:t> software</a:t>
            </a:r>
          </a:p>
        </p:txBody>
      </p:sp>
      <p:sp>
        <p:nvSpPr>
          <p:cNvPr id="2" name="TextBox 1"/>
          <p:cNvSpPr txBox="1"/>
          <p:nvPr/>
        </p:nvSpPr>
        <p:spPr>
          <a:xfrm>
            <a:off x="5494827" y="5575594"/>
            <a:ext cx="5585091" cy="372339"/>
          </a:xfrm>
          <a:prstGeom prst="rect">
            <a:avLst/>
          </a:prstGeom>
        </p:spPr>
        <p:style>
          <a:lnRef idx="2">
            <a:schemeClr val="dk1"/>
          </a:lnRef>
          <a:fillRef idx="1">
            <a:schemeClr val="lt1"/>
          </a:fillRef>
          <a:effectRef idx="0">
            <a:schemeClr val="dk1"/>
          </a:effectRef>
          <a:fontRef idx="minor">
            <a:schemeClr val="dk1"/>
          </a:fontRef>
        </p:style>
        <p:txBody>
          <a:bodyPr wrap="none" lIns="0" tIns="0" rIns="0" bIns="0" rtlCol="0">
            <a:noAutofit/>
          </a:bodyPr>
          <a:lstStyle/>
          <a:p>
            <a:pPr>
              <a:lnSpc>
                <a:spcPct val="110000"/>
              </a:lnSpc>
            </a:pPr>
            <a:r>
              <a:rPr lang="en-US" sz="1399" dirty="0">
                <a:solidFill>
                  <a:schemeClr val="tx1"/>
                </a:solidFill>
              </a:rPr>
              <a:t>You should read up on how DNS’s hierarchical translation works</a:t>
            </a:r>
          </a:p>
        </p:txBody>
      </p:sp>
      <p:pic>
        <p:nvPicPr>
          <p:cNvPr id="3" name="Picture 2"/>
          <p:cNvPicPr>
            <a:picLocks noChangeAspect="1"/>
          </p:cNvPicPr>
          <p:nvPr/>
        </p:nvPicPr>
        <p:blipFill>
          <a:blip r:embed="rId3"/>
          <a:stretch>
            <a:fillRect/>
          </a:stretch>
        </p:blipFill>
        <p:spPr>
          <a:xfrm>
            <a:off x="6096000" y="2015202"/>
            <a:ext cx="5987109" cy="3308110"/>
          </a:xfrm>
          <a:prstGeom prst="rect">
            <a:avLst/>
          </a:prstGeom>
        </p:spPr>
      </p:pic>
    </p:spTree>
    <p:extLst>
      <p:ext uri="{BB962C8B-B14F-4D97-AF65-F5344CB8AC3E}">
        <p14:creationId xmlns:p14="http://schemas.microsoft.com/office/powerpoint/2010/main" val="283471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877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928771">
                                            <p:txEl>
                                              <p:pRg st="0" end="0"/>
                                            </p:txEl>
                                          </p:spTgt>
                                        </p:tgtEl>
                                        <p:attrNameLst>
                                          <p:attrName>ppt_c</p:attrName>
                                        </p:attrNameLst>
                                      </p:cBhvr>
                                      <p:to>
                                        <a:schemeClr val="bg2"/>
                                      </p:to>
                                    </p:animClr>
                                  </p:subTnLst>
                                </p:cTn>
                              </p:par>
                              <p:par>
                                <p:cTn id="7" presetID="1" presetClass="entr" presetSubtype="0" fill="hold" grpId="0" nodeType="withEffect">
                                  <p:stCondLst>
                                    <p:cond delay="0"/>
                                  </p:stCondLst>
                                  <p:childTnLst>
                                    <p:set>
                                      <p:cBhvr>
                                        <p:cTn id="8" dur="1" fill="hold">
                                          <p:stCondLst>
                                            <p:cond delay="0"/>
                                          </p:stCondLst>
                                        </p:cTn>
                                        <p:tgtEl>
                                          <p:spTgt spid="928771">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928771">
                                            <p:txEl>
                                              <p:pRg st="1" end="1"/>
                                            </p:txEl>
                                          </p:spTgt>
                                        </p:tgtEl>
                                        <p:attrNameLst>
                                          <p:attrName>ppt_c</p:attrName>
                                        </p:attrNameLst>
                                      </p:cBhvr>
                                      <p:to>
                                        <a:schemeClr val="bg2"/>
                                      </p:to>
                                    </p:animClr>
                                  </p:subTnLst>
                                </p:cTn>
                              </p:par>
                              <p:par>
                                <p:cTn id="9" presetID="1" presetClass="entr" presetSubtype="0" fill="hold" grpId="0" nodeType="withEffect">
                                  <p:stCondLst>
                                    <p:cond delay="0"/>
                                  </p:stCondLst>
                                  <p:childTnLst>
                                    <p:set>
                                      <p:cBhvr>
                                        <p:cTn id="10" dur="1" fill="hold">
                                          <p:stCondLst>
                                            <p:cond delay="0"/>
                                          </p:stCondLst>
                                        </p:cTn>
                                        <p:tgtEl>
                                          <p:spTgt spid="928771">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928771">
                                            <p:txEl>
                                              <p:pRg st="2" end="2"/>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8771">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928771">
                                            <p:txEl>
                                              <p:pRg st="3" end="3"/>
                                            </p:txEl>
                                          </p:spTgt>
                                        </p:tgtEl>
                                        <p:attrNameLst>
                                          <p:attrName>ppt_c</p:attrName>
                                        </p:attrNameLst>
                                      </p:cBhvr>
                                      <p:to>
                                        <a:schemeClr val="bg2"/>
                                      </p:to>
                                    </p:animClr>
                                  </p:subTnLst>
                                </p:cTn>
                              </p:par>
                              <p:par>
                                <p:cTn id="15" presetID="1" presetClass="entr" presetSubtype="0" fill="hold" grpId="0" nodeType="withEffect">
                                  <p:stCondLst>
                                    <p:cond delay="0"/>
                                  </p:stCondLst>
                                  <p:childTnLst>
                                    <p:set>
                                      <p:cBhvr>
                                        <p:cTn id="16" dur="1" fill="hold">
                                          <p:stCondLst>
                                            <p:cond delay="0"/>
                                          </p:stCondLst>
                                        </p:cTn>
                                        <p:tgtEl>
                                          <p:spTgt spid="928771">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928771">
                                            <p:txEl>
                                              <p:pRg st="4" end="4"/>
                                            </p:txEl>
                                          </p:spTgt>
                                        </p:tgtEl>
                                        <p:attrNameLst>
                                          <p:attrName>ppt_c</p:attrName>
                                        </p:attrNameLst>
                                      </p:cBhvr>
                                      <p:to>
                                        <a:schemeClr val="bg2"/>
                                      </p:to>
                                    </p:animClr>
                                  </p:subTnLst>
                                </p:cTn>
                              </p:par>
                              <p:par>
                                <p:cTn id="17" presetID="1" presetClass="entr" presetSubtype="0" fill="hold" grpId="0" nodeType="withEffect">
                                  <p:stCondLst>
                                    <p:cond delay="0"/>
                                  </p:stCondLst>
                                  <p:childTnLst>
                                    <p:set>
                                      <p:cBhvr>
                                        <p:cTn id="18" dur="1" fill="hold">
                                          <p:stCondLst>
                                            <p:cond delay="0"/>
                                          </p:stCondLst>
                                        </p:cTn>
                                        <p:tgtEl>
                                          <p:spTgt spid="928771">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928771">
                                            <p:txEl>
                                              <p:pRg st="5" end="5"/>
                                            </p:txEl>
                                          </p:spTgt>
                                        </p:tgtEl>
                                        <p:attrNameLst>
                                          <p:attrName>ppt_c</p:attrName>
                                        </p:attrNameLst>
                                      </p:cBhvr>
                                      <p:to>
                                        <a:schemeClr val="bg2"/>
                                      </p:to>
                                    </p:animClr>
                                  </p:subTnLst>
                                </p:cTn>
                              </p:par>
                              <p:par>
                                <p:cTn id="19" presetID="1" presetClass="entr" presetSubtype="0" fill="hold" grpId="0" nodeType="withEffect">
                                  <p:stCondLst>
                                    <p:cond delay="0"/>
                                  </p:stCondLst>
                                  <p:childTnLst>
                                    <p:set>
                                      <p:cBhvr>
                                        <p:cTn id="20" dur="1" fill="hold">
                                          <p:stCondLst>
                                            <p:cond delay="0"/>
                                          </p:stCondLst>
                                        </p:cTn>
                                        <p:tgtEl>
                                          <p:spTgt spid="928771">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928771">
                                            <p:txEl>
                                              <p:pRg st="6" end="6"/>
                                            </p:txEl>
                                          </p:spTgt>
                                        </p:tgtEl>
                                        <p:attrNameLst>
                                          <p:attrName>ppt_c</p:attrName>
                                        </p:attrNameLst>
                                      </p:cBhvr>
                                      <p:to>
                                        <a:schemeClr val="bg2"/>
                                      </p:to>
                                    </p:animClr>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2877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2877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287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77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5074" name="Rectangle 2"/>
          <p:cNvSpPr>
            <a:spLocks noGrp="1" noChangeArrowheads="1"/>
          </p:cNvSpPr>
          <p:nvPr>
            <p:ph type="title"/>
          </p:nvPr>
        </p:nvSpPr>
        <p:spPr/>
        <p:txBody>
          <a:bodyPr/>
          <a:lstStyle/>
          <a:p>
            <a:r>
              <a:rPr lang="en-US"/>
              <a:t>Transport Protocols</a:t>
            </a:r>
          </a:p>
        </p:txBody>
      </p:sp>
      <p:sp>
        <p:nvSpPr>
          <p:cNvPr id="1795075" name="Rectangle 3"/>
          <p:cNvSpPr>
            <a:spLocks noGrp="1" noChangeArrowheads="1"/>
          </p:cNvSpPr>
          <p:nvPr>
            <p:ph type="body" idx="1"/>
          </p:nvPr>
        </p:nvSpPr>
        <p:spPr>
          <a:xfrm>
            <a:off x="1983342" y="1720154"/>
            <a:ext cx="4569620" cy="4831421"/>
          </a:xfrm>
        </p:spPr>
        <p:txBody>
          <a:bodyPr/>
          <a:lstStyle/>
          <a:p>
            <a:pPr>
              <a:lnSpc>
                <a:spcPct val="90000"/>
              </a:lnSpc>
            </a:pPr>
            <a:r>
              <a:rPr lang="en-US" sz="1999"/>
              <a:t>Provide</a:t>
            </a:r>
            <a:r>
              <a:rPr lang="en-US" sz="1999" i="1">
                <a:solidFill>
                  <a:srgbClr val="FF0000"/>
                </a:solidFill>
              </a:rPr>
              <a:t> logical communication</a:t>
            </a:r>
            <a:r>
              <a:rPr lang="en-US" sz="1999"/>
              <a:t> between application processes running on different hosts</a:t>
            </a:r>
          </a:p>
          <a:p>
            <a:pPr>
              <a:lnSpc>
                <a:spcPct val="90000"/>
              </a:lnSpc>
            </a:pPr>
            <a:r>
              <a:rPr lang="en-US" sz="1999"/>
              <a:t>Run on end hosts </a:t>
            </a:r>
          </a:p>
          <a:p>
            <a:pPr lvl="1">
              <a:lnSpc>
                <a:spcPct val="90000"/>
              </a:lnSpc>
            </a:pPr>
            <a:r>
              <a:rPr lang="en-US" sz="1999"/>
              <a:t>Sender: breaks application messages into </a:t>
            </a:r>
            <a:r>
              <a:rPr lang="en-US" sz="1999">
                <a:solidFill>
                  <a:srgbClr val="FF0000"/>
                </a:solidFill>
              </a:rPr>
              <a:t>segments</a:t>
            </a:r>
            <a:r>
              <a:rPr lang="en-US" sz="1999"/>
              <a:t>, </a:t>
            </a:r>
            <a:br>
              <a:rPr lang="en-US" sz="1999"/>
            </a:br>
            <a:r>
              <a:rPr lang="en-US" sz="1999"/>
              <a:t>and passes to network layer</a:t>
            </a:r>
          </a:p>
          <a:p>
            <a:pPr lvl="1">
              <a:lnSpc>
                <a:spcPct val="90000"/>
              </a:lnSpc>
            </a:pPr>
            <a:r>
              <a:rPr lang="en-US" sz="1999"/>
              <a:t>Receiver: reassembles segments into messages, passes to application layer</a:t>
            </a:r>
          </a:p>
          <a:p>
            <a:pPr>
              <a:lnSpc>
                <a:spcPct val="90000"/>
              </a:lnSpc>
            </a:pPr>
            <a:r>
              <a:rPr lang="en-US" sz="1999"/>
              <a:t>Multiple transport protocol available to applications</a:t>
            </a:r>
          </a:p>
          <a:p>
            <a:pPr lvl="1">
              <a:lnSpc>
                <a:spcPct val="90000"/>
              </a:lnSpc>
            </a:pPr>
            <a:r>
              <a:rPr lang="en-US" sz="1999"/>
              <a:t>Internet: TCP and UDP (mainly)</a:t>
            </a:r>
          </a:p>
          <a:p>
            <a:pPr>
              <a:lnSpc>
                <a:spcPct val="90000"/>
              </a:lnSpc>
            </a:pPr>
            <a:endParaRPr lang="en-US" sz="1999"/>
          </a:p>
        </p:txBody>
      </p:sp>
      <p:graphicFrame>
        <p:nvGraphicFramePr>
          <p:cNvPr id="1795076" name="Object 4"/>
          <p:cNvGraphicFramePr>
            <a:graphicFrameLocks noChangeAspect="1"/>
          </p:cNvGraphicFramePr>
          <p:nvPr/>
        </p:nvGraphicFramePr>
        <p:xfrm>
          <a:off x="7847688" y="3892310"/>
          <a:ext cx="1269339" cy="872670"/>
        </p:xfrm>
        <a:graphic>
          <a:graphicData uri="http://schemas.openxmlformats.org/presentationml/2006/ole">
            <mc:AlternateContent xmlns:mc="http://schemas.openxmlformats.org/markup-compatibility/2006">
              <mc:Choice xmlns:v="urn:schemas-microsoft-com:vml" Requires="v">
                <p:oleObj spid="_x0000_s2049" name="Clip" r:id="rId4" imgW="1306965" imgH="1083593" progId="">
                  <p:embed/>
                </p:oleObj>
              </mc:Choice>
              <mc:Fallback>
                <p:oleObj name="Clip" r:id="rId4" imgW="1306965" imgH="1083593" progId="">
                  <p:embed/>
                  <p:pic>
                    <p:nvPicPr>
                      <p:cNvPr id="179507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7688" y="3892310"/>
                        <a:ext cx="1269339" cy="87267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795077" name="Freeform 5"/>
          <p:cNvSpPr>
            <a:spLocks/>
          </p:cNvSpPr>
          <p:nvPr/>
        </p:nvSpPr>
        <p:spPr bwMode="auto">
          <a:xfrm>
            <a:off x="8612464" y="2523010"/>
            <a:ext cx="1797702" cy="1673940"/>
          </a:xfrm>
          <a:custGeom>
            <a:avLst/>
            <a:gdLst/>
            <a:ahLst/>
            <a:cxnLst>
              <a:cxn ang="0">
                <a:pos x="239" y="7"/>
              </a:cxn>
              <a:cxn ang="0">
                <a:pos x="35" y="157"/>
              </a:cxn>
              <a:cxn ang="0">
                <a:pos x="29" y="523"/>
              </a:cxn>
              <a:cxn ang="0">
                <a:pos x="53" y="829"/>
              </a:cxn>
              <a:cxn ang="0">
                <a:pos x="245" y="871"/>
              </a:cxn>
              <a:cxn ang="0">
                <a:pos x="647" y="1129"/>
              </a:cxn>
              <a:cxn ang="0">
                <a:pos x="995" y="1237"/>
              </a:cxn>
              <a:cxn ang="0">
                <a:pos x="1199" y="1021"/>
              </a:cxn>
              <a:cxn ang="0">
                <a:pos x="1271" y="445"/>
              </a:cxn>
              <a:cxn ang="0">
                <a:pos x="1205" y="211"/>
              </a:cxn>
              <a:cxn ang="0">
                <a:pos x="749" y="115"/>
              </a:cxn>
              <a:cxn ang="0">
                <a:pos x="239" y="7"/>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w="9525">
            <a:noFill/>
            <a:round/>
            <a:headEnd/>
            <a:tailEnd/>
          </a:ln>
          <a:effectLst/>
        </p:spPr>
        <p:txBody>
          <a:bodyPr wrap="none" anchor="ctr">
            <a:prstTxWarp prst="textNoShape">
              <a:avLst/>
            </a:prstTxWarp>
          </a:bodyPr>
          <a:lstStyle/>
          <a:p>
            <a:endParaRPr lang="en-US" sz="1799"/>
          </a:p>
        </p:txBody>
      </p:sp>
      <p:sp>
        <p:nvSpPr>
          <p:cNvPr id="1795078" name="Freeform 6"/>
          <p:cNvSpPr>
            <a:spLocks/>
          </p:cNvSpPr>
          <p:nvPr/>
        </p:nvSpPr>
        <p:spPr bwMode="auto">
          <a:xfrm>
            <a:off x="6733843" y="2380211"/>
            <a:ext cx="1865928" cy="1588260"/>
          </a:xfrm>
          <a:custGeom>
            <a:avLst/>
            <a:gdLst/>
            <a:ahLst/>
            <a:cxnLst>
              <a:cxn ang="0">
                <a:pos x="550" y="42"/>
              </a:cxn>
              <a:cxn ang="0">
                <a:pos x="82" y="60"/>
              </a:cxn>
              <a:cxn ang="0">
                <a:pos x="58" y="402"/>
              </a:cxn>
              <a:cxn ang="0">
                <a:pos x="28" y="720"/>
              </a:cxn>
              <a:cxn ang="0">
                <a:pos x="112" y="870"/>
              </a:cxn>
              <a:cxn ang="0">
                <a:pos x="538" y="876"/>
              </a:cxn>
              <a:cxn ang="0">
                <a:pos x="640" y="1128"/>
              </a:cxn>
              <a:cxn ang="0">
                <a:pos x="1234" y="1098"/>
              </a:cxn>
              <a:cxn ang="0">
                <a:pos x="1276" y="570"/>
              </a:cxn>
              <a:cxn ang="0">
                <a:pos x="1204" y="342"/>
              </a:cxn>
              <a:cxn ang="0">
                <a:pos x="760" y="288"/>
              </a:cxn>
              <a:cxn ang="0">
                <a:pos x="550" y="42"/>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CCFF"/>
          </a:solidFill>
          <a:ln w="9525">
            <a:noFill/>
            <a:round/>
            <a:headEnd/>
            <a:tailEnd/>
          </a:ln>
          <a:effectLst/>
        </p:spPr>
        <p:txBody>
          <a:bodyPr wrap="none" anchor="ctr">
            <a:prstTxWarp prst="textNoShape">
              <a:avLst/>
            </a:prstTxWarp>
          </a:bodyPr>
          <a:lstStyle/>
          <a:p>
            <a:endParaRPr lang="en-US" sz="1799"/>
          </a:p>
        </p:txBody>
      </p:sp>
      <p:sp>
        <p:nvSpPr>
          <p:cNvPr id="1795079" name="Freeform 7"/>
          <p:cNvSpPr>
            <a:spLocks/>
          </p:cNvSpPr>
          <p:nvPr/>
        </p:nvSpPr>
        <p:spPr bwMode="auto">
          <a:xfrm>
            <a:off x="7101953" y="3830430"/>
            <a:ext cx="2973426" cy="2218170"/>
          </a:xfrm>
          <a:custGeom>
            <a:avLst/>
            <a:gdLst/>
            <a:ahLst/>
            <a:cxnLst>
              <a:cxn ang="0">
                <a:pos x="27" y="652"/>
              </a:cxn>
              <a:cxn ang="0">
                <a:pos x="105" y="76"/>
              </a:cxn>
              <a:cxn ang="0">
                <a:pos x="657" y="196"/>
              </a:cxn>
              <a:cxn ang="0">
                <a:pos x="1209" y="100"/>
              </a:cxn>
              <a:cxn ang="0">
                <a:pos x="2001" y="406"/>
              </a:cxn>
              <a:cxn ang="0">
                <a:pos x="2013" y="1144"/>
              </a:cxn>
              <a:cxn ang="0">
                <a:pos x="1581" y="1600"/>
              </a:cxn>
              <a:cxn ang="0">
                <a:pos x="813" y="1516"/>
              </a:cxn>
              <a:cxn ang="0">
                <a:pos x="501" y="1270"/>
              </a:cxn>
              <a:cxn ang="0">
                <a:pos x="183" y="1066"/>
              </a:cxn>
              <a:cxn ang="0">
                <a:pos x="27" y="652"/>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CCFF"/>
          </a:solidFill>
          <a:ln w="9525">
            <a:noFill/>
            <a:round/>
            <a:headEnd/>
            <a:tailEnd/>
          </a:ln>
          <a:effectLst/>
        </p:spPr>
        <p:txBody>
          <a:bodyPr wrap="none" anchor="ctr">
            <a:prstTxWarp prst="textNoShape">
              <a:avLst/>
            </a:prstTxWarp>
          </a:bodyPr>
          <a:lstStyle/>
          <a:p>
            <a:endParaRPr lang="en-US" sz="1799"/>
          </a:p>
        </p:txBody>
      </p:sp>
      <p:grpSp>
        <p:nvGrpSpPr>
          <p:cNvPr id="2" name="Group 8"/>
          <p:cNvGrpSpPr>
            <a:grpSpLocks/>
          </p:cNvGrpSpPr>
          <p:nvPr/>
        </p:nvGrpSpPr>
        <p:grpSpPr bwMode="auto">
          <a:xfrm>
            <a:off x="6851258" y="2515076"/>
            <a:ext cx="733043" cy="318922"/>
            <a:chOff x="3552" y="246"/>
            <a:chExt cx="527" cy="248"/>
          </a:xfrm>
        </p:grpSpPr>
        <p:graphicFrame>
          <p:nvGraphicFramePr>
            <p:cNvPr id="1795081" name="Object 9"/>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2050" name="Clip" r:id="rId6" imgW="1306965" imgH="1083593" progId="">
                    <p:embed/>
                  </p:oleObj>
                </mc:Choice>
                <mc:Fallback>
                  <p:oleObj name="Clip" r:id="rId6" imgW="1306965" imgH="1083593" progId="">
                    <p:embed/>
                    <p:pic>
                      <p:nvPicPr>
                        <p:cNvPr id="1795081"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795082" name="Object 10"/>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2051" name="Clip" r:id="rId7" imgW="681299" imgH="480415" progId="">
                    <p:embed/>
                  </p:oleObj>
                </mc:Choice>
                <mc:Fallback>
                  <p:oleObj name="Clip" r:id="rId7" imgW="681299" imgH="480415" progId="">
                    <p:embed/>
                    <p:pic>
                      <p:nvPicPr>
                        <p:cNvPr id="1795082"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795083" name="Line 11"/>
            <p:cNvSpPr>
              <a:spLocks noChangeShapeType="1"/>
            </p:cNvSpPr>
            <p:nvPr/>
          </p:nvSpPr>
          <p:spPr bwMode="auto">
            <a:xfrm flipV="1">
              <a:off x="3844" y="434"/>
              <a:ext cx="82" cy="2"/>
            </a:xfrm>
            <a:prstGeom prst="line">
              <a:avLst/>
            </a:prstGeom>
            <a:noFill/>
            <a:ln w="19050">
              <a:solidFill>
                <a:schemeClr val="tx1"/>
              </a:solidFill>
              <a:round/>
              <a:headEnd/>
              <a:tailEnd/>
            </a:ln>
            <a:effectLst/>
          </p:spPr>
          <p:txBody>
            <a:bodyPr wrap="none" anchor="ctr">
              <a:prstTxWarp prst="textNoShape">
                <a:avLst/>
              </a:prstTxWarp>
            </a:bodyPr>
            <a:lstStyle/>
            <a:p>
              <a:endParaRPr lang="en-US" sz="1799"/>
            </a:p>
          </p:txBody>
        </p:sp>
      </p:grpSp>
      <p:grpSp>
        <p:nvGrpSpPr>
          <p:cNvPr id="3" name="Group 12"/>
          <p:cNvGrpSpPr>
            <a:grpSpLocks/>
          </p:cNvGrpSpPr>
          <p:nvPr/>
        </p:nvGrpSpPr>
        <p:grpSpPr bwMode="auto">
          <a:xfrm>
            <a:off x="6851258" y="3110081"/>
            <a:ext cx="733043" cy="318921"/>
            <a:chOff x="3552" y="246"/>
            <a:chExt cx="527" cy="248"/>
          </a:xfrm>
        </p:grpSpPr>
        <p:graphicFrame>
          <p:nvGraphicFramePr>
            <p:cNvPr id="1795085" name="Object 13"/>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2052" name="Clip" r:id="rId9" imgW="1306965" imgH="1083593" progId="">
                    <p:embed/>
                  </p:oleObj>
                </mc:Choice>
                <mc:Fallback>
                  <p:oleObj name="Clip" r:id="rId9" imgW="1306965" imgH="1083593" progId="">
                    <p:embed/>
                    <p:pic>
                      <p:nvPicPr>
                        <p:cNvPr id="1795085"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795086" name="Object 14"/>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2053" name="Clip" r:id="rId10" imgW="681299" imgH="480415" progId="">
                    <p:embed/>
                  </p:oleObj>
                </mc:Choice>
                <mc:Fallback>
                  <p:oleObj name="Clip" r:id="rId10" imgW="681299" imgH="480415" progId="">
                    <p:embed/>
                    <p:pic>
                      <p:nvPicPr>
                        <p:cNvPr id="1795086"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795087" name="Line 15"/>
            <p:cNvSpPr>
              <a:spLocks noChangeShapeType="1"/>
            </p:cNvSpPr>
            <p:nvPr/>
          </p:nvSpPr>
          <p:spPr bwMode="auto">
            <a:xfrm flipV="1">
              <a:off x="3844" y="434"/>
              <a:ext cx="82" cy="2"/>
            </a:xfrm>
            <a:prstGeom prst="line">
              <a:avLst/>
            </a:prstGeom>
            <a:noFill/>
            <a:ln w="19050">
              <a:solidFill>
                <a:schemeClr val="tx1"/>
              </a:solidFill>
              <a:round/>
              <a:headEnd/>
              <a:tailEnd/>
            </a:ln>
            <a:effectLst/>
          </p:spPr>
          <p:txBody>
            <a:bodyPr wrap="none" anchor="ctr">
              <a:prstTxWarp prst="textNoShape">
                <a:avLst/>
              </a:prstTxWarp>
            </a:bodyPr>
            <a:lstStyle/>
            <a:p>
              <a:endParaRPr lang="en-US" sz="1799"/>
            </a:p>
          </p:txBody>
        </p:sp>
      </p:grpSp>
      <p:grpSp>
        <p:nvGrpSpPr>
          <p:cNvPr id="4" name="Group 16"/>
          <p:cNvGrpSpPr>
            <a:grpSpLocks/>
          </p:cNvGrpSpPr>
          <p:nvPr/>
        </p:nvGrpSpPr>
        <p:grpSpPr bwMode="auto">
          <a:xfrm>
            <a:off x="7227299" y="2897465"/>
            <a:ext cx="69814" cy="214200"/>
            <a:chOff x="3842" y="406"/>
            <a:chExt cx="51" cy="167"/>
          </a:xfrm>
        </p:grpSpPr>
        <p:sp>
          <p:nvSpPr>
            <p:cNvPr id="1795089" name="Oval 17"/>
            <p:cNvSpPr>
              <a:spLocks noChangeArrowheads="1"/>
            </p:cNvSpPr>
            <p:nvPr/>
          </p:nvSpPr>
          <p:spPr bwMode="auto">
            <a:xfrm>
              <a:off x="3842" y="40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sz="1799"/>
            </a:p>
          </p:txBody>
        </p:sp>
        <p:sp>
          <p:nvSpPr>
            <p:cNvPr id="1795090" name="Oval 18"/>
            <p:cNvSpPr>
              <a:spLocks noChangeArrowheads="1"/>
            </p:cNvSpPr>
            <p:nvPr/>
          </p:nvSpPr>
          <p:spPr bwMode="auto">
            <a:xfrm>
              <a:off x="3844" y="46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sz="1799"/>
            </a:p>
          </p:txBody>
        </p:sp>
        <p:sp>
          <p:nvSpPr>
            <p:cNvPr id="1795091" name="Oval 19"/>
            <p:cNvSpPr>
              <a:spLocks noChangeArrowheads="1"/>
            </p:cNvSpPr>
            <p:nvPr/>
          </p:nvSpPr>
          <p:spPr bwMode="auto">
            <a:xfrm>
              <a:off x="3846" y="52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sz="1799"/>
            </a:p>
          </p:txBody>
        </p:sp>
      </p:grpSp>
      <p:grpSp>
        <p:nvGrpSpPr>
          <p:cNvPr id="5" name="Group 20"/>
          <p:cNvGrpSpPr>
            <a:grpSpLocks/>
          </p:cNvGrpSpPr>
          <p:nvPr/>
        </p:nvGrpSpPr>
        <p:grpSpPr bwMode="auto">
          <a:xfrm>
            <a:off x="7696954" y="3400440"/>
            <a:ext cx="209441" cy="395082"/>
            <a:chOff x="4180" y="783"/>
            <a:chExt cx="150" cy="307"/>
          </a:xfrm>
        </p:grpSpPr>
        <p:sp>
          <p:nvSpPr>
            <p:cNvPr id="1795093" name="AutoShape 21"/>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prstTxWarp prst="textNoShape">
                <a:avLst/>
              </a:prstTxWarp>
            </a:bodyPr>
            <a:lstStyle/>
            <a:p>
              <a:endParaRPr lang="en-US" sz="1799"/>
            </a:p>
          </p:txBody>
        </p:sp>
        <p:sp>
          <p:nvSpPr>
            <p:cNvPr id="1795094" name="Rectangle 22"/>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prstTxWarp prst="textNoShape">
                <a:avLst/>
              </a:prstTxWarp>
            </a:bodyPr>
            <a:lstStyle/>
            <a:p>
              <a:endParaRPr lang="en-US" sz="1799"/>
            </a:p>
          </p:txBody>
        </p:sp>
        <p:sp>
          <p:nvSpPr>
            <p:cNvPr id="1795095" name="Rectangle 2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sz="1799"/>
            </a:p>
          </p:txBody>
        </p:sp>
        <p:sp>
          <p:nvSpPr>
            <p:cNvPr id="1795096" name="AutoShape 2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sz="1799"/>
            </a:p>
          </p:txBody>
        </p:sp>
        <p:sp>
          <p:nvSpPr>
            <p:cNvPr id="1795097" name="Line 25"/>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prstTxWarp prst="textNoShape">
                <a:avLst/>
              </a:prstTxWarp>
            </a:bodyPr>
            <a:lstStyle/>
            <a:p>
              <a:endParaRPr lang="en-US" sz="1799"/>
            </a:p>
          </p:txBody>
        </p:sp>
        <p:sp>
          <p:nvSpPr>
            <p:cNvPr id="1795098" name="Line 26"/>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prstTxWarp prst="textNoShape">
                <a:avLst/>
              </a:prstTxWarp>
            </a:bodyPr>
            <a:lstStyle/>
            <a:p>
              <a:endParaRPr lang="en-US" sz="1799"/>
            </a:p>
          </p:txBody>
        </p:sp>
        <p:sp>
          <p:nvSpPr>
            <p:cNvPr id="1795099" name="Rectangle 2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endParaRPr lang="en-US" sz="1799"/>
            </a:p>
          </p:txBody>
        </p:sp>
        <p:sp>
          <p:nvSpPr>
            <p:cNvPr id="1795100" name="Rectangle 28"/>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sz="1799"/>
            </a:p>
          </p:txBody>
        </p:sp>
      </p:grpSp>
      <p:grpSp>
        <p:nvGrpSpPr>
          <p:cNvPr id="6" name="Group 29"/>
          <p:cNvGrpSpPr>
            <a:grpSpLocks/>
          </p:cNvGrpSpPr>
          <p:nvPr/>
        </p:nvGrpSpPr>
        <p:grpSpPr bwMode="auto">
          <a:xfrm rot="16200000">
            <a:off x="8009529" y="3478188"/>
            <a:ext cx="80920" cy="233242"/>
            <a:chOff x="3842" y="406"/>
            <a:chExt cx="51" cy="167"/>
          </a:xfrm>
        </p:grpSpPr>
        <p:sp>
          <p:nvSpPr>
            <p:cNvPr id="1795102" name="Oval 30"/>
            <p:cNvSpPr>
              <a:spLocks noChangeArrowheads="1"/>
            </p:cNvSpPr>
            <p:nvPr/>
          </p:nvSpPr>
          <p:spPr bwMode="auto">
            <a:xfrm>
              <a:off x="3842" y="40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sz="1799"/>
            </a:p>
          </p:txBody>
        </p:sp>
        <p:sp>
          <p:nvSpPr>
            <p:cNvPr id="1795103" name="Oval 31"/>
            <p:cNvSpPr>
              <a:spLocks noChangeArrowheads="1"/>
            </p:cNvSpPr>
            <p:nvPr/>
          </p:nvSpPr>
          <p:spPr bwMode="auto">
            <a:xfrm>
              <a:off x="3844" y="46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sz="1799"/>
            </a:p>
          </p:txBody>
        </p:sp>
        <p:sp>
          <p:nvSpPr>
            <p:cNvPr id="1795104" name="Oval 32"/>
            <p:cNvSpPr>
              <a:spLocks noChangeArrowheads="1"/>
            </p:cNvSpPr>
            <p:nvPr/>
          </p:nvSpPr>
          <p:spPr bwMode="auto">
            <a:xfrm>
              <a:off x="3846" y="52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sz="1799"/>
            </a:p>
          </p:txBody>
        </p:sp>
      </p:grpSp>
      <p:sp>
        <p:nvSpPr>
          <p:cNvPr id="1795105" name="Line 33"/>
          <p:cNvSpPr>
            <a:spLocks noChangeShapeType="1"/>
          </p:cNvSpPr>
          <p:nvPr/>
        </p:nvSpPr>
        <p:spPr bwMode="auto">
          <a:xfrm>
            <a:off x="7833408" y="3308413"/>
            <a:ext cx="495042" cy="1587"/>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106" name="Line 34"/>
          <p:cNvSpPr>
            <a:spLocks noChangeShapeType="1"/>
          </p:cNvSpPr>
          <p:nvPr/>
        </p:nvSpPr>
        <p:spPr bwMode="auto">
          <a:xfrm>
            <a:off x="7836583" y="3305240"/>
            <a:ext cx="1586" cy="95200"/>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107" name="Line 35"/>
          <p:cNvSpPr>
            <a:spLocks noChangeShapeType="1"/>
          </p:cNvSpPr>
          <p:nvPr/>
        </p:nvSpPr>
        <p:spPr bwMode="auto">
          <a:xfrm>
            <a:off x="8331625" y="3303653"/>
            <a:ext cx="1586" cy="82507"/>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108" name="Line 36"/>
          <p:cNvSpPr>
            <a:spLocks noChangeShapeType="1"/>
          </p:cNvSpPr>
          <p:nvPr/>
        </p:nvSpPr>
        <p:spPr bwMode="auto">
          <a:xfrm>
            <a:off x="7533528" y="2768945"/>
            <a:ext cx="288775" cy="264975"/>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109" name="Line 37"/>
          <p:cNvSpPr>
            <a:spLocks noChangeShapeType="1"/>
          </p:cNvSpPr>
          <p:nvPr/>
        </p:nvSpPr>
        <p:spPr bwMode="auto">
          <a:xfrm flipV="1">
            <a:off x="7546221" y="3054545"/>
            <a:ext cx="276081" cy="330028"/>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110" name="Line 38"/>
          <p:cNvSpPr>
            <a:spLocks noChangeShapeType="1"/>
          </p:cNvSpPr>
          <p:nvPr/>
        </p:nvSpPr>
        <p:spPr bwMode="auto">
          <a:xfrm flipV="1">
            <a:off x="8072995" y="3140227"/>
            <a:ext cx="1587" cy="163428"/>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grpSp>
        <p:nvGrpSpPr>
          <p:cNvPr id="7" name="Group 39"/>
          <p:cNvGrpSpPr>
            <a:grpSpLocks/>
          </p:cNvGrpSpPr>
          <p:nvPr/>
        </p:nvGrpSpPr>
        <p:grpSpPr bwMode="auto">
          <a:xfrm>
            <a:off x="8191996" y="3378227"/>
            <a:ext cx="209441" cy="395082"/>
            <a:chOff x="4180" y="783"/>
            <a:chExt cx="150" cy="307"/>
          </a:xfrm>
        </p:grpSpPr>
        <p:sp>
          <p:nvSpPr>
            <p:cNvPr id="1795112" name="AutoShape 40"/>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prstTxWarp prst="textNoShape">
                <a:avLst/>
              </a:prstTxWarp>
            </a:bodyPr>
            <a:lstStyle/>
            <a:p>
              <a:endParaRPr lang="en-US" sz="1799"/>
            </a:p>
          </p:txBody>
        </p:sp>
        <p:sp>
          <p:nvSpPr>
            <p:cNvPr id="1795113" name="Rectangle 41"/>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prstTxWarp prst="textNoShape">
                <a:avLst/>
              </a:prstTxWarp>
            </a:bodyPr>
            <a:lstStyle/>
            <a:p>
              <a:endParaRPr lang="en-US" sz="1799"/>
            </a:p>
          </p:txBody>
        </p:sp>
        <p:sp>
          <p:nvSpPr>
            <p:cNvPr id="1795114" name="Rectangle 4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sz="1799"/>
            </a:p>
          </p:txBody>
        </p:sp>
        <p:sp>
          <p:nvSpPr>
            <p:cNvPr id="1795115" name="AutoShape 4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sz="1799"/>
            </a:p>
          </p:txBody>
        </p:sp>
        <p:sp>
          <p:nvSpPr>
            <p:cNvPr id="1795116" name="Line 44"/>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prstTxWarp prst="textNoShape">
                <a:avLst/>
              </a:prstTxWarp>
            </a:bodyPr>
            <a:lstStyle/>
            <a:p>
              <a:endParaRPr lang="en-US" sz="1799"/>
            </a:p>
          </p:txBody>
        </p:sp>
        <p:sp>
          <p:nvSpPr>
            <p:cNvPr id="1795117" name="Line 45"/>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prstTxWarp prst="textNoShape">
                <a:avLst/>
              </a:prstTxWarp>
            </a:bodyPr>
            <a:lstStyle/>
            <a:p>
              <a:endParaRPr lang="en-US" sz="1799"/>
            </a:p>
          </p:txBody>
        </p:sp>
        <p:sp>
          <p:nvSpPr>
            <p:cNvPr id="1795118" name="Rectangle 4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endParaRPr lang="en-US" sz="1799"/>
            </a:p>
          </p:txBody>
        </p:sp>
        <p:sp>
          <p:nvSpPr>
            <p:cNvPr id="1795119" name="Rectangle 47"/>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sz="1799"/>
            </a:p>
          </p:txBody>
        </p:sp>
      </p:grpSp>
      <p:grpSp>
        <p:nvGrpSpPr>
          <p:cNvPr id="8" name="Group 48"/>
          <p:cNvGrpSpPr>
            <a:grpSpLocks/>
          </p:cNvGrpSpPr>
          <p:nvPr/>
        </p:nvGrpSpPr>
        <p:grpSpPr bwMode="auto">
          <a:xfrm>
            <a:off x="7235233" y="3997031"/>
            <a:ext cx="479175" cy="925031"/>
            <a:chOff x="3314" y="1248"/>
            <a:chExt cx="344" cy="694"/>
          </a:xfrm>
        </p:grpSpPr>
        <p:graphicFrame>
          <p:nvGraphicFramePr>
            <p:cNvPr id="1795121" name="Object 49"/>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2054" name="Clip" r:id="rId11" imgW="1306965" imgH="1083593" progId="">
                    <p:embed/>
                  </p:oleObj>
                </mc:Choice>
                <mc:Fallback>
                  <p:oleObj name="Clip" r:id="rId11" imgW="1306965" imgH="1083593" progId="">
                    <p:embed/>
                    <p:pic>
                      <p:nvPicPr>
                        <p:cNvPr id="1795121" name="Object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795122" name="Line 50"/>
            <p:cNvSpPr>
              <a:spLocks noChangeShapeType="1"/>
            </p:cNvSpPr>
            <p:nvPr/>
          </p:nvSpPr>
          <p:spPr bwMode="auto">
            <a:xfrm flipV="1">
              <a:off x="3606" y="1433"/>
              <a:ext cx="52" cy="5"/>
            </a:xfrm>
            <a:prstGeom prst="line">
              <a:avLst/>
            </a:prstGeom>
            <a:noFill/>
            <a:ln w="19050">
              <a:solidFill>
                <a:schemeClr val="tx1"/>
              </a:solidFill>
              <a:round/>
              <a:headEnd/>
              <a:tailEnd/>
            </a:ln>
            <a:effectLst/>
          </p:spPr>
          <p:txBody>
            <a:bodyPr wrap="none" anchor="ctr">
              <a:prstTxWarp prst="textNoShape">
                <a:avLst/>
              </a:prstTxWarp>
            </a:bodyPr>
            <a:lstStyle/>
            <a:p>
              <a:endParaRPr lang="en-US" sz="1799"/>
            </a:p>
          </p:txBody>
        </p:sp>
        <p:graphicFrame>
          <p:nvGraphicFramePr>
            <p:cNvPr id="1795123" name="Object 51"/>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2055" name="Clip" r:id="rId12" imgW="1306965" imgH="1083593" progId="">
                    <p:embed/>
                  </p:oleObj>
                </mc:Choice>
                <mc:Fallback>
                  <p:oleObj name="Clip" r:id="rId12" imgW="1306965" imgH="1083593" progId="">
                    <p:embed/>
                    <p:pic>
                      <p:nvPicPr>
                        <p:cNvPr id="1795123" name="Object 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795124" name="Line 52"/>
            <p:cNvSpPr>
              <a:spLocks noChangeShapeType="1"/>
            </p:cNvSpPr>
            <p:nvPr/>
          </p:nvSpPr>
          <p:spPr bwMode="auto">
            <a:xfrm flipV="1">
              <a:off x="3606" y="1882"/>
              <a:ext cx="52" cy="2"/>
            </a:xfrm>
            <a:prstGeom prst="line">
              <a:avLst/>
            </a:prstGeom>
            <a:noFill/>
            <a:ln w="19050">
              <a:solidFill>
                <a:schemeClr val="tx1"/>
              </a:solidFill>
              <a:round/>
              <a:headEnd/>
              <a:tailEnd/>
            </a:ln>
            <a:effectLst/>
          </p:spPr>
          <p:txBody>
            <a:bodyPr wrap="none" anchor="ctr">
              <a:prstTxWarp prst="textNoShape">
                <a:avLst/>
              </a:prstTxWarp>
            </a:bodyPr>
            <a:lstStyle/>
            <a:p>
              <a:endParaRPr lang="en-US" sz="1799"/>
            </a:p>
          </p:txBody>
        </p:sp>
        <p:grpSp>
          <p:nvGrpSpPr>
            <p:cNvPr id="9" name="Group 53"/>
            <p:cNvGrpSpPr>
              <a:grpSpLocks/>
            </p:cNvGrpSpPr>
            <p:nvPr/>
          </p:nvGrpSpPr>
          <p:grpSpPr bwMode="auto">
            <a:xfrm>
              <a:off x="3404" y="1504"/>
              <a:ext cx="51" cy="167"/>
              <a:chOff x="3842" y="406"/>
              <a:chExt cx="51" cy="167"/>
            </a:xfrm>
          </p:grpSpPr>
          <p:sp>
            <p:nvSpPr>
              <p:cNvPr id="1795126" name="Oval 54"/>
              <p:cNvSpPr>
                <a:spLocks noChangeArrowheads="1"/>
              </p:cNvSpPr>
              <p:nvPr/>
            </p:nvSpPr>
            <p:spPr bwMode="auto">
              <a:xfrm>
                <a:off x="3842" y="40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sz="1799"/>
              </a:p>
            </p:txBody>
          </p:sp>
          <p:sp>
            <p:nvSpPr>
              <p:cNvPr id="1795127" name="Oval 55"/>
              <p:cNvSpPr>
                <a:spLocks noChangeArrowheads="1"/>
              </p:cNvSpPr>
              <p:nvPr/>
            </p:nvSpPr>
            <p:spPr bwMode="auto">
              <a:xfrm>
                <a:off x="3844" y="46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sz="1799"/>
              </a:p>
            </p:txBody>
          </p:sp>
          <p:sp>
            <p:nvSpPr>
              <p:cNvPr id="1795128" name="Oval 56"/>
              <p:cNvSpPr>
                <a:spLocks noChangeArrowheads="1"/>
              </p:cNvSpPr>
              <p:nvPr/>
            </p:nvSpPr>
            <p:spPr bwMode="auto">
              <a:xfrm>
                <a:off x="3846" y="52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sz="1799"/>
              </a:p>
            </p:txBody>
          </p:sp>
        </p:grpSp>
        <p:sp>
          <p:nvSpPr>
            <p:cNvPr id="1795129" name="Line 57"/>
            <p:cNvSpPr>
              <a:spLocks noChangeShapeType="1"/>
            </p:cNvSpPr>
            <p:nvPr/>
          </p:nvSpPr>
          <p:spPr bwMode="auto">
            <a:xfrm>
              <a:off x="3654" y="1431"/>
              <a:ext cx="0" cy="450"/>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grpSp>
      <p:graphicFrame>
        <p:nvGraphicFramePr>
          <p:cNvPr id="1795130" name="Object 58"/>
          <p:cNvGraphicFramePr>
            <a:graphicFrameLocks noChangeAspect="1"/>
          </p:cNvGraphicFramePr>
          <p:nvPr/>
        </p:nvGraphicFramePr>
        <p:xfrm>
          <a:off x="7489101" y="4995047"/>
          <a:ext cx="415708" cy="330028"/>
        </p:xfrm>
        <a:graphic>
          <a:graphicData uri="http://schemas.openxmlformats.org/presentationml/2006/ole">
            <mc:AlternateContent xmlns:mc="http://schemas.openxmlformats.org/markup-compatibility/2006">
              <mc:Choice xmlns:v="urn:schemas-microsoft-com:vml" Requires="v">
                <p:oleObj spid="_x0000_s2056" name="Clip" r:id="rId13" imgW="1306965" imgH="1083593" progId="">
                  <p:embed/>
                </p:oleObj>
              </mc:Choice>
              <mc:Fallback>
                <p:oleObj name="Clip" r:id="rId13" imgW="1306965" imgH="1083593" progId="">
                  <p:embed/>
                  <p:pic>
                    <p:nvPicPr>
                      <p:cNvPr id="1795130" name="Object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9101" y="4995047"/>
                        <a:ext cx="415708" cy="33002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795131" name="Oval 59"/>
          <p:cNvSpPr>
            <a:spLocks noChangeArrowheads="1"/>
          </p:cNvSpPr>
          <p:nvPr/>
        </p:nvSpPr>
        <p:spPr bwMode="auto">
          <a:xfrm rot="16200000">
            <a:off x="7905601" y="5098974"/>
            <a:ext cx="63467" cy="65054"/>
          </a:xfrm>
          <a:prstGeom prst="ellipse">
            <a:avLst/>
          </a:prstGeom>
          <a:solidFill>
            <a:schemeClr val="accent2"/>
          </a:solidFill>
          <a:ln w="9525">
            <a:noFill/>
            <a:round/>
            <a:headEnd/>
            <a:tailEnd/>
          </a:ln>
          <a:effectLst/>
        </p:spPr>
        <p:txBody>
          <a:bodyPr wrap="none" anchor="ctr">
            <a:prstTxWarp prst="textNoShape">
              <a:avLst/>
            </a:prstTxWarp>
          </a:bodyPr>
          <a:lstStyle/>
          <a:p>
            <a:endParaRPr lang="en-US" sz="1799"/>
          </a:p>
        </p:txBody>
      </p:sp>
      <p:sp>
        <p:nvSpPr>
          <p:cNvPr id="1795132" name="Oval 60"/>
          <p:cNvSpPr>
            <a:spLocks noChangeArrowheads="1"/>
          </p:cNvSpPr>
          <p:nvPr/>
        </p:nvSpPr>
        <p:spPr bwMode="auto">
          <a:xfrm rot="16200000">
            <a:off x="7990489" y="5096595"/>
            <a:ext cx="63467" cy="66640"/>
          </a:xfrm>
          <a:prstGeom prst="ellipse">
            <a:avLst/>
          </a:prstGeom>
          <a:solidFill>
            <a:schemeClr val="accent2"/>
          </a:solidFill>
          <a:ln w="9525">
            <a:noFill/>
            <a:round/>
            <a:headEnd/>
            <a:tailEnd/>
          </a:ln>
          <a:effectLst/>
        </p:spPr>
        <p:txBody>
          <a:bodyPr wrap="none" anchor="ctr">
            <a:prstTxWarp prst="textNoShape">
              <a:avLst/>
            </a:prstTxWarp>
          </a:bodyPr>
          <a:lstStyle/>
          <a:p>
            <a:endParaRPr lang="en-US" sz="1799"/>
          </a:p>
        </p:txBody>
      </p:sp>
      <p:sp>
        <p:nvSpPr>
          <p:cNvPr id="1795133" name="Oval 61"/>
          <p:cNvSpPr>
            <a:spLocks noChangeArrowheads="1"/>
          </p:cNvSpPr>
          <p:nvPr/>
        </p:nvSpPr>
        <p:spPr bwMode="auto">
          <a:xfrm rot="16200000">
            <a:off x="8068236" y="5101354"/>
            <a:ext cx="61880" cy="65054"/>
          </a:xfrm>
          <a:prstGeom prst="ellipse">
            <a:avLst/>
          </a:prstGeom>
          <a:solidFill>
            <a:schemeClr val="accent2"/>
          </a:solidFill>
          <a:ln w="9525">
            <a:noFill/>
            <a:round/>
            <a:headEnd/>
            <a:tailEnd/>
          </a:ln>
          <a:effectLst/>
        </p:spPr>
        <p:txBody>
          <a:bodyPr wrap="none" anchor="ctr">
            <a:prstTxWarp prst="textNoShape">
              <a:avLst/>
            </a:prstTxWarp>
          </a:bodyPr>
          <a:lstStyle/>
          <a:p>
            <a:endParaRPr lang="en-US" sz="1799"/>
          </a:p>
        </p:txBody>
      </p:sp>
      <p:sp>
        <p:nvSpPr>
          <p:cNvPr id="1795134" name="Line 62"/>
          <p:cNvSpPr>
            <a:spLocks noChangeShapeType="1"/>
          </p:cNvSpPr>
          <p:nvPr/>
        </p:nvSpPr>
        <p:spPr bwMode="auto">
          <a:xfrm rot="16200000">
            <a:off x="8327658" y="4981562"/>
            <a:ext cx="60294" cy="1586"/>
          </a:xfrm>
          <a:prstGeom prst="line">
            <a:avLst/>
          </a:prstGeom>
          <a:noFill/>
          <a:ln w="19050">
            <a:solidFill>
              <a:schemeClr val="tx1"/>
            </a:solidFill>
            <a:round/>
            <a:headEnd/>
            <a:tailEnd/>
          </a:ln>
          <a:effectLst/>
        </p:spPr>
        <p:txBody>
          <a:bodyPr wrap="none" anchor="ctr">
            <a:prstTxWarp prst="textNoShape">
              <a:avLst/>
            </a:prstTxWarp>
          </a:bodyPr>
          <a:lstStyle/>
          <a:p>
            <a:endParaRPr lang="en-US" sz="1799"/>
          </a:p>
        </p:txBody>
      </p:sp>
      <p:sp>
        <p:nvSpPr>
          <p:cNvPr id="1795135" name="Line 63"/>
          <p:cNvSpPr>
            <a:spLocks noChangeShapeType="1"/>
          </p:cNvSpPr>
          <p:nvPr/>
        </p:nvSpPr>
        <p:spPr bwMode="auto">
          <a:xfrm rot="5400000" flipH="1">
            <a:off x="7701714" y="4972834"/>
            <a:ext cx="63467" cy="0"/>
          </a:xfrm>
          <a:prstGeom prst="line">
            <a:avLst/>
          </a:prstGeom>
          <a:noFill/>
          <a:ln w="19050">
            <a:solidFill>
              <a:schemeClr val="tx1"/>
            </a:solidFill>
            <a:round/>
            <a:headEnd/>
            <a:tailEnd/>
          </a:ln>
          <a:effectLst/>
        </p:spPr>
        <p:txBody>
          <a:bodyPr wrap="none" anchor="ctr">
            <a:prstTxWarp prst="textNoShape">
              <a:avLst/>
            </a:prstTxWarp>
          </a:bodyPr>
          <a:lstStyle/>
          <a:p>
            <a:endParaRPr lang="en-US" sz="1799"/>
          </a:p>
        </p:txBody>
      </p:sp>
      <p:sp>
        <p:nvSpPr>
          <p:cNvPr id="1795136" name="Line 64"/>
          <p:cNvSpPr>
            <a:spLocks noChangeShapeType="1"/>
          </p:cNvSpPr>
          <p:nvPr/>
        </p:nvSpPr>
        <p:spPr bwMode="auto">
          <a:xfrm rot="16200000" flipV="1">
            <a:off x="8048402" y="4634079"/>
            <a:ext cx="0" cy="626736"/>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137" name="Line 65"/>
          <p:cNvSpPr>
            <a:spLocks noChangeShapeType="1"/>
          </p:cNvSpPr>
          <p:nvPr/>
        </p:nvSpPr>
        <p:spPr bwMode="auto">
          <a:xfrm flipV="1">
            <a:off x="7714409" y="4572994"/>
            <a:ext cx="93614" cy="3173"/>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138" name="Line 66"/>
          <p:cNvSpPr>
            <a:spLocks noChangeShapeType="1"/>
          </p:cNvSpPr>
          <p:nvPr/>
        </p:nvSpPr>
        <p:spPr bwMode="auto">
          <a:xfrm>
            <a:off x="8315757" y="4619007"/>
            <a:ext cx="303054" cy="385562"/>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139" name="Line 67"/>
          <p:cNvSpPr>
            <a:spLocks noChangeShapeType="1"/>
          </p:cNvSpPr>
          <p:nvPr/>
        </p:nvSpPr>
        <p:spPr bwMode="auto">
          <a:xfrm flipH="1">
            <a:off x="9110680" y="4615833"/>
            <a:ext cx="279255" cy="391909"/>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graphicFrame>
        <p:nvGraphicFramePr>
          <p:cNvPr id="1795140" name="Object 68"/>
          <p:cNvGraphicFramePr>
            <a:graphicFrameLocks noChangeAspect="1"/>
          </p:cNvGraphicFramePr>
          <p:nvPr/>
        </p:nvGraphicFramePr>
        <p:xfrm>
          <a:off x="9288387" y="4168390"/>
          <a:ext cx="203094" cy="241174"/>
        </p:xfrm>
        <a:graphic>
          <a:graphicData uri="http://schemas.openxmlformats.org/presentationml/2006/ole">
            <mc:AlternateContent xmlns:mc="http://schemas.openxmlformats.org/markup-compatibility/2006">
              <mc:Choice xmlns:v="urn:schemas-microsoft-com:vml" Requires="v">
                <p:oleObj spid="_x0000_s2057" name="Clip" r:id="rId14" imgW="983074" imgH="1207911" progId="">
                  <p:embed/>
                </p:oleObj>
              </mc:Choice>
              <mc:Fallback>
                <p:oleObj name="Clip" r:id="rId14" imgW="983074" imgH="1207911" progId="">
                  <p:embed/>
                  <p:pic>
                    <p:nvPicPr>
                      <p:cNvPr id="1795140" name="Object 6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288387" y="4168390"/>
                        <a:ext cx="203094" cy="24117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795141" name="Object 69"/>
          <p:cNvGraphicFramePr>
            <a:graphicFrameLocks noChangeAspect="1"/>
          </p:cNvGraphicFramePr>
          <p:nvPr/>
        </p:nvGraphicFramePr>
        <p:xfrm>
          <a:off x="7952408" y="4249311"/>
          <a:ext cx="203094" cy="239587"/>
        </p:xfrm>
        <a:graphic>
          <a:graphicData uri="http://schemas.openxmlformats.org/presentationml/2006/ole">
            <mc:AlternateContent xmlns:mc="http://schemas.openxmlformats.org/markup-compatibility/2006">
              <mc:Choice xmlns:v="urn:schemas-microsoft-com:vml" Requires="v">
                <p:oleObj spid="_x0000_s2058" name="Clip" r:id="rId16" imgW="983074" imgH="1207911" progId="">
                  <p:embed/>
                </p:oleObj>
              </mc:Choice>
              <mc:Fallback>
                <p:oleObj name="Clip" r:id="rId16" imgW="983074" imgH="1207911" progId="">
                  <p:embed/>
                  <p:pic>
                    <p:nvPicPr>
                      <p:cNvPr id="1795141" name="Object 6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952408" y="4249311"/>
                        <a:ext cx="203094" cy="23958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10" name="Group 70"/>
          <p:cNvGrpSpPr>
            <a:grpSpLocks/>
          </p:cNvGrpSpPr>
          <p:nvPr/>
        </p:nvGrpSpPr>
        <p:grpSpPr bwMode="auto">
          <a:xfrm>
            <a:off x="8299890" y="5445664"/>
            <a:ext cx="406188" cy="426815"/>
            <a:chOff x="2870" y="1518"/>
            <a:chExt cx="292" cy="320"/>
          </a:xfrm>
        </p:grpSpPr>
        <p:graphicFrame>
          <p:nvGraphicFramePr>
            <p:cNvPr id="1795143" name="Object 7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059" name="Clip" r:id="rId17" imgW="826731" imgH="839928" progId="">
                    <p:embed/>
                  </p:oleObj>
                </mc:Choice>
                <mc:Fallback>
                  <p:oleObj name="Clip" r:id="rId17" imgW="826731" imgH="839928" progId="">
                    <p:embed/>
                    <p:pic>
                      <p:nvPicPr>
                        <p:cNvPr id="1795143" name="Object 7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795144" name="Object 7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060" name="Clip" r:id="rId19" imgW="1267476" imgH="1198375" progId="">
                    <p:embed/>
                  </p:oleObj>
                </mc:Choice>
                <mc:Fallback>
                  <p:oleObj name="Clip" r:id="rId19" imgW="1267476" imgH="1198375" progId="">
                    <p:embed/>
                    <p:pic>
                      <p:nvPicPr>
                        <p:cNvPr id="1795144" name="Object 7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11" name="Group 73"/>
          <p:cNvGrpSpPr>
            <a:grpSpLocks/>
          </p:cNvGrpSpPr>
          <p:nvPr/>
        </p:nvGrpSpPr>
        <p:grpSpPr bwMode="auto">
          <a:xfrm>
            <a:off x="9077360" y="5477397"/>
            <a:ext cx="406188" cy="426815"/>
            <a:chOff x="2870" y="1518"/>
            <a:chExt cx="292" cy="320"/>
          </a:xfrm>
        </p:grpSpPr>
        <p:graphicFrame>
          <p:nvGraphicFramePr>
            <p:cNvPr id="1795146" name="Object 74"/>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061" name="Clip" r:id="rId21" imgW="826731" imgH="839928" progId="">
                    <p:embed/>
                  </p:oleObj>
                </mc:Choice>
                <mc:Fallback>
                  <p:oleObj name="Clip" r:id="rId21" imgW="826731" imgH="839928" progId="">
                    <p:embed/>
                    <p:pic>
                      <p:nvPicPr>
                        <p:cNvPr id="1795146" name="Object 7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795147" name="Object 75"/>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062" name="Clip" r:id="rId22" imgW="1267476" imgH="1198375" progId="">
                    <p:embed/>
                  </p:oleObj>
                </mc:Choice>
                <mc:Fallback>
                  <p:oleObj name="Clip" r:id="rId22" imgW="1267476" imgH="1198375" progId="">
                    <p:embed/>
                    <p:pic>
                      <p:nvPicPr>
                        <p:cNvPr id="1795147" name="Object 7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pSp>
        <p:nvGrpSpPr>
          <p:cNvPr id="12" name="Group 76"/>
          <p:cNvGrpSpPr>
            <a:grpSpLocks/>
          </p:cNvGrpSpPr>
          <p:nvPr/>
        </p:nvGrpSpPr>
        <p:grpSpPr bwMode="auto">
          <a:xfrm>
            <a:off x="8663240" y="5193381"/>
            <a:ext cx="379215" cy="376042"/>
            <a:chOff x="4733" y="2082"/>
            <a:chExt cx="272" cy="282"/>
          </a:xfrm>
        </p:grpSpPr>
        <p:graphicFrame>
          <p:nvGraphicFramePr>
            <p:cNvPr id="1795149" name="Object 77"/>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2063" name="Clip" r:id="rId23" imgW="826731" imgH="839928" progId="">
                    <p:embed/>
                  </p:oleObj>
                </mc:Choice>
                <mc:Fallback>
                  <p:oleObj name="Clip" r:id="rId23" imgW="826731" imgH="839928" progId="">
                    <p:embed/>
                    <p:pic>
                      <p:nvPicPr>
                        <p:cNvPr id="1795149" name="Object 7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795150" name="Rectangle 78"/>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sz="1799"/>
            </a:p>
          </p:txBody>
        </p:sp>
      </p:grpSp>
      <p:sp>
        <p:nvSpPr>
          <p:cNvPr id="1795151" name="Line 79"/>
          <p:cNvSpPr>
            <a:spLocks noChangeShapeType="1"/>
          </p:cNvSpPr>
          <p:nvPr/>
        </p:nvSpPr>
        <p:spPr bwMode="auto">
          <a:xfrm>
            <a:off x="8969466" y="5096594"/>
            <a:ext cx="0" cy="22848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grpSp>
        <p:nvGrpSpPr>
          <p:cNvPr id="13" name="Group 80"/>
          <p:cNvGrpSpPr>
            <a:grpSpLocks/>
          </p:cNvGrpSpPr>
          <p:nvPr/>
        </p:nvGrpSpPr>
        <p:grpSpPr bwMode="auto">
          <a:xfrm>
            <a:off x="9689816" y="4520633"/>
            <a:ext cx="207854" cy="409362"/>
            <a:chOff x="4180" y="783"/>
            <a:chExt cx="150" cy="307"/>
          </a:xfrm>
        </p:grpSpPr>
        <p:sp>
          <p:nvSpPr>
            <p:cNvPr id="1795153" name="AutoShape 81"/>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prstTxWarp prst="textNoShape">
                <a:avLst/>
              </a:prstTxWarp>
            </a:bodyPr>
            <a:lstStyle/>
            <a:p>
              <a:endParaRPr lang="en-US" sz="1799"/>
            </a:p>
          </p:txBody>
        </p:sp>
        <p:sp>
          <p:nvSpPr>
            <p:cNvPr id="1795154" name="Rectangle 82"/>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prstTxWarp prst="textNoShape">
                <a:avLst/>
              </a:prstTxWarp>
            </a:bodyPr>
            <a:lstStyle/>
            <a:p>
              <a:endParaRPr lang="en-US" sz="1799"/>
            </a:p>
          </p:txBody>
        </p:sp>
        <p:sp>
          <p:nvSpPr>
            <p:cNvPr id="1795155" name="Rectangle 8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sz="1799"/>
            </a:p>
          </p:txBody>
        </p:sp>
        <p:sp>
          <p:nvSpPr>
            <p:cNvPr id="1795156" name="AutoShape 8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sz="1799"/>
            </a:p>
          </p:txBody>
        </p:sp>
        <p:sp>
          <p:nvSpPr>
            <p:cNvPr id="1795157" name="Line 85"/>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prstTxWarp prst="textNoShape">
                <a:avLst/>
              </a:prstTxWarp>
            </a:bodyPr>
            <a:lstStyle/>
            <a:p>
              <a:endParaRPr lang="en-US" sz="1799"/>
            </a:p>
          </p:txBody>
        </p:sp>
        <p:sp>
          <p:nvSpPr>
            <p:cNvPr id="1795158" name="Line 86"/>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prstTxWarp prst="textNoShape">
                <a:avLst/>
              </a:prstTxWarp>
            </a:bodyPr>
            <a:lstStyle/>
            <a:p>
              <a:endParaRPr lang="en-US" sz="1799"/>
            </a:p>
          </p:txBody>
        </p:sp>
        <p:sp>
          <p:nvSpPr>
            <p:cNvPr id="1795159" name="Rectangle 8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endParaRPr lang="en-US" sz="1799"/>
            </a:p>
          </p:txBody>
        </p:sp>
        <p:sp>
          <p:nvSpPr>
            <p:cNvPr id="1795160" name="Rectangle 88"/>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sz="1799"/>
            </a:p>
          </p:txBody>
        </p:sp>
      </p:grpSp>
      <p:grpSp>
        <p:nvGrpSpPr>
          <p:cNvPr id="14" name="Group 89"/>
          <p:cNvGrpSpPr>
            <a:grpSpLocks/>
          </p:cNvGrpSpPr>
          <p:nvPr/>
        </p:nvGrpSpPr>
        <p:grpSpPr bwMode="auto">
          <a:xfrm>
            <a:off x="9677123" y="4964901"/>
            <a:ext cx="207854" cy="409362"/>
            <a:chOff x="4180" y="783"/>
            <a:chExt cx="150" cy="307"/>
          </a:xfrm>
        </p:grpSpPr>
        <p:sp>
          <p:nvSpPr>
            <p:cNvPr id="1795162" name="AutoShape 90"/>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prstTxWarp prst="textNoShape">
                <a:avLst/>
              </a:prstTxWarp>
            </a:bodyPr>
            <a:lstStyle/>
            <a:p>
              <a:endParaRPr lang="en-US" sz="1799"/>
            </a:p>
          </p:txBody>
        </p:sp>
        <p:sp>
          <p:nvSpPr>
            <p:cNvPr id="1795163" name="Rectangle 91"/>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prstTxWarp prst="textNoShape">
                <a:avLst/>
              </a:prstTxWarp>
            </a:bodyPr>
            <a:lstStyle/>
            <a:p>
              <a:endParaRPr lang="en-US" sz="1799"/>
            </a:p>
          </p:txBody>
        </p:sp>
        <p:sp>
          <p:nvSpPr>
            <p:cNvPr id="1795164" name="Rectangle 9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sz="1799"/>
            </a:p>
          </p:txBody>
        </p:sp>
        <p:sp>
          <p:nvSpPr>
            <p:cNvPr id="1795165" name="AutoShape 9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sz="1799"/>
            </a:p>
          </p:txBody>
        </p:sp>
        <p:sp>
          <p:nvSpPr>
            <p:cNvPr id="1795166" name="Line 94"/>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prstTxWarp prst="textNoShape">
                <a:avLst/>
              </a:prstTxWarp>
            </a:bodyPr>
            <a:lstStyle/>
            <a:p>
              <a:endParaRPr lang="en-US" sz="1799"/>
            </a:p>
          </p:txBody>
        </p:sp>
        <p:sp>
          <p:nvSpPr>
            <p:cNvPr id="1795167" name="Line 95"/>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prstTxWarp prst="textNoShape">
                <a:avLst/>
              </a:prstTxWarp>
            </a:bodyPr>
            <a:lstStyle/>
            <a:p>
              <a:endParaRPr lang="en-US" sz="1799"/>
            </a:p>
          </p:txBody>
        </p:sp>
        <p:sp>
          <p:nvSpPr>
            <p:cNvPr id="1795168" name="Rectangle 9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endParaRPr lang="en-US" sz="1799"/>
            </a:p>
          </p:txBody>
        </p:sp>
        <p:sp>
          <p:nvSpPr>
            <p:cNvPr id="1795169" name="Rectangle 97"/>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sz="1799"/>
            </a:p>
          </p:txBody>
        </p:sp>
      </p:grpSp>
      <p:sp>
        <p:nvSpPr>
          <p:cNvPr id="1795170" name="Line 98"/>
          <p:cNvSpPr>
            <a:spLocks noChangeShapeType="1"/>
          </p:cNvSpPr>
          <p:nvPr/>
        </p:nvSpPr>
        <p:spPr bwMode="auto">
          <a:xfrm rot="5400000" flipH="1">
            <a:off x="9303462" y="4894294"/>
            <a:ext cx="610869" cy="0"/>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171" name="Line 99"/>
          <p:cNvSpPr>
            <a:spLocks noChangeShapeType="1"/>
          </p:cNvSpPr>
          <p:nvPr/>
        </p:nvSpPr>
        <p:spPr bwMode="auto">
          <a:xfrm rot="16200000">
            <a:off x="9657289" y="5146575"/>
            <a:ext cx="0" cy="103134"/>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172" name="Line 100"/>
          <p:cNvSpPr>
            <a:spLocks noChangeShapeType="1"/>
          </p:cNvSpPr>
          <p:nvPr/>
        </p:nvSpPr>
        <p:spPr bwMode="auto">
          <a:xfrm rot="16200000">
            <a:off x="9646976" y="4677712"/>
            <a:ext cx="0" cy="88854"/>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173" name="Line 101"/>
          <p:cNvSpPr>
            <a:spLocks noChangeShapeType="1"/>
          </p:cNvSpPr>
          <p:nvPr/>
        </p:nvSpPr>
        <p:spPr bwMode="auto">
          <a:xfrm flipV="1">
            <a:off x="8326863" y="2819719"/>
            <a:ext cx="458549" cy="207855"/>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174" name="Line 102"/>
          <p:cNvSpPr>
            <a:spLocks noChangeShapeType="1"/>
          </p:cNvSpPr>
          <p:nvPr/>
        </p:nvSpPr>
        <p:spPr bwMode="auto">
          <a:xfrm>
            <a:off x="9261416" y="2803852"/>
            <a:ext cx="485522" cy="207855"/>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175" name="Line 103"/>
          <p:cNvSpPr>
            <a:spLocks noChangeShapeType="1"/>
          </p:cNvSpPr>
          <p:nvPr/>
        </p:nvSpPr>
        <p:spPr bwMode="auto">
          <a:xfrm flipH="1">
            <a:off x="9780256" y="3140226"/>
            <a:ext cx="241174" cy="680683"/>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176" name="Line 104"/>
          <p:cNvSpPr>
            <a:spLocks noChangeShapeType="1"/>
          </p:cNvSpPr>
          <p:nvPr/>
        </p:nvSpPr>
        <p:spPr bwMode="auto">
          <a:xfrm>
            <a:off x="9010720" y="2916505"/>
            <a:ext cx="0" cy="431575"/>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177" name="Line 105"/>
          <p:cNvSpPr>
            <a:spLocks noChangeShapeType="1"/>
          </p:cNvSpPr>
          <p:nvPr/>
        </p:nvSpPr>
        <p:spPr bwMode="auto">
          <a:xfrm>
            <a:off x="9036108" y="3563868"/>
            <a:ext cx="534709" cy="368108"/>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178" name="Line 106"/>
          <p:cNvSpPr>
            <a:spLocks noChangeShapeType="1"/>
          </p:cNvSpPr>
          <p:nvPr/>
        </p:nvSpPr>
        <p:spPr bwMode="auto">
          <a:xfrm flipH="1">
            <a:off x="9496242" y="4028764"/>
            <a:ext cx="266561" cy="360175"/>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179" name="Line 107"/>
          <p:cNvSpPr>
            <a:spLocks noChangeShapeType="1"/>
          </p:cNvSpPr>
          <p:nvPr/>
        </p:nvSpPr>
        <p:spPr bwMode="auto">
          <a:xfrm flipH="1">
            <a:off x="9269347" y="3108493"/>
            <a:ext cx="560096" cy="383975"/>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180" name="Line 108"/>
          <p:cNvSpPr>
            <a:spLocks noChangeShapeType="1"/>
          </p:cNvSpPr>
          <p:nvPr/>
        </p:nvSpPr>
        <p:spPr bwMode="auto">
          <a:xfrm flipH="1">
            <a:off x="9278867" y="2548398"/>
            <a:ext cx="350655" cy="255454"/>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181" name="Line 109"/>
          <p:cNvSpPr>
            <a:spLocks noChangeShapeType="1"/>
          </p:cNvSpPr>
          <p:nvPr/>
        </p:nvSpPr>
        <p:spPr bwMode="auto">
          <a:xfrm flipH="1">
            <a:off x="9996045" y="2724519"/>
            <a:ext cx="201508" cy="17612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grpSp>
        <p:nvGrpSpPr>
          <p:cNvPr id="15" name="Group 110"/>
          <p:cNvGrpSpPr>
            <a:grpSpLocks/>
          </p:cNvGrpSpPr>
          <p:nvPr/>
        </p:nvGrpSpPr>
        <p:grpSpPr bwMode="auto">
          <a:xfrm>
            <a:off x="7808021" y="2916505"/>
            <a:ext cx="501389" cy="233241"/>
            <a:chOff x="3600" y="219"/>
            <a:chExt cx="360" cy="175"/>
          </a:xfrm>
        </p:grpSpPr>
        <p:sp>
          <p:nvSpPr>
            <p:cNvPr id="1795183" name="Oval 11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sz="1799"/>
            </a:p>
          </p:txBody>
        </p:sp>
        <p:sp>
          <p:nvSpPr>
            <p:cNvPr id="1795184" name="Line 112"/>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185" name="Line 113"/>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186" name="Rectangle 114"/>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algn="ctr" eaLnBrk="0" hangingPunct="0"/>
              <a:endParaRPr lang="en-US" sz="2399">
                <a:latin typeface="Times New Roman" charset="0"/>
              </a:endParaRPr>
            </a:p>
          </p:txBody>
        </p:sp>
        <p:sp>
          <p:nvSpPr>
            <p:cNvPr id="1795187" name="Oval 11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sz="1799"/>
            </a:p>
          </p:txBody>
        </p:sp>
        <p:grpSp>
          <p:nvGrpSpPr>
            <p:cNvPr id="16" name="Group 116"/>
            <p:cNvGrpSpPr>
              <a:grpSpLocks/>
            </p:cNvGrpSpPr>
            <p:nvPr/>
          </p:nvGrpSpPr>
          <p:grpSpPr bwMode="auto">
            <a:xfrm>
              <a:off x="3686" y="244"/>
              <a:ext cx="177" cy="66"/>
              <a:chOff x="2848" y="848"/>
              <a:chExt cx="140" cy="98"/>
            </a:xfrm>
          </p:grpSpPr>
          <p:sp>
            <p:nvSpPr>
              <p:cNvPr id="1795189" name="Line 117"/>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190" name="Line 118"/>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191" name="Line 119"/>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grpSp>
        <p:grpSp>
          <p:nvGrpSpPr>
            <p:cNvPr id="17" name="Group 120"/>
            <p:cNvGrpSpPr>
              <a:grpSpLocks/>
            </p:cNvGrpSpPr>
            <p:nvPr/>
          </p:nvGrpSpPr>
          <p:grpSpPr bwMode="auto">
            <a:xfrm flipV="1">
              <a:off x="3686" y="243"/>
              <a:ext cx="177" cy="66"/>
              <a:chOff x="2848" y="848"/>
              <a:chExt cx="140" cy="98"/>
            </a:xfrm>
          </p:grpSpPr>
          <p:sp>
            <p:nvSpPr>
              <p:cNvPr id="1795193" name="Line 12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194" name="Line 12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195" name="Line 123"/>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grpSp>
      </p:grpSp>
      <p:grpSp>
        <p:nvGrpSpPr>
          <p:cNvPr id="18" name="Group 124"/>
          <p:cNvGrpSpPr>
            <a:grpSpLocks/>
          </p:cNvGrpSpPr>
          <p:nvPr/>
        </p:nvGrpSpPr>
        <p:grpSpPr bwMode="auto">
          <a:xfrm>
            <a:off x="8760025" y="2688024"/>
            <a:ext cx="501389" cy="233241"/>
            <a:chOff x="3600" y="219"/>
            <a:chExt cx="360" cy="175"/>
          </a:xfrm>
        </p:grpSpPr>
        <p:sp>
          <p:nvSpPr>
            <p:cNvPr id="1795197" name="Oval 12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sz="1799"/>
            </a:p>
          </p:txBody>
        </p:sp>
        <p:sp>
          <p:nvSpPr>
            <p:cNvPr id="1795198" name="Line 126"/>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199" name="Line 127"/>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200" name="Rectangle 128"/>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algn="ctr" eaLnBrk="0" hangingPunct="0"/>
              <a:endParaRPr lang="en-US" sz="2399">
                <a:latin typeface="Times New Roman" charset="0"/>
              </a:endParaRPr>
            </a:p>
          </p:txBody>
        </p:sp>
        <p:sp>
          <p:nvSpPr>
            <p:cNvPr id="1795201" name="Oval 12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sz="1799"/>
            </a:p>
          </p:txBody>
        </p:sp>
        <p:grpSp>
          <p:nvGrpSpPr>
            <p:cNvPr id="19" name="Group 130"/>
            <p:cNvGrpSpPr>
              <a:grpSpLocks/>
            </p:cNvGrpSpPr>
            <p:nvPr/>
          </p:nvGrpSpPr>
          <p:grpSpPr bwMode="auto">
            <a:xfrm>
              <a:off x="3686" y="244"/>
              <a:ext cx="177" cy="66"/>
              <a:chOff x="2848" y="848"/>
              <a:chExt cx="140" cy="98"/>
            </a:xfrm>
          </p:grpSpPr>
          <p:sp>
            <p:nvSpPr>
              <p:cNvPr id="1795203" name="Line 13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04" name="Line 13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05" name="Line 133"/>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grpSp>
        <p:grpSp>
          <p:nvGrpSpPr>
            <p:cNvPr id="20" name="Group 134"/>
            <p:cNvGrpSpPr>
              <a:grpSpLocks/>
            </p:cNvGrpSpPr>
            <p:nvPr/>
          </p:nvGrpSpPr>
          <p:grpSpPr bwMode="auto">
            <a:xfrm flipV="1">
              <a:off x="3686" y="243"/>
              <a:ext cx="177" cy="66"/>
              <a:chOff x="2848" y="848"/>
              <a:chExt cx="140" cy="98"/>
            </a:xfrm>
          </p:grpSpPr>
          <p:sp>
            <p:nvSpPr>
              <p:cNvPr id="1795207" name="Line 135"/>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08" name="Line 136"/>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09" name="Line 137"/>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grpSp>
      </p:grpSp>
      <p:grpSp>
        <p:nvGrpSpPr>
          <p:cNvPr id="21" name="Group 138"/>
          <p:cNvGrpSpPr>
            <a:grpSpLocks/>
          </p:cNvGrpSpPr>
          <p:nvPr/>
        </p:nvGrpSpPr>
        <p:grpSpPr bwMode="auto">
          <a:xfrm>
            <a:off x="8777478" y="3344907"/>
            <a:ext cx="501389" cy="233241"/>
            <a:chOff x="3600" y="219"/>
            <a:chExt cx="360" cy="175"/>
          </a:xfrm>
        </p:grpSpPr>
        <p:sp>
          <p:nvSpPr>
            <p:cNvPr id="1795211" name="Oval 13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sz="1799"/>
            </a:p>
          </p:txBody>
        </p:sp>
        <p:sp>
          <p:nvSpPr>
            <p:cNvPr id="1795212" name="Line 140"/>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213" name="Line 141"/>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214" name="Rectangle 142"/>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algn="ctr" eaLnBrk="0" hangingPunct="0"/>
              <a:endParaRPr lang="en-US" sz="2399">
                <a:latin typeface="Times New Roman" charset="0"/>
              </a:endParaRPr>
            </a:p>
          </p:txBody>
        </p:sp>
        <p:sp>
          <p:nvSpPr>
            <p:cNvPr id="1795215" name="Oval 14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sz="1799"/>
            </a:p>
          </p:txBody>
        </p:sp>
        <p:grpSp>
          <p:nvGrpSpPr>
            <p:cNvPr id="22" name="Group 144"/>
            <p:cNvGrpSpPr>
              <a:grpSpLocks/>
            </p:cNvGrpSpPr>
            <p:nvPr/>
          </p:nvGrpSpPr>
          <p:grpSpPr bwMode="auto">
            <a:xfrm>
              <a:off x="3686" y="244"/>
              <a:ext cx="177" cy="66"/>
              <a:chOff x="2848" y="848"/>
              <a:chExt cx="140" cy="98"/>
            </a:xfrm>
          </p:grpSpPr>
          <p:sp>
            <p:nvSpPr>
              <p:cNvPr id="1795217" name="Line 145"/>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18" name="Line 146"/>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19" name="Line 147"/>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grpSp>
        <p:grpSp>
          <p:nvGrpSpPr>
            <p:cNvPr id="23" name="Group 148"/>
            <p:cNvGrpSpPr>
              <a:grpSpLocks/>
            </p:cNvGrpSpPr>
            <p:nvPr/>
          </p:nvGrpSpPr>
          <p:grpSpPr bwMode="auto">
            <a:xfrm flipV="1">
              <a:off x="3686" y="243"/>
              <a:ext cx="177" cy="66"/>
              <a:chOff x="2848" y="848"/>
              <a:chExt cx="140" cy="98"/>
            </a:xfrm>
          </p:grpSpPr>
          <p:sp>
            <p:nvSpPr>
              <p:cNvPr id="1795221" name="Line 149"/>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22" name="Line 150"/>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23" name="Line 151"/>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grpSp>
      </p:grpSp>
      <p:grpSp>
        <p:nvGrpSpPr>
          <p:cNvPr id="24" name="Group 152"/>
          <p:cNvGrpSpPr>
            <a:grpSpLocks/>
          </p:cNvGrpSpPr>
          <p:nvPr/>
        </p:nvGrpSpPr>
        <p:grpSpPr bwMode="auto">
          <a:xfrm>
            <a:off x="9746936" y="2895879"/>
            <a:ext cx="499802" cy="233242"/>
            <a:chOff x="3600" y="219"/>
            <a:chExt cx="360" cy="175"/>
          </a:xfrm>
        </p:grpSpPr>
        <p:sp>
          <p:nvSpPr>
            <p:cNvPr id="1795225" name="Oval 15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sz="1799"/>
            </a:p>
          </p:txBody>
        </p:sp>
        <p:sp>
          <p:nvSpPr>
            <p:cNvPr id="1795226" name="Line 154"/>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227" name="Line 155"/>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228" name="Rectangle 156"/>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algn="ctr" eaLnBrk="0" hangingPunct="0"/>
              <a:endParaRPr lang="en-US" sz="2399">
                <a:latin typeface="Times New Roman" charset="0"/>
              </a:endParaRPr>
            </a:p>
          </p:txBody>
        </p:sp>
        <p:sp>
          <p:nvSpPr>
            <p:cNvPr id="1795229" name="Oval 15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sz="1799"/>
            </a:p>
          </p:txBody>
        </p:sp>
        <p:grpSp>
          <p:nvGrpSpPr>
            <p:cNvPr id="25" name="Group 158"/>
            <p:cNvGrpSpPr>
              <a:grpSpLocks/>
            </p:cNvGrpSpPr>
            <p:nvPr/>
          </p:nvGrpSpPr>
          <p:grpSpPr bwMode="auto">
            <a:xfrm>
              <a:off x="3686" y="244"/>
              <a:ext cx="177" cy="66"/>
              <a:chOff x="2848" y="848"/>
              <a:chExt cx="140" cy="98"/>
            </a:xfrm>
          </p:grpSpPr>
          <p:sp>
            <p:nvSpPr>
              <p:cNvPr id="1795231" name="Line 159"/>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32" name="Line 160"/>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33" name="Line 161"/>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grpSp>
        <p:grpSp>
          <p:nvGrpSpPr>
            <p:cNvPr id="26" name="Group 162"/>
            <p:cNvGrpSpPr>
              <a:grpSpLocks/>
            </p:cNvGrpSpPr>
            <p:nvPr/>
          </p:nvGrpSpPr>
          <p:grpSpPr bwMode="auto">
            <a:xfrm flipV="1">
              <a:off x="3686" y="243"/>
              <a:ext cx="177" cy="66"/>
              <a:chOff x="2848" y="848"/>
              <a:chExt cx="140" cy="98"/>
            </a:xfrm>
          </p:grpSpPr>
          <p:sp>
            <p:nvSpPr>
              <p:cNvPr id="1795235" name="Line 163"/>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36" name="Line 164"/>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37" name="Line 165"/>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grpSp>
      </p:grpSp>
      <p:grpSp>
        <p:nvGrpSpPr>
          <p:cNvPr id="27" name="Group 166"/>
          <p:cNvGrpSpPr>
            <a:grpSpLocks/>
          </p:cNvGrpSpPr>
          <p:nvPr/>
        </p:nvGrpSpPr>
        <p:grpSpPr bwMode="auto">
          <a:xfrm>
            <a:off x="9553362" y="3792349"/>
            <a:ext cx="501389" cy="233241"/>
            <a:chOff x="3600" y="219"/>
            <a:chExt cx="360" cy="175"/>
          </a:xfrm>
        </p:grpSpPr>
        <p:sp>
          <p:nvSpPr>
            <p:cNvPr id="1795239" name="Oval 16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sz="1799"/>
            </a:p>
          </p:txBody>
        </p:sp>
        <p:sp>
          <p:nvSpPr>
            <p:cNvPr id="1795240" name="Line 168"/>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241" name="Line 169"/>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242" name="Rectangle 170"/>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algn="ctr" eaLnBrk="0" hangingPunct="0"/>
              <a:endParaRPr lang="en-US" sz="2399">
                <a:latin typeface="Times New Roman" charset="0"/>
              </a:endParaRPr>
            </a:p>
          </p:txBody>
        </p:sp>
        <p:sp>
          <p:nvSpPr>
            <p:cNvPr id="1795243" name="Oval 17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sz="1799"/>
            </a:p>
          </p:txBody>
        </p:sp>
        <p:grpSp>
          <p:nvGrpSpPr>
            <p:cNvPr id="28" name="Group 172"/>
            <p:cNvGrpSpPr>
              <a:grpSpLocks/>
            </p:cNvGrpSpPr>
            <p:nvPr/>
          </p:nvGrpSpPr>
          <p:grpSpPr bwMode="auto">
            <a:xfrm>
              <a:off x="3686" y="244"/>
              <a:ext cx="177" cy="66"/>
              <a:chOff x="2848" y="848"/>
              <a:chExt cx="140" cy="98"/>
            </a:xfrm>
          </p:grpSpPr>
          <p:sp>
            <p:nvSpPr>
              <p:cNvPr id="1795245" name="Line 173"/>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46" name="Line 174"/>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47" name="Line 175"/>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grpSp>
        <p:grpSp>
          <p:nvGrpSpPr>
            <p:cNvPr id="29" name="Group 176"/>
            <p:cNvGrpSpPr>
              <a:grpSpLocks/>
            </p:cNvGrpSpPr>
            <p:nvPr/>
          </p:nvGrpSpPr>
          <p:grpSpPr bwMode="auto">
            <a:xfrm flipV="1">
              <a:off x="3686" y="243"/>
              <a:ext cx="177" cy="66"/>
              <a:chOff x="2848" y="848"/>
              <a:chExt cx="140" cy="98"/>
            </a:xfrm>
          </p:grpSpPr>
          <p:sp>
            <p:nvSpPr>
              <p:cNvPr id="1795249" name="Line 177"/>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50" name="Line 178"/>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51" name="Line 179"/>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grpSp>
      </p:grpSp>
      <p:grpSp>
        <p:nvGrpSpPr>
          <p:cNvPr id="30" name="Group 180"/>
          <p:cNvGrpSpPr>
            <a:grpSpLocks/>
          </p:cNvGrpSpPr>
          <p:nvPr/>
        </p:nvGrpSpPr>
        <p:grpSpPr bwMode="auto">
          <a:xfrm>
            <a:off x="9220161" y="4376244"/>
            <a:ext cx="501389" cy="234828"/>
            <a:chOff x="3600" y="219"/>
            <a:chExt cx="360" cy="175"/>
          </a:xfrm>
        </p:grpSpPr>
        <p:sp>
          <p:nvSpPr>
            <p:cNvPr id="1795253" name="Oval 18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sz="1799"/>
            </a:p>
          </p:txBody>
        </p:sp>
        <p:sp>
          <p:nvSpPr>
            <p:cNvPr id="1795254" name="Line 182"/>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255" name="Line 183"/>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256" name="Rectangle 184"/>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algn="ctr" eaLnBrk="0" hangingPunct="0"/>
              <a:endParaRPr lang="en-US" sz="2399">
                <a:latin typeface="Times New Roman" charset="0"/>
              </a:endParaRPr>
            </a:p>
          </p:txBody>
        </p:sp>
        <p:sp>
          <p:nvSpPr>
            <p:cNvPr id="1795257" name="Oval 18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sz="1799"/>
            </a:p>
          </p:txBody>
        </p:sp>
        <p:grpSp>
          <p:nvGrpSpPr>
            <p:cNvPr id="31" name="Group 186"/>
            <p:cNvGrpSpPr>
              <a:grpSpLocks/>
            </p:cNvGrpSpPr>
            <p:nvPr/>
          </p:nvGrpSpPr>
          <p:grpSpPr bwMode="auto">
            <a:xfrm>
              <a:off x="3686" y="244"/>
              <a:ext cx="177" cy="66"/>
              <a:chOff x="2848" y="848"/>
              <a:chExt cx="140" cy="98"/>
            </a:xfrm>
          </p:grpSpPr>
          <p:sp>
            <p:nvSpPr>
              <p:cNvPr id="1795259" name="Line 187"/>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60" name="Line 188"/>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61" name="Line 189"/>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grpSp>
        <p:grpSp>
          <p:nvGrpSpPr>
            <p:cNvPr id="1795111" name="Group 190"/>
            <p:cNvGrpSpPr>
              <a:grpSpLocks/>
            </p:cNvGrpSpPr>
            <p:nvPr/>
          </p:nvGrpSpPr>
          <p:grpSpPr bwMode="auto">
            <a:xfrm flipV="1">
              <a:off x="3686" y="243"/>
              <a:ext cx="177" cy="66"/>
              <a:chOff x="2848" y="848"/>
              <a:chExt cx="140" cy="98"/>
            </a:xfrm>
          </p:grpSpPr>
          <p:sp>
            <p:nvSpPr>
              <p:cNvPr id="1795263" name="Line 19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64" name="Line 19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65" name="Line 193"/>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grpSp>
      </p:grpSp>
      <p:grpSp>
        <p:nvGrpSpPr>
          <p:cNvPr id="1795120" name="Group 194"/>
          <p:cNvGrpSpPr>
            <a:grpSpLocks/>
          </p:cNvGrpSpPr>
          <p:nvPr/>
        </p:nvGrpSpPr>
        <p:grpSpPr bwMode="auto">
          <a:xfrm>
            <a:off x="8610878" y="4864940"/>
            <a:ext cx="499802" cy="233241"/>
            <a:chOff x="3600" y="219"/>
            <a:chExt cx="360" cy="175"/>
          </a:xfrm>
        </p:grpSpPr>
        <p:sp>
          <p:nvSpPr>
            <p:cNvPr id="1795267" name="Oval 19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sz="1799"/>
            </a:p>
          </p:txBody>
        </p:sp>
        <p:sp>
          <p:nvSpPr>
            <p:cNvPr id="1795268" name="Line 196"/>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269" name="Line 197"/>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270" name="Rectangle 198"/>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algn="ctr" eaLnBrk="0" hangingPunct="0"/>
              <a:endParaRPr lang="en-US" sz="2399">
                <a:latin typeface="Times New Roman" charset="0"/>
              </a:endParaRPr>
            </a:p>
          </p:txBody>
        </p:sp>
        <p:sp>
          <p:nvSpPr>
            <p:cNvPr id="1795271" name="Oval 19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sz="1799"/>
            </a:p>
          </p:txBody>
        </p:sp>
        <p:grpSp>
          <p:nvGrpSpPr>
            <p:cNvPr id="1795125" name="Group 200"/>
            <p:cNvGrpSpPr>
              <a:grpSpLocks/>
            </p:cNvGrpSpPr>
            <p:nvPr/>
          </p:nvGrpSpPr>
          <p:grpSpPr bwMode="auto">
            <a:xfrm>
              <a:off x="3686" y="244"/>
              <a:ext cx="177" cy="66"/>
              <a:chOff x="2848" y="848"/>
              <a:chExt cx="140" cy="98"/>
            </a:xfrm>
          </p:grpSpPr>
          <p:sp>
            <p:nvSpPr>
              <p:cNvPr id="1795273" name="Line 20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74" name="Line 20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75" name="Line 203"/>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grpSp>
        <p:grpSp>
          <p:nvGrpSpPr>
            <p:cNvPr id="1795142" name="Group 204"/>
            <p:cNvGrpSpPr>
              <a:grpSpLocks/>
            </p:cNvGrpSpPr>
            <p:nvPr/>
          </p:nvGrpSpPr>
          <p:grpSpPr bwMode="auto">
            <a:xfrm flipV="1">
              <a:off x="3686" y="243"/>
              <a:ext cx="177" cy="66"/>
              <a:chOff x="2848" y="848"/>
              <a:chExt cx="140" cy="98"/>
            </a:xfrm>
          </p:grpSpPr>
          <p:sp>
            <p:nvSpPr>
              <p:cNvPr id="1795277" name="Line 205"/>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78" name="Line 206"/>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79" name="Line 207"/>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grpSp>
      </p:grpSp>
      <p:grpSp>
        <p:nvGrpSpPr>
          <p:cNvPr id="1795145" name="Group 208"/>
          <p:cNvGrpSpPr>
            <a:grpSpLocks/>
          </p:cNvGrpSpPr>
          <p:nvPr/>
        </p:nvGrpSpPr>
        <p:grpSpPr bwMode="auto">
          <a:xfrm>
            <a:off x="7808021" y="4488899"/>
            <a:ext cx="501389" cy="233242"/>
            <a:chOff x="3600" y="219"/>
            <a:chExt cx="360" cy="175"/>
          </a:xfrm>
        </p:grpSpPr>
        <p:sp>
          <p:nvSpPr>
            <p:cNvPr id="1795281" name="Oval 20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sz="1799"/>
            </a:p>
          </p:txBody>
        </p:sp>
        <p:sp>
          <p:nvSpPr>
            <p:cNvPr id="1795282" name="Line 210"/>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283" name="Line 211"/>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284" name="Rectangle 212"/>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algn="ctr" eaLnBrk="0" hangingPunct="0"/>
              <a:endParaRPr lang="en-US" sz="2399">
                <a:latin typeface="Times New Roman" charset="0"/>
              </a:endParaRPr>
            </a:p>
          </p:txBody>
        </p:sp>
        <p:sp>
          <p:nvSpPr>
            <p:cNvPr id="1795285" name="Oval 21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sz="1799"/>
            </a:p>
          </p:txBody>
        </p:sp>
        <p:grpSp>
          <p:nvGrpSpPr>
            <p:cNvPr id="1795148" name="Group 214"/>
            <p:cNvGrpSpPr>
              <a:grpSpLocks/>
            </p:cNvGrpSpPr>
            <p:nvPr/>
          </p:nvGrpSpPr>
          <p:grpSpPr bwMode="auto">
            <a:xfrm>
              <a:off x="3686" y="244"/>
              <a:ext cx="177" cy="66"/>
              <a:chOff x="2848" y="848"/>
              <a:chExt cx="140" cy="98"/>
            </a:xfrm>
          </p:grpSpPr>
          <p:sp>
            <p:nvSpPr>
              <p:cNvPr id="1795287" name="Line 215"/>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88" name="Line 216"/>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89" name="Line 217"/>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grpSp>
        <p:grpSp>
          <p:nvGrpSpPr>
            <p:cNvPr id="1795152" name="Group 218"/>
            <p:cNvGrpSpPr>
              <a:grpSpLocks/>
            </p:cNvGrpSpPr>
            <p:nvPr/>
          </p:nvGrpSpPr>
          <p:grpSpPr bwMode="auto">
            <a:xfrm flipV="1">
              <a:off x="3686" y="243"/>
              <a:ext cx="177" cy="66"/>
              <a:chOff x="2848" y="848"/>
              <a:chExt cx="140" cy="98"/>
            </a:xfrm>
          </p:grpSpPr>
          <p:sp>
            <p:nvSpPr>
              <p:cNvPr id="1795291" name="Line 219"/>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92" name="Line 220"/>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5293" name="Line 221"/>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grpSp>
      </p:grpSp>
      <p:sp>
        <p:nvSpPr>
          <p:cNvPr id="1795294" name="Line 222"/>
          <p:cNvSpPr>
            <a:spLocks noChangeShapeType="1"/>
          </p:cNvSpPr>
          <p:nvPr/>
        </p:nvSpPr>
        <p:spPr bwMode="auto">
          <a:xfrm flipV="1">
            <a:off x="8063475" y="4701512"/>
            <a:ext cx="1587" cy="249108"/>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grpSp>
        <p:nvGrpSpPr>
          <p:cNvPr id="1795161" name="Group 223"/>
          <p:cNvGrpSpPr>
            <a:grpSpLocks/>
          </p:cNvGrpSpPr>
          <p:nvPr/>
        </p:nvGrpSpPr>
        <p:grpSpPr bwMode="auto">
          <a:xfrm>
            <a:off x="6518055" y="2037488"/>
            <a:ext cx="813964" cy="859977"/>
            <a:chOff x="4180" y="744"/>
            <a:chExt cx="513" cy="542"/>
          </a:xfrm>
        </p:grpSpPr>
        <p:sp>
          <p:nvSpPr>
            <p:cNvPr id="1795296" name="Rectangle 224"/>
            <p:cNvSpPr>
              <a:spLocks noChangeArrowheads="1"/>
            </p:cNvSpPr>
            <p:nvPr/>
          </p:nvSpPr>
          <p:spPr bwMode="auto">
            <a:xfrm>
              <a:off x="4242" y="747"/>
              <a:ext cx="426" cy="489"/>
            </a:xfrm>
            <a:prstGeom prst="rect">
              <a:avLst/>
            </a:prstGeom>
            <a:solidFill>
              <a:schemeClr val="accent2"/>
            </a:solidFill>
            <a:ln w="9525">
              <a:noFill/>
              <a:miter lim="800000"/>
              <a:headEnd/>
              <a:tailEnd/>
            </a:ln>
            <a:effectLst/>
          </p:spPr>
          <p:txBody>
            <a:bodyPr wrap="none" anchor="ctr">
              <a:prstTxWarp prst="textNoShape">
                <a:avLst/>
              </a:prstTxWarp>
            </a:bodyPr>
            <a:lstStyle/>
            <a:p>
              <a:endParaRPr lang="en-US" sz="1799"/>
            </a:p>
          </p:txBody>
        </p:sp>
        <p:sp>
          <p:nvSpPr>
            <p:cNvPr id="1795297" name="Rectangle 225"/>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1795298" name="Rectangle 226"/>
            <p:cNvSpPr>
              <a:spLocks noChangeArrowheads="1"/>
            </p:cNvSpPr>
            <p:nvPr/>
          </p:nvSpPr>
          <p:spPr bwMode="auto">
            <a:xfrm>
              <a:off x="4224" y="873"/>
              <a:ext cx="426" cy="108"/>
            </a:xfrm>
            <a:prstGeom prst="rect">
              <a:avLst/>
            </a:prstGeom>
            <a:solidFill>
              <a:srgbClr val="FF0000"/>
            </a:solidFill>
            <a:ln w="9525">
              <a:noFill/>
              <a:miter lim="800000"/>
              <a:headEnd/>
              <a:tailEnd/>
            </a:ln>
            <a:effectLst/>
          </p:spPr>
          <p:txBody>
            <a:bodyPr wrap="none" anchor="ctr">
              <a:prstTxWarp prst="textNoShape">
                <a:avLst/>
              </a:prstTxWarp>
            </a:bodyPr>
            <a:lstStyle/>
            <a:p>
              <a:endParaRPr lang="en-US" sz="1799"/>
            </a:p>
          </p:txBody>
        </p:sp>
        <p:sp>
          <p:nvSpPr>
            <p:cNvPr id="1795299" name="Text Box 227"/>
            <p:cNvSpPr txBox="1">
              <a:spLocks noChangeArrowheads="1"/>
            </p:cNvSpPr>
            <p:nvPr/>
          </p:nvSpPr>
          <p:spPr bwMode="auto">
            <a:xfrm>
              <a:off x="4180" y="744"/>
              <a:ext cx="513" cy="542"/>
            </a:xfrm>
            <a:prstGeom prst="rect">
              <a:avLst/>
            </a:prstGeom>
            <a:noFill/>
            <a:ln w="9525">
              <a:noFill/>
              <a:miter lim="800000"/>
              <a:headEnd/>
              <a:tailEnd/>
            </a:ln>
            <a:effectLst/>
          </p:spPr>
          <p:txBody>
            <a:bodyPr>
              <a:prstTxWarp prst="textNoShape">
                <a:avLst/>
              </a:prstTxWarp>
              <a:spAutoFit/>
            </a:bodyPr>
            <a:lstStyle/>
            <a:p>
              <a:pPr algn="ctr" eaLnBrk="0" hangingPunct="0"/>
              <a:r>
                <a:rPr lang="en-US" sz="999">
                  <a:latin typeface="Comic Sans MS" charset="0"/>
                </a:rPr>
                <a:t>application</a:t>
              </a:r>
            </a:p>
            <a:p>
              <a:pPr algn="ctr" eaLnBrk="0" hangingPunct="0"/>
              <a:r>
                <a:rPr lang="en-US" sz="999">
                  <a:solidFill>
                    <a:schemeClr val="bg1"/>
                  </a:solidFill>
                  <a:latin typeface="Comic Sans MS" charset="0"/>
                </a:rPr>
                <a:t>transport</a:t>
              </a:r>
              <a:endParaRPr lang="en-US" sz="999">
                <a:latin typeface="Comic Sans MS" charset="0"/>
              </a:endParaRPr>
            </a:p>
            <a:p>
              <a:pPr algn="ctr" eaLnBrk="0" hangingPunct="0"/>
              <a:r>
                <a:rPr lang="en-US" sz="999">
                  <a:latin typeface="Comic Sans MS" charset="0"/>
                </a:rPr>
                <a:t>network</a:t>
              </a:r>
            </a:p>
            <a:p>
              <a:pPr algn="ctr" eaLnBrk="0" hangingPunct="0"/>
              <a:r>
                <a:rPr lang="en-US" sz="999">
                  <a:latin typeface="Comic Sans MS" charset="0"/>
                </a:rPr>
                <a:t>data link</a:t>
              </a:r>
            </a:p>
            <a:p>
              <a:pPr algn="ctr" eaLnBrk="0" hangingPunct="0"/>
              <a:r>
                <a:rPr lang="en-US" sz="999">
                  <a:latin typeface="Comic Sans MS" charset="0"/>
                </a:rPr>
                <a:t>physical</a:t>
              </a:r>
              <a:endParaRPr lang="en-US" sz="2399">
                <a:latin typeface="Times New Roman" charset="0"/>
              </a:endParaRPr>
            </a:p>
          </p:txBody>
        </p:sp>
        <p:sp>
          <p:nvSpPr>
            <p:cNvPr id="1795300" name="Line 228"/>
            <p:cNvSpPr>
              <a:spLocks noChangeShapeType="1"/>
            </p:cNvSpPr>
            <p:nvPr/>
          </p:nvSpPr>
          <p:spPr bwMode="auto">
            <a:xfrm>
              <a:off x="4221" y="978"/>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301" name="Line 229"/>
            <p:cNvSpPr>
              <a:spLocks noChangeShapeType="1"/>
            </p:cNvSpPr>
            <p:nvPr/>
          </p:nvSpPr>
          <p:spPr bwMode="auto">
            <a:xfrm>
              <a:off x="4227" y="1065"/>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302" name="Line 230"/>
            <p:cNvSpPr>
              <a:spLocks noChangeShapeType="1"/>
            </p:cNvSpPr>
            <p:nvPr/>
          </p:nvSpPr>
          <p:spPr bwMode="auto">
            <a:xfrm>
              <a:off x="4227" y="1152"/>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grpSp>
      <p:grpSp>
        <p:nvGrpSpPr>
          <p:cNvPr id="1795182" name="Group 231"/>
          <p:cNvGrpSpPr>
            <a:grpSpLocks/>
          </p:cNvGrpSpPr>
          <p:nvPr/>
        </p:nvGrpSpPr>
        <p:grpSpPr bwMode="auto">
          <a:xfrm>
            <a:off x="9640629" y="4922061"/>
            <a:ext cx="813964" cy="859977"/>
            <a:chOff x="4180" y="744"/>
            <a:chExt cx="513" cy="542"/>
          </a:xfrm>
        </p:grpSpPr>
        <p:sp>
          <p:nvSpPr>
            <p:cNvPr id="1795304" name="Rectangle 232"/>
            <p:cNvSpPr>
              <a:spLocks noChangeArrowheads="1"/>
            </p:cNvSpPr>
            <p:nvPr/>
          </p:nvSpPr>
          <p:spPr bwMode="auto">
            <a:xfrm>
              <a:off x="4242" y="747"/>
              <a:ext cx="426" cy="489"/>
            </a:xfrm>
            <a:prstGeom prst="rect">
              <a:avLst/>
            </a:prstGeom>
            <a:solidFill>
              <a:schemeClr val="accent2"/>
            </a:solidFill>
            <a:ln w="9525">
              <a:noFill/>
              <a:miter lim="800000"/>
              <a:headEnd/>
              <a:tailEnd/>
            </a:ln>
            <a:effectLst/>
          </p:spPr>
          <p:txBody>
            <a:bodyPr wrap="none" anchor="ctr">
              <a:prstTxWarp prst="textNoShape">
                <a:avLst/>
              </a:prstTxWarp>
            </a:bodyPr>
            <a:lstStyle/>
            <a:p>
              <a:endParaRPr lang="en-US" sz="1799"/>
            </a:p>
          </p:txBody>
        </p:sp>
        <p:sp>
          <p:nvSpPr>
            <p:cNvPr id="1795305" name="Rectangle 233"/>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1795306" name="Rectangle 234"/>
            <p:cNvSpPr>
              <a:spLocks noChangeArrowheads="1"/>
            </p:cNvSpPr>
            <p:nvPr/>
          </p:nvSpPr>
          <p:spPr bwMode="auto">
            <a:xfrm>
              <a:off x="4224" y="873"/>
              <a:ext cx="426" cy="108"/>
            </a:xfrm>
            <a:prstGeom prst="rect">
              <a:avLst/>
            </a:prstGeom>
            <a:solidFill>
              <a:srgbClr val="FF0000"/>
            </a:solidFill>
            <a:ln w="9525">
              <a:noFill/>
              <a:miter lim="800000"/>
              <a:headEnd/>
              <a:tailEnd/>
            </a:ln>
            <a:effectLst/>
          </p:spPr>
          <p:txBody>
            <a:bodyPr wrap="none" anchor="ctr">
              <a:prstTxWarp prst="textNoShape">
                <a:avLst/>
              </a:prstTxWarp>
            </a:bodyPr>
            <a:lstStyle/>
            <a:p>
              <a:endParaRPr lang="en-US" sz="1799"/>
            </a:p>
          </p:txBody>
        </p:sp>
        <p:sp>
          <p:nvSpPr>
            <p:cNvPr id="1795307" name="Text Box 235"/>
            <p:cNvSpPr txBox="1">
              <a:spLocks noChangeArrowheads="1"/>
            </p:cNvSpPr>
            <p:nvPr/>
          </p:nvSpPr>
          <p:spPr bwMode="auto">
            <a:xfrm>
              <a:off x="4180" y="744"/>
              <a:ext cx="513" cy="542"/>
            </a:xfrm>
            <a:prstGeom prst="rect">
              <a:avLst/>
            </a:prstGeom>
            <a:noFill/>
            <a:ln w="9525">
              <a:noFill/>
              <a:miter lim="800000"/>
              <a:headEnd/>
              <a:tailEnd/>
            </a:ln>
            <a:effectLst/>
          </p:spPr>
          <p:txBody>
            <a:bodyPr>
              <a:prstTxWarp prst="textNoShape">
                <a:avLst/>
              </a:prstTxWarp>
              <a:spAutoFit/>
            </a:bodyPr>
            <a:lstStyle/>
            <a:p>
              <a:pPr algn="ctr" eaLnBrk="0" hangingPunct="0"/>
              <a:r>
                <a:rPr lang="en-US" sz="999">
                  <a:latin typeface="Comic Sans MS" charset="0"/>
                </a:rPr>
                <a:t>application</a:t>
              </a:r>
            </a:p>
            <a:p>
              <a:pPr algn="ctr" eaLnBrk="0" hangingPunct="0"/>
              <a:r>
                <a:rPr lang="en-US" sz="999">
                  <a:solidFill>
                    <a:schemeClr val="bg1"/>
                  </a:solidFill>
                  <a:latin typeface="Comic Sans MS" charset="0"/>
                </a:rPr>
                <a:t>transport</a:t>
              </a:r>
              <a:endParaRPr lang="en-US" sz="999">
                <a:latin typeface="Comic Sans MS" charset="0"/>
              </a:endParaRPr>
            </a:p>
            <a:p>
              <a:pPr algn="ctr" eaLnBrk="0" hangingPunct="0"/>
              <a:r>
                <a:rPr lang="en-US" sz="999">
                  <a:latin typeface="Comic Sans MS" charset="0"/>
                </a:rPr>
                <a:t>network</a:t>
              </a:r>
            </a:p>
            <a:p>
              <a:pPr algn="ctr" eaLnBrk="0" hangingPunct="0"/>
              <a:r>
                <a:rPr lang="en-US" sz="999">
                  <a:latin typeface="Comic Sans MS" charset="0"/>
                </a:rPr>
                <a:t>data link</a:t>
              </a:r>
            </a:p>
            <a:p>
              <a:pPr algn="ctr" eaLnBrk="0" hangingPunct="0"/>
              <a:r>
                <a:rPr lang="en-US" sz="999">
                  <a:latin typeface="Comic Sans MS" charset="0"/>
                </a:rPr>
                <a:t>physical</a:t>
              </a:r>
              <a:endParaRPr lang="en-US" sz="2399">
                <a:latin typeface="Times New Roman" charset="0"/>
              </a:endParaRPr>
            </a:p>
          </p:txBody>
        </p:sp>
        <p:sp>
          <p:nvSpPr>
            <p:cNvPr id="1795308" name="Line 236"/>
            <p:cNvSpPr>
              <a:spLocks noChangeShapeType="1"/>
            </p:cNvSpPr>
            <p:nvPr/>
          </p:nvSpPr>
          <p:spPr bwMode="auto">
            <a:xfrm>
              <a:off x="4221" y="978"/>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309" name="Line 237"/>
            <p:cNvSpPr>
              <a:spLocks noChangeShapeType="1"/>
            </p:cNvSpPr>
            <p:nvPr/>
          </p:nvSpPr>
          <p:spPr bwMode="auto">
            <a:xfrm>
              <a:off x="4227" y="1065"/>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310" name="Line 238"/>
            <p:cNvSpPr>
              <a:spLocks noChangeShapeType="1"/>
            </p:cNvSpPr>
            <p:nvPr/>
          </p:nvSpPr>
          <p:spPr bwMode="auto">
            <a:xfrm>
              <a:off x="4227" y="1152"/>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grpSp>
      <p:grpSp>
        <p:nvGrpSpPr>
          <p:cNvPr id="1795188" name="Group 239"/>
          <p:cNvGrpSpPr>
            <a:grpSpLocks/>
          </p:cNvGrpSpPr>
          <p:nvPr/>
        </p:nvGrpSpPr>
        <p:grpSpPr bwMode="auto">
          <a:xfrm>
            <a:off x="8978988" y="4041458"/>
            <a:ext cx="813963" cy="707656"/>
            <a:chOff x="2923" y="3345"/>
            <a:chExt cx="513" cy="446"/>
          </a:xfrm>
        </p:grpSpPr>
        <p:sp>
          <p:nvSpPr>
            <p:cNvPr id="1795312" name="Rectangle 240"/>
            <p:cNvSpPr>
              <a:spLocks noChangeArrowheads="1"/>
            </p:cNvSpPr>
            <p:nvPr/>
          </p:nvSpPr>
          <p:spPr bwMode="auto">
            <a:xfrm>
              <a:off x="2988" y="3444"/>
              <a:ext cx="426" cy="306"/>
            </a:xfrm>
            <a:prstGeom prst="rect">
              <a:avLst/>
            </a:prstGeom>
            <a:solidFill>
              <a:schemeClr val="accent2"/>
            </a:solidFill>
            <a:ln w="9525">
              <a:noFill/>
              <a:miter lim="800000"/>
              <a:headEnd/>
              <a:tailEnd/>
            </a:ln>
            <a:effectLst/>
          </p:spPr>
          <p:txBody>
            <a:bodyPr wrap="none" anchor="ctr">
              <a:prstTxWarp prst="textNoShape">
                <a:avLst/>
              </a:prstTxWarp>
            </a:bodyPr>
            <a:lstStyle/>
            <a:p>
              <a:endParaRPr lang="en-US" sz="1799"/>
            </a:p>
          </p:txBody>
        </p:sp>
        <p:sp>
          <p:nvSpPr>
            <p:cNvPr id="1795313" name="Rectangle 241"/>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1795314" name="Text Box 242"/>
            <p:cNvSpPr txBox="1">
              <a:spLocks noChangeArrowheads="1"/>
            </p:cNvSpPr>
            <p:nvPr/>
          </p:nvSpPr>
          <p:spPr bwMode="auto">
            <a:xfrm>
              <a:off x="2923" y="3345"/>
              <a:ext cx="513" cy="446"/>
            </a:xfrm>
            <a:prstGeom prst="rect">
              <a:avLst/>
            </a:prstGeom>
            <a:noFill/>
            <a:ln w="9525">
              <a:noFill/>
              <a:miter lim="800000"/>
              <a:headEnd/>
              <a:tailEnd/>
            </a:ln>
            <a:effectLst/>
          </p:spPr>
          <p:txBody>
            <a:bodyPr>
              <a:prstTxWarp prst="textNoShape">
                <a:avLst/>
              </a:prstTxWarp>
              <a:spAutoFit/>
            </a:bodyPr>
            <a:lstStyle/>
            <a:p>
              <a:pPr algn="ctr" eaLnBrk="0" hangingPunct="0"/>
              <a:endParaRPr lang="en-US" sz="999">
                <a:latin typeface="Comic Sans MS" charset="0"/>
              </a:endParaRPr>
            </a:p>
            <a:p>
              <a:pPr algn="ctr" eaLnBrk="0" hangingPunct="0"/>
              <a:r>
                <a:rPr lang="en-US" sz="999">
                  <a:latin typeface="Comic Sans MS" charset="0"/>
                </a:rPr>
                <a:t>network</a:t>
              </a:r>
            </a:p>
            <a:p>
              <a:pPr algn="ctr" eaLnBrk="0" hangingPunct="0"/>
              <a:r>
                <a:rPr lang="en-US" sz="999">
                  <a:latin typeface="Comic Sans MS" charset="0"/>
                </a:rPr>
                <a:t>data link</a:t>
              </a:r>
            </a:p>
            <a:p>
              <a:pPr algn="ctr" eaLnBrk="0" hangingPunct="0"/>
              <a:r>
                <a:rPr lang="en-US" sz="999">
                  <a:latin typeface="Comic Sans MS" charset="0"/>
                </a:rPr>
                <a:t>physical</a:t>
              </a:r>
              <a:endParaRPr lang="en-US" sz="2399">
                <a:latin typeface="Times New Roman" charset="0"/>
              </a:endParaRPr>
            </a:p>
          </p:txBody>
        </p:sp>
        <p:sp>
          <p:nvSpPr>
            <p:cNvPr id="1795315" name="Line 243"/>
            <p:cNvSpPr>
              <a:spLocks noChangeShapeType="1"/>
            </p:cNvSpPr>
            <p:nvPr/>
          </p:nvSpPr>
          <p:spPr bwMode="auto">
            <a:xfrm>
              <a:off x="2958" y="3657"/>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316" name="Line 244"/>
            <p:cNvSpPr>
              <a:spLocks noChangeShapeType="1"/>
            </p:cNvSpPr>
            <p:nvPr/>
          </p:nvSpPr>
          <p:spPr bwMode="auto">
            <a:xfrm>
              <a:off x="2964" y="3561"/>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grpSp>
      <p:grpSp>
        <p:nvGrpSpPr>
          <p:cNvPr id="1795192" name="Group 245"/>
          <p:cNvGrpSpPr>
            <a:grpSpLocks/>
          </p:cNvGrpSpPr>
          <p:nvPr/>
        </p:nvGrpSpPr>
        <p:grpSpPr bwMode="auto">
          <a:xfrm>
            <a:off x="9512110" y="3460735"/>
            <a:ext cx="813963" cy="707656"/>
            <a:chOff x="2923" y="3345"/>
            <a:chExt cx="513" cy="446"/>
          </a:xfrm>
        </p:grpSpPr>
        <p:sp>
          <p:nvSpPr>
            <p:cNvPr id="1795318" name="Rectangle 246"/>
            <p:cNvSpPr>
              <a:spLocks noChangeArrowheads="1"/>
            </p:cNvSpPr>
            <p:nvPr/>
          </p:nvSpPr>
          <p:spPr bwMode="auto">
            <a:xfrm>
              <a:off x="2988" y="3444"/>
              <a:ext cx="426" cy="306"/>
            </a:xfrm>
            <a:prstGeom prst="rect">
              <a:avLst/>
            </a:prstGeom>
            <a:solidFill>
              <a:schemeClr val="accent2"/>
            </a:solidFill>
            <a:ln w="9525">
              <a:noFill/>
              <a:miter lim="800000"/>
              <a:headEnd/>
              <a:tailEnd/>
            </a:ln>
            <a:effectLst/>
          </p:spPr>
          <p:txBody>
            <a:bodyPr wrap="none" anchor="ctr">
              <a:prstTxWarp prst="textNoShape">
                <a:avLst/>
              </a:prstTxWarp>
            </a:bodyPr>
            <a:lstStyle/>
            <a:p>
              <a:endParaRPr lang="en-US" sz="1799"/>
            </a:p>
          </p:txBody>
        </p:sp>
        <p:sp>
          <p:nvSpPr>
            <p:cNvPr id="1795319" name="Rectangle 247"/>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1795320" name="Text Box 248"/>
            <p:cNvSpPr txBox="1">
              <a:spLocks noChangeArrowheads="1"/>
            </p:cNvSpPr>
            <p:nvPr/>
          </p:nvSpPr>
          <p:spPr bwMode="auto">
            <a:xfrm>
              <a:off x="2923" y="3345"/>
              <a:ext cx="513" cy="446"/>
            </a:xfrm>
            <a:prstGeom prst="rect">
              <a:avLst/>
            </a:prstGeom>
            <a:noFill/>
            <a:ln w="9525">
              <a:noFill/>
              <a:miter lim="800000"/>
              <a:headEnd/>
              <a:tailEnd/>
            </a:ln>
            <a:effectLst/>
          </p:spPr>
          <p:txBody>
            <a:bodyPr>
              <a:prstTxWarp prst="textNoShape">
                <a:avLst/>
              </a:prstTxWarp>
              <a:spAutoFit/>
            </a:bodyPr>
            <a:lstStyle/>
            <a:p>
              <a:pPr algn="ctr" eaLnBrk="0" hangingPunct="0"/>
              <a:endParaRPr lang="en-US" sz="999">
                <a:latin typeface="Comic Sans MS" charset="0"/>
              </a:endParaRPr>
            </a:p>
            <a:p>
              <a:pPr algn="ctr" eaLnBrk="0" hangingPunct="0"/>
              <a:r>
                <a:rPr lang="en-US" sz="999">
                  <a:latin typeface="Comic Sans MS" charset="0"/>
                </a:rPr>
                <a:t>network</a:t>
              </a:r>
            </a:p>
            <a:p>
              <a:pPr algn="ctr" eaLnBrk="0" hangingPunct="0"/>
              <a:r>
                <a:rPr lang="en-US" sz="999">
                  <a:latin typeface="Comic Sans MS" charset="0"/>
                </a:rPr>
                <a:t>data link</a:t>
              </a:r>
            </a:p>
            <a:p>
              <a:pPr algn="ctr" eaLnBrk="0" hangingPunct="0"/>
              <a:r>
                <a:rPr lang="en-US" sz="999">
                  <a:latin typeface="Comic Sans MS" charset="0"/>
                </a:rPr>
                <a:t>physical</a:t>
              </a:r>
              <a:endParaRPr lang="en-US" sz="2399">
                <a:latin typeface="Times New Roman" charset="0"/>
              </a:endParaRPr>
            </a:p>
          </p:txBody>
        </p:sp>
        <p:sp>
          <p:nvSpPr>
            <p:cNvPr id="1795321" name="Line 249"/>
            <p:cNvSpPr>
              <a:spLocks noChangeShapeType="1"/>
            </p:cNvSpPr>
            <p:nvPr/>
          </p:nvSpPr>
          <p:spPr bwMode="auto">
            <a:xfrm>
              <a:off x="2958" y="3657"/>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322" name="Line 250"/>
            <p:cNvSpPr>
              <a:spLocks noChangeShapeType="1"/>
            </p:cNvSpPr>
            <p:nvPr/>
          </p:nvSpPr>
          <p:spPr bwMode="auto">
            <a:xfrm>
              <a:off x="2964" y="3561"/>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grpSp>
      <p:grpSp>
        <p:nvGrpSpPr>
          <p:cNvPr id="1795196" name="Group 251"/>
          <p:cNvGrpSpPr>
            <a:grpSpLocks/>
          </p:cNvGrpSpPr>
          <p:nvPr/>
        </p:nvGrpSpPr>
        <p:grpSpPr bwMode="auto">
          <a:xfrm>
            <a:off x="8626746" y="3156094"/>
            <a:ext cx="813963" cy="707656"/>
            <a:chOff x="2923" y="3345"/>
            <a:chExt cx="513" cy="446"/>
          </a:xfrm>
        </p:grpSpPr>
        <p:sp>
          <p:nvSpPr>
            <p:cNvPr id="1795324" name="Rectangle 252"/>
            <p:cNvSpPr>
              <a:spLocks noChangeArrowheads="1"/>
            </p:cNvSpPr>
            <p:nvPr/>
          </p:nvSpPr>
          <p:spPr bwMode="auto">
            <a:xfrm>
              <a:off x="2988" y="3444"/>
              <a:ext cx="426" cy="306"/>
            </a:xfrm>
            <a:prstGeom prst="rect">
              <a:avLst/>
            </a:prstGeom>
            <a:solidFill>
              <a:schemeClr val="accent2"/>
            </a:solidFill>
            <a:ln w="9525">
              <a:noFill/>
              <a:miter lim="800000"/>
              <a:headEnd/>
              <a:tailEnd/>
            </a:ln>
            <a:effectLst/>
          </p:spPr>
          <p:txBody>
            <a:bodyPr wrap="none" anchor="ctr">
              <a:prstTxWarp prst="textNoShape">
                <a:avLst/>
              </a:prstTxWarp>
            </a:bodyPr>
            <a:lstStyle/>
            <a:p>
              <a:endParaRPr lang="en-US" sz="1799"/>
            </a:p>
          </p:txBody>
        </p:sp>
        <p:sp>
          <p:nvSpPr>
            <p:cNvPr id="1795325" name="Rectangle 253"/>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1795326" name="Text Box 254"/>
            <p:cNvSpPr txBox="1">
              <a:spLocks noChangeArrowheads="1"/>
            </p:cNvSpPr>
            <p:nvPr/>
          </p:nvSpPr>
          <p:spPr bwMode="auto">
            <a:xfrm>
              <a:off x="2923" y="3345"/>
              <a:ext cx="513" cy="446"/>
            </a:xfrm>
            <a:prstGeom prst="rect">
              <a:avLst/>
            </a:prstGeom>
            <a:noFill/>
            <a:ln w="9525">
              <a:noFill/>
              <a:miter lim="800000"/>
              <a:headEnd/>
              <a:tailEnd/>
            </a:ln>
            <a:effectLst/>
          </p:spPr>
          <p:txBody>
            <a:bodyPr>
              <a:prstTxWarp prst="textNoShape">
                <a:avLst/>
              </a:prstTxWarp>
              <a:spAutoFit/>
            </a:bodyPr>
            <a:lstStyle/>
            <a:p>
              <a:pPr algn="ctr" eaLnBrk="0" hangingPunct="0"/>
              <a:endParaRPr lang="en-US" sz="999">
                <a:latin typeface="Comic Sans MS" charset="0"/>
              </a:endParaRPr>
            </a:p>
            <a:p>
              <a:pPr algn="ctr" eaLnBrk="0" hangingPunct="0"/>
              <a:r>
                <a:rPr lang="en-US" sz="999">
                  <a:latin typeface="Comic Sans MS" charset="0"/>
                </a:rPr>
                <a:t>network</a:t>
              </a:r>
            </a:p>
            <a:p>
              <a:pPr algn="ctr" eaLnBrk="0" hangingPunct="0"/>
              <a:r>
                <a:rPr lang="en-US" sz="999">
                  <a:latin typeface="Comic Sans MS" charset="0"/>
                </a:rPr>
                <a:t>data link</a:t>
              </a:r>
            </a:p>
            <a:p>
              <a:pPr algn="ctr" eaLnBrk="0" hangingPunct="0"/>
              <a:r>
                <a:rPr lang="en-US" sz="999">
                  <a:latin typeface="Comic Sans MS" charset="0"/>
                </a:rPr>
                <a:t>physical</a:t>
              </a:r>
              <a:endParaRPr lang="en-US" sz="2399">
                <a:latin typeface="Times New Roman" charset="0"/>
              </a:endParaRPr>
            </a:p>
          </p:txBody>
        </p:sp>
        <p:sp>
          <p:nvSpPr>
            <p:cNvPr id="1795327" name="Line 255"/>
            <p:cNvSpPr>
              <a:spLocks noChangeShapeType="1"/>
            </p:cNvSpPr>
            <p:nvPr/>
          </p:nvSpPr>
          <p:spPr bwMode="auto">
            <a:xfrm>
              <a:off x="2958" y="3657"/>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328" name="Line 256"/>
            <p:cNvSpPr>
              <a:spLocks noChangeShapeType="1"/>
            </p:cNvSpPr>
            <p:nvPr/>
          </p:nvSpPr>
          <p:spPr bwMode="auto">
            <a:xfrm>
              <a:off x="2964" y="3561"/>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grpSp>
      <p:grpSp>
        <p:nvGrpSpPr>
          <p:cNvPr id="1795202" name="Group 257"/>
          <p:cNvGrpSpPr>
            <a:grpSpLocks/>
          </p:cNvGrpSpPr>
          <p:nvPr/>
        </p:nvGrpSpPr>
        <p:grpSpPr bwMode="auto">
          <a:xfrm>
            <a:off x="8560106" y="2384970"/>
            <a:ext cx="813963" cy="707656"/>
            <a:chOff x="2923" y="3345"/>
            <a:chExt cx="513" cy="446"/>
          </a:xfrm>
        </p:grpSpPr>
        <p:sp>
          <p:nvSpPr>
            <p:cNvPr id="1795330" name="Rectangle 258"/>
            <p:cNvSpPr>
              <a:spLocks noChangeArrowheads="1"/>
            </p:cNvSpPr>
            <p:nvPr/>
          </p:nvSpPr>
          <p:spPr bwMode="auto">
            <a:xfrm>
              <a:off x="2988" y="3444"/>
              <a:ext cx="426" cy="306"/>
            </a:xfrm>
            <a:prstGeom prst="rect">
              <a:avLst/>
            </a:prstGeom>
            <a:solidFill>
              <a:schemeClr val="accent2"/>
            </a:solidFill>
            <a:ln w="9525">
              <a:noFill/>
              <a:miter lim="800000"/>
              <a:headEnd/>
              <a:tailEnd/>
            </a:ln>
            <a:effectLst/>
          </p:spPr>
          <p:txBody>
            <a:bodyPr wrap="none" anchor="ctr">
              <a:prstTxWarp prst="textNoShape">
                <a:avLst/>
              </a:prstTxWarp>
            </a:bodyPr>
            <a:lstStyle/>
            <a:p>
              <a:endParaRPr lang="en-US" sz="1799"/>
            </a:p>
          </p:txBody>
        </p:sp>
        <p:sp>
          <p:nvSpPr>
            <p:cNvPr id="1795331" name="Rectangle 259"/>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1795332" name="Text Box 260"/>
            <p:cNvSpPr txBox="1">
              <a:spLocks noChangeArrowheads="1"/>
            </p:cNvSpPr>
            <p:nvPr/>
          </p:nvSpPr>
          <p:spPr bwMode="auto">
            <a:xfrm>
              <a:off x="2923" y="3345"/>
              <a:ext cx="513" cy="446"/>
            </a:xfrm>
            <a:prstGeom prst="rect">
              <a:avLst/>
            </a:prstGeom>
            <a:noFill/>
            <a:ln w="9525">
              <a:noFill/>
              <a:miter lim="800000"/>
              <a:headEnd/>
              <a:tailEnd/>
            </a:ln>
            <a:effectLst/>
          </p:spPr>
          <p:txBody>
            <a:bodyPr>
              <a:prstTxWarp prst="textNoShape">
                <a:avLst/>
              </a:prstTxWarp>
              <a:spAutoFit/>
            </a:bodyPr>
            <a:lstStyle/>
            <a:p>
              <a:pPr algn="ctr" eaLnBrk="0" hangingPunct="0"/>
              <a:endParaRPr lang="en-US" sz="999">
                <a:latin typeface="Comic Sans MS" charset="0"/>
              </a:endParaRPr>
            </a:p>
            <a:p>
              <a:pPr algn="ctr" eaLnBrk="0" hangingPunct="0"/>
              <a:r>
                <a:rPr lang="en-US" sz="999">
                  <a:latin typeface="Comic Sans MS" charset="0"/>
                </a:rPr>
                <a:t>network</a:t>
              </a:r>
            </a:p>
            <a:p>
              <a:pPr algn="ctr" eaLnBrk="0" hangingPunct="0"/>
              <a:r>
                <a:rPr lang="en-US" sz="999">
                  <a:latin typeface="Comic Sans MS" charset="0"/>
                </a:rPr>
                <a:t>data link</a:t>
              </a:r>
            </a:p>
            <a:p>
              <a:pPr algn="ctr" eaLnBrk="0" hangingPunct="0"/>
              <a:r>
                <a:rPr lang="en-US" sz="999">
                  <a:latin typeface="Comic Sans MS" charset="0"/>
                </a:rPr>
                <a:t>physical</a:t>
              </a:r>
              <a:endParaRPr lang="en-US" sz="2399">
                <a:latin typeface="Times New Roman" charset="0"/>
              </a:endParaRPr>
            </a:p>
          </p:txBody>
        </p:sp>
        <p:sp>
          <p:nvSpPr>
            <p:cNvPr id="1795333" name="Line 261"/>
            <p:cNvSpPr>
              <a:spLocks noChangeShapeType="1"/>
            </p:cNvSpPr>
            <p:nvPr/>
          </p:nvSpPr>
          <p:spPr bwMode="auto">
            <a:xfrm>
              <a:off x="2958" y="3657"/>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334" name="Line 262"/>
            <p:cNvSpPr>
              <a:spLocks noChangeShapeType="1"/>
            </p:cNvSpPr>
            <p:nvPr/>
          </p:nvSpPr>
          <p:spPr bwMode="auto">
            <a:xfrm>
              <a:off x="2964" y="3561"/>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grpSp>
      <p:grpSp>
        <p:nvGrpSpPr>
          <p:cNvPr id="1795206" name="Group 263"/>
          <p:cNvGrpSpPr>
            <a:grpSpLocks/>
          </p:cNvGrpSpPr>
          <p:nvPr/>
        </p:nvGrpSpPr>
        <p:grpSpPr bwMode="auto">
          <a:xfrm>
            <a:off x="7627142" y="2670572"/>
            <a:ext cx="813963" cy="707656"/>
            <a:chOff x="2923" y="3345"/>
            <a:chExt cx="513" cy="446"/>
          </a:xfrm>
        </p:grpSpPr>
        <p:sp>
          <p:nvSpPr>
            <p:cNvPr id="1795336" name="Rectangle 264"/>
            <p:cNvSpPr>
              <a:spLocks noChangeArrowheads="1"/>
            </p:cNvSpPr>
            <p:nvPr/>
          </p:nvSpPr>
          <p:spPr bwMode="auto">
            <a:xfrm>
              <a:off x="2988" y="3444"/>
              <a:ext cx="426" cy="306"/>
            </a:xfrm>
            <a:prstGeom prst="rect">
              <a:avLst/>
            </a:prstGeom>
            <a:solidFill>
              <a:schemeClr val="accent2"/>
            </a:solidFill>
            <a:ln w="9525">
              <a:noFill/>
              <a:miter lim="800000"/>
              <a:headEnd/>
              <a:tailEnd/>
            </a:ln>
            <a:effectLst/>
          </p:spPr>
          <p:txBody>
            <a:bodyPr wrap="none" anchor="ctr">
              <a:prstTxWarp prst="textNoShape">
                <a:avLst/>
              </a:prstTxWarp>
            </a:bodyPr>
            <a:lstStyle/>
            <a:p>
              <a:endParaRPr lang="en-US" sz="1799"/>
            </a:p>
          </p:txBody>
        </p:sp>
        <p:sp>
          <p:nvSpPr>
            <p:cNvPr id="1795337" name="Rectangle 265"/>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1795338" name="Text Box 266"/>
            <p:cNvSpPr txBox="1">
              <a:spLocks noChangeArrowheads="1"/>
            </p:cNvSpPr>
            <p:nvPr/>
          </p:nvSpPr>
          <p:spPr bwMode="auto">
            <a:xfrm>
              <a:off x="2923" y="3345"/>
              <a:ext cx="513" cy="446"/>
            </a:xfrm>
            <a:prstGeom prst="rect">
              <a:avLst/>
            </a:prstGeom>
            <a:noFill/>
            <a:ln w="9525">
              <a:noFill/>
              <a:miter lim="800000"/>
              <a:headEnd/>
              <a:tailEnd/>
            </a:ln>
            <a:effectLst/>
          </p:spPr>
          <p:txBody>
            <a:bodyPr>
              <a:prstTxWarp prst="textNoShape">
                <a:avLst/>
              </a:prstTxWarp>
              <a:spAutoFit/>
            </a:bodyPr>
            <a:lstStyle/>
            <a:p>
              <a:pPr algn="ctr" eaLnBrk="0" hangingPunct="0"/>
              <a:endParaRPr lang="en-US" sz="999">
                <a:latin typeface="Comic Sans MS" charset="0"/>
              </a:endParaRPr>
            </a:p>
            <a:p>
              <a:pPr algn="ctr" eaLnBrk="0" hangingPunct="0"/>
              <a:r>
                <a:rPr lang="en-US" sz="999">
                  <a:latin typeface="Comic Sans MS" charset="0"/>
                </a:rPr>
                <a:t>network</a:t>
              </a:r>
            </a:p>
            <a:p>
              <a:pPr algn="ctr" eaLnBrk="0" hangingPunct="0"/>
              <a:r>
                <a:rPr lang="en-US" sz="999">
                  <a:latin typeface="Comic Sans MS" charset="0"/>
                </a:rPr>
                <a:t>data link</a:t>
              </a:r>
            </a:p>
            <a:p>
              <a:pPr algn="ctr" eaLnBrk="0" hangingPunct="0"/>
              <a:r>
                <a:rPr lang="en-US" sz="999">
                  <a:latin typeface="Comic Sans MS" charset="0"/>
                </a:rPr>
                <a:t>physical</a:t>
              </a:r>
              <a:endParaRPr lang="en-US" sz="2399">
                <a:latin typeface="Times New Roman" charset="0"/>
              </a:endParaRPr>
            </a:p>
          </p:txBody>
        </p:sp>
        <p:sp>
          <p:nvSpPr>
            <p:cNvPr id="1795339" name="Line 267"/>
            <p:cNvSpPr>
              <a:spLocks noChangeShapeType="1"/>
            </p:cNvSpPr>
            <p:nvPr/>
          </p:nvSpPr>
          <p:spPr bwMode="auto">
            <a:xfrm>
              <a:off x="2958" y="3657"/>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795340" name="Line 268"/>
            <p:cNvSpPr>
              <a:spLocks noChangeShapeType="1"/>
            </p:cNvSpPr>
            <p:nvPr/>
          </p:nvSpPr>
          <p:spPr bwMode="auto">
            <a:xfrm>
              <a:off x="2964" y="3561"/>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grpSp>
      <p:grpSp>
        <p:nvGrpSpPr>
          <p:cNvPr id="1795210" name="Group 269"/>
          <p:cNvGrpSpPr>
            <a:grpSpLocks/>
          </p:cNvGrpSpPr>
          <p:nvPr/>
        </p:nvGrpSpPr>
        <p:grpSpPr bwMode="auto">
          <a:xfrm rot="2937887">
            <a:off x="6573591" y="3489295"/>
            <a:ext cx="3779457" cy="434749"/>
            <a:chOff x="2937" y="3579"/>
            <a:chExt cx="2382" cy="274"/>
          </a:xfrm>
        </p:grpSpPr>
        <p:sp>
          <p:nvSpPr>
            <p:cNvPr id="1795342" name="Rectangle 270"/>
            <p:cNvSpPr>
              <a:spLocks noChangeArrowheads="1"/>
            </p:cNvSpPr>
            <p:nvPr/>
          </p:nvSpPr>
          <p:spPr bwMode="auto">
            <a:xfrm>
              <a:off x="3168" y="3630"/>
              <a:ext cx="1920" cy="174"/>
            </a:xfrm>
            <a:prstGeom prst="rect">
              <a:avLst/>
            </a:prstGeom>
            <a:solidFill>
              <a:srgbClr val="FF0000"/>
            </a:solidFill>
            <a:ln w="9525">
              <a:noFill/>
              <a:miter lim="800000"/>
              <a:headEnd/>
              <a:tailEnd/>
            </a:ln>
            <a:effectLst/>
          </p:spPr>
          <p:txBody>
            <a:bodyPr wrap="none" anchor="ctr">
              <a:prstTxWarp prst="textNoShape">
                <a:avLst/>
              </a:prstTxWarp>
            </a:bodyPr>
            <a:lstStyle/>
            <a:p>
              <a:endParaRPr lang="en-US" sz="1799"/>
            </a:p>
          </p:txBody>
        </p:sp>
        <p:sp>
          <p:nvSpPr>
            <p:cNvPr id="1795343" name="Text Box 271"/>
            <p:cNvSpPr txBox="1">
              <a:spLocks noChangeArrowheads="1"/>
            </p:cNvSpPr>
            <p:nvPr/>
          </p:nvSpPr>
          <p:spPr bwMode="auto">
            <a:xfrm>
              <a:off x="3340" y="3619"/>
              <a:ext cx="1617" cy="212"/>
            </a:xfrm>
            <a:prstGeom prst="rect">
              <a:avLst/>
            </a:prstGeom>
            <a:noFill/>
            <a:ln w="9525">
              <a:noFill/>
              <a:miter lim="800000"/>
              <a:headEnd/>
              <a:tailEnd/>
            </a:ln>
            <a:effectLst/>
          </p:spPr>
          <p:txBody>
            <a:bodyPr wrap="none">
              <a:prstTxWarp prst="textNoShape">
                <a:avLst/>
              </a:prstTxWarp>
              <a:spAutoFit/>
            </a:bodyPr>
            <a:lstStyle/>
            <a:p>
              <a:pPr algn="ctr" eaLnBrk="0" hangingPunct="0"/>
              <a:r>
                <a:rPr lang="en-US" sz="1599">
                  <a:solidFill>
                    <a:schemeClr val="bg1"/>
                  </a:solidFill>
                  <a:latin typeface="Comic Sans MS" charset="0"/>
                </a:rPr>
                <a:t>logical end-end transport</a:t>
              </a:r>
              <a:endParaRPr lang="en-US" sz="1599">
                <a:latin typeface="Comic Sans MS" charset="0"/>
              </a:endParaRPr>
            </a:p>
          </p:txBody>
        </p:sp>
        <p:sp>
          <p:nvSpPr>
            <p:cNvPr id="1795344" name="Freeform 272"/>
            <p:cNvSpPr>
              <a:spLocks/>
            </p:cNvSpPr>
            <p:nvPr/>
          </p:nvSpPr>
          <p:spPr bwMode="auto">
            <a:xfrm>
              <a:off x="2937" y="3579"/>
              <a:ext cx="282" cy="264"/>
            </a:xfrm>
            <a:custGeom>
              <a:avLst/>
              <a:gdLst/>
              <a:ahLst/>
              <a:cxnLst>
                <a:cxn ang="0">
                  <a:pos x="282" y="0"/>
                </a:cxn>
                <a:cxn ang="0">
                  <a:pos x="282" y="264"/>
                </a:cxn>
                <a:cxn ang="0">
                  <a:pos x="0" y="129"/>
                </a:cxn>
                <a:cxn ang="0">
                  <a:pos x="282" y="0"/>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w="9525" cap="flat" cmpd="sng">
              <a:noFill/>
              <a:prstDash val="solid"/>
              <a:round/>
              <a:headEnd/>
              <a:tailEnd/>
            </a:ln>
            <a:effectLst/>
          </p:spPr>
          <p:txBody>
            <a:bodyPr wrap="none" anchor="ctr">
              <a:prstTxWarp prst="textNoShape">
                <a:avLst/>
              </a:prstTxWarp>
            </a:bodyPr>
            <a:lstStyle/>
            <a:p>
              <a:endParaRPr lang="en-US" sz="1799"/>
            </a:p>
          </p:txBody>
        </p:sp>
        <p:sp>
          <p:nvSpPr>
            <p:cNvPr id="1795345" name="Freeform 273"/>
            <p:cNvSpPr>
              <a:spLocks/>
            </p:cNvSpPr>
            <p:nvPr/>
          </p:nvSpPr>
          <p:spPr bwMode="auto">
            <a:xfrm flipH="1">
              <a:off x="5037" y="3589"/>
              <a:ext cx="282" cy="264"/>
            </a:xfrm>
            <a:custGeom>
              <a:avLst/>
              <a:gdLst/>
              <a:ahLst/>
              <a:cxnLst>
                <a:cxn ang="0">
                  <a:pos x="282" y="0"/>
                </a:cxn>
                <a:cxn ang="0">
                  <a:pos x="282" y="264"/>
                </a:cxn>
                <a:cxn ang="0">
                  <a:pos x="0" y="129"/>
                </a:cxn>
                <a:cxn ang="0">
                  <a:pos x="282" y="0"/>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w="9525" cap="flat" cmpd="sng">
              <a:noFill/>
              <a:prstDash val="solid"/>
              <a:round/>
              <a:headEnd/>
              <a:tailEnd/>
            </a:ln>
            <a:effectLst/>
          </p:spPr>
          <p:txBody>
            <a:bodyPr wrap="none" anchor="ctr">
              <a:prstTxWarp prst="textNoShape">
                <a:avLst/>
              </a:prstTxWarp>
            </a:bodyPr>
            <a:lstStyle/>
            <a:p>
              <a:endParaRPr lang="en-US" sz="1799"/>
            </a:p>
          </p:txBody>
        </p:sp>
      </p:grpSp>
    </p:spTree>
    <p:extLst>
      <p:ext uri="{BB962C8B-B14F-4D97-AF65-F5344CB8AC3E}">
        <p14:creationId xmlns:p14="http://schemas.microsoft.com/office/powerpoint/2010/main" val="1157860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97122" name="Rectangle 2"/>
          <p:cNvSpPr>
            <a:spLocks noGrp="1" noChangeArrowheads="1"/>
          </p:cNvSpPr>
          <p:nvPr>
            <p:ph type="title"/>
          </p:nvPr>
        </p:nvSpPr>
        <p:spPr>
          <a:xfrm>
            <a:off x="640079" y="2053641"/>
            <a:ext cx="3669161" cy="2760098"/>
          </a:xfrm>
        </p:spPr>
        <p:txBody>
          <a:bodyPr>
            <a:normAutofit/>
          </a:bodyPr>
          <a:lstStyle/>
          <a:p>
            <a:r>
              <a:rPr lang="en-US">
                <a:solidFill>
                  <a:srgbClr val="FFFFFF"/>
                </a:solidFill>
              </a:rPr>
              <a:t>Internet Transport Protocols</a:t>
            </a:r>
          </a:p>
        </p:txBody>
      </p:sp>
      <p:sp>
        <p:nvSpPr>
          <p:cNvPr id="1797123" name="Rectangle 3"/>
          <p:cNvSpPr>
            <a:spLocks noGrp="1" noChangeArrowheads="1"/>
          </p:cNvSpPr>
          <p:nvPr>
            <p:ph type="body" idx="1"/>
          </p:nvPr>
        </p:nvSpPr>
        <p:spPr>
          <a:xfrm>
            <a:off x="6090574" y="801866"/>
            <a:ext cx="5306084" cy="5230634"/>
          </a:xfrm>
        </p:spPr>
        <p:txBody>
          <a:bodyPr anchor="ctr">
            <a:normAutofit/>
          </a:bodyPr>
          <a:lstStyle/>
          <a:p>
            <a:r>
              <a:rPr lang="en-US" sz="2000">
                <a:solidFill>
                  <a:srgbClr val="000000"/>
                </a:solidFill>
              </a:rPr>
              <a:t>Datagram messaging service (UDP)</a:t>
            </a:r>
          </a:p>
          <a:p>
            <a:pPr lvl="1"/>
            <a:r>
              <a:rPr lang="en-US" sz="2000">
                <a:solidFill>
                  <a:srgbClr val="000000"/>
                </a:solidFill>
              </a:rPr>
              <a:t>No-frills extension of “best-effort” IP</a:t>
            </a:r>
          </a:p>
          <a:p>
            <a:pPr lvl="1"/>
            <a:r>
              <a:rPr lang="en-US" sz="2000">
                <a:solidFill>
                  <a:srgbClr val="000000"/>
                </a:solidFill>
              </a:rPr>
              <a:t>Multiplexing/demultiplexing among processes</a:t>
            </a:r>
          </a:p>
          <a:p>
            <a:r>
              <a:rPr lang="en-US" sz="2000">
                <a:solidFill>
                  <a:srgbClr val="000000"/>
                </a:solidFill>
              </a:rPr>
              <a:t>Reliable, in-order delivery (TCP)</a:t>
            </a:r>
          </a:p>
          <a:p>
            <a:pPr lvl="1"/>
            <a:r>
              <a:rPr lang="en-US" sz="2000">
                <a:solidFill>
                  <a:srgbClr val="000000"/>
                </a:solidFill>
              </a:rPr>
              <a:t>Connection set-up &amp; tear-down</a:t>
            </a:r>
          </a:p>
          <a:p>
            <a:pPr lvl="1"/>
            <a:r>
              <a:rPr lang="en-US" sz="2000">
                <a:solidFill>
                  <a:srgbClr val="000000"/>
                </a:solidFill>
              </a:rPr>
              <a:t>Discarding of corrupted packets</a:t>
            </a:r>
          </a:p>
          <a:p>
            <a:pPr lvl="1"/>
            <a:r>
              <a:rPr lang="en-US" sz="2000">
                <a:solidFill>
                  <a:srgbClr val="000000"/>
                </a:solidFill>
              </a:rPr>
              <a:t>Retransmission of lost packets</a:t>
            </a:r>
          </a:p>
          <a:p>
            <a:pPr lvl="1"/>
            <a:r>
              <a:rPr lang="en-US" sz="2000">
                <a:solidFill>
                  <a:srgbClr val="000000"/>
                </a:solidFill>
              </a:rPr>
              <a:t>Flow control</a:t>
            </a:r>
          </a:p>
          <a:p>
            <a:pPr lvl="1"/>
            <a:r>
              <a:rPr lang="en-US" sz="2000">
                <a:solidFill>
                  <a:srgbClr val="000000"/>
                </a:solidFill>
              </a:rPr>
              <a:t>Congestion control</a:t>
            </a:r>
          </a:p>
          <a:p>
            <a:r>
              <a:rPr lang="en-US" sz="2000">
                <a:solidFill>
                  <a:srgbClr val="000000"/>
                </a:solidFill>
              </a:rPr>
              <a:t>Services not available</a:t>
            </a:r>
          </a:p>
          <a:p>
            <a:pPr lvl="1"/>
            <a:r>
              <a:rPr lang="en-US" sz="2000">
                <a:solidFill>
                  <a:srgbClr val="000000"/>
                </a:solidFill>
              </a:rPr>
              <a:t>Delay guarantees</a:t>
            </a:r>
          </a:p>
          <a:p>
            <a:pPr lvl="1"/>
            <a:r>
              <a:rPr lang="en-US" sz="2000">
                <a:solidFill>
                  <a:srgbClr val="000000"/>
                </a:solidFill>
              </a:rPr>
              <a:t>Bandwidth guarantees</a:t>
            </a:r>
          </a:p>
          <a:p>
            <a:pPr lvl="1"/>
            <a:r>
              <a:rPr lang="en-US" sz="2000">
                <a:solidFill>
                  <a:srgbClr val="000000"/>
                </a:solidFill>
              </a:rPr>
              <a:t>Sessions that survive change-of-IP-address</a:t>
            </a:r>
          </a:p>
        </p:txBody>
      </p:sp>
    </p:spTree>
    <p:extLst>
      <p:ext uri="{BB962C8B-B14F-4D97-AF65-F5344CB8AC3E}">
        <p14:creationId xmlns:p14="http://schemas.microsoft.com/office/powerpoint/2010/main" val="2503336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971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971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97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971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971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971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971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9712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9712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9712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9712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9712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9712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712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9170" name="Rectangle 2"/>
          <p:cNvSpPr>
            <a:spLocks noGrp="1" noChangeArrowheads="1"/>
          </p:cNvSpPr>
          <p:nvPr>
            <p:ph type="title"/>
          </p:nvPr>
        </p:nvSpPr>
        <p:spPr/>
        <p:txBody>
          <a:bodyPr/>
          <a:lstStyle/>
          <a:p>
            <a:r>
              <a:rPr lang="en-US" sz="3498" dirty="0"/>
              <a:t>UDP</a:t>
            </a:r>
          </a:p>
        </p:txBody>
      </p:sp>
      <p:sp>
        <p:nvSpPr>
          <p:cNvPr id="1799171" name="Rectangle 3"/>
          <p:cNvSpPr>
            <a:spLocks noGrp="1" noChangeArrowheads="1"/>
          </p:cNvSpPr>
          <p:nvPr>
            <p:ph type="body" idx="1"/>
          </p:nvPr>
        </p:nvSpPr>
        <p:spPr>
          <a:xfrm>
            <a:off x="1907182" y="1601152"/>
            <a:ext cx="8301476" cy="2775093"/>
          </a:xfrm>
        </p:spPr>
        <p:txBody>
          <a:bodyPr/>
          <a:lstStyle/>
          <a:p>
            <a:r>
              <a:rPr lang="en-US" sz="2399"/>
              <a:t>Lightweight communication between processes</a:t>
            </a:r>
          </a:p>
          <a:p>
            <a:pPr lvl="1"/>
            <a:r>
              <a:rPr lang="en-US" sz="1999"/>
              <a:t>Avoid overhead and delays of ordered, reliable delivery</a:t>
            </a:r>
          </a:p>
          <a:p>
            <a:pPr lvl="1"/>
            <a:r>
              <a:rPr lang="en-US" sz="1999"/>
              <a:t>Send messages to and receive them from a socket</a:t>
            </a:r>
          </a:p>
          <a:p>
            <a:r>
              <a:rPr lang="en-US" sz="2399"/>
              <a:t>User Datagram Protocol (UDP; RFC 768 - 1980!)</a:t>
            </a:r>
          </a:p>
          <a:p>
            <a:pPr lvl="1"/>
            <a:r>
              <a:rPr lang="en-US" sz="1999"/>
              <a:t>IP plus port numbers to support (de)multiplexing</a:t>
            </a:r>
          </a:p>
          <a:p>
            <a:pPr lvl="1"/>
            <a:r>
              <a:rPr lang="en-US" sz="1999"/>
              <a:t>Optional error checking on the packet contents</a:t>
            </a:r>
          </a:p>
          <a:p>
            <a:pPr lvl="2"/>
            <a:r>
              <a:rPr lang="en-US" sz="1799"/>
              <a:t>(</a:t>
            </a:r>
            <a:r>
              <a:rPr lang="en-US" sz="1799">
                <a:latin typeface="Comic Sans MS" charset="0"/>
              </a:rPr>
              <a:t>checksum</a:t>
            </a:r>
            <a:r>
              <a:rPr lang="en-US" sz="1799"/>
              <a:t> field = 0 means “don’t verify checksum”)</a:t>
            </a:r>
          </a:p>
          <a:p>
            <a:endParaRPr lang="en-US" sz="2399"/>
          </a:p>
        </p:txBody>
      </p:sp>
      <p:sp>
        <p:nvSpPr>
          <p:cNvPr id="1799172" name="Rectangle 4"/>
          <p:cNvSpPr>
            <a:spLocks noChangeArrowheads="1"/>
          </p:cNvSpPr>
          <p:nvPr/>
        </p:nvSpPr>
        <p:spPr bwMode="auto">
          <a:xfrm>
            <a:off x="4417299" y="4479378"/>
            <a:ext cx="1759622" cy="533122"/>
          </a:xfrm>
          <a:prstGeom prst="rect">
            <a:avLst/>
          </a:prstGeom>
          <a:solidFill>
            <a:srgbClr val="CCFFFF"/>
          </a:solidFill>
          <a:ln w="28575">
            <a:solidFill>
              <a:schemeClr val="tx1"/>
            </a:solidFill>
            <a:miter lim="800000"/>
            <a:headEnd/>
            <a:tailEnd/>
          </a:ln>
          <a:effectLst/>
        </p:spPr>
        <p:txBody>
          <a:bodyPr wrap="none" anchor="ctr">
            <a:prstTxWarp prst="textNoShape">
              <a:avLst/>
            </a:prstTxWarp>
          </a:bodyPr>
          <a:lstStyle/>
          <a:p>
            <a:endParaRPr lang="en-US" sz="1799"/>
          </a:p>
        </p:txBody>
      </p:sp>
      <p:sp>
        <p:nvSpPr>
          <p:cNvPr id="1799173" name="Rectangle 5"/>
          <p:cNvSpPr>
            <a:spLocks noChangeArrowheads="1"/>
          </p:cNvSpPr>
          <p:nvPr/>
        </p:nvSpPr>
        <p:spPr bwMode="auto">
          <a:xfrm>
            <a:off x="6176922" y="4479378"/>
            <a:ext cx="1759621" cy="533122"/>
          </a:xfrm>
          <a:prstGeom prst="rect">
            <a:avLst/>
          </a:prstGeom>
          <a:solidFill>
            <a:srgbClr val="CCFFFF"/>
          </a:solidFill>
          <a:ln w="28575">
            <a:solidFill>
              <a:schemeClr val="tx1"/>
            </a:solidFill>
            <a:miter lim="800000"/>
            <a:headEnd/>
            <a:tailEnd/>
          </a:ln>
          <a:effectLst/>
        </p:spPr>
        <p:txBody>
          <a:bodyPr wrap="none" anchor="ctr">
            <a:prstTxWarp prst="textNoShape">
              <a:avLst/>
            </a:prstTxWarp>
          </a:bodyPr>
          <a:lstStyle/>
          <a:p>
            <a:endParaRPr lang="en-US" sz="1799"/>
          </a:p>
        </p:txBody>
      </p:sp>
      <p:sp>
        <p:nvSpPr>
          <p:cNvPr id="1799174" name="Rectangle 6"/>
          <p:cNvSpPr>
            <a:spLocks noChangeArrowheads="1"/>
          </p:cNvSpPr>
          <p:nvPr/>
        </p:nvSpPr>
        <p:spPr bwMode="auto">
          <a:xfrm>
            <a:off x="4417299" y="5012500"/>
            <a:ext cx="1759622" cy="533122"/>
          </a:xfrm>
          <a:prstGeom prst="rect">
            <a:avLst/>
          </a:prstGeom>
          <a:solidFill>
            <a:srgbClr val="CCFFFF"/>
          </a:solidFill>
          <a:ln w="28575">
            <a:solidFill>
              <a:schemeClr val="tx1"/>
            </a:solidFill>
            <a:miter lim="800000"/>
            <a:headEnd/>
            <a:tailEnd/>
          </a:ln>
          <a:effectLst/>
        </p:spPr>
        <p:txBody>
          <a:bodyPr wrap="none" anchor="ctr">
            <a:prstTxWarp prst="textNoShape">
              <a:avLst/>
            </a:prstTxWarp>
          </a:bodyPr>
          <a:lstStyle/>
          <a:p>
            <a:endParaRPr lang="en-US" sz="1799"/>
          </a:p>
        </p:txBody>
      </p:sp>
      <p:sp>
        <p:nvSpPr>
          <p:cNvPr id="1799175" name="Rectangle 7"/>
          <p:cNvSpPr>
            <a:spLocks noChangeArrowheads="1"/>
          </p:cNvSpPr>
          <p:nvPr/>
        </p:nvSpPr>
        <p:spPr bwMode="auto">
          <a:xfrm>
            <a:off x="6176922" y="5012500"/>
            <a:ext cx="1759621" cy="533122"/>
          </a:xfrm>
          <a:prstGeom prst="rect">
            <a:avLst/>
          </a:prstGeom>
          <a:solidFill>
            <a:srgbClr val="CCFFFF"/>
          </a:solidFill>
          <a:ln w="28575">
            <a:solidFill>
              <a:schemeClr val="tx1"/>
            </a:solidFill>
            <a:miter lim="800000"/>
            <a:headEnd/>
            <a:tailEnd/>
          </a:ln>
          <a:effectLst/>
        </p:spPr>
        <p:txBody>
          <a:bodyPr wrap="none" anchor="ctr">
            <a:prstTxWarp prst="textNoShape">
              <a:avLst/>
            </a:prstTxWarp>
          </a:bodyPr>
          <a:lstStyle/>
          <a:p>
            <a:endParaRPr lang="en-US" sz="1799"/>
          </a:p>
        </p:txBody>
      </p:sp>
      <p:sp>
        <p:nvSpPr>
          <p:cNvPr id="1799176" name="Line 8"/>
          <p:cNvSpPr>
            <a:spLocks noChangeShapeType="1"/>
          </p:cNvSpPr>
          <p:nvPr/>
        </p:nvSpPr>
        <p:spPr bwMode="auto">
          <a:xfrm>
            <a:off x="4417299" y="5545623"/>
            <a:ext cx="0" cy="761603"/>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9177" name="Line 9"/>
          <p:cNvSpPr>
            <a:spLocks noChangeShapeType="1"/>
          </p:cNvSpPr>
          <p:nvPr/>
        </p:nvSpPr>
        <p:spPr bwMode="auto">
          <a:xfrm>
            <a:off x="7938129" y="5545623"/>
            <a:ext cx="0" cy="761603"/>
          </a:xfrm>
          <a:prstGeom prst="line">
            <a:avLst/>
          </a:prstGeom>
          <a:noFill/>
          <a:ln w="28575">
            <a:solidFill>
              <a:schemeClr val="tx1"/>
            </a:solidFill>
            <a:round/>
            <a:headEnd/>
            <a:tailEnd/>
          </a:ln>
          <a:effectLst/>
        </p:spPr>
        <p:txBody>
          <a:bodyPr wrap="none" anchor="ctr">
            <a:prstTxWarp prst="textNoShape">
              <a:avLst/>
            </a:prstTxWarp>
          </a:bodyPr>
          <a:lstStyle/>
          <a:p>
            <a:endParaRPr lang="en-US" sz="1799"/>
          </a:p>
        </p:txBody>
      </p:sp>
      <p:sp>
        <p:nvSpPr>
          <p:cNvPr id="1799178" name="Text Box 10"/>
          <p:cNvSpPr txBox="1">
            <a:spLocks noChangeArrowheads="1"/>
          </p:cNvSpPr>
          <p:nvPr/>
        </p:nvSpPr>
        <p:spPr bwMode="auto">
          <a:xfrm>
            <a:off x="4701314" y="4596793"/>
            <a:ext cx="1294726" cy="366522"/>
          </a:xfrm>
          <a:prstGeom prst="rect">
            <a:avLst/>
          </a:prstGeom>
          <a:solidFill>
            <a:srgbClr val="CCFFFF"/>
          </a:solidFill>
          <a:ln w="9525">
            <a:noFill/>
            <a:miter lim="800000"/>
            <a:headEnd/>
            <a:tailEnd/>
          </a:ln>
          <a:effectLst/>
        </p:spPr>
        <p:txBody>
          <a:bodyPr>
            <a:prstTxWarp prst="textNoShape">
              <a:avLst/>
            </a:prstTxWarp>
            <a:spAutoFit/>
          </a:bodyPr>
          <a:lstStyle/>
          <a:p>
            <a:pPr algn="l" eaLnBrk="0" hangingPunct="0">
              <a:buSzPct val="150000"/>
            </a:pPr>
            <a:r>
              <a:rPr lang="en-US" sz="1799">
                <a:latin typeface="Comic Sans MS" charset="0"/>
              </a:rPr>
              <a:t> SRC port</a:t>
            </a:r>
          </a:p>
        </p:txBody>
      </p:sp>
      <p:sp>
        <p:nvSpPr>
          <p:cNvPr id="1799179" name="Text Box 11"/>
          <p:cNvSpPr txBox="1">
            <a:spLocks noChangeArrowheads="1"/>
          </p:cNvSpPr>
          <p:nvPr/>
        </p:nvSpPr>
        <p:spPr bwMode="auto">
          <a:xfrm>
            <a:off x="6405402" y="4596793"/>
            <a:ext cx="1294726" cy="366522"/>
          </a:xfrm>
          <a:prstGeom prst="rect">
            <a:avLst/>
          </a:prstGeom>
          <a:solidFill>
            <a:srgbClr val="CCFFFF"/>
          </a:solidFill>
          <a:ln w="9525">
            <a:noFill/>
            <a:miter lim="800000"/>
            <a:headEnd/>
            <a:tailEnd/>
          </a:ln>
          <a:effectLst/>
        </p:spPr>
        <p:txBody>
          <a:bodyPr>
            <a:prstTxWarp prst="textNoShape">
              <a:avLst/>
            </a:prstTxWarp>
            <a:spAutoFit/>
          </a:bodyPr>
          <a:lstStyle/>
          <a:p>
            <a:pPr algn="l" eaLnBrk="0" hangingPunct="0">
              <a:buSzPct val="150000"/>
            </a:pPr>
            <a:r>
              <a:rPr lang="en-US" sz="1799">
                <a:latin typeface="Comic Sans MS" charset="0"/>
              </a:rPr>
              <a:t> DST port</a:t>
            </a:r>
          </a:p>
        </p:txBody>
      </p:sp>
      <p:sp>
        <p:nvSpPr>
          <p:cNvPr id="1799180" name="Text Box 12"/>
          <p:cNvSpPr txBox="1">
            <a:spLocks noChangeArrowheads="1"/>
          </p:cNvSpPr>
          <p:nvPr/>
        </p:nvSpPr>
        <p:spPr bwMode="auto">
          <a:xfrm>
            <a:off x="4701314" y="5102941"/>
            <a:ext cx="1294726" cy="366521"/>
          </a:xfrm>
          <a:prstGeom prst="rect">
            <a:avLst/>
          </a:prstGeom>
          <a:solidFill>
            <a:srgbClr val="CCFFFF"/>
          </a:solidFill>
          <a:ln w="9525">
            <a:noFill/>
            <a:miter lim="800000"/>
            <a:headEnd/>
            <a:tailEnd/>
          </a:ln>
          <a:effectLst/>
        </p:spPr>
        <p:txBody>
          <a:bodyPr>
            <a:prstTxWarp prst="textNoShape">
              <a:avLst/>
            </a:prstTxWarp>
            <a:spAutoFit/>
          </a:bodyPr>
          <a:lstStyle/>
          <a:p>
            <a:pPr algn="l" eaLnBrk="0" hangingPunct="0">
              <a:buSzPct val="150000"/>
            </a:pPr>
            <a:r>
              <a:rPr lang="en-US" sz="1799">
                <a:latin typeface="Comic Sans MS" charset="0"/>
              </a:rPr>
              <a:t>checksum</a:t>
            </a:r>
          </a:p>
        </p:txBody>
      </p:sp>
      <p:sp>
        <p:nvSpPr>
          <p:cNvPr id="1799181" name="Text Box 13"/>
          <p:cNvSpPr txBox="1">
            <a:spLocks noChangeArrowheads="1"/>
          </p:cNvSpPr>
          <p:nvPr/>
        </p:nvSpPr>
        <p:spPr bwMode="auto">
          <a:xfrm>
            <a:off x="6652923" y="5102941"/>
            <a:ext cx="894884" cy="366521"/>
          </a:xfrm>
          <a:prstGeom prst="rect">
            <a:avLst/>
          </a:prstGeom>
          <a:solidFill>
            <a:srgbClr val="CCFFFF"/>
          </a:solidFill>
          <a:ln w="9525">
            <a:noFill/>
            <a:miter lim="800000"/>
            <a:headEnd/>
            <a:tailEnd/>
          </a:ln>
          <a:effectLst/>
        </p:spPr>
        <p:txBody>
          <a:bodyPr>
            <a:prstTxWarp prst="textNoShape">
              <a:avLst/>
            </a:prstTxWarp>
            <a:spAutoFit/>
          </a:bodyPr>
          <a:lstStyle/>
          <a:p>
            <a:pPr algn="l" eaLnBrk="0" hangingPunct="0">
              <a:buSzPct val="150000"/>
            </a:pPr>
            <a:r>
              <a:rPr lang="en-US" sz="1799">
                <a:latin typeface="Comic Sans MS" charset="0"/>
              </a:rPr>
              <a:t>length</a:t>
            </a:r>
          </a:p>
        </p:txBody>
      </p:sp>
      <p:sp>
        <p:nvSpPr>
          <p:cNvPr id="1799182" name="Text Box 14"/>
          <p:cNvSpPr txBox="1">
            <a:spLocks noChangeArrowheads="1"/>
          </p:cNvSpPr>
          <p:nvPr/>
        </p:nvSpPr>
        <p:spPr bwMode="auto">
          <a:xfrm>
            <a:off x="5815159" y="5774105"/>
            <a:ext cx="837764" cy="366522"/>
          </a:xfrm>
          <a:prstGeom prst="rect">
            <a:avLst/>
          </a:prstGeom>
          <a:noFill/>
          <a:ln w="9525">
            <a:noFill/>
            <a:miter lim="800000"/>
            <a:headEnd/>
            <a:tailEnd/>
          </a:ln>
          <a:effectLst/>
        </p:spPr>
        <p:txBody>
          <a:bodyPr>
            <a:prstTxWarp prst="textNoShape">
              <a:avLst/>
            </a:prstTxWarp>
            <a:spAutoFit/>
          </a:bodyPr>
          <a:lstStyle/>
          <a:p>
            <a:pPr algn="l" eaLnBrk="0" hangingPunct="0">
              <a:buSzPct val="150000"/>
            </a:pPr>
            <a:r>
              <a:rPr lang="en-US" sz="1799">
                <a:latin typeface="Comic Sans MS" charset="0"/>
              </a:rPr>
              <a:t>DATA</a:t>
            </a:r>
          </a:p>
        </p:txBody>
      </p:sp>
    </p:spTree>
    <p:extLst>
      <p:ext uri="{BB962C8B-B14F-4D97-AF65-F5344CB8AC3E}">
        <p14:creationId xmlns:p14="http://schemas.microsoft.com/office/powerpoint/2010/main" val="85862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09762" name="Rectangle 2"/>
          <p:cNvSpPr>
            <a:spLocks noGrp="1" noChangeArrowheads="1"/>
          </p:cNvSpPr>
          <p:nvPr>
            <p:ph type="title"/>
          </p:nvPr>
        </p:nvSpPr>
        <p:spPr>
          <a:xfrm>
            <a:off x="640079" y="2053641"/>
            <a:ext cx="3669161" cy="2760098"/>
          </a:xfrm>
        </p:spPr>
        <p:txBody>
          <a:bodyPr>
            <a:normAutofit/>
          </a:bodyPr>
          <a:lstStyle/>
          <a:p>
            <a:r>
              <a:rPr lang="en-US">
                <a:solidFill>
                  <a:srgbClr val="FFFFFF"/>
                </a:solidFill>
              </a:rPr>
              <a:t>Ports</a:t>
            </a:r>
          </a:p>
        </p:txBody>
      </p:sp>
      <p:sp>
        <p:nvSpPr>
          <p:cNvPr id="1909763" name="Rectangle 3"/>
          <p:cNvSpPr>
            <a:spLocks noGrp="1" noChangeArrowheads="1"/>
          </p:cNvSpPr>
          <p:nvPr>
            <p:ph type="body" idx="1"/>
          </p:nvPr>
        </p:nvSpPr>
        <p:spPr>
          <a:xfrm>
            <a:off x="6090574" y="801866"/>
            <a:ext cx="5306084" cy="5230634"/>
          </a:xfrm>
        </p:spPr>
        <p:txBody>
          <a:bodyPr anchor="ctr">
            <a:normAutofit/>
          </a:bodyPr>
          <a:lstStyle/>
          <a:p>
            <a:r>
              <a:rPr lang="en-US" sz="1900">
                <a:solidFill>
                  <a:srgbClr val="000000"/>
                </a:solidFill>
              </a:rPr>
              <a:t>Need to decide which application gets which packets</a:t>
            </a:r>
          </a:p>
          <a:p>
            <a:r>
              <a:rPr lang="en-US" sz="1900">
                <a:solidFill>
                  <a:srgbClr val="000000"/>
                </a:solidFill>
              </a:rPr>
              <a:t>Solution: map each socket to a </a:t>
            </a:r>
            <a:r>
              <a:rPr lang="en-US" sz="1900" i="1">
                <a:solidFill>
                  <a:srgbClr val="000000"/>
                </a:solidFill>
              </a:rPr>
              <a:t>port</a:t>
            </a:r>
          </a:p>
          <a:p>
            <a:r>
              <a:rPr lang="en-US" sz="1900">
                <a:solidFill>
                  <a:srgbClr val="000000"/>
                </a:solidFill>
              </a:rPr>
              <a:t>Client must know server’s port</a:t>
            </a:r>
          </a:p>
          <a:p>
            <a:r>
              <a:rPr lang="en-US" sz="1900">
                <a:solidFill>
                  <a:srgbClr val="000000"/>
                </a:solidFill>
              </a:rPr>
              <a:t>Separate 16-bit port address space for UDP and TCP</a:t>
            </a:r>
          </a:p>
          <a:p>
            <a:pPr lvl="1"/>
            <a:r>
              <a:rPr lang="en-US" sz="1900">
                <a:solidFill>
                  <a:srgbClr val="000000"/>
                </a:solidFill>
              </a:rPr>
              <a:t>(src_IP, src_port, dst_IP, dst_port) uniquely identifies TCP connection</a:t>
            </a:r>
          </a:p>
          <a:p>
            <a:r>
              <a:rPr lang="en-US" sz="1900" i="1">
                <a:solidFill>
                  <a:srgbClr val="000000"/>
                </a:solidFill>
              </a:rPr>
              <a:t> Well known ports </a:t>
            </a:r>
            <a:r>
              <a:rPr lang="en-US" sz="1900">
                <a:solidFill>
                  <a:srgbClr val="000000"/>
                </a:solidFill>
              </a:rPr>
              <a:t>(0-1023): everyone agrees which services run on these ports</a:t>
            </a:r>
          </a:p>
          <a:p>
            <a:pPr lvl="1"/>
            <a:r>
              <a:rPr lang="en-US" sz="1900">
                <a:solidFill>
                  <a:srgbClr val="000000"/>
                </a:solidFill>
              </a:rPr>
              <a:t>e.g., ssh:22, http:80</a:t>
            </a:r>
          </a:p>
          <a:p>
            <a:pPr lvl="1"/>
            <a:r>
              <a:rPr lang="en-US" sz="1900">
                <a:solidFill>
                  <a:srgbClr val="000000"/>
                </a:solidFill>
              </a:rPr>
              <a:t>On UNIX, must be root to gain access to these ports (why?)</a:t>
            </a:r>
          </a:p>
          <a:p>
            <a:r>
              <a:rPr lang="en-US" sz="1900">
                <a:solidFill>
                  <a:srgbClr val="000000"/>
                </a:solidFill>
              </a:rPr>
              <a:t>Ephemeral ports (most 1024-65535): given to clients</a:t>
            </a:r>
          </a:p>
          <a:p>
            <a:pPr lvl="1"/>
            <a:r>
              <a:rPr lang="en-US" sz="1900">
                <a:solidFill>
                  <a:srgbClr val="000000"/>
                </a:solidFill>
              </a:rPr>
              <a:t>e.g. chat clients, p2p networks</a:t>
            </a:r>
          </a:p>
        </p:txBody>
      </p:sp>
    </p:spTree>
    <p:extLst>
      <p:ext uri="{BB962C8B-B14F-4D97-AF65-F5344CB8AC3E}">
        <p14:creationId xmlns:p14="http://schemas.microsoft.com/office/powerpoint/2010/main" val="3710540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535" name="Straight Connector 70">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6256859" y="988249"/>
            <a:ext cx="2648371" cy="2636600"/>
          </a:xfrm>
          <a:prstGeom prst="rect">
            <a:avLst/>
          </a:prstGeom>
        </p:spPr>
      </p:pic>
      <p:sp>
        <p:nvSpPr>
          <p:cNvPr id="22536" name="Rectangle 72">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Network components</a:t>
            </a:r>
          </a:p>
        </p:txBody>
      </p:sp>
      <p:pic>
        <p:nvPicPr>
          <p:cNvPr id="22530" name="Picture 2"/>
          <p:cNvPicPr>
            <a:picLocks noChangeAspect="1" noChangeArrowheads="1"/>
          </p:cNvPicPr>
          <p:nvPr/>
        </p:nvPicPr>
        <p:blipFill>
          <a:blip r:embed="rId3" cstate="print"/>
          <a:stretch>
            <a:fillRect/>
          </a:stretch>
        </p:blipFill>
        <p:spPr bwMode="auto">
          <a:xfrm>
            <a:off x="320041" y="1512032"/>
            <a:ext cx="2659472" cy="1589034"/>
          </a:xfrm>
          <a:prstGeom prst="rect">
            <a:avLst/>
          </a:prstGeom>
          <a:noFill/>
        </p:spPr>
      </p:pic>
      <p:pic>
        <p:nvPicPr>
          <p:cNvPr id="6" name="Picture 5"/>
          <p:cNvPicPr>
            <a:picLocks noChangeAspect="1"/>
          </p:cNvPicPr>
          <p:nvPr/>
        </p:nvPicPr>
        <p:blipFill>
          <a:blip r:embed="rId4"/>
          <a:stretch>
            <a:fillRect/>
          </a:stretch>
        </p:blipFill>
        <p:spPr>
          <a:xfrm>
            <a:off x="3290143" y="983211"/>
            <a:ext cx="2646677" cy="2646677"/>
          </a:xfrm>
          <a:prstGeom prst="rect">
            <a:avLst/>
          </a:prstGeom>
        </p:spPr>
      </p:pic>
      <p:cxnSp>
        <p:nvCxnSpPr>
          <p:cNvPr id="22537" name="Straight Connector 74">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2538" name="Straight Connector 76">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5"/>
          <a:stretch>
            <a:fillRect/>
          </a:stretch>
        </p:blipFill>
        <p:spPr>
          <a:xfrm>
            <a:off x="9225269" y="1458821"/>
            <a:ext cx="2648372" cy="1740085"/>
          </a:xfrm>
          <a:prstGeom prst="rect">
            <a:avLst/>
          </a:prstGeom>
        </p:spPr>
      </p:pic>
      <p:cxnSp>
        <p:nvCxnSpPr>
          <p:cNvPr id="79" name="Straight Connector 78">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12061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01218" name="Rectangle 2"/>
          <p:cNvSpPr>
            <a:spLocks noGrp="1" noChangeArrowheads="1"/>
          </p:cNvSpPr>
          <p:nvPr>
            <p:ph type="title"/>
          </p:nvPr>
        </p:nvSpPr>
        <p:spPr>
          <a:xfrm>
            <a:off x="640079" y="2053641"/>
            <a:ext cx="3669161" cy="2760098"/>
          </a:xfrm>
        </p:spPr>
        <p:txBody>
          <a:bodyPr>
            <a:normAutofit/>
          </a:bodyPr>
          <a:lstStyle/>
          <a:p>
            <a:r>
              <a:rPr lang="en-US">
                <a:solidFill>
                  <a:srgbClr val="FFFFFF"/>
                </a:solidFill>
              </a:rPr>
              <a:t>Why Would Anyone Use UDP?</a:t>
            </a:r>
          </a:p>
        </p:txBody>
      </p:sp>
      <p:sp>
        <p:nvSpPr>
          <p:cNvPr id="1801219" name="Rectangle 3"/>
          <p:cNvSpPr>
            <a:spLocks noGrp="1" noChangeArrowheads="1"/>
          </p:cNvSpPr>
          <p:nvPr>
            <p:ph type="body" idx="1"/>
          </p:nvPr>
        </p:nvSpPr>
        <p:spPr>
          <a:xfrm>
            <a:off x="6090574" y="801866"/>
            <a:ext cx="5306084" cy="5230634"/>
          </a:xfrm>
        </p:spPr>
        <p:txBody>
          <a:bodyPr anchor="ctr">
            <a:normAutofit/>
          </a:bodyPr>
          <a:lstStyle/>
          <a:p>
            <a:r>
              <a:rPr lang="en-US" sz="1700">
                <a:solidFill>
                  <a:srgbClr val="000000"/>
                </a:solidFill>
              </a:rPr>
              <a:t>Finer control over what data is sent and when</a:t>
            </a:r>
          </a:p>
          <a:p>
            <a:pPr lvl="1"/>
            <a:r>
              <a:rPr lang="en-US" sz="1700">
                <a:solidFill>
                  <a:srgbClr val="000000"/>
                </a:solidFill>
              </a:rPr>
              <a:t>As soon as an application process writes into the socket</a:t>
            </a:r>
          </a:p>
          <a:p>
            <a:pPr lvl="1"/>
            <a:r>
              <a:rPr lang="en-US" sz="1700">
                <a:solidFill>
                  <a:srgbClr val="000000"/>
                </a:solidFill>
              </a:rPr>
              <a:t>… UDP will package the data and send the packet</a:t>
            </a:r>
          </a:p>
          <a:p>
            <a:r>
              <a:rPr lang="en-US" sz="1700">
                <a:solidFill>
                  <a:srgbClr val="000000"/>
                </a:solidFill>
              </a:rPr>
              <a:t>No delay for connection establishment </a:t>
            </a:r>
          </a:p>
          <a:p>
            <a:pPr lvl="1"/>
            <a:r>
              <a:rPr lang="en-US" sz="1700">
                <a:solidFill>
                  <a:srgbClr val="000000"/>
                </a:solidFill>
              </a:rPr>
              <a:t>UDP just blasts away without any formal preliminaries</a:t>
            </a:r>
          </a:p>
          <a:p>
            <a:pPr lvl="1"/>
            <a:r>
              <a:rPr lang="en-US" sz="1700">
                <a:solidFill>
                  <a:srgbClr val="000000"/>
                </a:solidFill>
              </a:rPr>
              <a:t>… which avoids introducing any unnecessary delays</a:t>
            </a:r>
          </a:p>
          <a:p>
            <a:r>
              <a:rPr lang="en-US" sz="1700">
                <a:solidFill>
                  <a:srgbClr val="000000"/>
                </a:solidFill>
              </a:rPr>
              <a:t>No connection state</a:t>
            </a:r>
          </a:p>
          <a:p>
            <a:pPr lvl="1"/>
            <a:r>
              <a:rPr lang="en-US" sz="1700">
                <a:solidFill>
                  <a:srgbClr val="000000"/>
                </a:solidFill>
              </a:rPr>
              <a:t>No allocation of buffers, sequence #s, timers …</a:t>
            </a:r>
          </a:p>
          <a:p>
            <a:pPr lvl="1"/>
            <a:r>
              <a:rPr lang="en-US" sz="1700">
                <a:solidFill>
                  <a:srgbClr val="000000"/>
                </a:solidFill>
              </a:rPr>
              <a:t>… making it easier to handle many active clients at once</a:t>
            </a:r>
          </a:p>
          <a:p>
            <a:r>
              <a:rPr lang="en-US" sz="1700">
                <a:solidFill>
                  <a:srgbClr val="000000"/>
                </a:solidFill>
              </a:rPr>
              <a:t>Small packet header overhead</a:t>
            </a:r>
          </a:p>
          <a:p>
            <a:pPr lvl="1"/>
            <a:r>
              <a:rPr lang="en-US" sz="1700">
                <a:solidFill>
                  <a:srgbClr val="000000"/>
                </a:solidFill>
              </a:rPr>
              <a:t>UDP header is only 8 bytes</a:t>
            </a:r>
          </a:p>
        </p:txBody>
      </p:sp>
    </p:spTree>
    <p:extLst>
      <p:ext uri="{BB962C8B-B14F-4D97-AF65-F5344CB8AC3E}">
        <p14:creationId xmlns:p14="http://schemas.microsoft.com/office/powerpoint/2010/main" val="195059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012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0121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012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0121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0121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0121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0121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01219">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0121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01219">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0121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3266" name="Rectangle 2"/>
          <p:cNvSpPr>
            <a:spLocks noGrp="1" noChangeArrowheads="1"/>
          </p:cNvSpPr>
          <p:nvPr>
            <p:ph type="title"/>
          </p:nvPr>
        </p:nvSpPr>
        <p:spPr/>
        <p:txBody>
          <a:bodyPr/>
          <a:lstStyle/>
          <a:p>
            <a:r>
              <a:rPr lang="en-US" sz="3498"/>
              <a:t>Popular Applications That Use UDP</a:t>
            </a:r>
          </a:p>
        </p:txBody>
      </p:sp>
      <p:sp>
        <p:nvSpPr>
          <p:cNvPr id="1803267" name="Rectangle 3"/>
          <p:cNvSpPr>
            <a:spLocks noGrp="1" noChangeArrowheads="1"/>
          </p:cNvSpPr>
          <p:nvPr>
            <p:ph type="body" idx="1"/>
          </p:nvPr>
        </p:nvSpPr>
        <p:spPr>
          <a:xfrm>
            <a:off x="1678701" y="1601152"/>
            <a:ext cx="8529957" cy="3689017"/>
          </a:xfrm>
        </p:spPr>
        <p:txBody>
          <a:bodyPr>
            <a:normAutofit/>
          </a:bodyPr>
          <a:lstStyle/>
          <a:p>
            <a:r>
              <a:rPr lang="en-US"/>
              <a:t>Multimedia </a:t>
            </a:r>
            <a:r>
              <a:rPr lang="en-US">
                <a:solidFill>
                  <a:srgbClr val="0000FF"/>
                </a:solidFill>
              </a:rPr>
              <a:t>streaming</a:t>
            </a:r>
            <a:endParaRPr lang="en-US"/>
          </a:p>
          <a:p>
            <a:pPr lvl="1"/>
            <a:r>
              <a:rPr lang="en-US"/>
              <a:t>Retransmitting lost/corrupted packets often pointless - by the time the packet is retransmitted, it’s too late</a:t>
            </a:r>
          </a:p>
          <a:p>
            <a:pPr lvl="1"/>
            <a:r>
              <a:rPr lang="en-US"/>
              <a:t>E.g., telephone calls, video conferencing, gaming</a:t>
            </a:r>
          </a:p>
          <a:p>
            <a:r>
              <a:rPr lang="en-US"/>
              <a:t>Simple query protocols like Domain Name System</a:t>
            </a:r>
          </a:p>
          <a:p>
            <a:pPr lvl="1"/>
            <a:r>
              <a:rPr lang="en-US"/>
              <a:t>Connection establishment overhead would double cost</a:t>
            </a:r>
          </a:p>
          <a:p>
            <a:pPr lvl="1"/>
            <a:r>
              <a:rPr lang="en-US"/>
              <a:t>Easier to have </a:t>
            </a:r>
            <a:r>
              <a:rPr lang="en-US">
                <a:solidFill>
                  <a:srgbClr val="0000FF"/>
                </a:solidFill>
              </a:rPr>
              <a:t>application</a:t>
            </a:r>
            <a:r>
              <a:rPr lang="en-US"/>
              <a:t> retransmit if needed</a:t>
            </a:r>
          </a:p>
          <a:p>
            <a:endParaRPr lang="en-US"/>
          </a:p>
        </p:txBody>
      </p:sp>
      <p:grpSp>
        <p:nvGrpSpPr>
          <p:cNvPr id="2" name="Group 4"/>
          <p:cNvGrpSpPr>
            <a:grpSpLocks/>
          </p:cNvGrpSpPr>
          <p:nvPr/>
        </p:nvGrpSpPr>
        <p:grpSpPr bwMode="auto">
          <a:xfrm>
            <a:off x="2556532" y="4803125"/>
            <a:ext cx="6449828" cy="1781834"/>
            <a:chOff x="945" y="3069"/>
            <a:chExt cx="4065" cy="1123"/>
          </a:xfrm>
        </p:grpSpPr>
        <p:pic>
          <p:nvPicPr>
            <p:cNvPr id="1803269" name="Picture 5" descr="j0292020"/>
            <p:cNvPicPr>
              <a:picLocks noChangeAspect="1" noChangeArrowheads="1"/>
            </p:cNvPicPr>
            <p:nvPr/>
          </p:nvPicPr>
          <p:blipFill>
            <a:blip r:embed="rId3" cstate="print"/>
            <a:srcRect/>
            <a:stretch>
              <a:fillRect/>
            </a:stretch>
          </p:blipFill>
          <p:spPr bwMode="auto">
            <a:xfrm>
              <a:off x="945" y="3214"/>
              <a:ext cx="1031" cy="978"/>
            </a:xfrm>
            <a:prstGeom prst="rect">
              <a:avLst/>
            </a:prstGeom>
            <a:noFill/>
          </p:spPr>
        </p:pic>
        <p:pic>
          <p:nvPicPr>
            <p:cNvPr id="1803270" name="Picture 6" descr="j0285750"/>
            <p:cNvPicPr>
              <a:picLocks noChangeAspect="1" noChangeArrowheads="1"/>
            </p:cNvPicPr>
            <p:nvPr/>
          </p:nvPicPr>
          <p:blipFill>
            <a:blip r:embed="rId4" cstate="print"/>
            <a:srcRect/>
            <a:stretch>
              <a:fillRect/>
            </a:stretch>
          </p:blipFill>
          <p:spPr bwMode="auto">
            <a:xfrm>
              <a:off x="3920" y="3480"/>
              <a:ext cx="1090" cy="669"/>
            </a:xfrm>
            <a:prstGeom prst="rect">
              <a:avLst/>
            </a:prstGeom>
            <a:noFill/>
            <a:ln w="9525">
              <a:noFill/>
              <a:miter lim="800000"/>
              <a:headEnd/>
              <a:tailEnd/>
            </a:ln>
          </p:spPr>
        </p:pic>
        <p:sp>
          <p:nvSpPr>
            <p:cNvPr id="1803271" name="Freeform 7"/>
            <p:cNvSpPr>
              <a:spLocks/>
            </p:cNvSpPr>
            <p:nvPr/>
          </p:nvSpPr>
          <p:spPr bwMode="auto">
            <a:xfrm>
              <a:off x="1912" y="3282"/>
              <a:ext cx="2323" cy="271"/>
            </a:xfrm>
            <a:custGeom>
              <a:avLst/>
              <a:gdLst/>
              <a:ahLst/>
              <a:cxnLst>
                <a:cxn ang="0">
                  <a:pos x="0" y="271"/>
                </a:cxn>
                <a:cxn ang="0">
                  <a:pos x="992" y="4"/>
                </a:cxn>
                <a:cxn ang="0">
                  <a:pos x="2323" y="246"/>
                </a:cxn>
              </a:cxnLst>
              <a:rect l="0" t="0" r="r" b="b"/>
              <a:pathLst>
                <a:path w="2323" h="271">
                  <a:moveTo>
                    <a:pt x="0" y="271"/>
                  </a:moveTo>
                  <a:cubicBezTo>
                    <a:pt x="302" y="139"/>
                    <a:pt x="605" y="8"/>
                    <a:pt x="992" y="4"/>
                  </a:cubicBezTo>
                  <a:cubicBezTo>
                    <a:pt x="1379" y="0"/>
                    <a:pt x="1851" y="123"/>
                    <a:pt x="2323" y="246"/>
                  </a:cubicBezTo>
                </a:path>
              </a:pathLst>
            </a:custGeom>
            <a:noFill/>
            <a:ln w="25400" cap="flat" cmpd="sng">
              <a:solidFill>
                <a:schemeClr val="tx1"/>
              </a:solidFill>
              <a:prstDash val="solid"/>
              <a:round/>
              <a:headEnd/>
              <a:tailEnd type="arrow" w="lg" len="lg"/>
            </a:ln>
            <a:effectLst/>
          </p:spPr>
          <p:txBody>
            <a:bodyPr wrap="none" anchor="ctr">
              <a:prstTxWarp prst="textNoShape">
                <a:avLst/>
              </a:prstTxWarp>
            </a:bodyPr>
            <a:lstStyle/>
            <a:p>
              <a:endParaRPr lang="en-US" sz="1799"/>
            </a:p>
          </p:txBody>
        </p:sp>
        <p:sp>
          <p:nvSpPr>
            <p:cNvPr id="1803272" name="Freeform 8"/>
            <p:cNvSpPr>
              <a:spLocks/>
            </p:cNvSpPr>
            <p:nvPr/>
          </p:nvSpPr>
          <p:spPr bwMode="auto">
            <a:xfrm>
              <a:off x="1936" y="3964"/>
              <a:ext cx="2347" cy="226"/>
            </a:xfrm>
            <a:custGeom>
              <a:avLst/>
              <a:gdLst/>
              <a:ahLst/>
              <a:cxnLst>
                <a:cxn ang="0">
                  <a:pos x="2347" y="48"/>
                </a:cxn>
                <a:cxn ang="0">
                  <a:pos x="1113" y="218"/>
                </a:cxn>
                <a:cxn ang="0">
                  <a:pos x="0" y="0"/>
                </a:cxn>
              </a:cxnLst>
              <a:rect l="0" t="0" r="r" b="b"/>
              <a:pathLst>
                <a:path w="2347" h="226">
                  <a:moveTo>
                    <a:pt x="2347" y="48"/>
                  </a:moveTo>
                  <a:cubicBezTo>
                    <a:pt x="1925" y="137"/>
                    <a:pt x="1504" y="226"/>
                    <a:pt x="1113" y="218"/>
                  </a:cubicBezTo>
                  <a:cubicBezTo>
                    <a:pt x="722" y="210"/>
                    <a:pt x="361" y="105"/>
                    <a:pt x="0" y="0"/>
                  </a:cubicBezTo>
                </a:path>
              </a:pathLst>
            </a:custGeom>
            <a:noFill/>
            <a:ln w="25400" cap="flat" cmpd="sng">
              <a:solidFill>
                <a:schemeClr val="tx1"/>
              </a:solidFill>
              <a:prstDash val="solid"/>
              <a:round/>
              <a:headEnd/>
              <a:tailEnd type="arrow" w="lg" len="lg"/>
            </a:ln>
            <a:effectLst/>
          </p:spPr>
          <p:txBody>
            <a:bodyPr wrap="none" anchor="ctr">
              <a:prstTxWarp prst="textNoShape">
                <a:avLst/>
              </a:prstTxWarp>
            </a:bodyPr>
            <a:lstStyle/>
            <a:p>
              <a:endParaRPr lang="en-US" sz="1799"/>
            </a:p>
          </p:txBody>
        </p:sp>
        <p:sp>
          <p:nvSpPr>
            <p:cNvPr id="1803273" name="Text Box 9"/>
            <p:cNvSpPr txBox="1">
              <a:spLocks noChangeArrowheads="1"/>
            </p:cNvSpPr>
            <p:nvPr/>
          </p:nvSpPr>
          <p:spPr bwMode="auto">
            <a:xfrm>
              <a:off x="1851" y="3069"/>
              <a:ext cx="2444" cy="252"/>
            </a:xfrm>
            <a:prstGeom prst="rect">
              <a:avLst/>
            </a:prstGeom>
            <a:noFill/>
            <a:ln w="9525">
              <a:noFill/>
              <a:miter lim="800000"/>
              <a:headEnd/>
              <a:tailEnd/>
            </a:ln>
            <a:effectLst/>
          </p:spPr>
          <p:txBody>
            <a:bodyPr wrap="none">
              <a:prstTxWarp prst="textNoShape">
                <a:avLst/>
              </a:prstTxWarp>
              <a:spAutoFit/>
            </a:bodyPr>
            <a:lstStyle/>
            <a:p>
              <a:pPr algn="ctr"/>
              <a:r>
                <a:rPr lang="en-US" sz="1999">
                  <a:latin typeface="Courier New" charset="0"/>
                </a:rPr>
                <a:t>“Address for bbc.co.uk?”</a:t>
              </a:r>
            </a:p>
          </p:txBody>
        </p:sp>
        <p:sp>
          <p:nvSpPr>
            <p:cNvPr id="1803274" name="Text Box 10"/>
            <p:cNvSpPr txBox="1">
              <a:spLocks noChangeArrowheads="1"/>
            </p:cNvSpPr>
            <p:nvPr/>
          </p:nvSpPr>
          <p:spPr bwMode="auto">
            <a:xfrm>
              <a:off x="2222" y="3867"/>
              <a:ext cx="1668" cy="252"/>
            </a:xfrm>
            <a:prstGeom prst="rect">
              <a:avLst/>
            </a:prstGeom>
            <a:noFill/>
            <a:ln w="9525">
              <a:noFill/>
              <a:miter lim="800000"/>
              <a:headEnd/>
              <a:tailEnd/>
            </a:ln>
            <a:effectLst/>
          </p:spPr>
          <p:txBody>
            <a:bodyPr wrap="none">
              <a:prstTxWarp prst="textNoShape">
                <a:avLst/>
              </a:prstTxWarp>
              <a:spAutoFit/>
            </a:bodyPr>
            <a:lstStyle/>
            <a:p>
              <a:pPr algn="ctr"/>
              <a:r>
                <a:rPr lang="en-US" sz="1999">
                  <a:latin typeface="Courier New" charset="0"/>
                </a:rPr>
                <a:t>“212.58.224.131”</a:t>
              </a:r>
            </a:p>
          </p:txBody>
        </p:sp>
      </p:grpSp>
      <p:pic>
        <p:nvPicPr>
          <p:cNvPr id="1803275" name="Picture 11" descr="Click To Preview"/>
          <p:cNvPicPr>
            <a:picLocks noChangeAspect="1" noChangeArrowheads="1"/>
          </p:cNvPicPr>
          <p:nvPr/>
        </p:nvPicPr>
        <p:blipFill>
          <a:blip r:embed="rId5" cstate="print"/>
          <a:srcRect/>
          <a:stretch>
            <a:fillRect/>
          </a:stretch>
        </p:blipFill>
        <p:spPr bwMode="auto">
          <a:xfrm>
            <a:off x="9627935" y="1631301"/>
            <a:ext cx="731457" cy="731456"/>
          </a:xfrm>
          <a:prstGeom prst="rect">
            <a:avLst/>
          </a:prstGeom>
          <a:noFill/>
        </p:spPr>
      </p:pic>
    </p:spTree>
    <p:extLst>
      <p:ext uri="{BB962C8B-B14F-4D97-AF65-F5344CB8AC3E}">
        <p14:creationId xmlns:p14="http://schemas.microsoft.com/office/powerpoint/2010/main" val="96071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032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0326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0326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3267"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52066" name="Rectangle 2"/>
          <p:cNvSpPr>
            <a:spLocks noGrp="1" noChangeArrowheads="1"/>
          </p:cNvSpPr>
          <p:nvPr>
            <p:ph type="title"/>
          </p:nvPr>
        </p:nvSpPr>
        <p:spPr>
          <a:xfrm>
            <a:off x="640079" y="2053641"/>
            <a:ext cx="3669161" cy="2760098"/>
          </a:xfrm>
        </p:spPr>
        <p:txBody>
          <a:bodyPr>
            <a:normAutofit/>
          </a:bodyPr>
          <a:lstStyle/>
          <a:p>
            <a:r>
              <a:rPr lang="en-US">
                <a:solidFill>
                  <a:srgbClr val="FFFFFF"/>
                </a:solidFill>
              </a:rPr>
              <a:t>Transmission Control Protocol (TCP)</a:t>
            </a:r>
          </a:p>
        </p:txBody>
      </p:sp>
      <p:sp>
        <p:nvSpPr>
          <p:cNvPr id="1752067" name="Rectangle 3"/>
          <p:cNvSpPr>
            <a:spLocks noGrp="1" noChangeArrowheads="1"/>
          </p:cNvSpPr>
          <p:nvPr>
            <p:ph type="body" idx="1"/>
          </p:nvPr>
        </p:nvSpPr>
        <p:spPr>
          <a:xfrm>
            <a:off x="6090574" y="801866"/>
            <a:ext cx="5306084" cy="5230634"/>
          </a:xfrm>
        </p:spPr>
        <p:txBody>
          <a:bodyPr anchor="ctr">
            <a:normAutofit/>
          </a:bodyPr>
          <a:lstStyle/>
          <a:p>
            <a:r>
              <a:rPr lang="en-US" sz="1900">
                <a:solidFill>
                  <a:srgbClr val="000000"/>
                </a:solidFill>
              </a:rPr>
              <a:t>Connection oriented</a:t>
            </a:r>
          </a:p>
          <a:p>
            <a:pPr lvl="1"/>
            <a:r>
              <a:rPr lang="en-US" sz="1900">
                <a:solidFill>
                  <a:srgbClr val="000000"/>
                </a:solidFill>
              </a:rPr>
              <a:t>Explicit set-up and tear-down of TCP session</a:t>
            </a:r>
          </a:p>
          <a:p>
            <a:r>
              <a:rPr lang="en-US" sz="1900">
                <a:solidFill>
                  <a:srgbClr val="000000"/>
                </a:solidFill>
              </a:rPr>
              <a:t>Stream-of-bytes service</a:t>
            </a:r>
          </a:p>
          <a:p>
            <a:pPr lvl="1"/>
            <a:r>
              <a:rPr lang="en-US" sz="1900">
                <a:solidFill>
                  <a:srgbClr val="000000"/>
                </a:solidFill>
              </a:rPr>
              <a:t>Sends and receives a stream of bytes, not messages</a:t>
            </a:r>
          </a:p>
          <a:p>
            <a:r>
              <a:rPr lang="en-US" sz="1900">
                <a:solidFill>
                  <a:srgbClr val="000000"/>
                </a:solidFill>
              </a:rPr>
              <a:t>Congestion control</a:t>
            </a:r>
          </a:p>
          <a:p>
            <a:pPr lvl="1">
              <a:buClr>
                <a:schemeClr val="tx1"/>
              </a:buClr>
            </a:pPr>
            <a:r>
              <a:rPr lang="en-US" sz="1900">
                <a:solidFill>
                  <a:srgbClr val="000000"/>
                </a:solidFill>
              </a:rPr>
              <a:t>Dynamic adaptation to network path’s capacity</a:t>
            </a:r>
          </a:p>
          <a:p>
            <a:pPr>
              <a:buClr>
                <a:srgbClr val="FF0000"/>
              </a:buClr>
            </a:pPr>
            <a:r>
              <a:rPr lang="en-US" sz="1900">
                <a:solidFill>
                  <a:srgbClr val="000000"/>
                </a:solidFill>
              </a:rPr>
              <a:t>Reliable, in-order delivery</a:t>
            </a:r>
          </a:p>
          <a:p>
            <a:pPr lvl="1"/>
            <a:r>
              <a:rPr lang="en-US" sz="1900">
                <a:solidFill>
                  <a:srgbClr val="000000"/>
                </a:solidFill>
              </a:rPr>
              <a:t>TCP tries very hard to ensure byte stream (eventually) arrives intact</a:t>
            </a:r>
          </a:p>
          <a:p>
            <a:pPr lvl="2"/>
            <a:r>
              <a:rPr lang="en-US" sz="1900">
                <a:solidFill>
                  <a:srgbClr val="000000"/>
                </a:solidFill>
              </a:rPr>
              <a:t>In the presence of corruption and loss</a:t>
            </a:r>
          </a:p>
          <a:p>
            <a:pPr>
              <a:buClr>
                <a:srgbClr val="FF0000"/>
              </a:buClr>
            </a:pPr>
            <a:r>
              <a:rPr lang="en-US" sz="1900">
                <a:solidFill>
                  <a:srgbClr val="000000"/>
                </a:solidFill>
              </a:rPr>
              <a:t>Flow control</a:t>
            </a:r>
          </a:p>
          <a:p>
            <a:pPr lvl="1">
              <a:buSzPct val="75000"/>
            </a:pPr>
            <a:r>
              <a:rPr lang="en-US" sz="1900">
                <a:solidFill>
                  <a:srgbClr val="000000"/>
                </a:solidFill>
              </a:rPr>
              <a:t>Ensure that sender doesn’t overwhelm receiver</a:t>
            </a:r>
          </a:p>
        </p:txBody>
      </p:sp>
    </p:spTree>
    <p:extLst>
      <p:ext uri="{BB962C8B-B14F-4D97-AF65-F5344CB8AC3E}">
        <p14:creationId xmlns:p14="http://schemas.microsoft.com/office/powerpoint/2010/main" val="317685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5206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752067">
                                            <p:txEl>
                                              <p:pRg st="0" end="0"/>
                                            </p:txEl>
                                          </p:spTgt>
                                        </p:tgtEl>
                                        <p:attrNameLst>
                                          <p:attrName>ppt_c</p:attrName>
                                        </p:attrNameLst>
                                      </p:cBhvr>
                                      <p:to>
                                        <a:schemeClr val="bg2"/>
                                      </p:to>
                                    </p:animClr>
                                  </p:subTnLst>
                                </p:cTn>
                              </p:par>
                              <p:par>
                                <p:cTn id="7" presetID="1" presetClass="entr" presetSubtype="0" fill="hold" grpId="0" nodeType="withEffect">
                                  <p:stCondLst>
                                    <p:cond delay="0"/>
                                  </p:stCondLst>
                                  <p:childTnLst>
                                    <p:set>
                                      <p:cBhvr>
                                        <p:cTn id="8" dur="1" fill="hold">
                                          <p:stCondLst>
                                            <p:cond delay="0"/>
                                          </p:stCondLst>
                                        </p:cTn>
                                        <p:tgtEl>
                                          <p:spTgt spid="175206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752067">
                                            <p:txEl>
                                              <p:pRg st="1" end="1"/>
                                            </p:txEl>
                                          </p:spTgt>
                                        </p:tgtEl>
                                        <p:attrNameLst>
                                          <p:attrName>ppt_c</p:attrName>
                                        </p:attrNameLst>
                                      </p:cBhvr>
                                      <p:to>
                                        <a:schemeClr val="bg2"/>
                                      </p:to>
                                    </p:animClr>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5206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752067">
                                            <p:txEl>
                                              <p:pRg st="2" end="2"/>
                                            </p:txEl>
                                          </p:spTgt>
                                        </p:tgtEl>
                                        <p:attrNameLst>
                                          <p:attrName>ppt_c</p:attrName>
                                        </p:attrNameLst>
                                      </p:cBhvr>
                                      <p:to>
                                        <a:schemeClr val="bg2"/>
                                      </p:to>
                                    </p:animClr>
                                  </p:subTnLst>
                                </p:cTn>
                              </p:par>
                              <p:par>
                                <p:cTn id="13" presetID="1" presetClass="entr" presetSubtype="0" fill="hold" grpId="0" nodeType="withEffect">
                                  <p:stCondLst>
                                    <p:cond delay="0"/>
                                  </p:stCondLst>
                                  <p:childTnLst>
                                    <p:set>
                                      <p:cBhvr>
                                        <p:cTn id="14" dur="1" fill="hold">
                                          <p:stCondLst>
                                            <p:cond delay="0"/>
                                          </p:stCondLst>
                                        </p:cTn>
                                        <p:tgtEl>
                                          <p:spTgt spid="175206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752067">
                                            <p:txEl>
                                              <p:pRg st="3" end="3"/>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5206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752067">
                                            <p:txEl>
                                              <p:pRg st="4" end="4"/>
                                            </p:txEl>
                                          </p:spTgt>
                                        </p:tgtEl>
                                        <p:attrNameLst>
                                          <p:attrName>ppt_c</p:attrName>
                                        </p:attrNameLst>
                                      </p:cBhvr>
                                      <p:to>
                                        <a:schemeClr val="bg2"/>
                                      </p:to>
                                    </p:animClr>
                                  </p:subTnLst>
                                </p:cTn>
                              </p:par>
                              <p:par>
                                <p:cTn id="19" presetID="1" presetClass="entr" presetSubtype="0" fill="hold" grpId="0" nodeType="withEffect">
                                  <p:stCondLst>
                                    <p:cond delay="0"/>
                                  </p:stCondLst>
                                  <p:childTnLst>
                                    <p:set>
                                      <p:cBhvr>
                                        <p:cTn id="20" dur="1" fill="hold">
                                          <p:stCondLst>
                                            <p:cond delay="0"/>
                                          </p:stCondLst>
                                        </p:cTn>
                                        <p:tgtEl>
                                          <p:spTgt spid="1752067">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1752067">
                                            <p:txEl>
                                              <p:pRg st="5" end="5"/>
                                            </p:txEl>
                                          </p:spTgt>
                                        </p:tgtEl>
                                        <p:attrNameLst>
                                          <p:attrName>ppt_c</p:attrName>
                                        </p:attrNameLst>
                                      </p:cBhvr>
                                      <p:to>
                                        <a:schemeClr val="bg2"/>
                                      </p:to>
                                    </p:animClr>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5206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5206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52067">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52067">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520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206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58210" name="Rectangle 2"/>
          <p:cNvSpPr>
            <a:spLocks noGrp="1" noChangeArrowheads="1"/>
          </p:cNvSpPr>
          <p:nvPr>
            <p:ph type="title"/>
          </p:nvPr>
        </p:nvSpPr>
        <p:spPr>
          <a:xfrm>
            <a:off x="640079" y="2053641"/>
            <a:ext cx="3669161" cy="2760098"/>
          </a:xfrm>
        </p:spPr>
        <p:txBody>
          <a:bodyPr>
            <a:normAutofit/>
          </a:bodyPr>
          <a:lstStyle/>
          <a:p>
            <a:r>
              <a:rPr lang="en-US">
                <a:solidFill>
                  <a:srgbClr val="FFFFFF"/>
                </a:solidFill>
              </a:rPr>
              <a:t>TCP Support for Reliable Delivery</a:t>
            </a:r>
          </a:p>
        </p:txBody>
      </p:sp>
      <p:sp>
        <p:nvSpPr>
          <p:cNvPr id="1758211" name="Rectangle 3"/>
          <p:cNvSpPr>
            <a:spLocks noGrp="1" noChangeArrowheads="1"/>
          </p:cNvSpPr>
          <p:nvPr>
            <p:ph type="body" idx="1"/>
          </p:nvPr>
        </p:nvSpPr>
        <p:spPr>
          <a:xfrm>
            <a:off x="6090574" y="801866"/>
            <a:ext cx="5306084" cy="5230634"/>
          </a:xfrm>
        </p:spPr>
        <p:txBody>
          <a:bodyPr anchor="ctr">
            <a:normAutofit/>
          </a:bodyPr>
          <a:lstStyle/>
          <a:p>
            <a:pPr>
              <a:buSzPct val="75000"/>
            </a:pPr>
            <a:r>
              <a:rPr lang="en-US" sz="2000">
                <a:solidFill>
                  <a:srgbClr val="000000"/>
                </a:solidFill>
              </a:rPr>
              <a:t>Sequence numbers</a:t>
            </a:r>
          </a:p>
          <a:p>
            <a:pPr lvl="1">
              <a:buSzPct val="75000"/>
            </a:pPr>
            <a:r>
              <a:rPr lang="en-US" sz="2000">
                <a:solidFill>
                  <a:srgbClr val="000000"/>
                </a:solidFill>
              </a:rPr>
              <a:t>Used to detect missing data</a:t>
            </a:r>
          </a:p>
          <a:p>
            <a:pPr lvl="1">
              <a:buSzPct val="75000"/>
            </a:pPr>
            <a:r>
              <a:rPr lang="en-US" sz="2000">
                <a:solidFill>
                  <a:srgbClr val="000000"/>
                </a:solidFill>
              </a:rPr>
              <a:t>... and for putting the data back in order</a:t>
            </a:r>
          </a:p>
          <a:p>
            <a:pPr>
              <a:buSzPct val="75000"/>
            </a:pPr>
            <a:r>
              <a:rPr lang="en-US" sz="2000">
                <a:solidFill>
                  <a:srgbClr val="000000"/>
                </a:solidFill>
              </a:rPr>
              <a:t>Checksum</a:t>
            </a:r>
          </a:p>
          <a:p>
            <a:pPr lvl="1">
              <a:buSzPct val="75000"/>
            </a:pPr>
            <a:r>
              <a:rPr lang="en-US" sz="2000">
                <a:solidFill>
                  <a:srgbClr val="000000"/>
                </a:solidFill>
              </a:rPr>
              <a:t>Used to detect corrupted data at the receiver</a:t>
            </a:r>
          </a:p>
          <a:p>
            <a:pPr lvl="1">
              <a:buSzPct val="75000"/>
            </a:pPr>
            <a:r>
              <a:rPr lang="en-US" sz="2000">
                <a:solidFill>
                  <a:srgbClr val="000000"/>
                </a:solidFill>
              </a:rPr>
              <a:t>…leading the receiver to drop the packet</a:t>
            </a:r>
          </a:p>
          <a:p>
            <a:pPr lvl="1">
              <a:buSzPct val="75000"/>
            </a:pPr>
            <a:r>
              <a:rPr lang="en-US" sz="2000">
                <a:solidFill>
                  <a:srgbClr val="000000"/>
                </a:solidFill>
              </a:rPr>
              <a:t>No error signal sent - recovery via normal retransmission</a:t>
            </a:r>
          </a:p>
          <a:p>
            <a:pPr>
              <a:buSzPct val="75000"/>
            </a:pPr>
            <a:r>
              <a:rPr lang="en-US" sz="2000">
                <a:solidFill>
                  <a:srgbClr val="000000"/>
                </a:solidFill>
              </a:rPr>
              <a:t>Retransmission</a:t>
            </a:r>
          </a:p>
          <a:p>
            <a:pPr lvl="1">
              <a:buSzPct val="75000"/>
            </a:pPr>
            <a:r>
              <a:rPr lang="en-US" sz="2000">
                <a:solidFill>
                  <a:srgbClr val="000000"/>
                </a:solidFill>
              </a:rPr>
              <a:t>Sender retransmits lost or corrupted data</a:t>
            </a:r>
          </a:p>
          <a:p>
            <a:pPr lvl="1">
              <a:buSzPct val="75000"/>
            </a:pPr>
            <a:r>
              <a:rPr lang="en-US" sz="2000">
                <a:solidFill>
                  <a:srgbClr val="000000"/>
                </a:solidFill>
              </a:rPr>
              <a:t>Timeout based on estimates of round-trip time (RTT)</a:t>
            </a:r>
          </a:p>
        </p:txBody>
      </p:sp>
    </p:spTree>
    <p:extLst>
      <p:ext uri="{BB962C8B-B14F-4D97-AF65-F5344CB8AC3E}">
        <p14:creationId xmlns:p14="http://schemas.microsoft.com/office/powerpoint/2010/main" val="527158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582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582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582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582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582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5821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5821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5821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5821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582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821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56162" name="Rectangle 2"/>
          <p:cNvSpPr>
            <a:spLocks noGrp="1" noChangeArrowheads="1"/>
          </p:cNvSpPr>
          <p:nvPr>
            <p:ph type="title"/>
          </p:nvPr>
        </p:nvSpPr>
        <p:spPr>
          <a:xfrm>
            <a:off x="640079" y="2053641"/>
            <a:ext cx="3669161" cy="2760098"/>
          </a:xfrm>
        </p:spPr>
        <p:txBody>
          <a:bodyPr>
            <a:normAutofit/>
          </a:bodyPr>
          <a:lstStyle/>
          <a:p>
            <a:r>
              <a:rPr lang="en-US">
                <a:solidFill>
                  <a:srgbClr val="FFFFFF"/>
                </a:solidFill>
              </a:rPr>
              <a:t>Timeout</a:t>
            </a:r>
          </a:p>
        </p:txBody>
      </p:sp>
      <p:sp>
        <p:nvSpPr>
          <p:cNvPr id="1756163" name="Rectangle 3"/>
          <p:cNvSpPr>
            <a:spLocks noGrp="1" noChangeArrowheads="1"/>
          </p:cNvSpPr>
          <p:nvPr>
            <p:ph type="body" idx="1"/>
          </p:nvPr>
        </p:nvSpPr>
        <p:spPr>
          <a:xfrm>
            <a:off x="6090574" y="801866"/>
            <a:ext cx="5306084" cy="5230634"/>
          </a:xfrm>
        </p:spPr>
        <p:txBody>
          <a:bodyPr anchor="ctr">
            <a:normAutofit/>
          </a:bodyPr>
          <a:lstStyle/>
          <a:p>
            <a:r>
              <a:rPr lang="en-US" sz="2400">
                <a:solidFill>
                  <a:srgbClr val="000000"/>
                </a:solidFill>
              </a:rPr>
              <a:t>Timeout</a:t>
            </a:r>
          </a:p>
          <a:p>
            <a:pPr lvl="1"/>
            <a:r>
              <a:rPr lang="en-US">
                <a:solidFill>
                  <a:srgbClr val="000000"/>
                </a:solidFill>
              </a:rPr>
              <a:t>If haven’t heard anything from receiver, send again</a:t>
            </a:r>
          </a:p>
          <a:p>
            <a:pPr lvl="1"/>
            <a:r>
              <a:rPr lang="en-US">
                <a:solidFill>
                  <a:srgbClr val="000000"/>
                </a:solidFill>
              </a:rPr>
              <a:t>Problem: for how long do you wait?</a:t>
            </a:r>
          </a:p>
          <a:p>
            <a:pPr lvl="2"/>
            <a:r>
              <a:rPr lang="en-US" sz="2400">
                <a:solidFill>
                  <a:srgbClr val="000000"/>
                </a:solidFill>
              </a:rPr>
              <a:t>TCP uses function of estimated RTT</a:t>
            </a:r>
          </a:p>
          <a:p>
            <a:r>
              <a:rPr lang="en-US" sz="2400">
                <a:solidFill>
                  <a:srgbClr val="000000"/>
                </a:solidFill>
              </a:rPr>
              <a:t>Problem: what if no Ack for retransmission?</a:t>
            </a:r>
          </a:p>
          <a:p>
            <a:pPr lvl="1"/>
            <a:r>
              <a:rPr lang="en-US">
                <a:solidFill>
                  <a:srgbClr val="000000"/>
                </a:solidFill>
              </a:rPr>
              <a:t>TCP (and other schemes) employs exponential backoff</a:t>
            </a:r>
          </a:p>
          <a:p>
            <a:pPr lvl="1"/>
            <a:r>
              <a:rPr lang="en-US">
                <a:solidFill>
                  <a:srgbClr val="000000"/>
                </a:solidFill>
              </a:rPr>
              <a:t>Double timer up to maximum - tapers off load during congestion</a:t>
            </a:r>
          </a:p>
        </p:txBody>
      </p:sp>
    </p:spTree>
    <p:extLst>
      <p:ext uri="{BB962C8B-B14F-4D97-AF65-F5344CB8AC3E}">
        <p14:creationId xmlns:p14="http://schemas.microsoft.com/office/powerpoint/2010/main" val="14952269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736" y="4877200"/>
            <a:ext cx="6476627" cy="924060"/>
          </a:xfrm>
        </p:spPr>
        <p:txBody>
          <a:bodyPr/>
          <a:lstStyle/>
          <a:p>
            <a:r>
              <a:rPr lang="en-US" dirty="0"/>
              <a:t>Multicast</a:t>
            </a:r>
          </a:p>
        </p:txBody>
      </p:sp>
    </p:spTree>
    <p:extLst>
      <p:ext uri="{BB962C8B-B14F-4D97-AF65-F5344CB8AC3E}">
        <p14:creationId xmlns:p14="http://schemas.microsoft.com/office/powerpoint/2010/main" val="16774036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a:extLst>
              <a:ext uri="{FF2B5EF4-FFF2-40B4-BE49-F238E27FC236}">
                <a16:creationId xmlns:a16="http://schemas.microsoft.com/office/drawing/2014/main" id="{AEB7F900-075C-423B-B3AA-EE5EFBA6AF66}"/>
              </a:ext>
            </a:extLst>
          </p:cNvPr>
          <p:cNvSpPr>
            <a:spLocks noGrp="1" noChangeArrowheads="1"/>
          </p:cNvSpPr>
          <p:nvPr>
            <p:ph type="title"/>
          </p:nvPr>
        </p:nvSpPr>
        <p:spPr/>
        <p:txBody>
          <a:bodyPr/>
          <a:lstStyle/>
          <a:p>
            <a:pPr eaLnBrk="1" hangingPunct="1"/>
            <a:r>
              <a:rPr lang="en-US" altLang="en-US" sz="3998" dirty="0"/>
              <a:t>Multicast Communication</a:t>
            </a:r>
          </a:p>
        </p:txBody>
      </p:sp>
      <p:sp>
        <p:nvSpPr>
          <p:cNvPr id="5" name="Text Placeholder 4">
            <a:extLst>
              <a:ext uri="{FF2B5EF4-FFF2-40B4-BE49-F238E27FC236}">
                <a16:creationId xmlns:a16="http://schemas.microsoft.com/office/drawing/2014/main" id="{30FC1839-26FF-44E2-A68B-AE46AF16C369}"/>
              </a:ext>
            </a:extLst>
          </p:cNvPr>
          <p:cNvSpPr>
            <a:spLocks noGrp="1"/>
          </p:cNvSpPr>
          <p:nvPr>
            <p:ph idx="1"/>
          </p:nvPr>
        </p:nvSpPr>
        <p:spPr/>
        <p:txBody>
          <a:bodyPr/>
          <a:lstStyle/>
          <a:p>
            <a:pPr eaLnBrk="1" hangingPunct="1">
              <a:spcBef>
                <a:spcPct val="50000"/>
              </a:spcBef>
              <a:buFontTx/>
              <a:buChar char="•"/>
            </a:pPr>
            <a:r>
              <a:rPr lang="en-US" altLang="ko-KR" dirty="0">
                <a:ea typeface="굴림" panose="020B0600000101010101" pitchFamily="34" charset="-127"/>
              </a:rPr>
              <a:t> Multipoint communications support communications between more than two hosts</a:t>
            </a:r>
          </a:p>
          <a:p>
            <a:pPr lvl="1" eaLnBrk="1" hangingPunct="1">
              <a:spcBef>
                <a:spcPct val="50000"/>
              </a:spcBef>
              <a:buFont typeface="Wingdings" panose="05000000000000000000" pitchFamily="2" charset="2"/>
              <a:buChar char="Ø"/>
            </a:pPr>
            <a:r>
              <a:rPr lang="en-US" altLang="ko-KR" dirty="0">
                <a:ea typeface="굴림" panose="020B0600000101010101" pitchFamily="34" charset="-127"/>
              </a:rPr>
              <a:t>One-to-many</a:t>
            </a:r>
          </a:p>
          <a:p>
            <a:pPr lvl="1" eaLnBrk="1" hangingPunct="1">
              <a:spcBef>
                <a:spcPct val="50000"/>
              </a:spcBef>
              <a:buFont typeface="Wingdings" panose="05000000000000000000" pitchFamily="2" charset="2"/>
              <a:buChar char="Ø"/>
            </a:pPr>
            <a:r>
              <a:rPr lang="en-US" altLang="ko-KR" dirty="0">
                <a:ea typeface="굴림" panose="020B0600000101010101" pitchFamily="34" charset="-127"/>
              </a:rPr>
              <a:t>Many-to-many</a:t>
            </a:r>
          </a:p>
          <a:p>
            <a:pPr eaLnBrk="1" hangingPunct="1">
              <a:spcBef>
                <a:spcPct val="50000"/>
              </a:spcBef>
              <a:buFontTx/>
              <a:buChar char="•"/>
            </a:pPr>
            <a:r>
              <a:rPr lang="en-US" altLang="ko-KR" dirty="0">
                <a:ea typeface="굴림" panose="020B0600000101010101" pitchFamily="34" charset="-127"/>
              </a:rPr>
              <a:t>Unlike broadcast, allows a proper subset of hosts to participate</a:t>
            </a:r>
          </a:p>
          <a:p>
            <a:pPr eaLnBrk="1" hangingPunct="1">
              <a:spcBef>
                <a:spcPct val="50000"/>
              </a:spcBef>
              <a:buFontTx/>
              <a:buChar char="•"/>
            </a:pPr>
            <a:r>
              <a:rPr lang="en-US" altLang="ko-KR" dirty="0">
                <a:ea typeface="굴림" panose="020B0600000101010101" pitchFamily="34" charset="-127"/>
              </a:rPr>
              <a:t>Example standards</a:t>
            </a:r>
          </a:p>
          <a:p>
            <a:pPr lvl="1" eaLnBrk="1" hangingPunct="1">
              <a:spcBef>
                <a:spcPct val="50000"/>
              </a:spcBef>
              <a:buFont typeface="Wingdings" panose="05000000000000000000" pitchFamily="2" charset="2"/>
              <a:buChar char="Ø"/>
            </a:pPr>
            <a:r>
              <a:rPr lang="en-US" altLang="ko-KR" dirty="0">
                <a:ea typeface="굴림" panose="020B0600000101010101" pitchFamily="34" charset="-127"/>
              </a:rPr>
              <a:t>IP Multicast (</a:t>
            </a:r>
            <a:r>
              <a:rPr lang="en-US" altLang="ko-KR" dirty="0">
                <a:ea typeface="굴림" panose="020B0600000101010101" pitchFamily="34" charset="-127"/>
                <a:hlinkClick r:id="rId3"/>
              </a:rPr>
              <a:t>RFC 1112</a:t>
            </a:r>
            <a:r>
              <a:rPr lang="en-US" altLang="ko-KR" dirty="0">
                <a:ea typeface="굴림" panose="020B0600000101010101" pitchFamily="34" charset="-127"/>
              </a:rPr>
              <a:t>, standard)</a:t>
            </a:r>
          </a:p>
          <a:p>
            <a:pPr eaLnBrk="1" hangingPunct="1">
              <a:buFontTx/>
              <a:buChar char="•"/>
            </a:pPr>
            <a:endParaRPr lang="en-US" altLang="ko-KR" dirty="0">
              <a:ea typeface="굴림" panose="020B0600000101010101" pitchFamily="34" charset="-127"/>
            </a:endParaRPr>
          </a:p>
          <a:p>
            <a:endParaRPr lang="en-US" dirty="0"/>
          </a:p>
        </p:txBody>
      </p:sp>
      <p:sp>
        <p:nvSpPr>
          <p:cNvPr id="7172" name="Slide Number Placeholder 5">
            <a:extLst>
              <a:ext uri="{FF2B5EF4-FFF2-40B4-BE49-F238E27FC236}">
                <a16:creationId xmlns:a16="http://schemas.microsoft.com/office/drawing/2014/main" id="{1AD97202-04DB-46F0-8D06-B883A511C494}"/>
              </a:ext>
            </a:extLst>
          </p:cNvPr>
          <p:cNvSpPr>
            <a:spLocks noGrp="1"/>
          </p:cNvSpPr>
          <p:nvPr>
            <p:ph type="sldNum" sz="quarter" idx="12"/>
          </p:nvPr>
        </p:nvSpPr>
        <p:spPr>
          <a:noFill/>
        </p:spPr>
        <p:txBody>
          <a:bodyPr/>
          <a:lstStyle>
            <a:lvl1pPr>
              <a:defRPr sz="2399">
                <a:solidFill>
                  <a:schemeClr val="tx1"/>
                </a:solidFill>
                <a:latin typeface="Times New Roman" panose="02020603050405020304" pitchFamily="18" charset="0"/>
              </a:defRPr>
            </a:lvl1pPr>
            <a:lvl2pPr marL="742579" indent="-285607">
              <a:defRPr sz="2399">
                <a:solidFill>
                  <a:schemeClr val="tx1"/>
                </a:solidFill>
                <a:latin typeface="Times New Roman" panose="02020603050405020304" pitchFamily="18" charset="0"/>
              </a:defRPr>
            </a:lvl2pPr>
            <a:lvl3pPr marL="1142429" indent="-228486">
              <a:defRPr sz="2399">
                <a:solidFill>
                  <a:schemeClr val="tx1"/>
                </a:solidFill>
                <a:latin typeface="Times New Roman" panose="02020603050405020304" pitchFamily="18" charset="0"/>
              </a:defRPr>
            </a:lvl3pPr>
            <a:lvl4pPr marL="1599400" indent="-228486">
              <a:defRPr sz="2399">
                <a:solidFill>
                  <a:schemeClr val="tx1"/>
                </a:solidFill>
                <a:latin typeface="Times New Roman" panose="02020603050405020304" pitchFamily="18" charset="0"/>
              </a:defRPr>
            </a:lvl4pPr>
            <a:lvl5pPr marL="2056371" indent="-228486">
              <a:defRPr sz="2399">
                <a:solidFill>
                  <a:schemeClr val="tx1"/>
                </a:solidFill>
                <a:latin typeface="Times New Roman" panose="02020603050405020304" pitchFamily="18" charset="0"/>
              </a:defRPr>
            </a:lvl5pPr>
            <a:lvl6pPr marL="2513343" indent="-228486" eaLnBrk="0" fontAlgn="base" hangingPunct="0">
              <a:spcBef>
                <a:spcPct val="0"/>
              </a:spcBef>
              <a:spcAft>
                <a:spcPct val="0"/>
              </a:spcAft>
              <a:defRPr sz="2399">
                <a:solidFill>
                  <a:schemeClr val="tx1"/>
                </a:solidFill>
                <a:latin typeface="Times New Roman" panose="02020603050405020304" pitchFamily="18" charset="0"/>
              </a:defRPr>
            </a:lvl6pPr>
            <a:lvl7pPr marL="2970314" indent="-228486" eaLnBrk="0" fontAlgn="base" hangingPunct="0">
              <a:spcBef>
                <a:spcPct val="0"/>
              </a:spcBef>
              <a:spcAft>
                <a:spcPct val="0"/>
              </a:spcAft>
              <a:defRPr sz="2399">
                <a:solidFill>
                  <a:schemeClr val="tx1"/>
                </a:solidFill>
                <a:latin typeface="Times New Roman" panose="02020603050405020304" pitchFamily="18" charset="0"/>
              </a:defRPr>
            </a:lvl7pPr>
            <a:lvl8pPr marL="3427286" indent="-228486" eaLnBrk="0" fontAlgn="base" hangingPunct="0">
              <a:spcBef>
                <a:spcPct val="0"/>
              </a:spcBef>
              <a:spcAft>
                <a:spcPct val="0"/>
              </a:spcAft>
              <a:defRPr sz="2399">
                <a:solidFill>
                  <a:schemeClr val="tx1"/>
                </a:solidFill>
                <a:latin typeface="Times New Roman" panose="02020603050405020304" pitchFamily="18" charset="0"/>
              </a:defRPr>
            </a:lvl8pPr>
            <a:lvl9pPr marL="3884257" indent="-228486" eaLnBrk="0" fontAlgn="base" hangingPunct="0">
              <a:spcBef>
                <a:spcPct val="0"/>
              </a:spcBef>
              <a:spcAft>
                <a:spcPct val="0"/>
              </a:spcAft>
              <a:defRPr sz="2399">
                <a:solidFill>
                  <a:schemeClr val="tx1"/>
                </a:solidFill>
                <a:latin typeface="Times New Roman" panose="02020603050405020304" pitchFamily="18" charset="0"/>
              </a:defRPr>
            </a:lvl9pPr>
          </a:lstStyle>
          <a:p>
            <a:fld id="{A79A567C-3300-40EC-B60C-B286DA5DC8F8}" type="slidenum">
              <a:rPr lang="en-US" altLang="en-US" sz="999"/>
              <a:pPr/>
              <a:t>46</a:t>
            </a:fld>
            <a:endParaRPr lang="en-US" altLang="en-US" sz="999" dirty="0"/>
          </a:p>
        </p:txBody>
      </p:sp>
    </p:spTree>
    <p:extLst>
      <p:ext uri="{BB962C8B-B14F-4D97-AF65-F5344CB8AC3E}">
        <p14:creationId xmlns:p14="http://schemas.microsoft.com/office/powerpoint/2010/main" val="36194066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053E64-F98A-4A08-A464-56FEB838DCA5}"/>
              </a:ext>
            </a:extLst>
          </p:cNvPr>
          <p:cNvSpPr>
            <a:spLocks noGrp="1"/>
          </p:cNvSpPr>
          <p:nvPr>
            <p:ph type="title"/>
          </p:nvPr>
        </p:nvSpPr>
        <p:spPr>
          <a:xfrm>
            <a:off x="1514292" y="513612"/>
            <a:ext cx="9894133" cy="1031216"/>
          </a:xfrm>
        </p:spPr>
        <p:txBody>
          <a:bodyPr anchor="b">
            <a:normAutofit/>
          </a:bodyPr>
          <a:lstStyle/>
          <a:p>
            <a:r>
              <a:rPr lang="en-US" dirty="0"/>
              <a:t>Multicast Communication </a:t>
            </a:r>
          </a:p>
        </p:txBody>
      </p:sp>
      <p:pic>
        <p:nvPicPr>
          <p:cNvPr id="8" name="Picture 5" descr="mcast1">
            <a:hlinkClick r:id="rId2"/>
            <a:extLst>
              <a:ext uri="{FF2B5EF4-FFF2-40B4-BE49-F238E27FC236}">
                <a16:creationId xmlns:a16="http://schemas.microsoft.com/office/drawing/2014/main" id="{2AA1D710-5B16-442E-ACCC-470C81B985C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14293" y="2952949"/>
            <a:ext cx="5069382" cy="202775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reeform: Shape 12">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5" name="Freeform: Shape 14">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Text Placeholder 6">
            <a:extLst>
              <a:ext uri="{FF2B5EF4-FFF2-40B4-BE49-F238E27FC236}">
                <a16:creationId xmlns:a16="http://schemas.microsoft.com/office/drawing/2014/main" id="{F3DE43BD-A84E-43E3-8A4E-12104232AF78}"/>
              </a:ext>
            </a:extLst>
          </p:cNvPr>
          <p:cNvSpPr>
            <a:spLocks noGrp="1"/>
          </p:cNvSpPr>
          <p:nvPr>
            <p:ph idx="1"/>
          </p:nvPr>
        </p:nvSpPr>
        <p:spPr>
          <a:xfrm>
            <a:off x="7781373" y="2279151"/>
            <a:ext cx="3627063" cy="3387145"/>
          </a:xfrm>
        </p:spPr>
        <p:txBody>
          <a:bodyPr anchor="ctr">
            <a:normAutofit/>
          </a:bodyPr>
          <a:lstStyle/>
          <a:p>
            <a:pPr eaLnBrk="1" hangingPunct="1">
              <a:spcBef>
                <a:spcPct val="20000"/>
              </a:spcBef>
              <a:buFontTx/>
              <a:buChar char="•"/>
            </a:pPr>
            <a:r>
              <a:rPr lang="en-US" altLang="ko-KR" sz="2000">
                <a:ea typeface="굴림" panose="020B0600000101010101" pitchFamily="34" charset="-127"/>
              </a:rPr>
              <a:t>Multicast abstraction is peer-to-peer</a:t>
            </a:r>
          </a:p>
          <a:p>
            <a:pPr lvl="1" eaLnBrk="1" hangingPunct="1">
              <a:spcBef>
                <a:spcPct val="20000"/>
              </a:spcBef>
              <a:buFont typeface="Wingdings" panose="05000000000000000000" pitchFamily="2" charset="2"/>
              <a:buChar char="Ø"/>
            </a:pPr>
            <a:r>
              <a:rPr lang="en-US" altLang="ko-KR" sz="2000" i="1">
                <a:ea typeface="굴림" panose="020B0600000101010101" pitchFamily="34" charset="-127"/>
              </a:rPr>
              <a:t>Application-level multicast</a:t>
            </a:r>
          </a:p>
          <a:p>
            <a:pPr lvl="1" eaLnBrk="1" hangingPunct="1">
              <a:spcBef>
                <a:spcPct val="20000"/>
              </a:spcBef>
              <a:buFont typeface="Wingdings" panose="05000000000000000000" pitchFamily="2" charset="2"/>
              <a:buChar char="Ø"/>
            </a:pPr>
            <a:r>
              <a:rPr lang="en-US" altLang="ko-KR" sz="2000" i="1">
                <a:ea typeface="굴림" panose="020B0600000101010101" pitchFamily="34" charset="-127"/>
              </a:rPr>
              <a:t>Network-level multicast</a:t>
            </a:r>
          </a:p>
          <a:p>
            <a:pPr lvl="2" eaLnBrk="1" hangingPunct="1">
              <a:spcBef>
                <a:spcPct val="20000"/>
              </a:spcBef>
              <a:buFont typeface="Wingdings" panose="05000000000000000000" pitchFamily="2" charset="2"/>
              <a:buChar char="ü"/>
            </a:pPr>
            <a:r>
              <a:rPr lang="en-US" altLang="ko-KR" dirty="0">
                <a:ea typeface="굴림" panose="020B0600000101010101" pitchFamily="34" charset="-127"/>
              </a:rPr>
              <a:t>Requires router support (multicast-enabled routers)</a:t>
            </a:r>
          </a:p>
          <a:p>
            <a:pPr lvl="2" eaLnBrk="1" hangingPunct="1">
              <a:spcBef>
                <a:spcPct val="20000"/>
              </a:spcBef>
              <a:buFont typeface="Wingdings" panose="05000000000000000000" pitchFamily="2" charset="2"/>
              <a:buChar char="ü"/>
            </a:pPr>
            <a:r>
              <a:rPr lang="en-US" altLang="ko-KR" dirty="0">
                <a:ea typeface="굴림" panose="020B0600000101010101" pitchFamily="34" charset="-127"/>
              </a:rPr>
              <a:t>Multicast provided at network protocol level </a:t>
            </a:r>
            <a:r>
              <a:rPr lang="en-US" altLang="ko-KR" dirty="0">
                <a:ea typeface="굴림" panose="020B0600000101010101" pitchFamily="34" charset="-127"/>
                <a:sym typeface="Wingdings" panose="05000000000000000000" pitchFamily="2" charset="2"/>
              </a:rPr>
              <a:t> </a:t>
            </a:r>
            <a:r>
              <a:rPr lang="en-US" altLang="ko-KR">
                <a:ea typeface="굴림" panose="020B0600000101010101" pitchFamily="34" charset="-127"/>
              </a:rPr>
              <a:t>IP multicast</a:t>
            </a:r>
            <a:endParaRPr lang="en-US" dirty="0"/>
          </a:p>
        </p:txBody>
      </p:sp>
    </p:spTree>
    <p:extLst>
      <p:ext uri="{BB962C8B-B14F-4D97-AF65-F5344CB8AC3E}">
        <p14:creationId xmlns:p14="http://schemas.microsoft.com/office/powerpoint/2010/main" val="10239814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AC0691-0A24-4B53-AEA6-ED66DBA11520}"/>
              </a:ext>
            </a:extLst>
          </p:cNvPr>
          <p:cNvSpPr>
            <a:spLocks noGrp="1"/>
          </p:cNvSpPr>
          <p:nvPr>
            <p:ph type="title"/>
          </p:nvPr>
        </p:nvSpPr>
        <p:spPr>
          <a:xfrm>
            <a:off x="640079" y="2053641"/>
            <a:ext cx="3669161" cy="2760098"/>
          </a:xfrm>
        </p:spPr>
        <p:txBody>
          <a:bodyPr>
            <a:normAutofit/>
          </a:bodyPr>
          <a:lstStyle/>
          <a:p>
            <a:r>
              <a:rPr lang="en-US" altLang="en-US">
                <a:solidFill>
                  <a:srgbClr val="FFFFFF"/>
                </a:solidFill>
              </a:rPr>
              <a:t>Unicast versus Broadcast versus Multicast</a:t>
            </a:r>
            <a:endParaRPr lang="en-US">
              <a:solidFill>
                <a:srgbClr val="FFFFFF"/>
              </a:solidFill>
            </a:endParaRPr>
          </a:p>
        </p:txBody>
      </p:sp>
      <p:sp>
        <p:nvSpPr>
          <p:cNvPr id="4" name="Text Placeholder 3">
            <a:extLst>
              <a:ext uri="{FF2B5EF4-FFF2-40B4-BE49-F238E27FC236}">
                <a16:creationId xmlns:a16="http://schemas.microsoft.com/office/drawing/2014/main" id="{A0FD8BB9-1F4F-4B8A-9E5A-E1A852378A54}"/>
              </a:ext>
            </a:extLst>
          </p:cNvPr>
          <p:cNvSpPr>
            <a:spLocks noGrp="1"/>
          </p:cNvSpPr>
          <p:nvPr>
            <p:ph idx="1"/>
          </p:nvPr>
        </p:nvSpPr>
        <p:spPr>
          <a:xfrm>
            <a:off x="6090574" y="801866"/>
            <a:ext cx="5306084" cy="5230634"/>
          </a:xfrm>
        </p:spPr>
        <p:txBody>
          <a:bodyPr anchor="ctr">
            <a:normAutofit/>
          </a:bodyPr>
          <a:lstStyle/>
          <a:p>
            <a:pPr eaLnBrk="1" hangingPunct="1">
              <a:spcBef>
                <a:spcPct val="50000"/>
              </a:spcBef>
              <a:buFontTx/>
              <a:buChar char="•"/>
            </a:pPr>
            <a:r>
              <a:rPr lang="en-US" altLang="ko-KR" sz="2400">
                <a:solidFill>
                  <a:srgbClr val="000000"/>
                </a:solidFill>
                <a:ea typeface="굴림" panose="020B0600000101010101" pitchFamily="34" charset="-127"/>
              </a:rPr>
              <a:t>A unicast address identifies a single IP interface</a:t>
            </a:r>
          </a:p>
          <a:p>
            <a:pPr eaLnBrk="1" hangingPunct="1">
              <a:spcBef>
                <a:spcPct val="50000"/>
              </a:spcBef>
              <a:buFontTx/>
              <a:buChar char="•"/>
            </a:pPr>
            <a:r>
              <a:rPr lang="en-US" altLang="ko-KR" sz="2400">
                <a:solidFill>
                  <a:srgbClr val="000000"/>
                </a:solidFill>
                <a:ea typeface="굴림" panose="020B0600000101010101" pitchFamily="34" charset="-127"/>
              </a:rPr>
              <a:t>A broadcast address identifies all IP interfaces on the subnet</a:t>
            </a:r>
          </a:p>
          <a:p>
            <a:pPr eaLnBrk="1" hangingPunct="1">
              <a:spcBef>
                <a:spcPct val="50000"/>
              </a:spcBef>
              <a:buFontTx/>
              <a:buChar char="•"/>
            </a:pPr>
            <a:r>
              <a:rPr lang="en-US" altLang="ko-KR" sz="2400">
                <a:solidFill>
                  <a:srgbClr val="000000"/>
                </a:solidFill>
                <a:ea typeface="굴림" panose="020B0600000101010101" pitchFamily="34" charset="-127"/>
              </a:rPr>
              <a:t>A multicast address identifies a set of IP interfaces</a:t>
            </a:r>
          </a:p>
          <a:p>
            <a:pPr eaLnBrk="1" hangingPunct="1">
              <a:spcBef>
                <a:spcPct val="50000"/>
              </a:spcBef>
              <a:buFontTx/>
              <a:buChar char="•"/>
            </a:pPr>
            <a:r>
              <a:rPr lang="en-US" altLang="ko-KR" sz="2400">
                <a:solidFill>
                  <a:srgbClr val="000000"/>
                </a:solidFill>
                <a:ea typeface="굴림" panose="020B0600000101010101" pitchFamily="34" charset="-127"/>
              </a:rPr>
              <a:t>A multicast datagram is received only by those interfaces interested in the datagram (applications wishing to participate in the multicast group)</a:t>
            </a:r>
          </a:p>
          <a:p>
            <a:pPr eaLnBrk="1" hangingPunct="1">
              <a:buFontTx/>
              <a:buChar char="•"/>
            </a:pPr>
            <a:endParaRPr lang="en-US" altLang="ko-KR" sz="2400">
              <a:solidFill>
                <a:srgbClr val="000000"/>
              </a:solidFill>
              <a:ea typeface="굴림" panose="020B0600000101010101" pitchFamily="34" charset="-127"/>
            </a:endParaRPr>
          </a:p>
          <a:p>
            <a:endParaRPr lang="en-US" sz="2400">
              <a:solidFill>
                <a:srgbClr val="000000"/>
              </a:solidFill>
            </a:endParaRPr>
          </a:p>
        </p:txBody>
      </p:sp>
    </p:spTree>
    <p:extLst>
      <p:ext uri="{BB962C8B-B14F-4D97-AF65-F5344CB8AC3E}">
        <p14:creationId xmlns:p14="http://schemas.microsoft.com/office/powerpoint/2010/main" val="2941401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C23BA8A-1247-4548-BC09-5544F1B8C1B6}"/>
              </a:ext>
            </a:extLst>
          </p:cNvPr>
          <p:cNvSpPr>
            <a:spLocks noGrp="1"/>
          </p:cNvSpPr>
          <p:nvPr>
            <p:ph type="title"/>
          </p:nvPr>
        </p:nvSpPr>
        <p:spPr>
          <a:xfrm>
            <a:off x="640079" y="2053641"/>
            <a:ext cx="3669161" cy="2760098"/>
          </a:xfrm>
        </p:spPr>
        <p:txBody>
          <a:bodyPr>
            <a:normAutofit/>
          </a:bodyPr>
          <a:lstStyle/>
          <a:p>
            <a:r>
              <a:rPr lang="en-US">
                <a:solidFill>
                  <a:srgbClr val="FFFFFF"/>
                </a:solidFill>
              </a:rPr>
              <a:t>Multicast</a:t>
            </a:r>
          </a:p>
        </p:txBody>
      </p:sp>
      <p:sp>
        <p:nvSpPr>
          <p:cNvPr id="4" name="Text Placeholder 3">
            <a:extLst>
              <a:ext uri="{FF2B5EF4-FFF2-40B4-BE49-F238E27FC236}">
                <a16:creationId xmlns:a16="http://schemas.microsoft.com/office/drawing/2014/main" id="{33B6248A-AAEC-4BAA-8535-661BD16BDEAF}"/>
              </a:ext>
            </a:extLst>
          </p:cNvPr>
          <p:cNvSpPr>
            <a:spLocks noGrp="1"/>
          </p:cNvSpPr>
          <p:nvPr>
            <p:ph idx="1"/>
          </p:nvPr>
        </p:nvSpPr>
        <p:spPr>
          <a:xfrm>
            <a:off x="6090574" y="801866"/>
            <a:ext cx="5306084" cy="5230634"/>
          </a:xfrm>
        </p:spPr>
        <p:txBody>
          <a:bodyPr anchor="ctr">
            <a:normAutofit/>
          </a:bodyPr>
          <a:lstStyle/>
          <a:p>
            <a:pPr eaLnBrk="1" hangingPunct="1">
              <a:spcBef>
                <a:spcPct val="50000"/>
              </a:spcBef>
              <a:buFontTx/>
              <a:buChar char="•"/>
            </a:pPr>
            <a:r>
              <a:rPr lang="en-US" altLang="ko-KR" sz="2400">
                <a:solidFill>
                  <a:srgbClr val="000000"/>
                </a:solidFill>
                <a:ea typeface="굴림" panose="020B0600000101010101" pitchFamily="34" charset="-127"/>
              </a:rPr>
              <a:t>Transport mechanism and network layer must support multicast</a:t>
            </a:r>
          </a:p>
          <a:p>
            <a:pPr eaLnBrk="1" hangingPunct="1">
              <a:spcBef>
                <a:spcPct val="50000"/>
              </a:spcBef>
              <a:buFontTx/>
              <a:buChar char="•"/>
            </a:pPr>
            <a:r>
              <a:rPr lang="en-US" altLang="ko-KR" sz="2400">
                <a:solidFill>
                  <a:srgbClr val="000000"/>
                </a:solidFill>
                <a:ea typeface="굴림" panose="020B0600000101010101" pitchFamily="34" charset="-127"/>
              </a:rPr>
              <a:t>Internet multicast limited to UDP (not TCP)</a:t>
            </a:r>
          </a:p>
          <a:p>
            <a:pPr lvl="1" eaLnBrk="1" hangingPunct="1">
              <a:spcBef>
                <a:spcPct val="50000"/>
              </a:spcBef>
              <a:buFont typeface="Wingdings" panose="05000000000000000000" pitchFamily="2" charset="2"/>
              <a:buChar char="Ø"/>
            </a:pPr>
            <a:r>
              <a:rPr lang="en-US" altLang="ko-KR" i="1">
                <a:solidFill>
                  <a:srgbClr val="000000"/>
                </a:solidFill>
                <a:ea typeface="굴림" panose="020B0600000101010101" pitchFamily="34" charset="-127"/>
              </a:rPr>
              <a:t>Unreliable</a:t>
            </a:r>
            <a:r>
              <a:rPr lang="en-US" altLang="ko-KR">
                <a:solidFill>
                  <a:srgbClr val="000000"/>
                </a:solidFill>
                <a:ea typeface="굴림" panose="020B0600000101010101" pitchFamily="34" charset="-127"/>
              </a:rPr>
              <a:t>: No acknowledgements or other error recovery schemes (perhaps at application level)</a:t>
            </a:r>
          </a:p>
          <a:p>
            <a:pPr lvl="1" eaLnBrk="1" hangingPunct="1">
              <a:spcBef>
                <a:spcPct val="50000"/>
              </a:spcBef>
              <a:buFont typeface="Wingdings" panose="05000000000000000000" pitchFamily="2" charset="2"/>
              <a:buChar char="Ø"/>
            </a:pPr>
            <a:r>
              <a:rPr lang="en-US" altLang="ko-KR" i="1">
                <a:solidFill>
                  <a:srgbClr val="000000"/>
                </a:solidFill>
                <a:ea typeface="굴림" panose="020B0600000101010101" pitchFamily="34" charset="-127"/>
              </a:rPr>
              <a:t>Connectionless</a:t>
            </a:r>
            <a:r>
              <a:rPr lang="en-US" altLang="ko-KR">
                <a:solidFill>
                  <a:srgbClr val="000000"/>
                </a:solidFill>
                <a:ea typeface="굴림" panose="020B0600000101010101" pitchFamily="34" charset="-127"/>
              </a:rPr>
              <a:t>: No connection setup (although there is routing information provided to multicast-enabled routers)</a:t>
            </a:r>
          </a:p>
          <a:p>
            <a:pPr lvl="1" eaLnBrk="1" hangingPunct="1">
              <a:spcBef>
                <a:spcPct val="50000"/>
              </a:spcBef>
              <a:buFont typeface="Wingdings" panose="05000000000000000000" pitchFamily="2" charset="2"/>
              <a:buChar char="Ø"/>
            </a:pPr>
            <a:r>
              <a:rPr lang="en-US" altLang="ko-KR" i="1">
                <a:solidFill>
                  <a:srgbClr val="000000"/>
                </a:solidFill>
                <a:ea typeface="굴림" panose="020B0600000101010101" pitchFamily="34" charset="-127"/>
              </a:rPr>
              <a:t>Datagram</a:t>
            </a:r>
            <a:r>
              <a:rPr lang="en-US" altLang="ko-KR">
                <a:solidFill>
                  <a:srgbClr val="000000"/>
                </a:solidFill>
                <a:ea typeface="굴림" panose="020B0600000101010101" pitchFamily="34" charset="-127"/>
              </a:rPr>
              <a:t>: Message-based multicast</a:t>
            </a:r>
          </a:p>
          <a:p>
            <a:endParaRPr lang="en-US" sz="2400">
              <a:solidFill>
                <a:srgbClr val="000000"/>
              </a:solidFill>
            </a:endParaRPr>
          </a:p>
        </p:txBody>
      </p:sp>
    </p:spTree>
    <p:extLst>
      <p:ext uri="{BB962C8B-B14F-4D97-AF65-F5344CB8AC3E}">
        <p14:creationId xmlns:p14="http://schemas.microsoft.com/office/powerpoint/2010/main" val="2255552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Taxonomy of Communication Networks</a:t>
            </a:r>
          </a:p>
        </p:txBody>
      </p:sp>
      <p:sp>
        <p:nvSpPr>
          <p:cNvPr id="3" name="Content Placeholder 2"/>
          <p:cNvSpPr>
            <a:spLocks noGrp="1"/>
          </p:cNvSpPr>
          <p:nvPr>
            <p:ph idx="1"/>
          </p:nvPr>
        </p:nvSpPr>
        <p:spPr>
          <a:xfrm>
            <a:off x="1965795" y="1282594"/>
            <a:ext cx="8225316" cy="1599367"/>
          </a:xfrm>
        </p:spPr>
        <p:txBody>
          <a:bodyPr/>
          <a:lstStyle/>
          <a:p>
            <a:r>
              <a:rPr lang="en-US" dirty="0"/>
              <a:t>Communication networks can be classified according to the way in which nodes exchange information</a:t>
            </a:r>
          </a:p>
        </p:txBody>
      </p:sp>
      <p:sp>
        <p:nvSpPr>
          <p:cNvPr id="4" name="TextBox 3"/>
          <p:cNvSpPr txBox="1"/>
          <p:nvPr/>
        </p:nvSpPr>
        <p:spPr>
          <a:xfrm>
            <a:off x="5258792" y="2168125"/>
            <a:ext cx="1672151" cy="645738"/>
          </a:xfrm>
          <a:prstGeom prst="rect">
            <a:avLst/>
          </a:prstGeom>
          <a:noFill/>
        </p:spPr>
        <p:txBody>
          <a:bodyPr wrap="none" rtlCol="0">
            <a:spAutoFit/>
          </a:bodyPr>
          <a:lstStyle/>
          <a:p>
            <a:pPr algn="ctr"/>
            <a:r>
              <a:rPr lang="en-US" sz="1799" dirty="0"/>
              <a:t>Communication</a:t>
            </a:r>
          </a:p>
          <a:p>
            <a:pPr algn="ctr"/>
            <a:r>
              <a:rPr lang="en-US" sz="1799" dirty="0"/>
              <a:t>Network</a:t>
            </a:r>
          </a:p>
        </p:txBody>
      </p:sp>
      <p:sp>
        <p:nvSpPr>
          <p:cNvPr id="5" name="TextBox 4"/>
          <p:cNvSpPr txBox="1"/>
          <p:nvPr/>
        </p:nvSpPr>
        <p:spPr>
          <a:xfrm>
            <a:off x="7540227" y="2893016"/>
            <a:ext cx="2650884" cy="645738"/>
          </a:xfrm>
          <a:prstGeom prst="rect">
            <a:avLst/>
          </a:prstGeom>
          <a:noFill/>
        </p:spPr>
        <p:txBody>
          <a:bodyPr wrap="none" rtlCol="0">
            <a:spAutoFit/>
          </a:bodyPr>
          <a:lstStyle/>
          <a:p>
            <a:pPr algn="ctr"/>
            <a:r>
              <a:rPr lang="en-US" sz="1799" dirty="0"/>
              <a:t>Broadcast Communication</a:t>
            </a:r>
          </a:p>
          <a:p>
            <a:pPr algn="ctr"/>
            <a:r>
              <a:rPr lang="en-US" sz="1799" dirty="0"/>
              <a:t>Network</a:t>
            </a:r>
          </a:p>
        </p:txBody>
      </p:sp>
      <p:sp>
        <p:nvSpPr>
          <p:cNvPr id="6" name="TextBox 5"/>
          <p:cNvSpPr txBox="1"/>
          <p:nvPr/>
        </p:nvSpPr>
        <p:spPr>
          <a:xfrm>
            <a:off x="2144854" y="2893016"/>
            <a:ext cx="2577441" cy="645738"/>
          </a:xfrm>
          <a:prstGeom prst="rect">
            <a:avLst/>
          </a:prstGeom>
          <a:noFill/>
        </p:spPr>
        <p:txBody>
          <a:bodyPr wrap="none" rtlCol="0">
            <a:spAutoFit/>
          </a:bodyPr>
          <a:lstStyle/>
          <a:p>
            <a:pPr algn="ctr"/>
            <a:r>
              <a:rPr lang="en-US" sz="1799" dirty="0"/>
              <a:t>Switched Communication</a:t>
            </a:r>
          </a:p>
          <a:p>
            <a:pPr algn="ctr"/>
            <a:r>
              <a:rPr lang="en-US" sz="1799" dirty="0"/>
              <a:t>Network</a:t>
            </a:r>
          </a:p>
        </p:txBody>
      </p:sp>
      <p:sp>
        <p:nvSpPr>
          <p:cNvPr id="7" name="TextBox 6"/>
          <p:cNvSpPr txBox="1"/>
          <p:nvPr/>
        </p:nvSpPr>
        <p:spPr>
          <a:xfrm>
            <a:off x="1371240" y="3843651"/>
            <a:ext cx="1725023" cy="922465"/>
          </a:xfrm>
          <a:prstGeom prst="rect">
            <a:avLst/>
          </a:prstGeom>
          <a:noFill/>
        </p:spPr>
        <p:txBody>
          <a:bodyPr wrap="none" rtlCol="0">
            <a:spAutoFit/>
          </a:bodyPr>
          <a:lstStyle/>
          <a:p>
            <a:pPr algn="ctr"/>
            <a:r>
              <a:rPr lang="en-US" sz="1799" dirty="0"/>
              <a:t>Circuit-Switched</a:t>
            </a:r>
          </a:p>
          <a:p>
            <a:pPr algn="ctr"/>
            <a:r>
              <a:rPr lang="en-US" sz="1799" dirty="0"/>
              <a:t>Communication </a:t>
            </a:r>
          </a:p>
          <a:p>
            <a:pPr algn="ctr"/>
            <a:r>
              <a:rPr lang="en-US" sz="1799" dirty="0"/>
              <a:t>Network</a:t>
            </a:r>
          </a:p>
        </p:txBody>
      </p:sp>
      <p:sp>
        <p:nvSpPr>
          <p:cNvPr id="8" name="TextBox 7"/>
          <p:cNvSpPr txBox="1"/>
          <p:nvPr/>
        </p:nvSpPr>
        <p:spPr>
          <a:xfrm>
            <a:off x="3822660" y="3843651"/>
            <a:ext cx="1988743" cy="922465"/>
          </a:xfrm>
          <a:prstGeom prst="rect">
            <a:avLst/>
          </a:prstGeom>
          <a:noFill/>
        </p:spPr>
        <p:txBody>
          <a:bodyPr wrap="square" rtlCol="0">
            <a:spAutoFit/>
          </a:bodyPr>
          <a:lstStyle/>
          <a:p>
            <a:pPr algn="ctr"/>
            <a:r>
              <a:rPr lang="en-US" sz="1799" dirty="0"/>
              <a:t>Packet-Switched</a:t>
            </a:r>
          </a:p>
          <a:p>
            <a:pPr algn="ctr"/>
            <a:r>
              <a:rPr lang="en-US" sz="1799" dirty="0"/>
              <a:t>Communication </a:t>
            </a:r>
          </a:p>
          <a:p>
            <a:pPr algn="ctr"/>
            <a:r>
              <a:rPr lang="en-US" sz="1799" dirty="0"/>
              <a:t>Network</a:t>
            </a:r>
          </a:p>
        </p:txBody>
      </p:sp>
      <p:sp>
        <p:nvSpPr>
          <p:cNvPr id="9" name="TextBox 8"/>
          <p:cNvSpPr txBox="1"/>
          <p:nvPr/>
        </p:nvSpPr>
        <p:spPr>
          <a:xfrm>
            <a:off x="3242149" y="5138378"/>
            <a:ext cx="1099343" cy="645738"/>
          </a:xfrm>
          <a:prstGeom prst="rect">
            <a:avLst/>
          </a:prstGeom>
          <a:noFill/>
        </p:spPr>
        <p:txBody>
          <a:bodyPr wrap="none" rtlCol="0">
            <a:spAutoFit/>
          </a:bodyPr>
          <a:lstStyle/>
          <a:p>
            <a:pPr algn="ctr"/>
            <a:r>
              <a:rPr lang="en-US" sz="1799" dirty="0"/>
              <a:t>Datagram</a:t>
            </a:r>
          </a:p>
          <a:p>
            <a:pPr algn="ctr"/>
            <a:r>
              <a:rPr lang="en-US" sz="1799" dirty="0"/>
              <a:t>Network</a:t>
            </a:r>
          </a:p>
        </p:txBody>
      </p:sp>
      <p:sp>
        <p:nvSpPr>
          <p:cNvPr id="10" name="TextBox 9"/>
          <p:cNvSpPr txBox="1"/>
          <p:nvPr/>
        </p:nvSpPr>
        <p:spPr>
          <a:xfrm>
            <a:off x="5160190" y="5138378"/>
            <a:ext cx="1466112" cy="645738"/>
          </a:xfrm>
          <a:prstGeom prst="rect">
            <a:avLst/>
          </a:prstGeom>
          <a:noFill/>
        </p:spPr>
        <p:txBody>
          <a:bodyPr wrap="none" rtlCol="0">
            <a:spAutoFit/>
          </a:bodyPr>
          <a:lstStyle/>
          <a:p>
            <a:pPr algn="ctr"/>
            <a:r>
              <a:rPr lang="en-US" sz="1799" dirty="0"/>
              <a:t>Virtual Circuit</a:t>
            </a:r>
          </a:p>
          <a:p>
            <a:pPr algn="ctr"/>
            <a:r>
              <a:rPr lang="en-US" sz="1799" dirty="0"/>
              <a:t>Network</a:t>
            </a:r>
          </a:p>
        </p:txBody>
      </p:sp>
      <p:cxnSp>
        <p:nvCxnSpPr>
          <p:cNvPr id="12" name="Straight Arrow Connector 11"/>
          <p:cNvCxnSpPr>
            <a:stCxn id="4" idx="3"/>
            <a:endCxn id="5" idx="0"/>
          </p:cNvCxnSpPr>
          <p:nvPr/>
        </p:nvCxnSpPr>
        <p:spPr>
          <a:xfrm>
            <a:off x="6930943" y="2490993"/>
            <a:ext cx="1934726" cy="4020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1"/>
            <a:endCxn id="6" idx="0"/>
          </p:cNvCxnSpPr>
          <p:nvPr/>
        </p:nvCxnSpPr>
        <p:spPr>
          <a:xfrm flipH="1">
            <a:off x="3433575" y="2490993"/>
            <a:ext cx="1825217" cy="4020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2"/>
            <a:endCxn id="7" idx="0"/>
          </p:cNvCxnSpPr>
          <p:nvPr/>
        </p:nvCxnSpPr>
        <p:spPr>
          <a:xfrm flipH="1">
            <a:off x="2233752" y="3538754"/>
            <a:ext cx="1199823" cy="3048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2"/>
            <a:endCxn id="8" idx="0"/>
          </p:cNvCxnSpPr>
          <p:nvPr/>
        </p:nvCxnSpPr>
        <p:spPr>
          <a:xfrm>
            <a:off x="3433575" y="3538754"/>
            <a:ext cx="1383456" cy="3048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2"/>
            <a:endCxn id="9" idx="0"/>
          </p:cNvCxnSpPr>
          <p:nvPr/>
        </p:nvCxnSpPr>
        <p:spPr>
          <a:xfrm flipH="1">
            <a:off x="3791821" y="4766116"/>
            <a:ext cx="1025211" cy="3722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2"/>
            <a:endCxn id="10" idx="0"/>
          </p:cNvCxnSpPr>
          <p:nvPr/>
        </p:nvCxnSpPr>
        <p:spPr>
          <a:xfrm>
            <a:off x="4817032" y="4766116"/>
            <a:ext cx="1076214" cy="3722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930943" y="3767492"/>
            <a:ext cx="3122574" cy="1199191"/>
          </a:xfrm>
          <a:prstGeom prst="rect">
            <a:avLst/>
          </a:prstGeom>
          <a:noFill/>
        </p:spPr>
        <p:txBody>
          <a:bodyPr wrap="square" rtlCol="0">
            <a:spAutoFit/>
          </a:bodyPr>
          <a:lstStyle/>
          <a:p>
            <a:r>
              <a:rPr lang="en-US" sz="1799" b="1" dirty="0"/>
              <a:t>A hybrid of circuits and packets; headers include a </a:t>
            </a:r>
            <a:r>
              <a:rPr lang="en-US" sz="1799" b="1" i="1" dirty="0"/>
              <a:t>circuit identifier</a:t>
            </a:r>
            <a:r>
              <a:rPr lang="en-US" sz="1799" b="1" dirty="0"/>
              <a:t> established during a setup phase</a:t>
            </a:r>
          </a:p>
        </p:txBody>
      </p:sp>
      <p:cxnSp>
        <p:nvCxnSpPr>
          <p:cNvPr id="21" name="Curved Connector 20"/>
          <p:cNvCxnSpPr>
            <a:stCxn id="17" idx="2"/>
            <a:endCxn id="10" idx="3"/>
          </p:cNvCxnSpPr>
          <p:nvPr/>
        </p:nvCxnSpPr>
        <p:spPr>
          <a:xfrm rot="5400000">
            <a:off x="7311985" y="4281000"/>
            <a:ext cx="494563" cy="1865928"/>
          </a:xfrm>
          <a:prstGeom prst="curved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89366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2725E9D-23C9-40E7-94CD-443AA576295D}"/>
              </a:ext>
            </a:extLst>
          </p:cNvPr>
          <p:cNvSpPr>
            <a:spLocks noGrp="1"/>
          </p:cNvSpPr>
          <p:nvPr>
            <p:ph type="title"/>
          </p:nvPr>
        </p:nvSpPr>
        <p:spPr>
          <a:xfrm>
            <a:off x="640079" y="2053641"/>
            <a:ext cx="3669161" cy="2760098"/>
          </a:xfrm>
        </p:spPr>
        <p:txBody>
          <a:bodyPr>
            <a:normAutofit/>
          </a:bodyPr>
          <a:lstStyle/>
          <a:p>
            <a:r>
              <a:rPr lang="en-US">
                <a:solidFill>
                  <a:srgbClr val="FFFFFF"/>
                </a:solidFill>
              </a:rPr>
              <a:t>IP Multicast</a:t>
            </a:r>
          </a:p>
        </p:txBody>
      </p:sp>
      <p:sp>
        <p:nvSpPr>
          <p:cNvPr id="4" name="Text Placeholder 3">
            <a:extLst>
              <a:ext uri="{FF2B5EF4-FFF2-40B4-BE49-F238E27FC236}">
                <a16:creationId xmlns:a16="http://schemas.microsoft.com/office/drawing/2014/main" id="{82DA082F-3737-4585-BA80-D1EF99742189}"/>
              </a:ext>
            </a:extLst>
          </p:cNvPr>
          <p:cNvSpPr>
            <a:spLocks noGrp="1"/>
          </p:cNvSpPr>
          <p:nvPr>
            <p:ph idx="1"/>
          </p:nvPr>
        </p:nvSpPr>
        <p:spPr>
          <a:xfrm>
            <a:off x="6090574" y="801866"/>
            <a:ext cx="5306084" cy="5230634"/>
          </a:xfrm>
        </p:spPr>
        <p:txBody>
          <a:bodyPr anchor="ctr">
            <a:normAutofit/>
          </a:bodyPr>
          <a:lstStyle/>
          <a:p>
            <a:pPr eaLnBrk="1" hangingPunct="1">
              <a:spcBef>
                <a:spcPct val="30000"/>
              </a:spcBef>
              <a:buFontTx/>
              <a:buChar char="•"/>
            </a:pPr>
            <a:r>
              <a:rPr lang="en-US" altLang="ko-KR" sz="2000">
                <a:solidFill>
                  <a:srgbClr val="000000"/>
                </a:solidFill>
                <a:ea typeface="굴림" panose="020B0600000101010101" pitchFamily="34" charset="-127"/>
              </a:rPr>
              <a:t>IP supports multicasting</a:t>
            </a:r>
          </a:p>
          <a:p>
            <a:pPr lvl="2">
              <a:spcBef>
                <a:spcPct val="30000"/>
              </a:spcBef>
              <a:buFont typeface="Wingdings" panose="05000000000000000000" pitchFamily="2" charset="2"/>
              <a:buChar char="Ø"/>
            </a:pPr>
            <a:r>
              <a:rPr lang="en-US" altLang="ko-KR">
                <a:solidFill>
                  <a:srgbClr val="000000"/>
                </a:solidFill>
                <a:ea typeface="굴림" panose="020B0600000101010101" pitchFamily="34" charset="-127"/>
              </a:rPr>
              <a:t>Uses only UDP, not TCP</a:t>
            </a:r>
          </a:p>
          <a:p>
            <a:pPr lvl="2">
              <a:spcBef>
                <a:spcPct val="30000"/>
              </a:spcBef>
              <a:buFont typeface="Wingdings" panose="05000000000000000000" pitchFamily="2" charset="2"/>
              <a:buChar char="Ø"/>
            </a:pPr>
            <a:r>
              <a:rPr lang="en-US" altLang="ko-KR">
                <a:solidFill>
                  <a:srgbClr val="000000"/>
                </a:solidFill>
                <a:ea typeface="굴림" panose="020B0600000101010101" pitchFamily="34" charset="-127"/>
              </a:rPr>
              <a:t>Special IP addresses (Class D) identify multicast groups</a:t>
            </a:r>
          </a:p>
          <a:p>
            <a:pPr lvl="2">
              <a:spcBef>
                <a:spcPct val="30000"/>
              </a:spcBef>
              <a:buFont typeface="Wingdings" panose="05000000000000000000" pitchFamily="2" charset="2"/>
              <a:buChar char="Ø"/>
            </a:pPr>
            <a:r>
              <a:rPr lang="en-US" altLang="ko-KR" i="1">
                <a:solidFill>
                  <a:srgbClr val="000000"/>
                </a:solidFill>
                <a:ea typeface="굴림" panose="020B0600000101010101" pitchFamily="34" charset="-127"/>
              </a:rPr>
              <a:t>Internet Group Management Protocol</a:t>
            </a:r>
            <a:r>
              <a:rPr lang="en-US" altLang="ko-KR">
                <a:solidFill>
                  <a:srgbClr val="000000"/>
                </a:solidFill>
                <a:ea typeface="굴림" panose="020B0600000101010101" pitchFamily="34" charset="-127"/>
              </a:rPr>
              <a:t> (IGMP) to provide group routing information</a:t>
            </a:r>
          </a:p>
          <a:p>
            <a:pPr lvl="2">
              <a:spcBef>
                <a:spcPct val="30000"/>
              </a:spcBef>
              <a:buFont typeface="Wingdings" panose="05000000000000000000" pitchFamily="2" charset="2"/>
              <a:buChar char="Ø"/>
            </a:pPr>
            <a:r>
              <a:rPr lang="en-US" altLang="ko-KR">
                <a:solidFill>
                  <a:srgbClr val="000000"/>
                </a:solidFill>
                <a:ea typeface="굴림" panose="020B0600000101010101" pitchFamily="34" charset="-127"/>
              </a:rPr>
              <a:t>Multicast-enabled routers selectively forward multicast datagrams</a:t>
            </a:r>
          </a:p>
          <a:p>
            <a:pPr lvl="2">
              <a:spcBef>
                <a:spcPct val="30000"/>
              </a:spcBef>
              <a:buFont typeface="Wingdings" panose="05000000000000000000" pitchFamily="2" charset="2"/>
              <a:buChar char="Ø"/>
            </a:pPr>
            <a:r>
              <a:rPr lang="en-US" altLang="ko-KR">
                <a:solidFill>
                  <a:srgbClr val="000000"/>
                </a:solidFill>
                <a:ea typeface="굴림" panose="020B0600000101010101" pitchFamily="34" charset="-127"/>
              </a:rPr>
              <a:t>IP TTL field limits extent of multicast</a:t>
            </a:r>
          </a:p>
          <a:p>
            <a:pPr eaLnBrk="1" hangingPunct="1">
              <a:spcBef>
                <a:spcPct val="30000"/>
              </a:spcBef>
              <a:buFontTx/>
              <a:buChar char="•"/>
            </a:pPr>
            <a:r>
              <a:rPr lang="en-US" altLang="ko-KR" sz="2000">
                <a:solidFill>
                  <a:srgbClr val="000000"/>
                </a:solidFill>
                <a:ea typeface="굴림" panose="020B0600000101010101" pitchFamily="34" charset="-127"/>
              </a:rPr>
              <a:t>Requires underlying network and adapter to support broadcast or, preferably, multicast</a:t>
            </a:r>
          </a:p>
          <a:p>
            <a:pPr lvl="2">
              <a:spcBef>
                <a:spcPct val="30000"/>
              </a:spcBef>
              <a:buFont typeface="Wingdings" panose="05000000000000000000" pitchFamily="2" charset="2"/>
              <a:buChar char="Ø"/>
            </a:pPr>
            <a:r>
              <a:rPr lang="en-US" altLang="ko-KR">
                <a:solidFill>
                  <a:srgbClr val="000000"/>
                </a:solidFill>
                <a:ea typeface="굴림" panose="020B0600000101010101" pitchFamily="34" charset="-127"/>
              </a:rPr>
              <a:t>Ethernet (IEEE 802.3) supports multicast</a:t>
            </a:r>
          </a:p>
          <a:p>
            <a:pPr eaLnBrk="1" hangingPunct="1"/>
            <a:endParaRPr lang="en-US" altLang="ko-KR" sz="2000">
              <a:solidFill>
                <a:srgbClr val="000000"/>
              </a:solidFill>
              <a:ea typeface="굴림" panose="020B0600000101010101" pitchFamily="34" charset="-127"/>
            </a:endParaRPr>
          </a:p>
          <a:p>
            <a:endParaRPr lang="en-US" sz="2000">
              <a:solidFill>
                <a:srgbClr val="000000"/>
              </a:solidFill>
            </a:endParaRPr>
          </a:p>
        </p:txBody>
      </p:sp>
    </p:spTree>
    <p:extLst>
      <p:ext uri="{BB962C8B-B14F-4D97-AF65-F5344CB8AC3E}">
        <p14:creationId xmlns:p14="http://schemas.microsoft.com/office/powerpoint/2010/main" val="11161231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34EBD-D24E-4AD2-A12D-60A76069FA0D}"/>
              </a:ext>
            </a:extLst>
          </p:cNvPr>
          <p:cNvSpPr>
            <a:spLocks noGrp="1"/>
          </p:cNvSpPr>
          <p:nvPr>
            <p:ph type="title"/>
          </p:nvPr>
        </p:nvSpPr>
        <p:spPr>
          <a:xfrm>
            <a:off x="1514292" y="513612"/>
            <a:ext cx="9894133" cy="1031216"/>
          </a:xfrm>
        </p:spPr>
        <p:txBody>
          <a:bodyPr anchor="b">
            <a:normAutofit/>
          </a:bodyPr>
          <a:lstStyle/>
          <a:p>
            <a:r>
              <a:rPr lang="en-US"/>
              <a:t>Multicast group addresses</a:t>
            </a:r>
          </a:p>
        </p:txBody>
      </p:sp>
      <p:pic>
        <p:nvPicPr>
          <p:cNvPr id="5" name="Picture 5" descr="the multicast group concept">
            <a:extLst>
              <a:ext uri="{FF2B5EF4-FFF2-40B4-BE49-F238E27FC236}">
                <a16:creationId xmlns:a16="http://schemas.microsoft.com/office/drawing/2014/main" id="{00A2EF7B-6398-45D6-B7ED-9B349E177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617" r="5182" b="3"/>
          <a:stretch/>
        </p:blipFill>
        <p:spPr bwMode="auto">
          <a:xfrm>
            <a:off x="1681431" y="2589086"/>
            <a:ext cx="4735105" cy="275547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Shape 16">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9" name="Freeform: Shape 18">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F3FD3C79-4558-4A56-8583-B29FD089AD71}"/>
              </a:ext>
            </a:extLst>
          </p:cNvPr>
          <p:cNvSpPr>
            <a:spLocks noGrp="1"/>
          </p:cNvSpPr>
          <p:nvPr>
            <p:ph idx="1"/>
          </p:nvPr>
        </p:nvSpPr>
        <p:spPr>
          <a:xfrm>
            <a:off x="7781373" y="2279151"/>
            <a:ext cx="3627063" cy="3387145"/>
          </a:xfrm>
        </p:spPr>
        <p:txBody>
          <a:bodyPr anchor="ctr">
            <a:normAutofit/>
          </a:bodyPr>
          <a:lstStyle/>
          <a:p>
            <a:pPr eaLnBrk="1" hangingPunct="1">
              <a:spcBef>
                <a:spcPct val="20000"/>
              </a:spcBef>
              <a:buFontTx/>
              <a:buChar char="•"/>
            </a:pPr>
            <a:r>
              <a:rPr lang="en-US" altLang="ko-KR" sz="1700">
                <a:ea typeface="굴림" panose="020B0600000101010101" pitchFamily="34" charset="-127"/>
              </a:rPr>
              <a:t>How to identify the receivers of a multicast datagram?</a:t>
            </a:r>
          </a:p>
          <a:p>
            <a:pPr eaLnBrk="1" hangingPunct="1">
              <a:spcBef>
                <a:spcPct val="20000"/>
              </a:spcBef>
              <a:buFontTx/>
              <a:buChar char="•"/>
            </a:pPr>
            <a:r>
              <a:rPr lang="en-US" altLang="ko-KR" sz="1700">
                <a:ea typeface="굴림" panose="020B0600000101010101" pitchFamily="34" charset="-127"/>
              </a:rPr>
              <a:t>How to address a datagram sent to these receivers?</a:t>
            </a:r>
          </a:p>
          <a:p>
            <a:pPr lvl="2">
              <a:spcBef>
                <a:spcPct val="20000"/>
              </a:spcBef>
              <a:buFont typeface="Wingdings" panose="05000000000000000000" pitchFamily="2" charset="2"/>
              <a:buChar char="Ø"/>
            </a:pPr>
            <a:r>
              <a:rPr lang="en-US" altLang="ko-KR" sz="1700">
                <a:ea typeface="굴림" panose="020B0600000101010101" pitchFamily="34" charset="-127"/>
              </a:rPr>
              <a:t>Each multicast datagram to carry the IP addresses of all recipients? </a:t>
            </a:r>
            <a:r>
              <a:rPr lang="en-US" altLang="ko-KR" sz="1700">
                <a:ea typeface="굴림" panose="020B0600000101010101" pitchFamily="34" charset="-127"/>
                <a:sym typeface="Wingdings" panose="05000000000000000000" pitchFamily="2" charset="2"/>
              </a:rPr>
              <a:t> </a:t>
            </a:r>
            <a:r>
              <a:rPr lang="en-US" altLang="ko-KR" sz="1700">
                <a:ea typeface="굴림" panose="020B0600000101010101" pitchFamily="34" charset="-127"/>
              </a:rPr>
              <a:t>Not scalable for large number of recipients</a:t>
            </a:r>
          </a:p>
          <a:p>
            <a:pPr lvl="2">
              <a:spcBef>
                <a:spcPct val="20000"/>
              </a:spcBef>
              <a:buFont typeface="Wingdings" panose="05000000000000000000" pitchFamily="2" charset="2"/>
              <a:buChar char="Ø"/>
            </a:pPr>
            <a:r>
              <a:rPr lang="en-US" altLang="ko-KR" sz="1700">
                <a:ea typeface="굴림" panose="020B0600000101010101" pitchFamily="34" charset="-127"/>
              </a:rPr>
              <a:t> </a:t>
            </a:r>
            <a:r>
              <a:rPr lang="en-US" altLang="ko-KR" sz="1700" i="1">
                <a:ea typeface="굴림" panose="020B0600000101010101" pitchFamily="34" charset="-127"/>
              </a:rPr>
              <a:t>Use address indirection</a:t>
            </a:r>
          </a:p>
          <a:p>
            <a:pPr lvl="3">
              <a:spcBef>
                <a:spcPct val="20000"/>
              </a:spcBef>
              <a:buFont typeface="Wingdings" panose="05000000000000000000" pitchFamily="2" charset="2"/>
              <a:buChar char="ü"/>
            </a:pPr>
            <a:r>
              <a:rPr lang="en-US" altLang="ko-KR" sz="1700">
                <a:ea typeface="굴림" panose="020B0600000101010101" pitchFamily="34" charset="-127"/>
              </a:rPr>
              <a:t>A single identifier used for a group of receivers</a:t>
            </a:r>
          </a:p>
          <a:p>
            <a:endParaRPr lang="en-US" sz="1700"/>
          </a:p>
        </p:txBody>
      </p:sp>
    </p:spTree>
    <p:extLst>
      <p:ext uri="{BB962C8B-B14F-4D97-AF65-F5344CB8AC3E}">
        <p14:creationId xmlns:p14="http://schemas.microsoft.com/office/powerpoint/2010/main" val="15595665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B18AE57-0BE0-41AA-BA57-95039F7032CB}"/>
              </a:ext>
            </a:extLst>
          </p:cNvPr>
          <p:cNvSpPr>
            <a:spLocks noGrp="1"/>
          </p:cNvSpPr>
          <p:nvPr>
            <p:ph type="title"/>
          </p:nvPr>
        </p:nvSpPr>
        <p:spPr>
          <a:xfrm>
            <a:off x="640079" y="2053641"/>
            <a:ext cx="3669161" cy="2760098"/>
          </a:xfrm>
        </p:spPr>
        <p:txBody>
          <a:bodyPr>
            <a:normAutofit/>
          </a:bodyPr>
          <a:lstStyle/>
          <a:p>
            <a:r>
              <a:rPr lang="en-US">
                <a:solidFill>
                  <a:srgbClr val="FFFFFF"/>
                </a:solidFill>
              </a:rPr>
              <a:t>Multicast Address – IPv4</a:t>
            </a:r>
          </a:p>
        </p:txBody>
      </p:sp>
      <p:sp>
        <p:nvSpPr>
          <p:cNvPr id="4" name="Text Placeholder 3">
            <a:extLst>
              <a:ext uri="{FF2B5EF4-FFF2-40B4-BE49-F238E27FC236}">
                <a16:creationId xmlns:a16="http://schemas.microsoft.com/office/drawing/2014/main" id="{86B84014-385C-4C25-9E51-3028E39D2302}"/>
              </a:ext>
            </a:extLst>
          </p:cNvPr>
          <p:cNvSpPr>
            <a:spLocks noGrp="1"/>
          </p:cNvSpPr>
          <p:nvPr>
            <p:ph idx="1"/>
          </p:nvPr>
        </p:nvSpPr>
        <p:spPr>
          <a:xfrm>
            <a:off x="6090574" y="801866"/>
            <a:ext cx="5306084" cy="5230634"/>
          </a:xfrm>
        </p:spPr>
        <p:txBody>
          <a:bodyPr anchor="ctr">
            <a:normAutofit/>
          </a:bodyPr>
          <a:lstStyle/>
          <a:p>
            <a:r>
              <a:rPr lang="en-US" altLang="ko-KR" sz="2400">
                <a:solidFill>
                  <a:srgbClr val="000000"/>
                </a:solidFill>
                <a:ea typeface="굴림" panose="020B0600000101010101" pitchFamily="34" charset="-127"/>
              </a:rPr>
              <a:t>Class D addresses in the range 224.0.0.0 through 239.255.255.255</a:t>
            </a:r>
          </a:p>
          <a:p>
            <a:pPr eaLnBrk="1" hangingPunct="1">
              <a:spcBef>
                <a:spcPct val="50000"/>
              </a:spcBef>
              <a:buFontTx/>
              <a:buChar char="•"/>
            </a:pPr>
            <a:r>
              <a:rPr lang="en-US" altLang="ko-KR" sz="2400">
                <a:solidFill>
                  <a:srgbClr val="000000"/>
                </a:solidFill>
                <a:ea typeface="굴림" panose="020B0600000101010101" pitchFamily="34" charset="-127"/>
              </a:rPr>
              <a:t>224.0.0.0 reserved</a:t>
            </a:r>
          </a:p>
          <a:p>
            <a:pPr eaLnBrk="1" hangingPunct="1">
              <a:spcBef>
                <a:spcPct val="50000"/>
              </a:spcBef>
              <a:buFontTx/>
              <a:buChar char="•"/>
            </a:pPr>
            <a:r>
              <a:rPr lang="en-US" altLang="ko-KR" sz="2400">
                <a:solidFill>
                  <a:srgbClr val="000000"/>
                </a:solidFill>
                <a:ea typeface="굴림" panose="020B0600000101010101" pitchFamily="34" charset="-127"/>
              </a:rPr>
              <a:t>224.0.0.1 all-host group</a:t>
            </a:r>
          </a:p>
          <a:p>
            <a:pPr eaLnBrk="1" hangingPunct="1">
              <a:spcBef>
                <a:spcPct val="50000"/>
              </a:spcBef>
              <a:buFontTx/>
              <a:buChar char="•"/>
            </a:pPr>
            <a:r>
              <a:rPr lang="en-US" altLang="ko-KR" sz="2400">
                <a:solidFill>
                  <a:srgbClr val="000000"/>
                </a:solidFill>
                <a:ea typeface="굴림" panose="020B0600000101010101" pitchFamily="34" charset="-127"/>
              </a:rPr>
              <a:t>224.0.0.2 all-routers group</a:t>
            </a:r>
          </a:p>
          <a:p>
            <a:pPr eaLnBrk="1" hangingPunct="1">
              <a:spcBef>
                <a:spcPct val="50000"/>
              </a:spcBef>
              <a:buFontTx/>
              <a:buChar char="•"/>
            </a:pPr>
            <a:r>
              <a:rPr lang="en-US" altLang="ko-KR" sz="2400">
                <a:solidFill>
                  <a:srgbClr val="000000"/>
                </a:solidFill>
                <a:ea typeface="굴림" panose="020B0600000101010101" pitchFamily="34" charset="-127"/>
              </a:rPr>
              <a:t>224.0.0.1 through 224.0.0.255 reserved for routing-protocols</a:t>
            </a:r>
          </a:p>
          <a:p>
            <a:pPr eaLnBrk="1" hangingPunct="1">
              <a:spcBef>
                <a:spcPct val="50000"/>
              </a:spcBef>
              <a:buFontTx/>
              <a:buChar char="•"/>
            </a:pPr>
            <a:r>
              <a:rPr lang="en-US" altLang="ko-KR" sz="2400">
                <a:solidFill>
                  <a:srgbClr val="000000"/>
                </a:solidFill>
                <a:ea typeface="굴림" panose="020B0600000101010101" pitchFamily="34" charset="-127"/>
              </a:rPr>
              <a:t>Datagrams destined to any of theses addresses are never forwarded by a multicast router</a:t>
            </a:r>
          </a:p>
          <a:p>
            <a:endParaRPr lang="en-US" sz="2400">
              <a:solidFill>
                <a:srgbClr val="000000"/>
              </a:solidFill>
            </a:endParaRPr>
          </a:p>
        </p:txBody>
      </p:sp>
    </p:spTree>
    <p:extLst>
      <p:ext uri="{BB962C8B-B14F-4D97-AF65-F5344CB8AC3E}">
        <p14:creationId xmlns:p14="http://schemas.microsoft.com/office/powerpoint/2010/main" val="20553615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9F02E43-BF09-4A5D-B412-4F62FC99D0A3}"/>
              </a:ext>
            </a:extLst>
          </p:cNvPr>
          <p:cNvSpPr>
            <a:spLocks noGrp="1"/>
          </p:cNvSpPr>
          <p:nvPr>
            <p:ph type="title"/>
          </p:nvPr>
        </p:nvSpPr>
        <p:spPr>
          <a:xfrm>
            <a:off x="640079" y="2053641"/>
            <a:ext cx="3669161" cy="2760098"/>
          </a:xfrm>
        </p:spPr>
        <p:txBody>
          <a:bodyPr>
            <a:normAutofit/>
          </a:bodyPr>
          <a:lstStyle/>
          <a:p>
            <a:r>
              <a:rPr lang="en-US">
                <a:solidFill>
                  <a:srgbClr val="FFFFFF"/>
                </a:solidFill>
              </a:rPr>
              <a:t>Sending and receiving multicast messages</a:t>
            </a:r>
          </a:p>
        </p:txBody>
      </p:sp>
      <p:sp>
        <p:nvSpPr>
          <p:cNvPr id="4" name="Text Placeholder 3">
            <a:extLst>
              <a:ext uri="{FF2B5EF4-FFF2-40B4-BE49-F238E27FC236}">
                <a16:creationId xmlns:a16="http://schemas.microsoft.com/office/drawing/2014/main" id="{26C9F260-83A7-473C-B6AB-1275A1F25C2D}"/>
              </a:ext>
            </a:extLst>
          </p:cNvPr>
          <p:cNvSpPr>
            <a:spLocks noGrp="1"/>
          </p:cNvSpPr>
          <p:nvPr>
            <p:ph idx="1"/>
          </p:nvPr>
        </p:nvSpPr>
        <p:spPr>
          <a:xfrm>
            <a:off x="6090574" y="801866"/>
            <a:ext cx="5306084" cy="5230634"/>
          </a:xfrm>
        </p:spPr>
        <p:txBody>
          <a:bodyPr anchor="ctr">
            <a:normAutofit/>
          </a:bodyPr>
          <a:lstStyle/>
          <a:p>
            <a:pPr eaLnBrk="1" hangingPunct="1"/>
            <a:r>
              <a:rPr lang="en-US" altLang="ko-KR" sz="2000">
                <a:solidFill>
                  <a:srgbClr val="000000"/>
                </a:solidFill>
                <a:ea typeface="굴림" panose="020B0600000101010101" pitchFamily="34" charset="-127"/>
              </a:rPr>
              <a:t>Receiving Multicast Messages</a:t>
            </a:r>
          </a:p>
          <a:p>
            <a:pPr lvl="1"/>
            <a:r>
              <a:rPr lang="en-US" altLang="ko-KR" sz="2000">
                <a:solidFill>
                  <a:srgbClr val="000000"/>
                </a:solidFill>
                <a:ea typeface="굴림" panose="020B0600000101010101" pitchFamily="34" charset="-127"/>
              </a:rPr>
              <a:t>Create a UDP socket</a:t>
            </a:r>
            <a:endParaRPr lang="en-US" altLang="ko-KR" sz="2000" b="1" i="1">
              <a:solidFill>
                <a:srgbClr val="000000"/>
              </a:solidFill>
              <a:ea typeface="굴림" panose="020B0600000101010101" pitchFamily="34" charset="-127"/>
            </a:endParaRPr>
          </a:p>
          <a:p>
            <a:pPr lvl="1"/>
            <a:r>
              <a:rPr lang="en-US" altLang="ko-KR" sz="2000">
                <a:solidFill>
                  <a:srgbClr val="000000"/>
                </a:solidFill>
                <a:ea typeface="굴림" panose="020B0600000101010101" pitchFamily="34" charset="-127"/>
              </a:rPr>
              <a:t>Bind it to a UDP port, e.g., 1234 </a:t>
            </a:r>
          </a:p>
          <a:p>
            <a:pPr lvl="2" eaLnBrk="1" hangingPunct="1">
              <a:buFont typeface="Wingdings" panose="05000000000000000000" pitchFamily="2" charset="2"/>
              <a:buChar char="Ø"/>
            </a:pPr>
            <a:r>
              <a:rPr lang="en-US" altLang="ko-KR">
                <a:solidFill>
                  <a:srgbClr val="000000"/>
                </a:solidFill>
                <a:ea typeface="굴림" panose="020B0600000101010101" pitchFamily="34" charset="-127"/>
              </a:rPr>
              <a:t>All processes must bind to the same port in order to receive the multicast messages</a:t>
            </a:r>
          </a:p>
          <a:p>
            <a:pPr lvl="1"/>
            <a:r>
              <a:rPr lang="en-US" altLang="ko-KR" sz="2000">
                <a:solidFill>
                  <a:srgbClr val="000000"/>
                </a:solidFill>
                <a:ea typeface="굴림" panose="020B0600000101010101" pitchFamily="34" charset="-127"/>
              </a:rPr>
              <a:t>Join a multicast group address</a:t>
            </a:r>
          </a:p>
          <a:p>
            <a:pPr lvl="1"/>
            <a:r>
              <a:rPr lang="en-US" altLang="ko-KR" sz="2000">
                <a:solidFill>
                  <a:srgbClr val="000000"/>
                </a:solidFill>
                <a:ea typeface="굴림" panose="020B0600000101010101" pitchFamily="34" charset="-127"/>
              </a:rPr>
              <a:t>Use </a:t>
            </a:r>
            <a:r>
              <a:rPr lang="en-US" altLang="ko-KR" sz="2000" i="1">
                <a:solidFill>
                  <a:srgbClr val="000000"/>
                </a:solidFill>
                <a:ea typeface="굴림" panose="020B0600000101010101" pitchFamily="34" charset="-127"/>
              </a:rPr>
              <a:t>recv</a:t>
            </a:r>
            <a:r>
              <a:rPr lang="en-US" altLang="ko-KR" sz="2000">
                <a:solidFill>
                  <a:srgbClr val="000000"/>
                </a:solidFill>
                <a:ea typeface="굴림" panose="020B0600000101010101" pitchFamily="34" charset="-127"/>
              </a:rPr>
              <a:t> or </a:t>
            </a:r>
            <a:r>
              <a:rPr lang="en-US" altLang="ko-KR" sz="2000" i="1">
                <a:solidFill>
                  <a:srgbClr val="000000"/>
                </a:solidFill>
                <a:ea typeface="굴림" panose="020B0600000101010101" pitchFamily="34" charset="-127"/>
              </a:rPr>
              <a:t>recvfrom</a:t>
            </a:r>
            <a:r>
              <a:rPr lang="en-US" altLang="ko-KR" sz="2000">
                <a:solidFill>
                  <a:srgbClr val="000000"/>
                </a:solidFill>
                <a:ea typeface="굴림" panose="020B0600000101010101" pitchFamily="34" charset="-127"/>
              </a:rPr>
              <a:t> to read the messages</a:t>
            </a:r>
          </a:p>
          <a:p>
            <a:pPr eaLnBrk="1" hangingPunct="1"/>
            <a:endParaRPr lang="en-US" altLang="ko-KR" sz="2000">
              <a:solidFill>
                <a:srgbClr val="000000"/>
              </a:solidFill>
              <a:ea typeface="굴림" panose="020B0600000101010101" pitchFamily="34" charset="-127"/>
            </a:endParaRPr>
          </a:p>
          <a:p>
            <a:pPr eaLnBrk="1" hangingPunct="1"/>
            <a:r>
              <a:rPr lang="en-US" altLang="ko-KR" sz="2000">
                <a:solidFill>
                  <a:srgbClr val="000000"/>
                </a:solidFill>
                <a:ea typeface="굴림" panose="020B0600000101010101" pitchFamily="34" charset="-127"/>
              </a:rPr>
              <a:t>Sending Multicast Messages</a:t>
            </a:r>
          </a:p>
          <a:p>
            <a:pPr lvl="1"/>
            <a:r>
              <a:rPr lang="en-US" altLang="ko-KR" sz="2000">
                <a:solidFill>
                  <a:srgbClr val="000000"/>
                </a:solidFill>
                <a:ea typeface="굴림" panose="020B0600000101010101" pitchFamily="34" charset="-127"/>
              </a:rPr>
              <a:t>You may use the same socket (you used for receiving) for sending multicast messages or you can use  any other UDP socket (it does not have to join any multicast group)</a:t>
            </a:r>
          </a:p>
          <a:p>
            <a:endParaRPr lang="en-US" sz="2000">
              <a:solidFill>
                <a:srgbClr val="000000"/>
              </a:solidFill>
            </a:endParaRPr>
          </a:p>
        </p:txBody>
      </p:sp>
    </p:spTree>
    <p:extLst>
      <p:ext uri="{BB962C8B-B14F-4D97-AF65-F5344CB8AC3E}">
        <p14:creationId xmlns:p14="http://schemas.microsoft.com/office/powerpoint/2010/main" val="36892780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9F02E43-BF09-4A5D-B412-4F62FC99D0A3}"/>
              </a:ext>
            </a:extLst>
          </p:cNvPr>
          <p:cNvSpPr>
            <a:spLocks noGrp="1"/>
          </p:cNvSpPr>
          <p:nvPr>
            <p:ph type="title"/>
          </p:nvPr>
        </p:nvSpPr>
        <p:spPr>
          <a:xfrm>
            <a:off x="640079" y="2053641"/>
            <a:ext cx="3669161" cy="2760098"/>
          </a:xfrm>
        </p:spPr>
        <p:txBody>
          <a:bodyPr>
            <a:normAutofit/>
          </a:bodyPr>
          <a:lstStyle/>
          <a:p>
            <a:r>
              <a:rPr lang="en-US">
                <a:solidFill>
                  <a:srgbClr val="FFFFFF"/>
                </a:solidFill>
              </a:rPr>
              <a:t>Sending and receiving multicast messages</a:t>
            </a:r>
          </a:p>
        </p:txBody>
      </p:sp>
      <p:sp>
        <p:nvSpPr>
          <p:cNvPr id="4" name="Text Placeholder 3">
            <a:extLst>
              <a:ext uri="{FF2B5EF4-FFF2-40B4-BE49-F238E27FC236}">
                <a16:creationId xmlns:a16="http://schemas.microsoft.com/office/drawing/2014/main" id="{26C9F260-83A7-473C-B6AB-1275A1F25C2D}"/>
              </a:ext>
            </a:extLst>
          </p:cNvPr>
          <p:cNvSpPr>
            <a:spLocks noGrp="1"/>
          </p:cNvSpPr>
          <p:nvPr>
            <p:ph idx="1"/>
          </p:nvPr>
        </p:nvSpPr>
        <p:spPr>
          <a:xfrm>
            <a:off x="6090574" y="801866"/>
            <a:ext cx="5306084" cy="5230634"/>
          </a:xfrm>
        </p:spPr>
        <p:txBody>
          <a:bodyPr anchor="ctr">
            <a:normAutofit/>
          </a:bodyPr>
          <a:lstStyle/>
          <a:p>
            <a:pPr eaLnBrk="1" hangingPunct="1"/>
            <a:r>
              <a:rPr lang="en-US" altLang="ko-KR" sz="2000" dirty="0">
                <a:solidFill>
                  <a:srgbClr val="000000"/>
                </a:solidFill>
                <a:ea typeface="굴림" panose="020B0600000101010101" pitchFamily="34" charset="-127"/>
              </a:rPr>
              <a:t>Receiving Multicast Messages</a:t>
            </a:r>
          </a:p>
          <a:p>
            <a:pPr lvl="1"/>
            <a:r>
              <a:rPr lang="en-US" altLang="ko-KR" sz="2000" dirty="0">
                <a:solidFill>
                  <a:srgbClr val="000000"/>
                </a:solidFill>
                <a:ea typeface="굴림" panose="020B0600000101010101" pitchFamily="34" charset="-127"/>
              </a:rPr>
              <a:t>Create a UDP socket</a:t>
            </a:r>
            <a:endParaRPr lang="en-US" altLang="ko-KR" sz="2000" b="1" i="1" dirty="0">
              <a:solidFill>
                <a:srgbClr val="000000"/>
              </a:solidFill>
              <a:ea typeface="굴림" panose="020B0600000101010101" pitchFamily="34" charset="-127"/>
            </a:endParaRPr>
          </a:p>
          <a:p>
            <a:pPr lvl="1"/>
            <a:r>
              <a:rPr lang="en-US" altLang="ko-KR" sz="2000" dirty="0">
                <a:solidFill>
                  <a:srgbClr val="000000"/>
                </a:solidFill>
                <a:ea typeface="굴림" panose="020B0600000101010101" pitchFamily="34" charset="-127"/>
              </a:rPr>
              <a:t>Bind it to a UDP port, e.g., 1234 </a:t>
            </a:r>
          </a:p>
          <a:p>
            <a:pPr lvl="2" eaLnBrk="1" hangingPunct="1">
              <a:buFont typeface="Wingdings" panose="05000000000000000000" pitchFamily="2" charset="2"/>
              <a:buChar char="Ø"/>
            </a:pPr>
            <a:r>
              <a:rPr lang="en-US" altLang="ko-KR" dirty="0">
                <a:solidFill>
                  <a:srgbClr val="000000"/>
                </a:solidFill>
                <a:ea typeface="굴림" panose="020B0600000101010101" pitchFamily="34" charset="-127"/>
              </a:rPr>
              <a:t>All processes must bind to the same port in order to receive the multicast messages</a:t>
            </a:r>
          </a:p>
          <a:p>
            <a:pPr lvl="1"/>
            <a:r>
              <a:rPr lang="en-US" altLang="ko-KR" sz="2000" dirty="0">
                <a:solidFill>
                  <a:srgbClr val="000000"/>
                </a:solidFill>
                <a:ea typeface="굴림" panose="020B0600000101010101" pitchFamily="34" charset="-127"/>
              </a:rPr>
              <a:t>Join a multicast group address</a:t>
            </a:r>
          </a:p>
          <a:p>
            <a:pPr lvl="1"/>
            <a:r>
              <a:rPr lang="en-US" altLang="ko-KR" sz="2000" dirty="0">
                <a:solidFill>
                  <a:srgbClr val="000000"/>
                </a:solidFill>
                <a:ea typeface="굴림" panose="020B0600000101010101" pitchFamily="34" charset="-127"/>
              </a:rPr>
              <a:t>Use </a:t>
            </a:r>
            <a:r>
              <a:rPr lang="en-US" altLang="ko-KR" sz="2000" i="1" dirty="0" err="1">
                <a:solidFill>
                  <a:srgbClr val="000000"/>
                </a:solidFill>
                <a:ea typeface="굴림" panose="020B0600000101010101" pitchFamily="34" charset="-127"/>
              </a:rPr>
              <a:t>recv</a:t>
            </a:r>
            <a:r>
              <a:rPr lang="en-US" altLang="ko-KR" sz="2000" dirty="0">
                <a:solidFill>
                  <a:srgbClr val="000000"/>
                </a:solidFill>
                <a:ea typeface="굴림" panose="020B0600000101010101" pitchFamily="34" charset="-127"/>
              </a:rPr>
              <a:t> or </a:t>
            </a:r>
            <a:r>
              <a:rPr lang="en-US" altLang="ko-KR" sz="2000" i="1" dirty="0" err="1">
                <a:solidFill>
                  <a:srgbClr val="000000"/>
                </a:solidFill>
                <a:ea typeface="굴림" panose="020B0600000101010101" pitchFamily="34" charset="-127"/>
              </a:rPr>
              <a:t>recvfrom</a:t>
            </a:r>
            <a:r>
              <a:rPr lang="en-US" altLang="ko-KR" sz="2000" dirty="0">
                <a:solidFill>
                  <a:srgbClr val="000000"/>
                </a:solidFill>
                <a:ea typeface="굴림" panose="020B0600000101010101" pitchFamily="34" charset="-127"/>
              </a:rPr>
              <a:t> to read the messages</a:t>
            </a:r>
          </a:p>
          <a:p>
            <a:pPr eaLnBrk="1" hangingPunct="1"/>
            <a:endParaRPr lang="en-US" altLang="ko-KR" sz="2000" dirty="0">
              <a:solidFill>
                <a:srgbClr val="000000"/>
              </a:solidFill>
              <a:ea typeface="굴림" panose="020B0600000101010101" pitchFamily="34" charset="-127"/>
            </a:endParaRPr>
          </a:p>
          <a:p>
            <a:pPr eaLnBrk="1" hangingPunct="1"/>
            <a:r>
              <a:rPr lang="en-US" altLang="ko-KR" sz="2000" dirty="0">
                <a:solidFill>
                  <a:srgbClr val="000000"/>
                </a:solidFill>
                <a:ea typeface="굴림" panose="020B0600000101010101" pitchFamily="34" charset="-127"/>
              </a:rPr>
              <a:t>Sending Multicast Messages</a:t>
            </a:r>
          </a:p>
          <a:p>
            <a:pPr lvl="1"/>
            <a:r>
              <a:rPr lang="en-US" altLang="ko-KR" sz="2000" dirty="0">
                <a:solidFill>
                  <a:srgbClr val="000000"/>
                </a:solidFill>
                <a:ea typeface="굴림" panose="020B0600000101010101" pitchFamily="34" charset="-127"/>
              </a:rPr>
              <a:t>You may use the same socket (you used for receiving) for sending multicast messages or you can use  any other UDP socket (it does not have to join any multicast group)</a:t>
            </a:r>
          </a:p>
          <a:p>
            <a:r>
              <a:rPr lang="en-US" sz="2000" dirty="0">
                <a:solidFill>
                  <a:srgbClr val="000000"/>
                </a:solidFill>
              </a:rPr>
              <a:t>How would you send broadcast messages?</a:t>
            </a:r>
          </a:p>
        </p:txBody>
      </p:sp>
    </p:spTree>
    <p:extLst>
      <p:ext uri="{BB962C8B-B14F-4D97-AF65-F5344CB8AC3E}">
        <p14:creationId xmlns:p14="http://schemas.microsoft.com/office/powerpoint/2010/main" val="37058480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141B92A-84A4-49CC-B426-7822CA98FA1A}"/>
              </a:ext>
            </a:extLst>
          </p:cNvPr>
          <p:cNvSpPr>
            <a:spLocks noGrp="1"/>
          </p:cNvSpPr>
          <p:nvPr>
            <p:ph type="title"/>
          </p:nvPr>
        </p:nvSpPr>
        <p:spPr>
          <a:xfrm>
            <a:off x="640079" y="2053641"/>
            <a:ext cx="3669161" cy="2760098"/>
          </a:xfrm>
        </p:spPr>
        <p:txBody>
          <a:bodyPr>
            <a:normAutofit/>
          </a:bodyPr>
          <a:lstStyle/>
          <a:p>
            <a:r>
              <a:rPr lang="en-US">
                <a:solidFill>
                  <a:srgbClr val="FFFFFF"/>
                </a:solidFill>
              </a:rPr>
              <a:t>Multicast issues</a:t>
            </a:r>
          </a:p>
        </p:txBody>
      </p:sp>
      <p:sp>
        <p:nvSpPr>
          <p:cNvPr id="4" name="Text Placeholder 3">
            <a:extLst>
              <a:ext uri="{FF2B5EF4-FFF2-40B4-BE49-F238E27FC236}">
                <a16:creationId xmlns:a16="http://schemas.microsoft.com/office/drawing/2014/main" id="{6ADA1BB9-89F5-4F9B-BF64-1004BE7FB6E8}"/>
              </a:ext>
            </a:extLst>
          </p:cNvPr>
          <p:cNvSpPr>
            <a:spLocks noGrp="1"/>
          </p:cNvSpPr>
          <p:nvPr>
            <p:ph idx="1"/>
          </p:nvPr>
        </p:nvSpPr>
        <p:spPr>
          <a:xfrm>
            <a:off x="6090574" y="801866"/>
            <a:ext cx="5306084" cy="5230634"/>
          </a:xfrm>
        </p:spPr>
        <p:txBody>
          <a:bodyPr anchor="ctr">
            <a:normAutofit/>
          </a:bodyPr>
          <a:lstStyle/>
          <a:p>
            <a:pPr eaLnBrk="1" hangingPunct="1">
              <a:spcBef>
                <a:spcPct val="20000"/>
              </a:spcBef>
            </a:pPr>
            <a:r>
              <a:rPr lang="en-US" altLang="ko-KR" sz="2000">
                <a:solidFill>
                  <a:srgbClr val="000000"/>
                </a:solidFill>
                <a:ea typeface="굴림" panose="020B0600000101010101" pitchFamily="34" charset="-127"/>
              </a:rPr>
              <a:t>Time To Live</a:t>
            </a:r>
          </a:p>
          <a:p>
            <a:pPr lvl="1" eaLnBrk="1" hangingPunct="1">
              <a:spcBef>
                <a:spcPct val="20000"/>
              </a:spcBef>
            </a:pPr>
            <a:r>
              <a:rPr lang="en-US" altLang="ko-KR" sz="2000">
                <a:solidFill>
                  <a:srgbClr val="000000"/>
                </a:solidFill>
                <a:ea typeface="굴림" panose="020B0600000101010101" pitchFamily="34" charset="-127"/>
              </a:rPr>
              <a:t>Set TTL for outgoing multicast datagrams (default is 1 </a:t>
            </a:r>
            <a:r>
              <a:rPr lang="en-US" altLang="ko-KR" sz="2000">
                <a:solidFill>
                  <a:srgbClr val="000000"/>
                </a:solidFill>
                <a:ea typeface="굴림" panose="020B0600000101010101" pitchFamily="34" charset="-127"/>
                <a:sym typeface="Wingdings" panose="05000000000000000000" pitchFamily="2" charset="2"/>
              </a:rPr>
              <a:t> local subnet</a:t>
            </a:r>
            <a:r>
              <a:rPr lang="en-US" altLang="ko-KR" sz="2000">
                <a:solidFill>
                  <a:srgbClr val="000000"/>
                </a:solidFill>
                <a:ea typeface="굴림" panose="020B0600000101010101" pitchFamily="34" charset="-127"/>
              </a:rPr>
              <a:t>)</a:t>
            </a:r>
          </a:p>
          <a:p>
            <a:pPr eaLnBrk="1" hangingPunct="1">
              <a:spcBef>
                <a:spcPct val="20000"/>
              </a:spcBef>
            </a:pPr>
            <a:r>
              <a:rPr lang="en-US" altLang="ko-KR" sz="2000">
                <a:solidFill>
                  <a:srgbClr val="000000"/>
                </a:solidFill>
                <a:ea typeface="굴림" panose="020B0600000101010101" pitchFamily="34" charset="-127"/>
              </a:rPr>
              <a:t>Loopback mode</a:t>
            </a:r>
          </a:p>
          <a:p>
            <a:pPr lvl="1">
              <a:spcBef>
                <a:spcPct val="20000"/>
              </a:spcBef>
            </a:pPr>
            <a:r>
              <a:rPr lang="en-US" altLang="ko-KR" sz="2000">
                <a:solidFill>
                  <a:srgbClr val="000000"/>
                </a:solidFill>
                <a:ea typeface="굴림" panose="020B0600000101010101" pitchFamily="34" charset="-127"/>
              </a:rPr>
              <a:t>Enable or disable local loopback of multicast datagrams</a:t>
            </a:r>
          </a:p>
          <a:p>
            <a:pPr lvl="1">
              <a:spcBef>
                <a:spcPct val="20000"/>
              </a:spcBef>
            </a:pPr>
            <a:r>
              <a:rPr lang="en-US" altLang="ko-KR" sz="2000">
                <a:solidFill>
                  <a:srgbClr val="000000"/>
                </a:solidFill>
                <a:ea typeface="굴림" panose="020B0600000101010101" pitchFamily="34" charset="-127"/>
              </a:rPr>
              <a:t>By default loopback is enabled</a:t>
            </a:r>
          </a:p>
          <a:p>
            <a:pPr lvl="1">
              <a:spcBef>
                <a:spcPct val="20000"/>
              </a:spcBef>
            </a:pPr>
            <a:r>
              <a:rPr lang="en-US" altLang="ko-KR" sz="2000">
                <a:solidFill>
                  <a:srgbClr val="000000"/>
                </a:solidFill>
                <a:ea typeface="굴림" panose="020B0600000101010101" pitchFamily="34" charset="-127"/>
              </a:rPr>
              <a:t>A copy of each multicast datagram sent by a process on the host will also be looped back and processed as a received datagram by that host</a:t>
            </a:r>
          </a:p>
          <a:p>
            <a:pPr eaLnBrk="1" hangingPunct="1">
              <a:spcBef>
                <a:spcPct val="20000"/>
              </a:spcBef>
            </a:pPr>
            <a:r>
              <a:rPr lang="en-US" altLang="ko-KR" sz="2000">
                <a:solidFill>
                  <a:srgbClr val="000000"/>
                </a:solidFill>
                <a:ea typeface="굴림" panose="020B0600000101010101" pitchFamily="34" charset="-127"/>
              </a:rPr>
              <a:t>Port Reuse</a:t>
            </a:r>
          </a:p>
          <a:p>
            <a:pPr lvl="1">
              <a:spcBef>
                <a:spcPct val="20000"/>
              </a:spcBef>
            </a:pPr>
            <a:r>
              <a:rPr lang="en-US" altLang="ko-KR" sz="2000">
                <a:solidFill>
                  <a:srgbClr val="000000"/>
                </a:solidFill>
                <a:ea typeface="굴림" panose="020B0600000101010101" pitchFamily="34" charset="-127"/>
              </a:rPr>
              <a:t>Allow the same multicast application to have several instances running on the same host</a:t>
            </a:r>
          </a:p>
          <a:p>
            <a:pPr lvl="1">
              <a:spcBef>
                <a:spcPct val="20000"/>
              </a:spcBef>
            </a:pPr>
            <a:r>
              <a:rPr lang="en-US" altLang="ko-KR" sz="2000">
                <a:solidFill>
                  <a:srgbClr val="000000"/>
                </a:solidFill>
                <a:ea typeface="굴림" panose="020B0600000101010101" pitchFamily="34" charset="-127"/>
              </a:rPr>
              <a:t>In Java, Port reuse is enabled by default</a:t>
            </a:r>
          </a:p>
          <a:p>
            <a:endParaRPr lang="en-US" sz="2000">
              <a:solidFill>
                <a:srgbClr val="000000"/>
              </a:solidFill>
            </a:endParaRPr>
          </a:p>
        </p:txBody>
      </p:sp>
    </p:spTree>
    <p:extLst>
      <p:ext uri="{BB962C8B-B14F-4D97-AF65-F5344CB8AC3E}">
        <p14:creationId xmlns:p14="http://schemas.microsoft.com/office/powerpoint/2010/main" val="33395309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24C0D4F-A4A9-2546-981A-EB8ECA8CA35E}"/>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a:solidFill>
                  <a:srgbClr val="FFFFFF"/>
                </a:solidFill>
                <a:latin typeface="+mj-lt"/>
                <a:ea typeface="+mj-ea"/>
                <a:cs typeface="+mj-cs"/>
              </a:rPr>
              <a:t>Multicast Example</a:t>
            </a:r>
          </a:p>
        </p:txBody>
      </p:sp>
      <p:sp>
        <p:nvSpPr>
          <p:cNvPr id="4" name="Text Placeholder 3">
            <a:extLst>
              <a:ext uri="{FF2B5EF4-FFF2-40B4-BE49-F238E27FC236}">
                <a16:creationId xmlns:a16="http://schemas.microsoft.com/office/drawing/2014/main" id="{08E3BCD1-E462-7E4C-995B-9E9131B6F714}"/>
              </a:ext>
            </a:extLst>
          </p:cNvPr>
          <p:cNvSpPr>
            <a:spLocks noGrp="1"/>
          </p:cNvSpPr>
          <p:nvPr>
            <p:ph idx="1"/>
          </p:nvPr>
        </p:nvSpPr>
        <p:spPr>
          <a:xfrm>
            <a:off x="3045368" y="4074718"/>
            <a:ext cx="6105194" cy="682079"/>
          </a:xfrm>
        </p:spPr>
        <p:txBody>
          <a:bodyPr vert="horz" lIns="91440" tIns="45720" rIns="91440" bIns="45720" rtlCol="0">
            <a:normAutofit/>
          </a:bodyPr>
          <a:lstStyle/>
          <a:p>
            <a:pPr marL="0" indent="0" algn="ctr">
              <a:buNone/>
            </a:pPr>
            <a:r>
              <a:rPr lang="en-US" sz="2400" kern="1200">
                <a:solidFill>
                  <a:srgbClr val="FFFFFF"/>
                </a:solidFill>
                <a:latin typeface="+mn-lt"/>
                <a:ea typeface="+mn-ea"/>
                <a:cs typeface="+mn-cs"/>
              </a:rPr>
              <a:t>See the associated example.</a:t>
            </a:r>
          </a:p>
        </p:txBody>
      </p:sp>
    </p:spTree>
    <p:extLst>
      <p:ext uri="{BB962C8B-B14F-4D97-AF65-F5344CB8AC3E}">
        <p14:creationId xmlns:p14="http://schemas.microsoft.com/office/powerpoint/2010/main" val="2092687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09498" y="908344"/>
            <a:ext cx="5244301" cy="1538130"/>
          </a:xfrm>
        </p:spPr>
        <p:txBody>
          <a:bodyPr>
            <a:normAutofit/>
          </a:bodyPr>
          <a:lstStyle/>
          <a:p>
            <a:r>
              <a:rPr lang="en-US" dirty="0"/>
              <a:t>Layering</a:t>
            </a:r>
          </a:p>
        </p:txBody>
      </p:sp>
      <p:sp>
        <p:nvSpPr>
          <p:cNvPr id="28" name="Freeform 6">
            <a:extLst>
              <a:ext uri="{FF2B5EF4-FFF2-40B4-BE49-F238E27FC236}">
                <a16:creationId xmlns:a16="http://schemas.microsoft.com/office/drawing/2014/main" id="{B6C29DB0-17E9-42FF-986E-0B7F493F4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9584"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Freeform 6">
            <a:extLst>
              <a:ext uri="{FF2B5EF4-FFF2-40B4-BE49-F238E27FC236}">
                <a16:creationId xmlns:a16="http://schemas.microsoft.com/office/drawing/2014/main" id="{115AD956-A5B6-4760-B8B2-11E2DF6B0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pic>
        <p:nvPicPr>
          <p:cNvPr id="23" name="Picture 22"/>
          <p:cNvPicPr>
            <a:picLocks noChangeAspect="1"/>
          </p:cNvPicPr>
          <p:nvPr/>
        </p:nvPicPr>
        <p:blipFill>
          <a:blip r:embed="rId2"/>
          <a:stretch>
            <a:fillRect/>
          </a:stretch>
        </p:blipFill>
        <p:spPr>
          <a:xfrm>
            <a:off x="2034279" y="1450448"/>
            <a:ext cx="2159729" cy="3948511"/>
          </a:xfrm>
          <a:prstGeom prst="rect">
            <a:avLst/>
          </a:prstGeom>
        </p:spPr>
      </p:pic>
      <p:sp>
        <p:nvSpPr>
          <p:cNvPr id="3" name="Content Placeholder 2"/>
          <p:cNvSpPr>
            <a:spLocks noGrp="1"/>
          </p:cNvSpPr>
          <p:nvPr>
            <p:ph idx="1"/>
          </p:nvPr>
        </p:nvSpPr>
        <p:spPr>
          <a:xfrm>
            <a:off x="5911158" y="2706865"/>
            <a:ext cx="5383652" cy="3470097"/>
          </a:xfrm>
        </p:spPr>
        <p:txBody>
          <a:bodyPr>
            <a:normAutofit/>
          </a:bodyPr>
          <a:lstStyle/>
          <a:p>
            <a:r>
              <a:rPr lang="en-US" sz="2400"/>
              <a:t>Separation of concerns </a:t>
            </a:r>
          </a:p>
          <a:p>
            <a:pPr lvl="1"/>
            <a:r>
              <a:rPr lang="en-US"/>
              <a:t>Break</a:t>
            </a:r>
            <a:r>
              <a:rPr lang="en-US" dirty="0"/>
              <a:t> problem into separate parts </a:t>
            </a:r>
          </a:p>
          <a:p>
            <a:pPr lvl="1"/>
            <a:r>
              <a:rPr lang="en-US"/>
              <a:t>Solve</a:t>
            </a:r>
            <a:r>
              <a:rPr lang="en-US" dirty="0"/>
              <a:t> each one independently </a:t>
            </a:r>
          </a:p>
          <a:p>
            <a:pPr lvl="1"/>
            <a:r>
              <a:rPr lang="en-US"/>
              <a:t>Tie together </a:t>
            </a:r>
            <a:r>
              <a:rPr lang="en-US" dirty="0"/>
              <a:t>through common interfaces: abstraction </a:t>
            </a:r>
          </a:p>
          <a:p>
            <a:pPr lvl="1"/>
            <a:r>
              <a:rPr lang="en-US"/>
              <a:t>Encapsulate data </a:t>
            </a:r>
            <a:r>
              <a:rPr lang="en-US" dirty="0"/>
              <a:t>from the layer above inside data from the layer below </a:t>
            </a:r>
          </a:p>
          <a:p>
            <a:r>
              <a:rPr lang="en-US" sz="2400"/>
              <a:t>This allows independent evolution </a:t>
            </a:r>
          </a:p>
          <a:p>
            <a:endParaRPr lang="en-US" sz="2400"/>
          </a:p>
        </p:txBody>
      </p:sp>
    </p:spTree>
    <p:extLst>
      <p:ext uri="{BB962C8B-B14F-4D97-AF65-F5344CB8AC3E}">
        <p14:creationId xmlns:p14="http://schemas.microsoft.com/office/powerpoint/2010/main" val="3385470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6920" cy="6858000"/>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23236"/>
            <a:ext cx="3659777" cy="2820908"/>
          </a:xfrm>
        </p:spPr>
        <p:txBody>
          <a:bodyPr>
            <a:normAutofit/>
          </a:bodyPr>
          <a:lstStyle/>
          <a:p>
            <a:r>
              <a:rPr lang="en-US" sz="4000">
                <a:solidFill>
                  <a:srgbClr val="FFFFFF"/>
                </a:solidFill>
              </a:rPr>
              <a:t>Networking Layers - Physical Layer (1)</a:t>
            </a:r>
          </a:p>
        </p:txBody>
      </p:sp>
      <p:graphicFrame>
        <p:nvGraphicFramePr>
          <p:cNvPr id="5" name="Content Placeholder 2">
            <a:extLst>
              <a:ext uri="{FF2B5EF4-FFF2-40B4-BE49-F238E27FC236}">
                <a16:creationId xmlns:a16="http://schemas.microsoft.com/office/drawing/2014/main" id="{07AB20CC-F6B0-423A-8804-C9CEBE70629E}"/>
              </a:ext>
            </a:extLst>
          </p:cNvPr>
          <p:cNvGraphicFramePr>
            <a:graphicFrameLocks noGrp="1"/>
          </p:cNvGraphicFramePr>
          <p:nvPr>
            <p:ph idx="1"/>
            <p:extLst>
              <p:ext uri="{D42A27DB-BD31-4B8C-83A1-F6EECF244321}">
                <p14:modId xmlns:p14="http://schemas.microsoft.com/office/powerpoint/2010/main" val="2937528632"/>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8040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6920" cy="6858000"/>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23236"/>
            <a:ext cx="3659777" cy="2820908"/>
          </a:xfrm>
        </p:spPr>
        <p:txBody>
          <a:bodyPr>
            <a:normAutofit/>
          </a:bodyPr>
          <a:lstStyle/>
          <a:p>
            <a:r>
              <a:rPr lang="en-US" sz="4000">
                <a:solidFill>
                  <a:srgbClr val="FFFFFF"/>
                </a:solidFill>
              </a:rPr>
              <a:t>Networking Layers - Link Layer (2)</a:t>
            </a:r>
          </a:p>
        </p:txBody>
      </p:sp>
      <p:graphicFrame>
        <p:nvGraphicFramePr>
          <p:cNvPr id="22" name="Content Placeholder 2">
            <a:extLst>
              <a:ext uri="{FF2B5EF4-FFF2-40B4-BE49-F238E27FC236}">
                <a16:creationId xmlns:a16="http://schemas.microsoft.com/office/drawing/2014/main" id="{D46B14D1-2DE9-445C-AB05-ED173B7BA9ED}"/>
              </a:ext>
            </a:extLst>
          </p:cNvPr>
          <p:cNvGraphicFramePr>
            <a:graphicFrameLocks noGrp="1"/>
          </p:cNvGraphicFramePr>
          <p:nvPr>
            <p:ph idx="1"/>
            <p:extLst>
              <p:ext uri="{D42A27DB-BD31-4B8C-83A1-F6EECF244321}">
                <p14:modId xmlns:p14="http://schemas.microsoft.com/office/powerpoint/2010/main" val="2097544078"/>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271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rPr>
              <a:t>Networking Layers - Network Layer (3)</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1900" b="1">
                <a:solidFill>
                  <a:srgbClr val="000000"/>
                </a:solidFill>
              </a:rPr>
              <a:t>Service</a:t>
            </a:r>
          </a:p>
          <a:p>
            <a:pPr lvl="1"/>
            <a:r>
              <a:rPr lang="en-US" sz="1900">
                <a:solidFill>
                  <a:srgbClr val="000000"/>
                </a:solidFill>
              </a:rPr>
              <a:t>Deliver packets to specified inter-network destination</a:t>
            </a:r>
          </a:p>
          <a:p>
            <a:pPr lvl="2"/>
            <a:r>
              <a:rPr lang="en-US" sz="1900">
                <a:solidFill>
                  <a:srgbClr val="000000"/>
                </a:solidFill>
              </a:rPr>
              <a:t>Inter-network = across multiple layer-2 networks</a:t>
            </a:r>
          </a:p>
          <a:p>
            <a:pPr lvl="1"/>
            <a:r>
              <a:rPr lang="en-US" sz="1900">
                <a:solidFill>
                  <a:srgbClr val="000000"/>
                </a:solidFill>
              </a:rPr>
              <a:t>Works across networking technologies (e.g., Ethernet + Wifi + 3G)</a:t>
            </a:r>
          </a:p>
          <a:p>
            <a:pPr lvl="2"/>
            <a:r>
              <a:rPr lang="en-US" sz="1900">
                <a:solidFill>
                  <a:srgbClr val="000000"/>
                </a:solidFill>
              </a:rPr>
              <a:t>No longer the same framing all the way</a:t>
            </a:r>
          </a:p>
          <a:p>
            <a:pPr lvl="1"/>
            <a:r>
              <a:rPr lang="en-US" sz="1900">
                <a:solidFill>
                  <a:srgbClr val="000000"/>
                </a:solidFill>
              </a:rPr>
              <a:t>Possible other services</a:t>
            </a:r>
          </a:p>
          <a:p>
            <a:pPr lvl="2"/>
            <a:r>
              <a:rPr lang="en-US" sz="1900">
                <a:solidFill>
                  <a:srgbClr val="000000"/>
                </a:solidFill>
              </a:rPr>
              <a:t>Packet scheduling, priorities</a:t>
            </a:r>
          </a:p>
          <a:p>
            <a:pPr lvl="2"/>
            <a:r>
              <a:rPr lang="en-US" sz="1900">
                <a:solidFill>
                  <a:srgbClr val="000000"/>
                </a:solidFill>
              </a:rPr>
              <a:t>Buffer management</a:t>
            </a:r>
          </a:p>
          <a:p>
            <a:r>
              <a:rPr lang="en-US" sz="1900" b="1">
                <a:solidFill>
                  <a:srgbClr val="000000"/>
                </a:solidFill>
              </a:rPr>
              <a:t>Service Interface</a:t>
            </a:r>
            <a:r>
              <a:rPr lang="en-US" sz="1900">
                <a:solidFill>
                  <a:srgbClr val="000000"/>
                </a:solidFill>
              </a:rPr>
              <a:t>: send packets to specified inter-network destinations; receive packets destined for end host</a:t>
            </a:r>
          </a:p>
          <a:p>
            <a:r>
              <a:rPr lang="en-US" sz="1900" b="1">
                <a:solidFill>
                  <a:srgbClr val="000000"/>
                </a:solidFill>
              </a:rPr>
              <a:t>Protocols</a:t>
            </a:r>
            <a:r>
              <a:rPr lang="en-US" sz="1900">
                <a:solidFill>
                  <a:srgbClr val="000000"/>
                </a:solidFill>
              </a:rPr>
              <a:t>: define inter-network addresses (globally unique); construct routing tables</a:t>
            </a:r>
          </a:p>
        </p:txBody>
      </p:sp>
    </p:spTree>
    <p:extLst>
      <p:ext uri="{BB962C8B-B14F-4D97-AF65-F5344CB8AC3E}">
        <p14:creationId xmlns:p14="http://schemas.microsoft.com/office/powerpoint/2010/main" val="30675645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COLBF_NEW" val="19"/>
  <p:tag name="CDT_COLFF_NEW" val="19"/>
  <p:tag name="CDT_EXTCOL" val="True"/>
  <p:tag name="CDT_COLTX_NEW" val="20"/>
  <p:tag name="CDT_TARGETSHAPE_NEW" val="3"/>
  <p:tag name="CDT_PROT" val="4"/>
  <p:tag name="CDT_PROT_TOP" val="235,2668"/>
  <p:tag name="CDT_PROT_LEFT" val="26,62496"/>
  <p:tag name="CDT_PROT_WIDTH" val="933,8749"/>
  <p:tag name="CDT_PROT_HEIGHT" val="99,70441"/>
  <p:tag name="CDT_DELETE_ONEVENT_NEWPRES" val="False"/>
</p:tagLst>
</file>

<file path=ppt/tags/tag2.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1"/>
  <p:tag name="CDT_EXTCOL" val="True"/>
  <p:tag name="CDT_COLTX_NEW" val="26"/>
  <p:tag name="CDT_TARGETSHAPE_NEW" val="2"/>
  <p:tag name="CDT_PROT" val="3"/>
  <p:tag name="CDT_PROT_TOP" val="0"/>
  <p:tag name="CDT_PROT_LEFT" val="480,25"/>
  <p:tag name="CDT_PROT_WIDTH" val="0,1250394"/>
  <p:tag name="CDT_PROT_HEIGHT" val="0,1250394"/>
  <p:tag name="CDT_DELETE_ONEVENT_NEWPRES" val="False"/>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3441</Words>
  <Application>Microsoft Macintosh PowerPoint</Application>
  <PresentationFormat>Widescreen</PresentationFormat>
  <Paragraphs>795</Paragraphs>
  <Slides>56</Slides>
  <Notes>34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56</vt:i4>
      </vt:variant>
    </vt:vector>
  </HeadingPairs>
  <TitlesOfParts>
    <vt:vector size="68" baseType="lpstr">
      <vt:lpstr>Arial</vt:lpstr>
      <vt:lpstr>Calibri</vt:lpstr>
      <vt:lpstr>Calibri Light</vt:lpstr>
      <vt:lpstr>Comic Sans MS</vt:lpstr>
      <vt:lpstr>Courier New</vt:lpstr>
      <vt:lpstr>Helvetica</vt:lpstr>
      <vt:lpstr>Tahoma</vt:lpstr>
      <vt:lpstr>Times New Roman</vt:lpstr>
      <vt:lpstr>Wingdings</vt:lpstr>
      <vt:lpstr>Office Theme</vt:lpstr>
      <vt:lpstr>Photo Editor Photo</vt:lpstr>
      <vt:lpstr>Clip</vt:lpstr>
      <vt:lpstr>Resilient Distributed Systems</vt:lpstr>
      <vt:lpstr>What is this lecture about</vt:lpstr>
      <vt:lpstr>Tracert – example of networked connection</vt:lpstr>
      <vt:lpstr>Network components</vt:lpstr>
      <vt:lpstr>Taxonomy of Communication Networks</vt:lpstr>
      <vt:lpstr>Layering</vt:lpstr>
      <vt:lpstr>Networking Layers - Physical Layer (1)</vt:lpstr>
      <vt:lpstr>Networking Layers - Link Layer (2)</vt:lpstr>
      <vt:lpstr>Networking Layers - Network Layer (3)</vt:lpstr>
      <vt:lpstr>Networking Layers - Transport Layer (4)</vt:lpstr>
      <vt:lpstr>Networking Layers - Application Layer (7 – not 5)</vt:lpstr>
      <vt:lpstr>All Networking Layers Together</vt:lpstr>
      <vt:lpstr>Distributed System Communication Depends on Protcol</vt:lpstr>
      <vt:lpstr>Example Protocol- IP Service: Best-Effort Packet Delivery</vt:lpstr>
      <vt:lpstr>IP Service: “Best Effort” Suffices</vt:lpstr>
      <vt:lpstr>IP Header: The foundation of Current Computer Communications</vt:lpstr>
      <vt:lpstr>IP Packet Header Fields</vt:lpstr>
      <vt:lpstr>IP Packet Header Fields (Continued)</vt:lpstr>
      <vt:lpstr>Where does Reassemble Happen?</vt:lpstr>
      <vt:lpstr>Where does Reassemble Happen?</vt:lpstr>
      <vt:lpstr>Where does Reassemble Happen?</vt:lpstr>
      <vt:lpstr>Time-to-Live (TTL) Field  (8 bits) </vt:lpstr>
      <vt:lpstr>IP Packet Header (cont’d)</vt:lpstr>
      <vt:lpstr>IP Addresses (IPv4)</vt:lpstr>
      <vt:lpstr>Hierarchical Addressing: IP Prefixes</vt:lpstr>
      <vt:lpstr>IP Address and a 24-bit Subnet Mask</vt:lpstr>
      <vt:lpstr>Addressing Hosts in the Internet</vt:lpstr>
      <vt:lpstr>Routers</vt:lpstr>
      <vt:lpstr>Forwarding Table</vt:lpstr>
      <vt:lpstr>Scalability Challenge</vt:lpstr>
      <vt:lpstr>Scalability Improved</vt:lpstr>
      <vt:lpstr>Easy to Add New Hosts</vt:lpstr>
      <vt:lpstr>Special-Purpose Address Blocks</vt:lpstr>
      <vt:lpstr>Host Names vs. IP addresses</vt:lpstr>
      <vt:lpstr>Domain Name System (DNS)</vt:lpstr>
      <vt:lpstr>Transport Protocols</vt:lpstr>
      <vt:lpstr>Internet Transport Protocols</vt:lpstr>
      <vt:lpstr>UDP</vt:lpstr>
      <vt:lpstr>Ports</vt:lpstr>
      <vt:lpstr>Why Would Anyone Use UDP?</vt:lpstr>
      <vt:lpstr>Popular Applications That Use UDP</vt:lpstr>
      <vt:lpstr>Transmission Control Protocol (TCP)</vt:lpstr>
      <vt:lpstr>TCP Support for Reliable Delivery</vt:lpstr>
      <vt:lpstr>Timeout</vt:lpstr>
      <vt:lpstr>Multicast</vt:lpstr>
      <vt:lpstr>Multicast Communication</vt:lpstr>
      <vt:lpstr>Multicast Communication </vt:lpstr>
      <vt:lpstr>Unicast versus Broadcast versus Multicast</vt:lpstr>
      <vt:lpstr>Multicast</vt:lpstr>
      <vt:lpstr>IP Multicast</vt:lpstr>
      <vt:lpstr>Multicast group addresses</vt:lpstr>
      <vt:lpstr>Multicast Address – IPv4</vt:lpstr>
      <vt:lpstr>Sending and receiving multicast messages</vt:lpstr>
      <vt:lpstr>Sending and receiving multicast messages</vt:lpstr>
      <vt:lpstr>Multicast issues</vt:lpstr>
      <vt:lpstr>Multicast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Resilient Distributed Systems</dc:title>
  <dc:creator>Dubey, Abhishek</dc:creator>
  <cp:lastModifiedBy>Dubey, Abhishek</cp:lastModifiedBy>
  <cp:revision>1</cp:revision>
  <dcterms:created xsi:type="dcterms:W3CDTF">2019-08-22T01:49:12Z</dcterms:created>
  <dcterms:modified xsi:type="dcterms:W3CDTF">2019-08-22T01:49:15Z</dcterms:modified>
</cp:coreProperties>
</file>