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8" r:id="rId3"/>
    <p:sldId id="319" r:id="rId4"/>
    <p:sldId id="325" r:id="rId5"/>
    <p:sldId id="326" r:id="rId6"/>
    <p:sldId id="327" r:id="rId7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CDA"/>
          </a:solidFill>
        </a:fill>
      </a:tcStyle>
    </a:wholeTbl>
    <a:band2H>
      <a:tcTxStyle/>
      <a:tcStyle>
        <a:tcBdr/>
        <a:fill>
          <a:solidFill>
            <a:srgbClr val="FF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AD7"/>
          </a:solidFill>
        </a:fill>
      </a:tcStyle>
    </a:wholeTbl>
    <a:band2H>
      <a:tcTxStyle/>
      <a:tcStyle>
        <a:tcBdr/>
        <a:fill>
          <a:solidFill>
            <a:srgbClr val="EFE6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E"/>
          </a:solidFill>
        </a:fill>
      </a:tcStyle>
    </a:wholeTbl>
    <a:band2H>
      <a:tcTxStyle/>
      <a:tcStyle>
        <a:tcBdr/>
        <a:fill>
          <a:solidFill>
            <a:srgbClr val="E6E7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6"/>
    <p:restoredTop sz="96909" autoAdjust="0"/>
  </p:normalViewPr>
  <p:slideViewPr>
    <p:cSldViewPr snapToGrid="0" snapToObjects="1">
      <p:cViewPr varScale="1">
        <p:scale>
          <a:sx n="117" d="100"/>
          <a:sy n="117" d="100"/>
        </p:scale>
        <p:origin x="-1128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Shape 18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8" name="Shape 18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61074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2" name="Shape 942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3" name="Shape 9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title"/>
          </p:nvPr>
        </p:nvSpPr>
        <p:spPr>
          <a:xfrm>
            <a:off x="1993507" y="-12557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51" name="Shape 951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2" name="Shape 952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69" name="Shape 969"/>
          <p:cNvSpPr>
            <a:spLocks noGrp="1"/>
          </p:cNvSpPr>
          <p:nvPr>
            <p:ph type="body" sz="quarter" idx="1"/>
          </p:nvPr>
        </p:nvSpPr>
        <p:spPr>
          <a:xfrm>
            <a:off x="782506" y="2906721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0" name="Shape 970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78" name="Shape 978"/>
          <p:cNvSpPr>
            <a:spLocks noGrp="1"/>
          </p:cNvSpPr>
          <p:nvPr>
            <p:ph type="body"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9" name="Shape 979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7" name="Shape 987"/>
          <p:cNvSpPr>
            <a:spLocks noGrp="1"/>
          </p:cNvSpPr>
          <p:nvPr>
            <p:ph type="body" sz="quarter" idx="1"/>
          </p:nvPr>
        </p:nvSpPr>
        <p:spPr>
          <a:xfrm>
            <a:off x="495301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8" name="Shape 988"/>
          <p:cNvSpPr>
            <a:spLocks noGrp="1"/>
          </p:cNvSpPr>
          <p:nvPr>
            <p:ph type="body" sz="quarter" idx="13"/>
          </p:nvPr>
        </p:nvSpPr>
        <p:spPr>
          <a:xfrm>
            <a:off x="5032120" y="1535111"/>
            <a:ext cx="4378591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7" name="Shape 997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12" name="Shape 1012"/>
          <p:cNvSpPr>
            <a:spLocks noGrp="1"/>
          </p:cNvSpPr>
          <p:nvPr>
            <p:ph type="body" idx="1"/>
          </p:nvPr>
        </p:nvSpPr>
        <p:spPr>
          <a:xfrm>
            <a:off x="3872979" y="273053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3"/>
          </p:nvPr>
        </p:nvSpPr>
        <p:spPr>
          <a:xfrm>
            <a:off x="495307" y="1435103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23" name="Shape 1023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4" name="Shape 1024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32" name="Shape 103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3" name="Shape 1033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41" name="Shape 1041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2" name="Shape 1042"/>
          <p:cNvSpPr>
            <a:spLocks noGrp="1"/>
          </p:cNvSpPr>
          <p:nvPr>
            <p:ph type="sldNum" sz="quarter" idx="2"/>
          </p:nvPr>
        </p:nvSpPr>
        <p:spPr>
          <a:xfrm>
            <a:off x="9137047" y="6406902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0" name="Shape 1050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1" name="Shape 10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9" name="Shape 10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77" name="Shape 1077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8" name="Shape 10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7" name="Shape 1087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088" name="Shape 10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6" name="Shape 10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11" name="Shape 1111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2" name="Shape 1112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3" name="Shape 1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21" name="Shape 1121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2" name="Shape 1122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3" name="Shape 1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31" name="Shape 1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2" name="Shape 1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40" name="Shape 1140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1" name="Shape 1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49" name="Shape 1149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0" name="Shape 1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58" name="Shape 1158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9" name="Shape 1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67" name="Shape 1167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8" name="Shape 1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76" name="Shape 1176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7" name="Shape 1177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178" name="Shape 1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86" name="Shape 1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01" name="Shape 1201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2" name="Shape 1202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3" name="Shape 1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11" name="Shape 1211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12" name="Shape 1212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3" name="Shape 1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21" name="Shape 1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2" name="Shape 1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Shape 1229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30" name="Shape 1230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1" name="Shape 1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39" name="Shape 1239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0" name="Shape 1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48" name="Shape 1248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9" name="Shape 12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57" name="Shape 1257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8" name="Shape 1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66" name="Shape 1266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7" name="Shape 1267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268" name="Shape 12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76" name="Shape 12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Shape 12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1" name="Shape 1291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2" name="Shape 1292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3" name="Shape 12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01" name="Shape 1301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2" name="Shape 1302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3" name="Shape 13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Shape 13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hape 13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20" name="Shape 1320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1" name="Shape 13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Shape 1328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29" name="Shape 1329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0" name="Shape 13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Shape 1337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38" name="Shape 1338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9" name="Shape 13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47" name="Shape 1347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8" name="Shape 13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56" name="Shape 1356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7" name="Shape 1357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358" name="Shape 13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66" name="Shape 13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81" name="Shape 1381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2" name="Shape 1382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3" name="Shape 13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91" name="Shape 1391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2" name="Shape 1392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3" name="Shape 13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Shape 140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01" name="Shape 14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2" name="Shape 14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10" name="Shape 1410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1" name="Shape 1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19" name="Shape 1419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0" name="Shape 1420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>
            <a:spLocks noGrp="1"/>
          </p:cNvSpPr>
          <p:nvPr>
            <p:ph type="title"/>
          </p:nvPr>
        </p:nvSpPr>
        <p:spPr>
          <a:xfrm>
            <a:off x="782506" y="4406998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28" name="Shape 1428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9" name="Shape 1429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37" name="Shape 1437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8" name="Shape 1438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7" name="Shape 1447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448" name="Shape 1448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56" name="Shape 1456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1" name="Shape 1471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2" name="Shape 1472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3" name="Shape 1473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81" name="Shape 1481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2" name="Shape 1482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3" name="Shape 1483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91" name="Shape 14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2" name="Shape 1492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00" name="Shape 1500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1" name="Shape 1501"/>
          <p:cNvSpPr>
            <a:spLocks noGrp="1"/>
          </p:cNvSpPr>
          <p:nvPr>
            <p:ph type="sldNum" sz="quarter" idx="2"/>
          </p:nvPr>
        </p:nvSpPr>
        <p:spPr>
          <a:xfrm>
            <a:off x="9137047" y="640688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9" name="Shape 1509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0" name="Shape 15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Shape 1517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18" name="Shape 1518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9" name="Shape 15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27" name="Shape 1527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8" name="Shape 15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36" name="Shape 1536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7" name="Shape 1537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8" name="Shape 1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46" name="Shape 1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61" name="Shape 1561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2" name="Shape 1562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3" name="Shape 15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71" name="Shape 1571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72" name="Shape 1572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3" name="Shape 15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Shape 158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81" name="Shape 15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2" name="Shape 15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Shape 1589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90" name="Shape 1590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1" name="Shape 1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9" name="Shape 1599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0" name="Shape 16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Shape 1607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08" name="Shape 1608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9" name="Shape 16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17" name="Shape 1617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8" name="Shape 16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26" name="Shape 1626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7" name="Shape 1627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628" name="Shape 16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36" name="Shape 16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Shape 1650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1" name="Shape 1651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2" name="Shape 1652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3" name="Shape 16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Shape 1660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61" name="Shape 1661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62" name="Shape 1662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3" name="Shape 16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Shape 167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71" name="Shape 16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2" name="Shape 16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Shape 185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hape 1679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80" name="Shape 1680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1" name="Shape 16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9" name="Shape 1689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0" name="Shape 16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Shape 1697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98" name="Shape 1698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9" name="Shape 16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7" name="Shape 1707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8" name="Shape 17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Shape 171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16" name="Shape 1716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7" name="Shape 1717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718" name="Shape 17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Shape 172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26" name="Shape 17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Shape 17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Shape 1740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41" name="Shape 1741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2" name="Shape 1742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3" name="Shape 17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51" name="Shape 1751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52" name="Shape 1752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3" name="Shape 17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Shape 176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61" name="Shape 17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2" name="Shape 1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Shape 1769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70" name="Shape 1770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1" name="Shape 1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9" name="Shape 1779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0" name="Shape 17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88" name="Shape 1788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9" name="Shape 1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Shape 179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97" name="Shape 1797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8" name="Shape 17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06" name="Shape 1806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7" name="Shape 1807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808" name="Shape 18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Shape 181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16" name="Shape 1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Shape 1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31" name="Shape 1831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2" name="Shape 1832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3" name="Shape 18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41" name="Shape 1841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42" name="Shape 1842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3" name="Shape 18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51" name="Shape 18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2" name="Shape 18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60" name="Shape 1860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1" name="Shape 18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4" name="Shape 284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hape 2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hape 3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782506" y="4407008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0" name="Shape 330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50" name="Shape 350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8" name="Shape 358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Shape 374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3" name="Shape 383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4" name="Shape 384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4" name="Shape 394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xfrm>
            <a:off x="9137047" y="640689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20" name="Shape 420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1" name="Shape 4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Shape 4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38" name="Shape 438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40" name="Shape 4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8" name="Shape 4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63" name="Shape 463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73" name="Shape 473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9" name="Shape 519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9" name="Shape 529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30" name="Shape 5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53" name="Shape 553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4" name="Shape 554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5" name="Shape 5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63" name="Shape 563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64" name="Shape 564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5" name="Shape 5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73" name="Shape 5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4" name="Shape 5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2" name="Shape 582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3" name="Shape 5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1" name="Shape 591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2" name="Shape 5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00" name="Shape 600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1" name="Shape 6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09" name="Shape 609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8" name="Shape 618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9" name="Shape 619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20" name="Shape 6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8" name="Shape 6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43" name="Shape 643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4" name="Shape 644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5" name="Shape 6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53" name="Shape 653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4" name="Shape 654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5" name="Shape 6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3" name="Shape 6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4" name="Shape 6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2" name="Shape 672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3" name="Shape 6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1" name="Shape 681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0" name="Shape 690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1" name="Shape 6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9" name="Shape 699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9" name="Shape 709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10" name="Shape 7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18" name="Shape 7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33" name="Shape 733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4" name="Shape 734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5" name="Shape 7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43" name="Shape 743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44" name="Shape 744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5" name="Shape 7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3" name="Shape 7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1" name="Shape 771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2" name="Shape 772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xfrm>
            <a:off x="782506" y="4406989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89" name="Shape 789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0" name="Shape 790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8" name="Shape 798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9" name="Shape 799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00" name="Shape 800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08" name="Shape 808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23" name="Shape 823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4" name="Shape 824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5" name="Shape 825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33" name="Shape 833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34" name="Shape 834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5" name="Shape 835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43" name="Shape 8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4" name="Shape 844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xfrm>
            <a:off x="7181850" y="274639"/>
            <a:ext cx="2228850" cy="5851527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xfrm>
            <a:off x="9137047" y="6406875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xfrm>
            <a:off x="1993507" y="-12559"/>
            <a:ext cx="7921284" cy="7844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1" name="Shape 861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2" name="Shape 8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/>
          </p:cNvSpPr>
          <p:nvPr>
            <p:ph type="title"/>
          </p:nvPr>
        </p:nvSpPr>
        <p:spPr>
          <a:xfrm>
            <a:off x="782506" y="4407015"/>
            <a:ext cx="8420101" cy="1362077"/>
          </a:xfrm>
          <a:prstGeom prst="rect">
            <a:avLst/>
          </a:prstGeom>
          <a:effectLst/>
        </p:spPr>
        <p:txBody>
          <a:bodyPr lIns="45718" tIns="45718" rIns="45718" bIns="45718" anchor="t"/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70" name="Shape 870"/>
          <p:cNvSpPr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1" name="Shape 8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79" name="Shape 879"/>
          <p:cNvSpPr>
            <a:spLocks noGrp="1"/>
          </p:cNvSpPr>
          <p:nvPr>
            <p:ph type="body" sz="half" idx="1"/>
          </p:nvPr>
        </p:nvSpPr>
        <p:spPr>
          <a:xfrm>
            <a:off x="495300" y="1600203"/>
            <a:ext cx="437515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0" name="Shape 8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88" name="Shape 888"/>
          <p:cNvSpPr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sz="quarter" idx="13"/>
          </p:nvPr>
        </p:nvSpPr>
        <p:spPr>
          <a:xfrm>
            <a:off x="5032114" y="1535111"/>
            <a:ext cx="4378592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90" name="Shape 8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8" name="Shape 8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13" name="Shape 913"/>
          <p:cNvSpPr>
            <a:spLocks noGrp="1"/>
          </p:cNvSpPr>
          <p:nvPr>
            <p:ph type="body" idx="1"/>
          </p:nvPr>
        </p:nvSpPr>
        <p:spPr>
          <a:xfrm>
            <a:off x="3872972" y="273052"/>
            <a:ext cx="553773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4" name="Shape 914"/>
          <p:cNvSpPr>
            <a:spLocks noGrp="1"/>
          </p:cNvSpPr>
          <p:nvPr>
            <p:ph type="body" sz="half" idx="13"/>
          </p:nvPr>
        </p:nvSpPr>
        <p:spPr>
          <a:xfrm>
            <a:off x="495298" y="1435102"/>
            <a:ext cx="3259010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5" name="Shape 9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  <a:effectLst/>
        </p:spPr>
        <p:txBody>
          <a:bodyPr lIns="45718" tIns="45718" rIns="45718" bIns="45718"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23" name="Shape 923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4" name="Shape 924"/>
          <p:cNvSpPr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5" name="Shape 9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effectLst/>
        </p:spPr>
        <p:txBody>
          <a:bodyPr lIns="45718" tIns="45718" rIns="45718" bIns="45718"/>
          <a:lstStyle>
            <a:lvl1pPr algn="ctr">
              <a:defRPr sz="4400" b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33" name="Shape 9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4" name="Shape 9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191" Type="http://schemas.openxmlformats.org/officeDocument/2006/relationships/slideLayout" Target="../slideLayouts/slideLayout19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144" Type="http://schemas.openxmlformats.org/officeDocument/2006/relationships/slideLayout" Target="../slideLayouts/slideLayout144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65" Type="http://schemas.openxmlformats.org/officeDocument/2006/relationships/slideLayout" Target="../slideLayouts/slideLayout165.xml"/><Relationship Id="rId181" Type="http://schemas.openxmlformats.org/officeDocument/2006/relationships/slideLayout" Target="../slideLayouts/slideLayout181.xml"/><Relationship Id="rId186" Type="http://schemas.openxmlformats.org/officeDocument/2006/relationships/slideLayout" Target="../slideLayouts/slideLayout186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55" Type="http://schemas.openxmlformats.org/officeDocument/2006/relationships/slideLayout" Target="../slideLayouts/slideLayout155.xml"/><Relationship Id="rId171" Type="http://schemas.openxmlformats.org/officeDocument/2006/relationships/slideLayout" Target="../slideLayouts/slideLayout171.xml"/><Relationship Id="rId176" Type="http://schemas.openxmlformats.org/officeDocument/2006/relationships/slideLayout" Target="../slideLayouts/slideLayout176.xml"/><Relationship Id="rId192" Type="http://schemas.openxmlformats.org/officeDocument/2006/relationships/slideLayout" Target="../slideLayouts/slideLayout192.xml"/><Relationship Id="rId197" Type="http://schemas.openxmlformats.org/officeDocument/2006/relationships/slideLayout" Target="../slideLayouts/slideLayout197.xml"/><Relationship Id="rId201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61" Type="http://schemas.openxmlformats.org/officeDocument/2006/relationships/slideLayout" Target="../slideLayouts/slideLayout161.xml"/><Relationship Id="rId166" Type="http://schemas.openxmlformats.org/officeDocument/2006/relationships/slideLayout" Target="../slideLayouts/slideLayout166.xml"/><Relationship Id="rId182" Type="http://schemas.openxmlformats.org/officeDocument/2006/relationships/slideLayout" Target="../slideLayouts/slideLayout182.xml"/><Relationship Id="rId187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51" Type="http://schemas.openxmlformats.org/officeDocument/2006/relationships/slideLayout" Target="../slideLayouts/slideLayout151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172" Type="http://schemas.openxmlformats.org/officeDocument/2006/relationships/slideLayout" Target="../slideLayouts/slideLayout172.xml"/><Relationship Id="rId193" Type="http://schemas.openxmlformats.org/officeDocument/2006/relationships/slideLayout" Target="../slideLayouts/slideLayout193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4" Type="http://schemas.openxmlformats.org/officeDocument/2006/relationships/slideLayout" Target="../slideLayouts/slideLayout194.xml"/><Relationship Id="rId199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79" Type="http://schemas.openxmlformats.org/officeDocument/2006/relationships/slideLayout" Target="../slideLayouts/slideLayout179.xml"/><Relationship Id="rId195" Type="http://schemas.openxmlformats.org/officeDocument/2006/relationships/slideLayout" Target="../slideLayouts/slideLayout195.xml"/><Relationship Id="rId190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64" Type="http://schemas.openxmlformats.org/officeDocument/2006/relationships/slideLayout" Target="../slideLayouts/slideLayout164.xml"/><Relationship Id="rId169" Type="http://schemas.openxmlformats.org/officeDocument/2006/relationships/slideLayout" Target="../slideLayouts/slideLayout169.xml"/><Relationship Id="rId185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80" Type="http://schemas.openxmlformats.org/officeDocument/2006/relationships/slideLayout" Target="../slideLayouts/slideLayout180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30958" y="771971"/>
            <a:ext cx="9906005" cy="169779"/>
            <a:chOff x="0" y="-1"/>
            <a:chExt cx="9906003" cy="169778"/>
          </a:xfrm>
        </p:grpSpPr>
        <p:sp>
          <p:nvSpPr>
            <p:cNvPr id="2" name="Shape 2"/>
            <p:cNvSpPr/>
            <p:nvPr/>
          </p:nvSpPr>
          <p:spPr>
            <a:xfrm>
              <a:off x="-1" y="-2"/>
              <a:ext cx="618466" cy="154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705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40040"/>
                </a:gs>
                <a:gs pos="100000">
                  <a:schemeClr val="accent4">
                    <a:alpha val="79000"/>
                  </a:schemeClr>
                </a:gs>
              </a:gsLst>
              <a:lin ang="2700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 rot="10800000">
              <a:off x="576739" y="1558"/>
              <a:ext cx="9329265" cy="16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51" y="218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777"/>
                </a:gs>
                <a:gs pos="100000">
                  <a:srgbClr val="2C71FF">
                    <a:alpha val="80000"/>
                  </a:srgbClr>
                </a:gs>
              </a:gsLst>
              <a:lin ang="2700000" scaled="0"/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56656" y="0"/>
            <a:ext cx="8018389" cy="77185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9137047" y="6406901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703" r:id="rId51"/>
    <p:sldLayoutId id="2147483704" r:id="rId52"/>
    <p:sldLayoutId id="2147483705" r:id="rId53"/>
    <p:sldLayoutId id="2147483706" r:id="rId54"/>
    <p:sldLayoutId id="2147483707" r:id="rId55"/>
    <p:sldLayoutId id="2147483708" r:id="rId56"/>
    <p:sldLayoutId id="2147483709" r:id="rId57"/>
    <p:sldLayoutId id="2147483710" r:id="rId58"/>
    <p:sldLayoutId id="2147483711" r:id="rId59"/>
    <p:sldLayoutId id="2147483712" r:id="rId60"/>
    <p:sldLayoutId id="2147483713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5" r:id="rId102"/>
    <p:sldLayoutId id="2147483756" r:id="rId103"/>
    <p:sldLayoutId id="2147483757" r:id="rId104"/>
    <p:sldLayoutId id="2147483758" r:id="rId105"/>
    <p:sldLayoutId id="2147483759" r:id="rId106"/>
    <p:sldLayoutId id="2147483760" r:id="rId107"/>
    <p:sldLayoutId id="2147483761" r:id="rId108"/>
    <p:sldLayoutId id="2147483762" r:id="rId109"/>
    <p:sldLayoutId id="2147483763" r:id="rId110"/>
    <p:sldLayoutId id="2147483764" r:id="rId111"/>
    <p:sldLayoutId id="2147483766" r:id="rId112"/>
    <p:sldLayoutId id="2147483767" r:id="rId113"/>
    <p:sldLayoutId id="2147483768" r:id="rId114"/>
    <p:sldLayoutId id="2147483769" r:id="rId115"/>
    <p:sldLayoutId id="2147483770" r:id="rId116"/>
    <p:sldLayoutId id="2147483771" r:id="rId117"/>
    <p:sldLayoutId id="2147483772" r:id="rId118"/>
    <p:sldLayoutId id="2147483773" r:id="rId119"/>
    <p:sldLayoutId id="2147483774" r:id="rId120"/>
    <p:sldLayoutId id="2147483775" r:id="rId121"/>
    <p:sldLayoutId id="2147483776" r:id="rId122"/>
    <p:sldLayoutId id="2147483777" r:id="rId123"/>
    <p:sldLayoutId id="2147483778" r:id="rId124"/>
    <p:sldLayoutId id="2147483779" r:id="rId125"/>
    <p:sldLayoutId id="2147483780" r:id="rId126"/>
    <p:sldLayoutId id="2147483781" r:id="rId127"/>
    <p:sldLayoutId id="2147483782" r:id="rId128"/>
    <p:sldLayoutId id="2147483783" r:id="rId129"/>
    <p:sldLayoutId id="2147483784" r:id="rId130"/>
    <p:sldLayoutId id="2147483785" r:id="rId131"/>
    <p:sldLayoutId id="2147483786" r:id="rId132"/>
    <p:sldLayoutId id="2147483787" r:id="rId133"/>
    <p:sldLayoutId id="2147483788" r:id="rId134"/>
    <p:sldLayoutId id="2147483789" r:id="rId135"/>
    <p:sldLayoutId id="2147483790" r:id="rId136"/>
    <p:sldLayoutId id="2147483791" r:id="rId137"/>
    <p:sldLayoutId id="2147483792" r:id="rId138"/>
    <p:sldLayoutId id="2147483793" r:id="rId139"/>
    <p:sldLayoutId id="2147483794" r:id="rId140"/>
    <p:sldLayoutId id="2147483795" r:id="rId141"/>
    <p:sldLayoutId id="2147483796" r:id="rId142"/>
    <p:sldLayoutId id="2147483797" r:id="rId143"/>
    <p:sldLayoutId id="2147483798" r:id="rId144"/>
    <p:sldLayoutId id="2147483799" r:id="rId145"/>
    <p:sldLayoutId id="2147483800" r:id="rId146"/>
    <p:sldLayoutId id="2147483801" r:id="rId147"/>
    <p:sldLayoutId id="2147483802" r:id="rId148"/>
    <p:sldLayoutId id="2147483803" r:id="rId149"/>
    <p:sldLayoutId id="2147483804" r:id="rId150"/>
    <p:sldLayoutId id="2147483805" r:id="rId151"/>
    <p:sldLayoutId id="2147483806" r:id="rId152"/>
    <p:sldLayoutId id="2147483807" r:id="rId153"/>
    <p:sldLayoutId id="2147483808" r:id="rId154"/>
    <p:sldLayoutId id="2147483809" r:id="rId155"/>
    <p:sldLayoutId id="2147483810" r:id="rId156"/>
    <p:sldLayoutId id="2147483811" r:id="rId157"/>
    <p:sldLayoutId id="2147483812" r:id="rId158"/>
    <p:sldLayoutId id="2147483813" r:id="rId159"/>
    <p:sldLayoutId id="2147483814" r:id="rId160"/>
    <p:sldLayoutId id="2147483815" r:id="rId161"/>
    <p:sldLayoutId id="2147483816" r:id="rId162"/>
    <p:sldLayoutId id="2147483817" r:id="rId163"/>
    <p:sldLayoutId id="2147483818" r:id="rId164"/>
    <p:sldLayoutId id="2147483819" r:id="rId165"/>
    <p:sldLayoutId id="2147483820" r:id="rId166"/>
    <p:sldLayoutId id="2147483821" r:id="rId167"/>
    <p:sldLayoutId id="2147483822" r:id="rId168"/>
    <p:sldLayoutId id="2147483823" r:id="rId169"/>
    <p:sldLayoutId id="2147483824" r:id="rId170"/>
    <p:sldLayoutId id="2147483825" r:id="rId171"/>
    <p:sldLayoutId id="2147483826" r:id="rId172"/>
    <p:sldLayoutId id="2147483827" r:id="rId173"/>
    <p:sldLayoutId id="2147483828" r:id="rId174"/>
    <p:sldLayoutId id="2147483829" r:id="rId175"/>
    <p:sldLayoutId id="2147483830" r:id="rId176"/>
    <p:sldLayoutId id="2147483831" r:id="rId177"/>
    <p:sldLayoutId id="2147483832" r:id="rId178"/>
    <p:sldLayoutId id="2147483833" r:id="rId179"/>
    <p:sldLayoutId id="2147483834" r:id="rId180"/>
    <p:sldLayoutId id="2147483835" r:id="rId181"/>
    <p:sldLayoutId id="2147483836" r:id="rId182"/>
    <p:sldLayoutId id="2147483837" r:id="rId183"/>
    <p:sldLayoutId id="2147483838" r:id="rId184"/>
    <p:sldLayoutId id="2147483839" r:id="rId185"/>
    <p:sldLayoutId id="2147483840" r:id="rId186"/>
    <p:sldLayoutId id="2147483841" r:id="rId187"/>
    <p:sldLayoutId id="2147483842" r:id="rId188"/>
    <p:sldLayoutId id="2147483843" r:id="rId189"/>
    <p:sldLayoutId id="2147483844" r:id="rId190"/>
    <p:sldLayoutId id="2147483845" r:id="rId191"/>
    <p:sldLayoutId id="2147483846" r:id="rId192"/>
    <p:sldLayoutId id="2147483847" r:id="rId193"/>
    <p:sldLayoutId id="2147483848" r:id="rId194"/>
    <p:sldLayoutId id="2147483849" r:id="rId195"/>
    <p:sldLayoutId id="2147483850" r:id="rId196"/>
    <p:sldLayoutId id="2147483851" r:id="rId197"/>
    <p:sldLayoutId id="2147483852" r:id="rId198"/>
    <p:sldLayoutId id="2147483853" r:id="rId199"/>
    <p:sldLayoutId id="2147483854" r:id="rId20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A762D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A762D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A762D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A762D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A762D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A762D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A762D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A762D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A762D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" name="image1.jpeg" descr="http://motion-products.ru/application/images/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857"/>
            <a:ext cx="36000" cy="24948"/>
          </a:xfrm>
          <a:prstGeom prst="rect">
            <a:avLst/>
          </a:prstGeom>
          <a:ln w="12700">
            <a:miter lim="400000"/>
          </a:ln>
        </p:spPr>
      </p:pic>
      <p:sp>
        <p:nvSpPr>
          <p:cNvPr id="1872" name="Shape 1872"/>
          <p:cNvSpPr/>
          <p:nvPr/>
        </p:nvSpPr>
        <p:spPr>
          <a:xfrm>
            <a:off x="1786626" y="1564512"/>
            <a:ext cx="5923025" cy="1077214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3200" b="1" dirty="0" smtClean="0"/>
              <a:t>TRANSITION TO UNIVERSITY AUTONOMY IN KAZAKHSTAN</a:t>
            </a:r>
            <a:endParaRPr lang="en-US" sz="3200" dirty="0"/>
          </a:p>
        </p:txBody>
      </p:sp>
      <p:sp>
        <p:nvSpPr>
          <p:cNvPr id="1873" name="Shape 1873"/>
          <p:cNvSpPr/>
          <p:nvPr/>
        </p:nvSpPr>
        <p:spPr>
          <a:xfrm>
            <a:off x="7772400" y="5874323"/>
            <a:ext cx="1499003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r">
              <a:defRPr sz="1600" b="1"/>
            </a:pPr>
            <a:r>
              <a:rPr dirty="0"/>
              <a:t>  </a:t>
            </a:r>
            <a:r>
              <a:rPr lang="sv-SE" dirty="0" smtClean="0"/>
              <a:t>Hugo </a:t>
            </a:r>
            <a:r>
              <a:rPr lang="sv-SE" dirty="0" err="1" smtClean="0"/>
              <a:t>Bragioni</a:t>
            </a:r>
            <a:endParaRPr lang="sv-SE" dirty="0" smtClean="0"/>
          </a:p>
        </p:txBody>
      </p:sp>
      <p:pic>
        <p:nvPicPr>
          <p:cNvPr id="1874" name="image4.gif" descr="Картинки по запросу кгму логотип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497" y="152849"/>
            <a:ext cx="1468269" cy="9578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929"/>
          <p:cNvSpPr>
            <a:spLocks noGrp="1"/>
          </p:cNvSpPr>
          <p:nvPr>
            <p:ph type="title"/>
          </p:nvPr>
        </p:nvSpPr>
        <p:spPr>
          <a:xfrm>
            <a:off x="1969359" y="188640"/>
            <a:ext cx="5557560" cy="77185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sv-SE" dirty="0" smtClean="0"/>
              <a:t>TRUNAK</a:t>
            </a:r>
            <a:endParaRPr dirty="0"/>
          </a:p>
        </p:txBody>
      </p:sp>
      <p:pic>
        <p:nvPicPr>
          <p:cNvPr id="1026" name="Picture 2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6000" cy="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030" y="143102"/>
            <a:ext cx="2160000" cy="6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872"/>
          <p:cNvSpPr/>
          <p:nvPr/>
        </p:nvSpPr>
        <p:spPr>
          <a:xfrm>
            <a:off x="1884766" y="2936112"/>
            <a:ext cx="5923025" cy="156965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lang="en-US" sz="3200" dirty="0" smtClean="0"/>
              <a:t>ERAMUS+ CAPACITY BUILDING HIGHER EDUCATION</a:t>
            </a:r>
          </a:p>
          <a:p>
            <a:pPr algn="ctr"/>
            <a:r>
              <a:rPr lang="en-US" sz="3200" dirty="0" smtClean="0"/>
              <a:t>STRUCTURAL PROJECT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" name="image1.jpeg" descr="http://motion-products.ru/application/images/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857"/>
            <a:ext cx="36000" cy="24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4" name="image4.gif" descr="Картинки по запросу кгму логотип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497" y="152849"/>
            <a:ext cx="1468269" cy="9578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929"/>
          <p:cNvSpPr>
            <a:spLocks noGrp="1"/>
          </p:cNvSpPr>
          <p:nvPr>
            <p:ph type="title"/>
          </p:nvPr>
        </p:nvSpPr>
        <p:spPr>
          <a:xfrm>
            <a:off x="1969359" y="188640"/>
            <a:ext cx="5557560" cy="77185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sv-SE" dirty="0" smtClean="0"/>
              <a:t>TRUNAK</a:t>
            </a:r>
            <a:endParaRPr dirty="0"/>
          </a:p>
        </p:txBody>
      </p:sp>
      <p:pic>
        <p:nvPicPr>
          <p:cNvPr id="1026" name="Picture 2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6000" cy="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030" y="143102"/>
            <a:ext cx="2160000" cy="6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98231" y="1889114"/>
            <a:ext cx="8462792" cy="353906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 anchor="ctr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GB" sz="3600" b="0" dirty="0">
                <a:solidFill>
                  <a:schemeClr val="tx1"/>
                </a:solidFill>
              </a:rPr>
              <a:t>The aim if the project is to provide a basis for consensus around a feasible model of university autonomy for Kazakhstan that can help to take decisions about what level of fiscal and academic autonomy that is desirable</a:t>
            </a:r>
            <a:r>
              <a:rPr lang="en-GB" sz="3600" b="0" dirty="0" smtClean="0">
                <a:solidFill>
                  <a:schemeClr val="tx1"/>
                </a:solidFill>
              </a:rPr>
              <a:t>.</a:t>
            </a:r>
            <a:endParaRPr lang="sv-SE" sz="3600" b="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54197" y="1306523"/>
            <a:ext cx="3539902" cy="537053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 anchor="ctr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3A762D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GB" sz="3600" dirty="0" smtClean="0">
                <a:solidFill>
                  <a:schemeClr val="tx1"/>
                </a:solidFill>
              </a:rPr>
              <a:t>AIM</a:t>
            </a:r>
            <a:endParaRPr lang="sv-S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11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" name="image1.jpeg" descr="http://motion-products.ru/application/images/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857"/>
            <a:ext cx="36000" cy="24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4" name="image4.gif" descr="Картинки по запросу кгму логотип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497" y="152849"/>
            <a:ext cx="1468269" cy="9578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929"/>
          <p:cNvSpPr>
            <a:spLocks noGrp="1"/>
          </p:cNvSpPr>
          <p:nvPr>
            <p:ph type="title"/>
          </p:nvPr>
        </p:nvSpPr>
        <p:spPr>
          <a:xfrm>
            <a:off x="1969359" y="188640"/>
            <a:ext cx="5557560" cy="77185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sv-SE" dirty="0" smtClean="0"/>
              <a:t>TRUNAK</a:t>
            </a:r>
            <a:endParaRPr dirty="0"/>
          </a:p>
        </p:txBody>
      </p:sp>
      <p:pic>
        <p:nvPicPr>
          <p:cNvPr id="1026" name="Picture 2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6000" cy="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030" y="143102"/>
            <a:ext cx="2160000" cy="6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tshållare för innehåll 7"/>
          <p:cNvSpPr txBox="1">
            <a:spLocks/>
          </p:cNvSpPr>
          <p:nvPr/>
        </p:nvSpPr>
        <p:spPr>
          <a:xfrm>
            <a:off x="803481" y="2147833"/>
            <a:ext cx="8134695" cy="367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Analysis </a:t>
            </a:r>
            <a:r>
              <a:rPr lang="en-GB" sz="2800" b="1" dirty="0">
                <a:solidFill>
                  <a:schemeClr val="tx1"/>
                </a:solidFill>
              </a:rPr>
              <a:t>of the state of the </a:t>
            </a:r>
            <a:r>
              <a:rPr lang="en-GB" sz="2800" b="1" dirty="0" smtClean="0">
                <a:solidFill>
                  <a:schemeClr val="tx1"/>
                </a:solidFill>
              </a:rPr>
              <a:t>play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>
                <a:solidFill>
                  <a:schemeClr val="tx1"/>
                </a:solidFill>
              </a:rPr>
              <a:t>S</a:t>
            </a:r>
            <a:r>
              <a:rPr lang="en-GB" sz="2800" b="1" dirty="0" smtClean="0">
                <a:solidFill>
                  <a:schemeClr val="tx1"/>
                </a:solidFill>
              </a:rPr>
              <a:t>uggest/recommend </a:t>
            </a:r>
            <a:r>
              <a:rPr lang="en-GB" sz="2800" b="1" dirty="0">
                <a:solidFill>
                  <a:schemeClr val="tx1"/>
                </a:solidFill>
              </a:rPr>
              <a:t>a model of university </a:t>
            </a:r>
            <a:r>
              <a:rPr lang="en-GB" sz="2800" b="1" dirty="0" smtClean="0">
                <a:solidFill>
                  <a:schemeClr val="tx1"/>
                </a:solidFill>
              </a:rPr>
              <a:t>governance</a:t>
            </a:r>
            <a:endParaRPr lang="sv-SE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>
                <a:solidFill>
                  <a:schemeClr val="tx1"/>
                </a:solidFill>
              </a:rPr>
              <a:t>I</a:t>
            </a:r>
            <a:r>
              <a:rPr lang="en-GB" sz="2800" b="1" dirty="0" smtClean="0">
                <a:solidFill>
                  <a:schemeClr val="tx1"/>
                </a:solidFill>
              </a:rPr>
              <a:t>n-depth </a:t>
            </a:r>
            <a:r>
              <a:rPr lang="en-GB" sz="2800" b="1" dirty="0">
                <a:solidFill>
                  <a:schemeClr val="tx1"/>
                </a:solidFill>
              </a:rPr>
              <a:t>debate on </a:t>
            </a:r>
            <a:r>
              <a:rPr lang="en-GB" sz="2800" b="1" dirty="0" smtClean="0">
                <a:solidFill>
                  <a:schemeClr val="tx1"/>
                </a:solidFill>
              </a:rPr>
              <a:t>autonomy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Provide institutional </a:t>
            </a:r>
            <a:r>
              <a:rPr lang="en-GB" sz="2800" b="1" dirty="0">
                <a:solidFill>
                  <a:schemeClr val="tx1"/>
                </a:solidFill>
              </a:rPr>
              <a:t>perspective on autonomy by involving the </a:t>
            </a:r>
            <a:r>
              <a:rPr lang="en-GB" sz="2800" b="1" dirty="0" smtClean="0">
                <a:solidFill>
                  <a:schemeClr val="tx1"/>
                </a:solidFill>
              </a:rPr>
              <a:t>rectors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bottom-up </a:t>
            </a:r>
            <a:r>
              <a:rPr lang="en-GB" sz="2800" b="1" dirty="0">
                <a:solidFill>
                  <a:schemeClr val="tx1"/>
                </a:solidFill>
              </a:rPr>
              <a:t>approach.</a:t>
            </a:r>
            <a:endParaRPr lang="sv-SE" sz="2800" b="1" dirty="0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50631" y="1284083"/>
            <a:ext cx="21964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smtClean="0"/>
              <a:t>OBJECTIVES</a:t>
            </a:r>
            <a:endParaRPr lang="sv-SE" sz="3200" b="1" dirty="0"/>
          </a:p>
        </p:txBody>
      </p:sp>
    </p:spTree>
    <p:extLst>
      <p:ext uri="{BB962C8B-B14F-4D97-AF65-F5344CB8AC3E}">
        <p14:creationId xmlns:p14="http://schemas.microsoft.com/office/powerpoint/2010/main" val="1787521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" name="image1.jpeg" descr="http://motion-products.ru/application/images/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857"/>
            <a:ext cx="36000" cy="24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4" name="image4.gif" descr="Картинки по запросу кгму логотип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497" y="152849"/>
            <a:ext cx="1468269" cy="9578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929"/>
          <p:cNvSpPr>
            <a:spLocks noGrp="1"/>
          </p:cNvSpPr>
          <p:nvPr>
            <p:ph type="title"/>
          </p:nvPr>
        </p:nvSpPr>
        <p:spPr>
          <a:xfrm>
            <a:off x="1969359" y="188640"/>
            <a:ext cx="5557560" cy="77185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sv-SE" dirty="0" smtClean="0"/>
              <a:t>TRUNAK - BACKGROUND</a:t>
            </a:r>
            <a:endParaRPr dirty="0"/>
          </a:p>
        </p:txBody>
      </p:sp>
      <p:pic>
        <p:nvPicPr>
          <p:cNvPr id="1026" name="Picture 2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6000" cy="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030" y="143102"/>
            <a:ext cx="2160000" cy="6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tshållare för innehåll 7"/>
          <p:cNvSpPr txBox="1">
            <a:spLocks/>
          </p:cNvSpPr>
          <p:nvPr/>
        </p:nvSpPr>
        <p:spPr>
          <a:xfrm>
            <a:off x="786548" y="1891957"/>
            <a:ext cx="8134695" cy="471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en-GB" sz="2800" b="1" dirty="0">
                <a:solidFill>
                  <a:schemeClr val="tx1"/>
                </a:solidFill>
              </a:rPr>
              <a:t>C</a:t>
            </a:r>
            <a:r>
              <a:rPr lang="en-GB" sz="2800" b="1" dirty="0" smtClean="0">
                <a:solidFill>
                  <a:schemeClr val="tx1"/>
                </a:solidFill>
              </a:rPr>
              <a:t>ontribute </a:t>
            </a:r>
            <a:r>
              <a:rPr lang="en-GB" sz="2800" b="1" dirty="0">
                <a:solidFill>
                  <a:schemeClr val="tx1"/>
                </a:solidFill>
              </a:rPr>
              <a:t>to a constructive discussion together with the Ministries, about </a:t>
            </a:r>
            <a:r>
              <a:rPr lang="en-GB" sz="2800" b="1" dirty="0" smtClean="0">
                <a:solidFill>
                  <a:schemeClr val="tx1"/>
                </a:solidFill>
              </a:rPr>
              <a:t>model </a:t>
            </a:r>
            <a:r>
              <a:rPr lang="en-GB" sz="2800" b="1" dirty="0">
                <a:solidFill>
                  <a:schemeClr val="tx1"/>
                </a:solidFill>
              </a:rPr>
              <a:t>of </a:t>
            </a:r>
            <a:r>
              <a:rPr lang="en-GB" sz="2800" b="1" dirty="0" smtClean="0">
                <a:solidFill>
                  <a:schemeClr val="tx1"/>
                </a:solidFill>
              </a:rPr>
              <a:t>governance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Implement </a:t>
            </a:r>
            <a:r>
              <a:rPr lang="en-GB" sz="2800" b="1" dirty="0">
                <a:solidFill>
                  <a:schemeClr val="tx1"/>
                </a:solidFill>
              </a:rPr>
              <a:t>on a pilot basis the model of </a:t>
            </a:r>
            <a:r>
              <a:rPr lang="en-GB" sz="2800" b="1" dirty="0" smtClean="0">
                <a:solidFill>
                  <a:schemeClr val="tx1"/>
                </a:solidFill>
              </a:rPr>
              <a:t>autonomy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>
                <a:solidFill>
                  <a:schemeClr val="tx1"/>
                </a:solidFill>
              </a:rPr>
              <a:t>establish a Consulting Group for assistance to universities implementing the governance </a:t>
            </a:r>
            <a:r>
              <a:rPr lang="en-GB" sz="2800" b="1" dirty="0" smtClean="0">
                <a:solidFill>
                  <a:schemeClr val="tx1"/>
                </a:solidFill>
              </a:rPr>
              <a:t>reform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>
                <a:solidFill>
                  <a:schemeClr val="tx1"/>
                </a:solidFill>
              </a:rPr>
              <a:t>disseminate the results and achievements of the </a:t>
            </a:r>
            <a:r>
              <a:rPr lang="en-GB" sz="2800" b="1" dirty="0" smtClean="0">
                <a:solidFill>
                  <a:schemeClr val="tx1"/>
                </a:solidFill>
              </a:rPr>
              <a:t>project</a:t>
            </a:r>
            <a:endParaRPr lang="sv-SE" sz="2800" b="1" dirty="0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08281" y="1307181"/>
            <a:ext cx="21964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smtClean="0"/>
              <a:t>OBJECTIVES</a:t>
            </a:r>
            <a:endParaRPr lang="sv-SE" sz="3200" b="1" dirty="0"/>
          </a:p>
        </p:txBody>
      </p:sp>
    </p:spTree>
    <p:extLst>
      <p:ext uri="{BB962C8B-B14F-4D97-AF65-F5344CB8AC3E}">
        <p14:creationId xmlns:p14="http://schemas.microsoft.com/office/powerpoint/2010/main" val="357980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" name="image1.jpeg" descr="http://motion-products.ru/application/images/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857"/>
            <a:ext cx="36000" cy="24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4" name="image4.gif" descr="Картинки по запросу кгму логотип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497" y="152849"/>
            <a:ext cx="1468269" cy="9578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929"/>
          <p:cNvSpPr>
            <a:spLocks noGrp="1"/>
          </p:cNvSpPr>
          <p:nvPr>
            <p:ph type="title"/>
          </p:nvPr>
        </p:nvSpPr>
        <p:spPr>
          <a:xfrm>
            <a:off x="1969359" y="188640"/>
            <a:ext cx="5557560" cy="77185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sv-SE" dirty="0" smtClean="0"/>
              <a:t>TRUNAK</a:t>
            </a:r>
            <a:endParaRPr dirty="0"/>
          </a:p>
        </p:txBody>
      </p:sp>
      <p:pic>
        <p:nvPicPr>
          <p:cNvPr id="1026" name="Picture 2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6000" cy="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030" y="143102"/>
            <a:ext cx="2160000" cy="6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tshållare för innehåll 7"/>
          <p:cNvSpPr txBox="1">
            <a:spLocks/>
          </p:cNvSpPr>
          <p:nvPr/>
        </p:nvSpPr>
        <p:spPr>
          <a:xfrm>
            <a:off x="1150631" y="3128884"/>
            <a:ext cx="8134695" cy="3267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indent="-457200" algn="l"/>
            <a:r>
              <a:rPr lang="sv-SE" b="1" dirty="0" smtClean="0">
                <a:solidFill>
                  <a:schemeClr val="tx1"/>
                </a:solidFill>
              </a:rPr>
              <a:t>WP 1 </a:t>
            </a:r>
            <a:r>
              <a:rPr lang="en-GB" b="1" dirty="0" smtClean="0"/>
              <a:t>: </a:t>
            </a:r>
            <a:r>
              <a:rPr lang="en-GB" b="1" dirty="0" smtClean="0">
                <a:solidFill>
                  <a:schemeClr val="tx1"/>
                </a:solidFill>
              </a:rPr>
              <a:t>Analysis </a:t>
            </a:r>
            <a:r>
              <a:rPr lang="en-GB" b="1" dirty="0">
                <a:solidFill>
                  <a:schemeClr val="tx1"/>
                </a:solidFill>
              </a:rPr>
              <a:t>of needs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endParaRPr lang="sv-SE" b="1" dirty="0" smtClean="0">
              <a:solidFill>
                <a:schemeClr val="tx1"/>
              </a:solidFill>
            </a:endParaRPr>
          </a:p>
          <a:p>
            <a:pPr indent="-457200" algn="l"/>
            <a:r>
              <a:rPr lang="sv-SE" b="1" dirty="0" smtClean="0">
                <a:solidFill>
                  <a:schemeClr val="tx1"/>
                </a:solidFill>
              </a:rPr>
              <a:t>WP 2 : </a:t>
            </a:r>
            <a:r>
              <a:rPr lang="sv-SE" b="1" dirty="0" err="1" smtClean="0">
                <a:solidFill>
                  <a:schemeClr val="tx1"/>
                </a:solidFill>
              </a:rPr>
              <a:t>Development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of</a:t>
            </a:r>
            <a:r>
              <a:rPr lang="sv-SE" b="1" dirty="0" smtClean="0">
                <a:solidFill>
                  <a:schemeClr val="tx1"/>
                </a:solidFill>
              </a:rPr>
              <a:t> the </a:t>
            </a:r>
            <a:r>
              <a:rPr lang="sv-SE" b="1" dirty="0" err="1" smtClean="0">
                <a:solidFill>
                  <a:schemeClr val="tx1"/>
                </a:solidFill>
              </a:rPr>
              <a:t>model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of</a:t>
            </a:r>
            <a:r>
              <a:rPr lang="sv-SE" b="1" dirty="0" smtClean="0">
                <a:solidFill>
                  <a:schemeClr val="tx1"/>
                </a:solidFill>
              </a:rPr>
              <a:t>  		    </a:t>
            </a:r>
            <a:r>
              <a:rPr lang="sv-SE" b="1" dirty="0" err="1" smtClean="0">
                <a:solidFill>
                  <a:schemeClr val="tx1"/>
                </a:solidFill>
              </a:rPr>
              <a:t>autonomy</a:t>
            </a:r>
            <a:endParaRPr lang="sv-SE" b="1" dirty="0" smtClean="0">
              <a:solidFill>
                <a:schemeClr val="tx1"/>
              </a:solidFill>
            </a:endParaRPr>
          </a:p>
          <a:p>
            <a:pPr indent="-457200" algn="l"/>
            <a:r>
              <a:rPr lang="sv-SE" b="1" dirty="0" smtClean="0">
                <a:solidFill>
                  <a:schemeClr val="tx1"/>
                </a:solidFill>
              </a:rPr>
              <a:t>WP 4 :</a:t>
            </a:r>
            <a:r>
              <a:rPr lang="sv-SE" b="1" dirty="0" err="1" smtClean="0">
                <a:solidFill>
                  <a:schemeClr val="tx1"/>
                </a:solidFill>
              </a:rPr>
              <a:t>Exploitation</a:t>
            </a:r>
            <a:r>
              <a:rPr lang="sv-SE" b="1" dirty="0" smtClean="0">
                <a:solidFill>
                  <a:schemeClr val="tx1"/>
                </a:solidFill>
              </a:rPr>
              <a:t> and dissemination </a:t>
            </a:r>
            <a:r>
              <a:rPr lang="sv-SE" b="1" dirty="0" err="1" smtClean="0">
                <a:solidFill>
                  <a:schemeClr val="tx1"/>
                </a:solidFill>
              </a:rPr>
              <a:t>of</a:t>
            </a:r>
            <a:r>
              <a:rPr lang="sv-SE" b="1" dirty="0" smtClean="0">
                <a:solidFill>
                  <a:schemeClr val="tx1"/>
                </a:solidFill>
              </a:rPr>
              <a:t> 	   </a:t>
            </a:r>
            <a:r>
              <a:rPr lang="sv-SE" b="1" dirty="0" err="1" smtClean="0">
                <a:solidFill>
                  <a:schemeClr val="tx1"/>
                </a:solidFill>
              </a:rPr>
              <a:t>project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results</a:t>
            </a:r>
            <a:endParaRPr lang="sv-SE" b="1" dirty="0" smtClean="0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981193" y="1519648"/>
            <a:ext cx="78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Activities proposed for the achievement of the objectives</a:t>
            </a:r>
            <a:endParaRPr lang="sv-SE" sz="3600" b="1" dirty="0"/>
          </a:p>
        </p:txBody>
      </p:sp>
    </p:spTree>
    <p:extLst>
      <p:ext uri="{BB962C8B-B14F-4D97-AF65-F5344CB8AC3E}">
        <p14:creationId xmlns:p14="http://schemas.microsoft.com/office/powerpoint/2010/main" val="1070021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" name="image1.jpeg" descr="http://motion-products.ru/application/images/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8857"/>
            <a:ext cx="36000" cy="24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4" name="image4.gif" descr="Картинки по запросу кгму логотип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497" y="152849"/>
            <a:ext cx="1468269" cy="9578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929"/>
          <p:cNvSpPr>
            <a:spLocks noGrp="1"/>
          </p:cNvSpPr>
          <p:nvPr>
            <p:ph type="title"/>
          </p:nvPr>
        </p:nvSpPr>
        <p:spPr>
          <a:xfrm>
            <a:off x="1969359" y="188640"/>
            <a:ext cx="5557560" cy="77185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sv-SE" dirty="0" smtClean="0"/>
              <a:t>TRUNAK</a:t>
            </a:r>
            <a:endParaRPr dirty="0"/>
          </a:p>
        </p:txBody>
      </p:sp>
      <p:pic>
        <p:nvPicPr>
          <p:cNvPr id="1026" name="Picture 2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6000" cy="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eacea.ec.europa.eu/img/logos/erasmus_plus/eu_flag_co_funded_pos_%5Brgb%5D_lef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030" y="143102"/>
            <a:ext cx="2160000" cy="6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tshållare för innehåll 7"/>
          <p:cNvSpPr txBox="1">
            <a:spLocks/>
          </p:cNvSpPr>
          <p:nvPr/>
        </p:nvSpPr>
        <p:spPr>
          <a:xfrm>
            <a:off x="761060" y="2244256"/>
            <a:ext cx="8179740" cy="372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en-GB" sz="2800" b="1" dirty="0">
                <a:solidFill>
                  <a:schemeClr val="tx1"/>
                </a:solidFill>
              </a:rPr>
              <a:t>T</a:t>
            </a:r>
            <a:r>
              <a:rPr lang="en-GB" sz="2800" b="1" dirty="0" smtClean="0">
                <a:solidFill>
                  <a:schemeClr val="tx1"/>
                </a:solidFill>
              </a:rPr>
              <a:t>ransformation </a:t>
            </a:r>
            <a:r>
              <a:rPr lang="en-GB" sz="2800" b="1" dirty="0">
                <a:solidFill>
                  <a:schemeClr val="tx1"/>
                </a:solidFill>
              </a:rPr>
              <a:t>of the system of  governance of the universities of </a:t>
            </a:r>
            <a:r>
              <a:rPr lang="en-GB" sz="2800" b="1" dirty="0" smtClean="0">
                <a:solidFill>
                  <a:schemeClr val="tx1"/>
                </a:solidFill>
              </a:rPr>
              <a:t>Kazakhstan</a:t>
            </a:r>
            <a:r>
              <a:rPr lang="en-GB" sz="2800" b="1" dirty="0">
                <a:solidFill>
                  <a:schemeClr val="tx1"/>
                </a:solidFill>
              </a:rPr>
              <a:t>, </a:t>
            </a:r>
            <a:r>
              <a:rPr lang="en-GB" sz="2800" b="1" dirty="0" smtClean="0">
                <a:solidFill>
                  <a:schemeClr val="tx1"/>
                </a:solidFill>
              </a:rPr>
              <a:t>influencing </a:t>
            </a:r>
            <a:r>
              <a:rPr lang="en-GB" sz="2800" b="1" dirty="0">
                <a:solidFill>
                  <a:schemeClr val="tx1"/>
                </a:solidFill>
              </a:rPr>
              <a:t>the Ministries and the governance of the Higher Education Institutions of the </a:t>
            </a:r>
            <a:r>
              <a:rPr lang="en-GB" sz="2800" b="1" dirty="0" smtClean="0">
                <a:solidFill>
                  <a:schemeClr val="tx1"/>
                </a:solidFill>
              </a:rPr>
              <a:t>Country</a:t>
            </a:r>
            <a:r>
              <a:rPr lang="en-GB" sz="2800" b="1" dirty="0">
                <a:solidFill>
                  <a:schemeClr val="tx1"/>
                </a:solidFill>
              </a:rPr>
              <a:t/>
            </a:r>
            <a:br>
              <a:rPr lang="en-GB" sz="2800" b="1" dirty="0">
                <a:solidFill>
                  <a:schemeClr val="tx1"/>
                </a:solidFill>
              </a:rPr>
            </a:br>
            <a:endParaRPr lang="en-GB" sz="28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During </a:t>
            </a:r>
            <a:r>
              <a:rPr lang="en-GB" sz="2800" b="1" dirty="0">
                <a:solidFill>
                  <a:schemeClr val="tx1"/>
                </a:solidFill>
              </a:rPr>
              <a:t>the life of the project the Ministries and the Pilot universities that implement the proposed model of autonomy are the </a:t>
            </a:r>
            <a:r>
              <a:rPr lang="en-GB" sz="2800" b="1" dirty="0" smtClean="0">
                <a:solidFill>
                  <a:schemeClr val="tx1"/>
                </a:solidFill>
              </a:rPr>
              <a:t>target</a:t>
            </a:r>
            <a:endParaRPr lang="sv-SE" sz="2800" b="1" dirty="0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093830" y="1354333"/>
            <a:ext cx="7846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Expected impact</a:t>
            </a:r>
            <a:endParaRPr lang="sv-SE" sz="3200" b="1" dirty="0"/>
          </a:p>
        </p:txBody>
      </p:sp>
    </p:spTree>
    <p:extLst>
      <p:ext uri="{BB962C8B-B14F-4D97-AF65-F5344CB8AC3E}">
        <p14:creationId xmlns:p14="http://schemas.microsoft.com/office/powerpoint/2010/main" val="315109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_Тема Office">
  <a:themeElements>
    <a:clrScheme name="26_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26_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6_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6_Тема Office">
  <a:themeElements>
    <a:clrScheme name="26_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26_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6_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186</Words>
  <Application>Microsoft Office PowerPoint</Application>
  <PresentationFormat>Лист A4 (210x297 мм)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26_Тема Office</vt:lpstr>
      <vt:lpstr>TRUNAK</vt:lpstr>
      <vt:lpstr>TRUNAK</vt:lpstr>
      <vt:lpstr>TRUNAK</vt:lpstr>
      <vt:lpstr>TRUNAK - BACKGROUND</vt:lpstr>
      <vt:lpstr>TRUNAK</vt:lpstr>
      <vt:lpstr>TRUNAK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Смагулова Асем</dc:creator>
  <cp:lastModifiedBy>Оспан Айхан</cp:lastModifiedBy>
  <cp:revision>139</cp:revision>
  <dcterms:modified xsi:type="dcterms:W3CDTF">2018-03-01T03:59:48Z</dcterms:modified>
</cp:coreProperties>
</file>