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36" d="100"/>
          <a:sy n="136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60d68f1d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60d68f1d0_0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4590e0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4590e0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60d68f1d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60d68f1d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0d68f1d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60d68f1d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-red headline">
  <p:cSld name="CUSTOM_4">
    <p:bg>
      <p:bgPr>
        <a:solidFill>
          <a:srgbClr val="EFEFE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59300" y="386300"/>
            <a:ext cx="6274200" cy="117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83600" y="1566275"/>
            <a:ext cx="2420400" cy="290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8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8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8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8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8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8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8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8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t="6762" b="6754"/>
          <a:stretch/>
        </p:blipFill>
        <p:spPr>
          <a:xfrm>
            <a:off x="347161" y="4648024"/>
            <a:ext cx="1243305" cy="22579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6079825" y="4711225"/>
            <a:ext cx="27840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BFBFBF"/>
                </a:solidFill>
                <a:latin typeface="Rubik"/>
                <a:ea typeface="Rubik"/>
                <a:cs typeface="Rubik"/>
                <a:sym typeface="Rubik"/>
              </a:rPr>
              <a:t>© 2020 Move, Inc. All rights reserved. Do not copy or distribute.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 amt="90000"/>
          </a:blip>
          <a:srcRect t="49" b="49"/>
          <a:stretch/>
        </p:blipFill>
        <p:spPr>
          <a:xfrm>
            <a:off x="-10334" y="0"/>
            <a:ext cx="9164677" cy="515302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59300" y="386300"/>
            <a:ext cx="8336400" cy="1179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A002A"/>
                </a:solidFill>
              </a:rPr>
              <a:t>Hot Properties</a:t>
            </a:r>
            <a:endParaRPr dirty="0">
              <a:solidFill>
                <a:srgbClr val="EA002A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83600" y="1566275"/>
            <a:ext cx="2420400" cy="2904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PRESENTED BY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079825" y="4711225"/>
            <a:ext cx="27840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5">
                <a:solidFill>
                  <a:srgbClr val="BFBFBF"/>
                </a:solidFill>
                <a:latin typeface="Rubik"/>
                <a:ea typeface="Rubik"/>
                <a:cs typeface="Rubik"/>
                <a:sym typeface="Rubik"/>
              </a:rPr>
              <a:t>© 2020 Move, Inc. All rights reserved. Do not copy or distribute.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t="6762" b="6754"/>
          <a:stretch/>
        </p:blipFill>
        <p:spPr>
          <a:xfrm>
            <a:off x="347161" y="4648024"/>
            <a:ext cx="1243305" cy="22579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47150" y="1905900"/>
            <a:ext cx="3590100" cy="2415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002A"/>
                </a:solidFill>
              </a:rPr>
              <a:t>Team Re-Searchers</a:t>
            </a:r>
            <a:endParaRPr sz="1800" dirty="0">
              <a:solidFill>
                <a:srgbClr val="EA002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002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002A"/>
                </a:solidFill>
              </a:rPr>
              <a:t>Anand Parmar</a:t>
            </a:r>
            <a:endParaRPr sz="1600" dirty="0">
              <a:solidFill>
                <a:srgbClr val="EA002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002A"/>
                </a:solidFill>
              </a:rPr>
              <a:t>Ayaz Hasan</a:t>
            </a:r>
            <a:endParaRPr sz="1600" dirty="0">
              <a:solidFill>
                <a:srgbClr val="EA002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002A"/>
                </a:solidFill>
              </a:rPr>
              <a:t>Madhuri M</a:t>
            </a:r>
            <a:endParaRPr sz="1600" dirty="0">
              <a:solidFill>
                <a:srgbClr val="EA002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>
                <a:solidFill>
                  <a:srgbClr val="EA002A"/>
                </a:solidFill>
              </a:rPr>
              <a:t>Mallikarjuna</a:t>
            </a:r>
            <a:r>
              <a:rPr lang="en" sz="1600" dirty="0">
                <a:solidFill>
                  <a:srgbClr val="EA002A"/>
                </a:solidFill>
              </a:rPr>
              <a:t> Sharma</a:t>
            </a:r>
            <a:endParaRPr sz="1600" dirty="0">
              <a:solidFill>
                <a:srgbClr val="EA002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002A"/>
                </a:solidFill>
              </a:rPr>
              <a:t>Manpreet Kaur</a:t>
            </a:r>
            <a:endParaRPr sz="1600" dirty="0">
              <a:solidFill>
                <a:srgbClr val="EA002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002A"/>
                </a:solidFill>
              </a:rPr>
              <a:t>Naman </a:t>
            </a:r>
            <a:r>
              <a:rPr lang="en" sz="1600" dirty="0" err="1">
                <a:solidFill>
                  <a:srgbClr val="EA002A"/>
                </a:solidFill>
              </a:rPr>
              <a:t>Manglik</a:t>
            </a:r>
            <a:endParaRPr sz="1600" dirty="0">
              <a:solidFill>
                <a:srgbClr val="EA002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002A"/>
                </a:solidFill>
              </a:rPr>
              <a:t>Pradeep </a:t>
            </a:r>
            <a:r>
              <a:rPr lang="en" sz="1600" dirty="0" err="1">
                <a:solidFill>
                  <a:srgbClr val="EA002A"/>
                </a:solidFill>
              </a:rPr>
              <a:t>Achuthan</a:t>
            </a:r>
            <a:endParaRPr sz="1600" dirty="0">
              <a:solidFill>
                <a:srgbClr val="EA002A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002A"/>
                </a:solidFill>
              </a:rPr>
              <a:t>Sathish </a:t>
            </a:r>
            <a:r>
              <a:rPr lang="en" sz="1600" dirty="0" err="1">
                <a:solidFill>
                  <a:srgbClr val="EA002A"/>
                </a:solidFill>
              </a:rPr>
              <a:t>Nagappa</a:t>
            </a:r>
            <a:endParaRPr sz="1600" dirty="0">
              <a:solidFill>
                <a:srgbClr val="EA002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154650" y="95575"/>
            <a:ext cx="8520600" cy="8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ubik"/>
                <a:ea typeface="Rubik"/>
                <a:cs typeface="Rubik"/>
                <a:sym typeface="Rubik"/>
              </a:rPr>
              <a:t>Hot Properties</a:t>
            </a:r>
            <a:endParaRPr sz="20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0525" y="846450"/>
            <a:ext cx="8682000" cy="52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Summary</a:t>
            </a:r>
            <a:endParaRPr sz="1100" b="1" dirty="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dirty="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Font typeface="Rubik"/>
              <a:buChar char="●"/>
            </a:pPr>
            <a:r>
              <a:rPr lang="en" sz="1500" dirty="0">
                <a:solidFill>
                  <a:srgbClr val="1D1C1D"/>
                </a:solidFill>
                <a:latin typeface="Rubik"/>
                <a:ea typeface="Rubik"/>
                <a:cs typeface="Rubik"/>
                <a:sym typeface="Rubik"/>
              </a:rPr>
              <a:t>Featuring most inquired properties</a:t>
            </a:r>
            <a:endParaRPr sz="1500" dirty="0">
              <a:solidFill>
                <a:srgbClr val="1D1C1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Font typeface="Rubik"/>
              <a:buChar char="●"/>
            </a:pPr>
            <a:r>
              <a:rPr lang="en" sz="1500" dirty="0">
                <a:solidFill>
                  <a:srgbClr val="1D1C1D"/>
                </a:solidFill>
                <a:latin typeface="Rubik"/>
                <a:ea typeface="Rubik"/>
                <a:cs typeface="Rubik"/>
                <a:sym typeface="Rubik"/>
              </a:rPr>
              <a:t>Provide an integrated solution for user/product pain points</a:t>
            </a:r>
            <a:endParaRPr sz="1500" dirty="0">
              <a:solidFill>
                <a:srgbClr val="1D1C1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dirty="0">
              <a:solidFill>
                <a:srgbClr val="1D1C1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Pain Points</a:t>
            </a:r>
            <a:endParaRPr sz="1100" b="1" dirty="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dirty="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Font typeface="Rubik"/>
              <a:buChar char="●"/>
            </a:pPr>
            <a:r>
              <a:rPr lang="en" sz="1500" dirty="0">
                <a:solidFill>
                  <a:srgbClr val="1D1C1D"/>
                </a:solidFill>
                <a:latin typeface="Rubik"/>
                <a:ea typeface="Rubik"/>
                <a:cs typeface="Rubik"/>
                <a:sym typeface="Rubik"/>
              </a:rPr>
              <a:t>Discoverability</a:t>
            </a: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Font typeface="Rubik"/>
              <a:buChar char="●"/>
            </a:pPr>
            <a:r>
              <a:rPr lang="en" sz="1500" dirty="0">
                <a:solidFill>
                  <a:srgbClr val="1D1C1D"/>
                </a:solidFill>
                <a:latin typeface="Rubik"/>
                <a:ea typeface="Rubik"/>
                <a:cs typeface="Rubik"/>
                <a:sym typeface="Rubik"/>
              </a:rPr>
              <a:t>Visibility to find the better property </a:t>
            </a:r>
            <a:endParaRPr sz="1500" dirty="0">
              <a:solidFill>
                <a:srgbClr val="1D1C1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Font typeface="Rubik"/>
              <a:buChar char="●"/>
            </a:pPr>
            <a:r>
              <a:rPr lang="en" sz="1500" dirty="0">
                <a:solidFill>
                  <a:srgbClr val="1D1C1D"/>
                </a:solidFill>
                <a:latin typeface="Rubik"/>
                <a:ea typeface="Rubik"/>
                <a:cs typeface="Rubik"/>
                <a:sym typeface="Rubik"/>
              </a:rPr>
              <a:t>Most demanding properties in that area</a:t>
            </a:r>
            <a:endParaRPr sz="1500" dirty="0">
              <a:solidFill>
                <a:srgbClr val="1D1C1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9144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00"/>
              <a:buFont typeface="Rubik"/>
              <a:buChar char="●"/>
            </a:pPr>
            <a:r>
              <a:rPr lang="en" sz="1500" dirty="0">
                <a:solidFill>
                  <a:srgbClr val="1D1C1D"/>
                </a:solidFill>
                <a:latin typeface="Rubik"/>
                <a:ea typeface="Rubik"/>
                <a:cs typeface="Rubik"/>
                <a:sym typeface="Rubik"/>
              </a:rPr>
              <a:t>Decision making :</a:t>
            </a:r>
            <a:endParaRPr sz="1500" dirty="0">
              <a:solidFill>
                <a:srgbClr val="1D1C1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                             </a:t>
            </a:r>
            <a:r>
              <a:rPr lang="en" sz="1000" b="1" dirty="0">
                <a:solidFill>
                  <a:schemeClr val="dk1"/>
                </a:solidFill>
              </a:rPr>
              <a:t>Consumer Perspective:</a:t>
            </a:r>
            <a:r>
              <a:rPr lang="en" sz="1000" dirty="0">
                <a:solidFill>
                  <a:schemeClr val="dk1"/>
                </a:solidFill>
              </a:rPr>
              <a:t> </a:t>
            </a:r>
            <a:endParaRPr sz="1000" dirty="0">
              <a:solidFill>
                <a:schemeClr val="dk1"/>
              </a:solidFill>
            </a:endParaRPr>
          </a:p>
          <a:p>
            <a:pPr marL="18288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dirty="0">
                <a:solidFill>
                  <a:schemeClr val="dk1"/>
                </a:solidFill>
              </a:rPr>
              <a:t>Its difficult to decide which properties should be go first</a:t>
            </a:r>
            <a:endParaRPr sz="1000" dirty="0">
              <a:solidFill>
                <a:schemeClr val="dk1"/>
              </a:solidFill>
            </a:endParaRPr>
          </a:p>
          <a:p>
            <a:pPr marL="1828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1D1C1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1D1C1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1D1C1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1D1C1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1D1C1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1D1C1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1D1C1D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1D1C1D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459350" y="1991400"/>
            <a:ext cx="270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 Goes Here!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229000" y="2210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A002A"/>
                </a:solidFill>
                <a:latin typeface="Rubik"/>
                <a:ea typeface="Rubik"/>
                <a:cs typeface="Rubik"/>
                <a:sym typeface="Rubik"/>
              </a:rPr>
              <a:t>Team Re-Searchers</a:t>
            </a:r>
            <a:endParaRPr>
              <a:solidFill>
                <a:srgbClr val="EA002A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29000" y="1223850"/>
            <a:ext cx="734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142200" y="3944800"/>
            <a:ext cx="30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152850" y="4454300"/>
            <a:ext cx="291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A002A"/>
                </a:solidFill>
                <a:latin typeface="Rubik"/>
                <a:ea typeface="Rubik"/>
                <a:cs typeface="Rubik"/>
                <a:sym typeface="Rubik"/>
              </a:rPr>
              <a:t>Thank You!</a:t>
            </a:r>
            <a:endParaRPr sz="2400">
              <a:solidFill>
                <a:srgbClr val="EA002A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97</Words>
  <Application>Microsoft Macintosh PowerPoint</Application>
  <PresentationFormat>On-screen Show (16:9)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Rubik</vt:lpstr>
      <vt:lpstr>Rubik Medium</vt:lpstr>
      <vt:lpstr>Simple Light</vt:lpstr>
      <vt:lpstr>Hot Properties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Properties</dc:title>
  <cp:lastModifiedBy>Ayaz Hasan</cp:lastModifiedBy>
  <cp:revision>2</cp:revision>
  <dcterms:modified xsi:type="dcterms:W3CDTF">2022-06-29T14:53:30Z</dcterms:modified>
</cp:coreProperties>
</file>