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4660-9E5D-4157-A93E-D7410B10EE6A}" type="datetimeFigureOut">
              <a:rPr lang="en-US" smtClean="0"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16A4-9EC8-4058-893A-4F681A5F53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9102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4660-9E5D-4157-A93E-D7410B10EE6A}" type="datetimeFigureOut">
              <a:rPr lang="en-US" smtClean="0"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16A4-9EC8-4058-893A-4F681A5F53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269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4660-9E5D-4157-A93E-D7410B10EE6A}" type="datetimeFigureOut">
              <a:rPr lang="en-US" smtClean="0"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16A4-9EC8-4058-893A-4F681A5F53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496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4660-9E5D-4157-A93E-D7410B10EE6A}" type="datetimeFigureOut">
              <a:rPr lang="en-US" smtClean="0"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16A4-9EC8-4058-893A-4F681A5F53C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1222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4660-9E5D-4157-A93E-D7410B10EE6A}" type="datetimeFigureOut">
              <a:rPr lang="en-US" smtClean="0"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16A4-9EC8-4058-893A-4F681A5F53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11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4660-9E5D-4157-A93E-D7410B10EE6A}" type="datetimeFigureOut">
              <a:rPr lang="en-US" smtClean="0"/>
              <a:t>6/10/2020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16A4-9EC8-4058-893A-4F681A5F53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962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4660-9E5D-4157-A93E-D7410B10EE6A}" type="datetimeFigureOut">
              <a:rPr lang="en-US" smtClean="0"/>
              <a:t>6/10/2020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16A4-9EC8-4058-893A-4F681A5F53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043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4660-9E5D-4157-A93E-D7410B10EE6A}" type="datetimeFigureOut">
              <a:rPr lang="en-US" smtClean="0"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16A4-9EC8-4058-893A-4F681A5F53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678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4660-9E5D-4157-A93E-D7410B10EE6A}" type="datetimeFigureOut">
              <a:rPr lang="en-US" smtClean="0"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16A4-9EC8-4058-893A-4F681A5F53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3324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4660-9E5D-4157-A93E-D7410B10EE6A}" type="datetimeFigureOut">
              <a:rPr lang="en-US" smtClean="0"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16A4-9EC8-4058-893A-4F681A5F53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939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4660-9E5D-4157-A93E-D7410B10EE6A}" type="datetimeFigureOut">
              <a:rPr lang="en-US" smtClean="0"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16A4-9EC8-4058-893A-4F681A5F53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5248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4660-9E5D-4157-A93E-D7410B10EE6A}" type="datetimeFigureOut">
              <a:rPr lang="en-US" smtClean="0"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16A4-9EC8-4058-893A-4F681A5F53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062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4660-9E5D-4157-A93E-D7410B10EE6A}" type="datetimeFigureOut">
              <a:rPr lang="en-US" smtClean="0"/>
              <a:t>6/10/2020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16A4-9EC8-4058-893A-4F681A5F53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562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4660-9E5D-4157-A93E-D7410B10EE6A}" type="datetimeFigureOut">
              <a:rPr lang="en-US" smtClean="0"/>
              <a:t>6/10/2020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16A4-9EC8-4058-893A-4F681A5F53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705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4660-9E5D-4157-A93E-D7410B10EE6A}" type="datetimeFigureOut">
              <a:rPr lang="en-US" smtClean="0"/>
              <a:t>6/10/2020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16A4-9EC8-4058-893A-4F681A5F53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985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4660-9E5D-4157-A93E-D7410B10EE6A}" type="datetimeFigureOut">
              <a:rPr lang="en-US" smtClean="0"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16A4-9EC8-4058-893A-4F681A5F53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836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A4660-9E5D-4157-A93E-D7410B10EE6A}" type="datetimeFigureOut">
              <a:rPr lang="en-US" smtClean="0"/>
              <a:t>6/10/2020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616A4-9EC8-4058-893A-4F681A5F53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545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F4A4660-9E5D-4157-A93E-D7410B10EE6A}" type="datetimeFigureOut">
              <a:rPr lang="en-US" smtClean="0"/>
              <a:t>6/10/2020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59616A4-9EC8-4058-893A-4F681A5F53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249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removing-stop-words-nltk-python/" TargetMode="External"/><Relationship Id="rId7" Type="http://schemas.openxmlformats.org/officeDocument/2006/relationships/hyperlink" Target="https://www.hackerearth.com/practice/data-structures/hash-tables/basics-of-hash-tables/tutorial/" TargetMode="External"/><Relationship Id="rId2" Type="http://schemas.openxmlformats.org/officeDocument/2006/relationships/hyperlink" Target="https://nlp.stanford.edu/IR-book/html/htmledition/phonetic-correction-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aozturk/simple-hash-map-hash-table-implementation-in-c-931965904250" TargetMode="External"/><Relationship Id="rId5" Type="http://schemas.openxmlformats.org/officeDocument/2006/relationships/hyperlink" Target="https://stackoverflow.com/questions/32337135/fuzzy-search-algorithm-approximate-string-matching-algorithm" TargetMode="External"/><Relationship Id="rId4" Type="http://schemas.openxmlformats.org/officeDocument/2006/relationships/hyperlink" Target="https://medium.com/@datamonsters/text-preprocessing-in-python-steps-tools-and-examples-bf025f87290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546" y="383164"/>
            <a:ext cx="3103072" cy="161153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92479" y="2424544"/>
            <a:ext cx="1091045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Rabin karp </a:t>
            </a:r>
            <a:r>
              <a:rPr lang="en-US" sz="54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Algorithm vs My algorithm  </a:t>
            </a:r>
            <a:r>
              <a:rPr lang="en-US" sz="5400" u="sng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Analysis </a:t>
            </a:r>
            <a:endParaRPr lang="en-US" sz="5400" u="sn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068" y="4487642"/>
            <a:ext cx="3631277" cy="20335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28" y="383164"/>
            <a:ext cx="3089564" cy="161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7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Basic definition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Hash function </a:t>
            </a:r>
          </a:p>
          <a:p>
            <a:r>
              <a:rPr lang="en-US" sz="2800" dirty="0" smtClean="0"/>
              <a:t>Hash table</a:t>
            </a:r>
          </a:p>
          <a:p>
            <a:r>
              <a:rPr lang="en-US" sz="2800" dirty="0" smtClean="0"/>
              <a:t>Preprocessing Algorithms</a:t>
            </a:r>
          </a:p>
          <a:p>
            <a:r>
              <a:rPr lang="en-US" sz="2800" dirty="0" smtClean="0"/>
              <a:t>Fuzzy search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480" y="2445209"/>
            <a:ext cx="4708466" cy="263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8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Intro to string searching algorithms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5556277" cy="405875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How does Rabin Karp Algorithm works ?</a:t>
            </a:r>
          </a:p>
          <a:p>
            <a:r>
              <a:rPr lang="en-US" sz="2400" dirty="0" smtClean="0"/>
              <a:t>Time complexity W = O(n*m)  B= O(n+m)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072" y="2247936"/>
            <a:ext cx="5611091" cy="354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33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11382" y="5375564"/>
            <a:ext cx="6871854" cy="831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set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454" y="1814945"/>
            <a:ext cx="8832443" cy="27986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11382" y="5375564"/>
            <a:ext cx="7689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format:</a:t>
            </a:r>
          </a:p>
          <a:p>
            <a:r>
              <a:rPr lang="en-US" dirty="0" smtClean="0"/>
              <a:t>[[First group words],[Second </a:t>
            </a:r>
            <a:r>
              <a:rPr lang="en-US" dirty="0"/>
              <a:t>group </a:t>
            </a:r>
            <a:r>
              <a:rPr lang="en-US" dirty="0" smtClean="0"/>
              <a:t>words],[Third </a:t>
            </a:r>
            <a:r>
              <a:rPr lang="en-US" dirty="0"/>
              <a:t>group </a:t>
            </a:r>
            <a:r>
              <a:rPr lang="en-US" dirty="0" smtClean="0"/>
              <a:t>words]]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72934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Group 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>
            <a:off x="1371600" y="2914012"/>
            <a:ext cx="554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98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32969" y="609599"/>
            <a:ext cx="10353762" cy="970450"/>
          </a:xfrm>
        </p:spPr>
        <p:txBody>
          <a:bodyPr/>
          <a:lstStyle/>
          <a:p>
            <a:r>
              <a:rPr lang="en-US" u="sng" dirty="0" smtClean="0"/>
              <a:t>My Algorithm </a:t>
            </a:r>
            <a:endParaRPr lang="en-US" u="sn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548" y="773781"/>
            <a:ext cx="2388392" cy="2249215"/>
          </a:xfrm>
        </p:spPr>
      </p:pic>
      <p:sp>
        <p:nvSpPr>
          <p:cNvPr id="3" name="TextBox 2"/>
          <p:cNvSpPr txBox="1"/>
          <p:nvPr/>
        </p:nvSpPr>
        <p:spPr>
          <a:xfrm>
            <a:off x="1136072" y="2216727"/>
            <a:ext cx="670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Hash function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Nearest prime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Soundex 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algorithm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Remove common words (0.5) (</a:t>
            </a:r>
            <a:r>
              <a:rPr lang="en-US" sz="2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NLTK lib)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" panose="020B0604020202020204" pitchFamily="34" charset="0"/>
              </a:rPr>
              <a:t>Hash table 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Search -&gt; multiple keywords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92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Comparison 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General purpose vs specific</a:t>
            </a:r>
          </a:p>
          <a:p>
            <a:r>
              <a:rPr lang="en-US" sz="2800" dirty="0" smtClean="0"/>
              <a:t>Naïve search vs preprocessing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T</a:t>
            </a:r>
            <a:r>
              <a:rPr lang="en-US" sz="2800" dirty="0" smtClean="0"/>
              <a:t>ime complexity </a:t>
            </a:r>
          </a:p>
          <a:p>
            <a:r>
              <a:rPr lang="en-US" sz="2800" dirty="0" smtClean="0"/>
              <a:t>Space Complexity 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009" y="2167974"/>
            <a:ext cx="37846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78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What's next 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Lager data set </a:t>
            </a:r>
          </a:p>
          <a:p>
            <a:r>
              <a:rPr lang="en-US" sz="2800" dirty="0" smtClean="0"/>
              <a:t>Graphs </a:t>
            </a:r>
          </a:p>
          <a:p>
            <a:r>
              <a:rPr lang="en-US" sz="2800" dirty="0" smtClean="0"/>
              <a:t>Another problem (searching cross word puzzle)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21826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85454" y="1205346"/>
            <a:ext cx="8589818" cy="4227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2000" u="sng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sz="2000" u="sng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://nlp.stanford.edu/IR-book/html/htmledition/phonetic-correction-1.html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2000" u="sng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https://www.geeksforgeeks.org/removing-stop-words-nltk-python/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2000" u="sng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https://medium.com/@datamonsters/text-preprocessing-in-python-steps-tools-and-examples-bf025f872908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2000" u="sng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https://stackoverflow.com/questions/32337135/fuzzy-search-algorithm-approximate-string-matching-algorithm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2000" u="sng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https://medium.com/@aozturk/simple-hash-map-hash-table-implementation-in-c-931965904250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2000" u="sng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https://www.hackerearth.com/practice/data-structures/hash-tables/basics-of-hash-tables/tutorial/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70363" y="526473"/>
            <a:ext cx="550025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 Cited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040918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2209</TotalTime>
  <Words>139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Calisto MT</vt:lpstr>
      <vt:lpstr>Times New Roman</vt:lpstr>
      <vt:lpstr>Trebuchet MS</vt:lpstr>
      <vt:lpstr>Wingdings</vt:lpstr>
      <vt:lpstr>Wingdings 2</vt:lpstr>
      <vt:lpstr>Slate</vt:lpstr>
      <vt:lpstr>PowerPoint Presentation</vt:lpstr>
      <vt:lpstr>Basic definition</vt:lpstr>
      <vt:lpstr>Intro to string searching algorithms</vt:lpstr>
      <vt:lpstr>Problem set </vt:lpstr>
      <vt:lpstr>My Algorithm </vt:lpstr>
      <vt:lpstr>Comparison </vt:lpstr>
      <vt:lpstr>What's next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13</cp:revision>
  <dcterms:created xsi:type="dcterms:W3CDTF">2020-06-09T07:42:22Z</dcterms:created>
  <dcterms:modified xsi:type="dcterms:W3CDTF">2020-06-11T06:55:06Z</dcterms:modified>
</cp:coreProperties>
</file>